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wdp" ContentType="image/vnd.ms-photo"/>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sldIdLst>
    <p:sldId id="271" r:id="rId2"/>
    <p:sldId id="453" r:id="rId3"/>
    <p:sldId id="448" r:id="rId4"/>
    <p:sldId id="449" r:id="rId5"/>
    <p:sldId id="450" r:id="rId6"/>
    <p:sldId id="451" r:id="rId7"/>
    <p:sldId id="256" r:id="rId8"/>
    <p:sldId id="257" r:id="rId9"/>
    <p:sldId id="258" r:id="rId10"/>
    <p:sldId id="259" r:id="rId11"/>
    <p:sldId id="260" r:id="rId12"/>
    <p:sldId id="438" r:id="rId13"/>
    <p:sldId id="262" r:id="rId14"/>
    <p:sldId id="435" r:id="rId15"/>
    <p:sldId id="433" r:id="rId16"/>
    <p:sldId id="437" r:id="rId17"/>
    <p:sldId id="440" r:id="rId18"/>
    <p:sldId id="441" r:id="rId19"/>
    <p:sldId id="442" r:id="rId20"/>
    <p:sldId id="443" r:id="rId21"/>
    <p:sldId id="444" r:id="rId22"/>
    <p:sldId id="445" r:id="rId23"/>
    <p:sldId id="261" r:id="rId24"/>
    <p:sldId id="454"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showGuides="1">
      <p:cViewPr varScale="1">
        <p:scale>
          <a:sx n="67" d="100"/>
          <a:sy n="67" d="100"/>
        </p:scale>
        <p:origin x="85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C0CD029-462E-4E60-B814-9E256D18ACFA}" type="datetimeFigureOut">
              <a:rPr lang="en-US" smtClean="0"/>
              <a:t>6/30/2024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8E637-F69A-4462-B6F3-C0B4F58DB26E}" type="slidenum">
              <a:rPr lang="en-US" smtClean="0"/>
              <a:t>‹#›</a:t>
            </a:fld>
            <a:endParaRPr lang="en-US"/>
          </a:p>
        </p:txBody>
      </p:sp>
    </p:spTree>
    <p:extLst>
      <p:ext uri="{BB962C8B-B14F-4D97-AF65-F5344CB8AC3E}">
        <p14:creationId xmlns:p14="http://schemas.microsoft.com/office/powerpoint/2010/main" val="225022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0CD029-462E-4E60-B814-9E256D18ACFA}" type="datetimeFigureOut">
              <a:rPr lang="en-US" smtClean="0"/>
              <a:t>6/30/2024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8E637-F69A-4462-B6F3-C0B4F58DB26E}" type="slidenum">
              <a:rPr lang="en-US" smtClean="0"/>
              <a:t>‹#›</a:t>
            </a:fld>
            <a:endParaRPr lang="en-US"/>
          </a:p>
        </p:txBody>
      </p:sp>
    </p:spTree>
    <p:extLst>
      <p:ext uri="{BB962C8B-B14F-4D97-AF65-F5344CB8AC3E}">
        <p14:creationId xmlns:p14="http://schemas.microsoft.com/office/powerpoint/2010/main" val="2896772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0CD029-462E-4E60-B814-9E256D18ACFA}" type="datetimeFigureOut">
              <a:rPr lang="en-US" smtClean="0"/>
              <a:t>6/30/2024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8E637-F69A-4462-B6F3-C0B4F58DB26E}" type="slidenum">
              <a:rPr lang="en-US" smtClean="0"/>
              <a:t>‹#›</a:t>
            </a:fld>
            <a:endParaRPr lang="en-US"/>
          </a:p>
        </p:txBody>
      </p:sp>
    </p:spTree>
    <p:extLst>
      <p:ext uri="{BB962C8B-B14F-4D97-AF65-F5344CB8AC3E}">
        <p14:creationId xmlns:p14="http://schemas.microsoft.com/office/powerpoint/2010/main" val="1584497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Image slide layout">
    <p:spTree>
      <p:nvGrpSpPr>
        <p:cNvPr id="1" name=""/>
        <p:cNvGrpSpPr/>
        <p:nvPr/>
      </p:nvGrpSpPr>
      <p:grpSpPr>
        <a:xfrm>
          <a:off x="0" y="0"/>
          <a:ext cx="0" cy="0"/>
          <a:chOff x="0" y="0"/>
          <a:chExt cx="0" cy="0"/>
        </a:xfrm>
      </p:grpSpPr>
      <p:sp>
        <p:nvSpPr>
          <p:cNvPr id="3" name="Frame 2">
            <a:extLst>
              <a:ext uri="{FF2B5EF4-FFF2-40B4-BE49-F238E27FC236}">
                <a16:creationId xmlns:a16="http://schemas.microsoft.com/office/drawing/2014/main" id="{11A067AA-F6AF-4715-9F07-7BE30046CBF0}"/>
              </a:ext>
            </a:extLst>
          </p:cNvPr>
          <p:cNvSpPr/>
          <p:nvPr userDrawn="1"/>
        </p:nvSpPr>
        <p:spPr>
          <a:xfrm>
            <a:off x="642938" y="514350"/>
            <a:ext cx="10906125" cy="2990850"/>
          </a:xfrm>
          <a:prstGeom prst="frame">
            <a:avLst>
              <a:gd name="adj1" fmla="val 255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그림 개체 틀 2">
            <a:extLst>
              <a:ext uri="{FF2B5EF4-FFF2-40B4-BE49-F238E27FC236}">
                <a16:creationId xmlns:a16="http://schemas.microsoft.com/office/drawing/2014/main" id="{A96BD7FA-E93A-4CE9-A7A1-0EC236E0A2FF}"/>
              </a:ext>
            </a:extLst>
          </p:cNvPr>
          <p:cNvSpPr>
            <a:spLocks noGrp="1"/>
          </p:cNvSpPr>
          <p:nvPr>
            <p:ph type="pic" sz="quarter" idx="10" hasCustomPrompt="1"/>
          </p:nvPr>
        </p:nvSpPr>
        <p:spPr>
          <a:xfrm>
            <a:off x="1096806" y="2310178"/>
            <a:ext cx="2084544" cy="2313844"/>
          </a:xfrm>
          <a:prstGeom prst="rect">
            <a:avLst/>
          </a:prstGeom>
          <a:solidFill>
            <a:schemeClr val="bg1">
              <a:lumMod val="95000"/>
            </a:schemeClr>
          </a:solidFill>
          <a:ln w="152400">
            <a:noFill/>
          </a:ln>
          <a:effectLst/>
        </p:spPr>
        <p:txBody>
          <a:bodyPr anchor="ct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
        <p:nvSpPr>
          <p:cNvPr id="5" name="그림 개체 틀 2">
            <a:extLst>
              <a:ext uri="{FF2B5EF4-FFF2-40B4-BE49-F238E27FC236}">
                <a16:creationId xmlns:a16="http://schemas.microsoft.com/office/drawing/2014/main" id="{D5DB206C-7370-448F-B4C9-4059BADCA645}"/>
              </a:ext>
            </a:extLst>
          </p:cNvPr>
          <p:cNvSpPr>
            <a:spLocks noGrp="1"/>
          </p:cNvSpPr>
          <p:nvPr>
            <p:ph type="pic" sz="quarter" idx="11" hasCustomPrompt="1"/>
          </p:nvPr>
        </p:nvSpPr>
        <p:spPr>
          <a:xfrm>
            <a:off x="3735231" y="2310178"/>
            <a:ext cx="2084544" cy="2313844"/>
          </a:xfrm>
          <a:prstGeom prst="rect">
            <a:avLst/>
          </a:prstGeom>
          <a:solidFill>
            <a:schemeClr val="bg1">
              <a:lumMod val="95000"/>
            </a:schemeClr>
          </a:solidFill>
          <a:ln w="152400">
            <a:noFill/>
          </a:ln>
          <a:effectLst/>
        </p:spPr>
        <p:txBody>
          <a:bodyPr anchor="ct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
        <p:nvSpPr>
          <p:cNvPr id="6" name="그림 개체 틀 2">
            <a:extLst>
              <a:ext uri="{FF2B5EF4-FFF2-40B4-BE49-F238E27FC236}">
                <a16:creationId xmlns:a16="http://schemas.microsoft.com/office/drawing/2014/main" id="{7383E1CB-8D0E-4180-8C52-C5F4A24ED3F0}"/>
              </a:ext>
            </a:extLst>
          </p:cNvPr>
          <p:cNvSpPr>
            <a:spLocks noGrp="1"/>
          </p:cNvSpPr>
          <p:nvPr>
            <p:ph type="pic" sz="quarter" idx="12" hasCustomPrompt="1"/>
          </p:nvPr>
        </p:nvSpPr>
        <p:spPr>
          <a:xfrm>
            <a:off x="6373656" y="2310178"/>
            <a:ext cx="2084544" cy="2313844"/>
          </a:xfrm>
          <a:prstGeom prst="rect">
            <a:avLst/>
          </a:prstGeom>
          <a:solidFill>
            <a:schemeClr val="bg1">
              <a:lumMod val="95000"/>
            </a:schemeClr>
          </a:solidFill>
          <a:ln w="152400">
            <a:noFill/>
          </a:ln>
          <a:effectLst/>
        </p:spPr>
        <p:txBody>
          <a:bodyPr anchor="ct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
        <p:nvSpPr>
          <p:cNvPr id="7" name="그림 개체 틀 2">
            <a:extLst>
              <a:ext uri="{FF2B5EF4-FFF2-40B4-BE49-F238E27FC236}">
                <a16:creationId xmlns:a16="http://schemas.microsoft.com/office/drawing/2014/main" id="{33F4681A-0E5C-4D94-B5F0-6A175DBC6CD4}"/>
              </a:ext>
            </a:extLst>
          </p:cNvPr>
          <p:cNvSpPr>
            <a:spLocks noGrp="1"/>
          </p:cNvSpPr>
          <p:nvPr>
            <p:ph type="pic" sz="quarter" idx="13" hasCustomPrompt="1"/>
          </p:nvPr>
        </p:nvSpPr>
        <p:spPr>
          <a:xfrm>
            <a:off x="9012081" y="2310178"/>
            <a:ext cx="2084544" cy="2313844"/>
          </a:xfrm>
          <a:prstGeom prst="rect">
            <a:avLst/>
          </a:prstGeom>
          <a:solidFill>
            <a:schemeClr val="bg1">
              <a:lumMod val="95000"/>
            </a:schemeClr>
          </a:solidFill>
          <a:ln w="152400">
            <a:noFill/>
          </a:ln>
          <a:effectLst/>
        </p:spPr>
        <p:txBody>
          <a:bodyPr anchor="ct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414412064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ection Break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8448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0CD029-462E-4E60-B814-9E256D18ACFA}" type="datetimeFigureOut">
              <a:rPr lang="en-US" smtClean="0"/>
              <a:t>6/30/2024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8E637-F69A-4462-B6F3-C0B4F58DB26E}" type="slidenum">
              <a:rPr lang="en-US" smtClean="0"/>
              <a:t>‹#›</a:t>
            </a:fld>
            <a:endParaRPr lang="en-US"/>
          </a:p>
        </p:txBody>
      </p:sp>
    </p:spTree>
    <p:extLst>
      <p:ext uri="{BB962C8B-B14F-4D97-AF65-F5344CB8AC3E}">
        <p14:creationId xmlns:p14="http://schemas.microsoft.com/office/powerpoint/2010/main" val="2739423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0CD029-462E-4E60-B814-9E256D18ACFA}" type="datetimeFigureOut">
              <a:rPr lang="en-US" smtClean="0"/>
              <a:t>6/30/2024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48E637-F69A-4462-B6F3-C0B4F58DB26E}" type="slidenum">
              <a:rPr lang="en-US" smtClean="0"/>
              <a:t>‹#›</a:t>
            </a:fld>
            <a:endParaRPr lang="en-US"/>
          </a:p>
        </p:txBody>
      </p:sp>
    </p:spTree>
    <p:extLst>
      <p:ext uri="{BB962C8B-B14F-4D97-AF65-F5344CB8AC3E}">
        <p14:creationId xmlns:p14="http://schemas.microsoft.com/office/powerpoint/2010/main" val="2351731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C0CD029-462E-4E60-B814-9E256D18ACFA}" type="datetimeFigureOut">
              <a:rPr lang="en-US" smtClean="0"/>
              <a:t>6/30/2024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48E637-F69A-4462-B6F3-C0B4F58DB26E}" type="slidenum">
              <a:rPr lang="en-US" smtClean="0"/>
              <a:t>‹#›</a:t>
            </a:fld>
            <a:endParaRPr lang="en-US"/>
          </a:p>
        </p:txBody>
      </p:sp>
    </p:spTree>
    <p:extLst>
      <p:ext uri="{BB962C8B-B14F-4D97-AF65-F5344CB8AC3E}">
        <p14:creationId xmlns:p14="http://schemas.microsoft.com/office/powerpoint/2010/main" val="363761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C0CD029-462E-4E60-B814-9E256D18ACFA}" type="datetimeFigureOut">
              <a:rPr lang="en-US" smtClean="0"/>
              <a:t>6/30/2024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48E637-F69A-4462-B6F3-C0B4F58DB26E}" type="slidenum">
              <a:rPr lang="en-US" smtClean="0"/>
              <a:t>‹#›</a:t>
            </a:fld>
            <a:endParaRPr lang="en-US"/>
          </a:p>
        </p:txBody>
      </p:sp>
    </p:spTree>
    <p:extLst>
      <p:ext uri="{BB962C8B-B14F-4D97-AF65-F5344CB8AC3E}">
        <p14:creationId xmlns:p14="http://schemas.microsoft.com/office/powerpoint/2010/main" val="3924255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C0CD029-462E-4E60-B814-9E256D18ACFA}" type="datetimeFigureOut">
              <a:rPr lang="en-US" smtClean="0"/>
              <a:t>6/30/2024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48E637-F69A-4462-B6F3-C0B4F58DB26E}" type="slidenum">
              <a:rPr lang="en-US" smtClean="0"/>
              <a:t>‹#›</a:t>
            </a:fld>
            <a:endParaRPr lang="en-US"/>
          </a:p>
        </p:txBody>
      </p:sp>
    </p:spTree>
    <p:extLst>
      <p:ext uri="{BB962C8B-B14F-4D97-AF65-F5344CB8AC3E}">
        <p14:creationId xmlns:p14="http://schemas.microsoft.com/office/powerpoint/2010/main" val="1827910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CD029-462E-4E60-B814-9E256D18ACFA}" type="datetimeFigureOut">
              <a:rPr lang="en-US" smtClean="0"/>
              <a:t>6/30/2024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48E637-F69A-4462-B6F3-C0B4F58DB26E}" type="slidenum">
              <a:rPr lang="en-US" smtClean="0"/>
              <a:t>‹#›</a:t>
            </a:fld>
            <a:endParaRPr lang="en-US"/>
          </a:p>
        </p:txBody>
      </p:sp>
    </p:spTree>
    <p:extLst>
      <p:ext uri="{BB962C8B-B14F-4D97-AF65-F5344CB8AC3E}">
        <p14:creationId xmlns:p14="http://schemas.microsoft.com/office/powerpoint/2010/main" val="2060461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C0CD029-462E-4E60-B814-9E256D18ACFA}" type="datetimeFigureOut">
              <a:rPr lang="en-US" smtClean="0"/>
              <a:t>6/30/2024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48E637-F69A-4462-B6F3-C0B4F58DB26E}" type="slidenum">
              <a:rPr lang="en-US" smtClean="0"/>
              <a:t>‹#›</a:t>
            </a:fld>
            <a:endParaRPr lang="en-US"/>
          </a:p>
        </p:txBody>
      </p:sp>
    </p:spTree>
    <p:extLst>
      <p:ext uri="{BB962C8B-B14F-4D97-AF65-F5344CB8AC3E}">
        <p14:creationId xmlns:p14="http://schemas.microsoft.com/office/powerpoint/2010/main" val="753148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C0CD029-462E-4E60-B814-9E256D18ACFA}" type="datetimeFigureOut">
              <a:rPr lang="en-US" smtClean="0"/>
              <a:t>6/30/2024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48E637-F69A-4462-B6F3-C0B4F58DB26E}" type="slidenum">
              <a:rPr lang="en-US" smtClean="0"/>
              <a:t>‹#›</a:t>
            </a:fld>
            <a:endParaRPr lang="en-US"/>
          </a:p>
        </p:txBody>
      </p:sp>
    </p:spTree>
    <p:extLst>
      <p:ext uri="{BB962C8B-B14F-4D97-AF65-F5344CB8AC3E}">
        <p14:creationId xmlns:p14="http://schemas.microsoft.com/office/powerpoint/2010/main" val="1229763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0CD029-462E-4E60-B814-9E256D18ACFA}" type="datetimeFigureOut">
              <a:rPr lang="en-US" smtClean="0"/>
              <a:t>6/30/2024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48E637-F69A-4462-B6F3-C0B4F58DB26E}" type="slidenum">
              <a:rPr lang="en-US" smtClean="0"/>
              <a:t>‹#›</a:t>
            </a:fld>
            <a:endParaRPr lang="en-US"/>
          </a:p>
        </p:txBody>
      </p:sp>
    </p:spTree>
    <p:extLst>
      <p:ext uri="{BB962C8B-B14F-4D97-AF65-F5344CB8AC3E}">
        <p14:creationId xmlns:p14="http://schemas.microsoft.com/office/powerpoint/2010/main" val="3959163180"/>
      </p:ext>
    </p:extLst>
  </p:cSld>
  <p:clrMap bg1="dk1" tx1="lt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webp"/><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0" name="TextBox 99">
            <a:extLst>
              <a:ext uri="{FF2B5EF4-FFF2-40B4-BE49-F238E27FC236}">
                <a16:creationId xmlns:a16="http://schemas.microsoft.com/office/drawing/2014/main" id="{7F2CFAEB-7DBC-4C48-A698-FE974A481D1A}"/>
              </a:ext>
            </a:extLst>
          </p:cNvPr>
          <p:cNvSpPr txBox="1"/>
          <p:nvPr/>
        </p:nvSpPr>
        <p:spPr>
          <a:xfrm>
            <a:off x="25516" y="687431"/>
            <a:ext cx="9563287" cy="9149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marL="0" marR="0" algn="ctr" rtl="0">
              <a:lnSpc>
                <a:spcPct val="115000"/>
              </a:lnSpc>
              <a:spcBef>
                <a:spcPts val="0"/>
              </a:spcBef>
              <a:spcAft>
                <a:spcPts val="1000"/>
              </a:spcAft>
            </a:pPr>
            <a:r>
              <a:rPr lang="en-US" sz="2400" b="1" dirty="0">
                <a:effectLst/>
                <a:latin typeface="Times New Roman" panose="02020603050405020304" pitchFamily="18" charset="0"/>
                <a:ea typeface="Calibri" panose="020F0502020204030204" pitchFamily="34" charset="0"/>
                <a:cs typeface="Arial" panose="020B0604020202020204" pitchFamily="34" charset="0"/>
              </a:rPr>
              <a:t>Development of an Intelligent Smart Distribution Board for Advanced Power Monitoring and Control in Residential Settings</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1" name="TextBox 100">
            <a:extLst>
              <a:ext uri="{FF2B5EF4-FFF2-40B4-BE49-F238E27FC236}">
                <a16:creationId xmlns:a16="http://schemas.microsoft.com/office/drawing/2014/main" id="{F8AFA9A0-B94F-4AFB-902E-688D37A82A6F}"/>
              </a:ext>
            </a:extLst>
          </p:cNvPr>
          <p:cNvSpPr txBox="1"/>
          <p:nvPr/>
        </p:nvSpPr>
        <p:spPr>
          <a:xfrm>
            <a:off x="1330552" y="2192146"/>
            <a:ext cx="5113929" cy="2308324"/>
          </a:xfrm>
          <a:prstGeom prst="rect">
            <a:avLst/>
          </a:prstGeom>
          <a:noFill/>
        </p:spPr>
        <p:txBody>
          <a:bodyPr wrap="square" rtlCol="0" anchor="ctr">
            <a:spAutoFit/>
          </a:bodyPr>
          <a:lstStyle/>
          <a:p>
            <a:pPr algn="ctr"/>
            <a:r>
              <a:rPr lang="en-US" altLang="ko-KR" sz="2400" b="1" dirty="0">
                <a:solidFill>
                  <a:schemeClr val="bg1">
                    <a:lumMod val="50000"/>
                    <a:lumOff val="50000"/>
                  </a:schemeClr>
                </a:solidFill>
                <a:cs typeface="Arial" pitchFamily="34" charset="0"/>
              </a:rPr>
              <a:t>A Graduation Project 2 Submitted By:</a:t>
            </a:r>
          </a:p>
          <a:p>
            <a:pPr algn="ctr"/>
            <a:r>
              <a:rPr lang="en-US" altLang="ko-KR" sz="2400" b="1" dirty="0">
                <a:solidFill>
                  <a:schemeClr val="bg1">
                    <a:lumMod val="50000"/>
                    <a:lumOff val="50000"/>
                  </a:schemeClr>
                </a:solidFill>
                <a:cs typeface="Arial" pitchFamily="34" charset="0"/>
              </a:rPr>
              <a:t>Eng . Doha daghlas</a:t>
            </a:r>
          </a:p>
          <a:p>
            <a:pPr algn="ctr"/>
            <a:r>
              <a:rPr lang="en-US" altLang="ko-KR" sz="2400" b="1" dirty="0">
                <a:solidFill>
                  <a:schemeClr val="bg1">
                    <a:lumMod val="50000"/>
                    <a:lumOff val="50000"/>
                  </a:schemeClr>
                </a:solidFill>
                <a:cs typeface="Arial" pitchFamily="34" charset="0"/>
              </a:rPr>
              <a:t>Eng. Hamza Yassin</a:t>
            </a:r>
          </a:p>
          <a:p>
            <a:pPr algn="ctr"/>
            <a:r>
              <a:rPr lang="en-US" altLang="ko-KR" sz="2400" b="1" dirty="0">
                <a:solidFill>
                  <a:schemeClr val="bg1">
                    <a:lumMod val="50000"/>
                    <a:lumOff val="50000"/>
                  </a:schemeClr>
                </a:solidFill>
                <a:cs typeface="Arial" pitchFamily="34" charset="0"/>
              </a:rPr>
              <a:t>Eng. Mohammad zakarneh </a:t>
            </a:r>
          </a:p>
          <a:p>
            <a:pPr algn="ctr"/>
            <a:r>
              <a:rPr lang="en-US" altLang="ko-KR" sz="2400" b="1" dirty="0">
                <a:solidFill>
                  <a:schemeClr val="bg1">
                    <a:lumMod val="50000"/>
                    <a:lumOff val="50000"/>
                  </a:schemeClr>
                </a:solidFill>
                <a:cs typeface="Arial" pitchFamily="34" charset="0"/>
              </a:rPr>
              <a:t>Eng. Fayez nasassrah </a:t>
            </a:r>
          </a:p>
          <a:p>
            <a:pPr algn="ctr"/>
            <a:r>
              <a:rPr lang="en-US" altLang="ko-KR" sz="2400" b="1" dirty="0">
                <a:solidFill>
                  <a:schemeClr val="bg1">
                    <a:lumMod val="50000"/>
                    <a:lumOff val="50000"/>
                  </a:schemeClr>
                </a:solidFill>
                <a:cs typeface="Arial" pitchFamily="34" charset="0"/>
              </a:rPr>
              <a:t>Supervisor: Dr. Moin Omar </a:t>
            </a:r>
            <a:endParaRPr lang="ko-KR" altLang="en-US" sz="2400" b="1" dirty="0">
              <a:solidFill>
                <a:schemeClr val="bg1">
                  <a:lumMod val="50000"/>
                  <a:lumOff val="50000"/>
                </a:schemeClr>
              </a:solidFill>
              <a:cs typeface="Arial" pitchFamily="34" charset="0"/>
            </a:endParaRPr>
          </a:p>
        </p:txBody>
      </p:sp>
      <p:grpSp>
        <p:nvGrpSpPr>
          <p:cNvPr id="3" name="Group 2">
            <a:extLst>
              <a:ext uri="{FF2B5EF4-FFF2-40B4-BE49-F238E27FC236}">
                <a16:creationId xmlns:a16="http://schemas.microsoft.com/office/drawing/2014/main" id="{4A40C4D8-11A3-C52E-4F2F-DE7868180524}"/>
              </a:ext>
            </a:extLst>
          </p:cNvPr>
          <p:cNvGrpSpPr/>
          <p:nvPr/>
        </p:nvGrpSpPr>
        <p:grpSpPr>
          <a:xfrm>
            <a:off x="9826183" y="2941049"/>
            <a:ext cx="2036454" cy="2713172"/>
            <a:chOff x="9392570" y="2693010"/>
            <a:chExt cx="2036454" cy="2914798"/>
          </a:xfrm>
          <a:solidFill>
            <a:schemeClr val="accent1"/>
          </a:solidFill>
        </p:grpSpPr>
        <p:sp>
          <p:nvSpPr>
            <p:cNvPr id="4" name="Oval 1">
              <a:extLst>
                <a:ext uri="{FF2B5EF4-FFF2-40B4-BE49-F238E27FC236}">
                  <a16:creationId xmlns:a16="http://schemas.microsoft.com/office/drawing/2014/main" id="{6D33450F-C14C-DDA8-FCA9-811A0B9DE861}"/>
                </a:ext>
              </a:extLst>
            </p:cNvPr>
            <p:cNvSpPr/>
            <p:nvPr/>
          </p:nvSpPr>
          <p:spPr>
            <a:xfrm flipH="1">
              <a:off x="10130361" y="5170309"/>
              <a:ext cx="560872" cy="100166"/>
            </a:xfrm>
            <a:custGeom>
              <a:avLst/>
              <a:gdLst/>
              <a:ahLst/>
              <a:cxnLst/>
              <a:rect l="l" t="t" r="r" b="b"/>
              <a:pathLst>
                <a:path w="920008" h="164304">
                  <a:moveTo>
                    <a:pt x="852708" y="0"/>
                  </a:moveTo>
                  <a:lnTo>
                    <a:pt x="67299" y="0"/>
                  </a:lnTo>
                  <a:cubicBezTo>
                    <a:pt x="30131" y="0"/>
                    <a:pt x="0" y="30131"/>
                    <a:pt x="0" y="67299"/>
                  </a:cubicBezTo>
                  <a:lnTo>
                    <a:pt x="0" y="97005"/>
                  </a:lnTo>
                  <a:cubicBezTo>
                    <a:pt x="0" y="134173"/>
                    <a:pt x="30131" y="164304"/>
                    <a:pt x="67299" y="164304"/>
                  </a:cubicBezTo>
                  <a:lnTo>
                    <a:pt x="852708" y="164304"/>
                  </a:lnTo>
                  <a:cubicBezTo>
                    <a:pt x="889877" y="164304"/>
                    <a:pt x="920008" y="134173"/>
                    <a:pt x="920008" y="97005"/>
                  </a:cubicBezTo>
                  <a:lnTo>
                    <a:pt x="920008" y="67299"/>
                  </a:lnTo>
                  <a:cubicBezTo>
                    <a:pt x="920008" y="30131"/>
                    <a:pt x="889877" y="0"/>
                    <a:pt x="8527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6" name="Oval 1">
              <a:extLst>
                <a:ext uri="{FF2B5EF4-FFF2-40B4-BE49-F238E27FC236}">
                  <a16:creationId xmlns:a16="http://schemas.microsoft.com/office/drawing/2014/main" id="{594B6DDF-BB03-4767-0988-AD68FC71DC05}"/>
                </a:ext>
              </a:extLst>
            </p:cNvPr>
            <p:cNvSpPr/>
            <p:nvPr/>
          </p:nvSpPr>
          <p:spPr>
            <a:xfrm flipH="1">
              <a:off x="10190455" y="5447560"/>
              <a:ext cx="440684" cy="160248"/>
            </a:xfrm>
            <a:custGeom>
              <a:avLst/>
              <a:gdLst/>
              <a:ahLst/>
              <a:cxnLst/>
              <a:rect l="l" t="t" r="r" b="b"/>
              <a:pathLst>
                <a:path w="722862" h="262858">
                  <a:moveTo>
                    <a:pt x="722862" y="0"/>
                  </a:moveTo>
                  <a:lnTo>
                    <a:pt x="0" y="0"/>
                  </a:lnTo>
                  <a:lnTo>
                    <a:pt x="0" y="131429"/>
                  </a:lnTo>
                  <a:cubicBezTo>
                    <a:pt x="0" y="204015"/>
                    <a:pt x="161818" y="262858"/>
                    <a:pt x="361431" y="262858"/>
                  </a:cubicBezTo>
                  <a:cubicBezTo>
                    <a:pt x="561044" y="262858"/>
                    <a:pt x="722862" y="204015"/>
                    <a:pt x="722862" y="1314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7" name="Oval 1">
              <a:extLst>
                <a:ext uri="{FF2B5EF4-FFF2-40B4-BE49-F238E27FC236}">
                  <a16:creationId xmlns:a16="http://schemas.microsoft.com/office/drawing/2014/main" id="{CE0790AF-A09B-647C-0D0F-4D70F38300ED}"/>
                </a:ext>
              </a:extLst>
            </p:cNvPr>
            <p:cNvSpPr/>
            <p:nvPr/>
          </p:nvSpPr>
          <p:spPr>
            <a:xfrm flipH="1">
              <a:off x="10150393" y="5308935"/>
              <a:ext cx="520809" cy="100168"/>
            </a:xfrm>
            <a:custGeom>
              <a:avLst/>
              <a:gdLst/>
              <a:ahLst/>
              <a:cxnLst/>
              <a:rect l="l" t="t" r="r" b="b"/>
              <a:pathLst>
                <a:path w="854293" h="164306">
                  <a:moveTo>
                    <a:pt x="786994" y="0"/>
                  </a:moveTo>
                  <a:lnTo>
                    <a:pt x="67299" y="0"/>
                  </a:lnTo>
                  <a:cubicBezTo>
                    <a:pt x="30131" y="0"/>
                    <a:pt x="0" y="30131"/>
                    <a:pt x="0" y="67299"/>
                  </a:cubicBezTo>
                  <a:lnTo>
                    <a:pt x="0" y="97007"/>
                  </a:lnTo>
                  <a:cubicBezTo>
                    <a:pt x="0" y="134174"/>
                    <a:pt x="30131" y="164306"/>
                    <a:pt x="67299" y="164306"/>
                  </a:cubicBezTo>
                  <a:lnTo>
                    <a:pt x="786994" y="164306"/>
                  </a:lnTo>
                  <a:cubicBezTo>
                    <a:pt x="824162" y="164306"/>
                    <a:pt x="854293" y="134174"/>
                    <a:pt x="854293" y="97007"/>
                  </a:cubicBezTo>
                  <a:lnTo>
                    <a:pt x="854293" y="67299"/>
                  </a:lnTo>
                  <a:cubicBezTo>
                    <a:pt x="854293" y="30131"/>
                    <a:pt x="824162" y="0"/>
                    <a:pt x="7869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8" name="Oval 1">
              <a:extLst>
                <a:ext uri="{FF2B5EF4-FFF2-40B4-BE49-F238E27FC236}">
                  <a16:creationId xmlns:a16="http://schemas.microsoft.com/office/drawing/2014/main" id="{CAF964B0-3F89-E3C3-2E28-1056D505B287}"/>
                </a:ext>
              </a:extLst>
            </p:cNvPr>
            <p:cNvSpPr/>
            <p:nvPr/>
          </p:nvSpPr>
          <p:spPr>
            <a:xfrm flipH="1">
              <a:off x="10110330" y="5031684"/>
              <a:ext cx="600935" cy="100166"/>
            </a:xfrm>
            <a:custGeom>
              <a:avLst/>
              <a:gdLst/>
              <a:ahLst/>
              <a:cxnLst/>
              <a:rect l="l" t="t" r="r" b="b"/>
              <a:pathLst>
                <a:path w="985723" h="164305">
                  <a:moveTo>
                    <a:pt x="918424" y="0"/>
                  </a:moveTo>
                  <a:lnTo>
                    <a:pt x="67300" y="0"/>
                  </a:lnTo>
                  <a:cubicBezTo>
                    <a:pt x="30131" y="0"/>
                    <a:pt x="0" y="30130"/>
                    <a:pt x="0" y="67298"/>
                  </a:cubicBezTo>
                  <a:lnTo>
                    <a:pt x="0" y="97006"/>
                  </a:lnTo>
                  <a:cubicBezTo>
                    <a:pt x="0" y="134173"/>
                    <a:pt x="30131" y="164305"/>
                    <a:pt x="67300" y="164305"/>
                  </a:cubicBezTo>
                  <a:lnTo>
                    <a:pt x="918424" y="164305"/>
                  </a:lnTo>
                  <a:cubicBezTo>
                    <a:pt x="955592" y="164305"/>
                    <a:pt x="985723" y="134173"/>
                    <a:pt x="985723" y="97006"/>
                  </a:cubicBezTo>
                  <a:lnTo>
                    <a:pt x="985723" y="67298"/>
                  </a:lnTo>
                  <a:cubicBezTo>
                    <a:pt x="985723" y="30130"/>
                    <a:pt x="955592" y="0"/>
                    <a:pt x="91842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9" name="Freeform: Shape 8">
              <a:extLst>
                <a:ext uri="{FF2B5EF4-FFF2-40B4-BE49-F238E27FC236}">
                  <a16:creationId xmlns:a16="http://schemas.microsoft.com/office/drawing/2014/main" id="{F692B08F-FB37-F674-7B1C-679CD7FD3B62}"/>
                </a:ext>
              </a:extLst>
            </p:cNvPr>
            <p:cNvSpPr/>
            <p:nvPr/>
          </p:nvSpPr>
          <p:spPr>
            <a:xfrm flipH="1">
              <a:off x="9392570" y="2693010"/>
              <a:ext cx="2036454" cy="2246601"/>
            </a:xfrm>
            <a:custGeom>
              <a:avLst/>
              <a:gdLst>
                <a:gd name="connsiteX0" fmla="*/ 696638 w 2036454"/>
                <a:gd name="connsiteY0" fmla="*/ 2081097 h 2246601"/>
                <a:gd name="connsiteX1" fmla="*/ 717664 w 2036454"/>
                <a:gd name="connsiteY1" fmla="*/ 2094765 h 2246601"/>
                <a:gd name="connsiteX2" fmla="*/ 709915 w 2036454"/>
                <a:gd name="connsiteY2" fmla="*/ 2093208 h 2246601"/>
                <a:gd name="connsiteX3" fmla="*/ 1016176 w 2036454"/>
                <a:gd name="connsiteY3" fmla="*/ 69112 h 2246601"/>
                <a:gd name="connsiteX4" fmla="*/ 1972239 w 2036454"/>
                <a:gd name="connsiteY4" fmla="*/ 1025175 h 2246601"/>
                <a:gd name="connsiteX5" fmla="*/ 1016176 w 2036454"/>
                <a:gd name="connsiteY5" fmla="*/ 1981238 h 2246601"/>
                <a:gd name="connsiteX6" fmla="*/ 60113 w 2036454"/>
                <a:gd name="connsiteY6" fmla="*/ 1025175 h 2246601"/>
                <a:gd name="connsiteX7" fmla="*/ 1016176 w 2036454"/>
                <a:gd name="connsiteY7" fmla="*/ 69112 h 2246601"/>
                <a:gd name="connsiteX8" fmla="*/ 1020136 w 2036454"/>
                <a:gd name="connsiteY8" fmla="*/ 0 h 2246601"/>
                <a:gd name="connsiteX9" fmla="*/ 1018229 w 2036454"/>
                <a:gd name="connsiteY9" fmla="*/ 147 h 2246601"/>
                <a:gd name="connsiteX10" fmla="*/ 1016319 w 2036454"/>
                <a:gd name="connsiteY10" fmla="*/ 0 h 2246601"/>
                <a:gd name="connsiteX11" fmla="*/ 0 w 2036454"/>
                <a:gd name="connsiteY11" fmla="*/ 1016319 h 2246601"/>
                <a:gd name="connsiteX12" fmla="*/ 484581 w 2036454"/>
                <a:gd name="connsiteY12" fmla="*/ 1942131 h 2246601"/>
                <a:gd name="connsiteX13" fmla="*/ 533756 w 2036454"/>
                <a:gd name="connsiteY13" fmla="*/ 2149329 h 2246601"/>
                <a:gd name="connsiteX14" fmla="*/ 663812 w 2036454"/>
                <a:gd name="connsiteY14" fmla="*/ 2246601 h 2246601"/>
                <a:gd name="connsiteX15" fmla="*/ 1018229 w 2036454"/>
                <a:gd name="connsiteY15" fmla="*/ 2245332 h 2246601"/>
                <a:gd name="connsiteX16" fmla="*/ 1372641 w 2036454"/>
                <a:gd name="connsiteY16" fmla="*/ 2246601 h 2246601"/>
                <a:gd name="connsiteX17" fmla="*/ 1502697 w 2036454"/>
                <a:gd name="connsiteY17" fmla="*/ 2149329 h 2246601"/>
                <a:gd name="connsiteX18" fmla="*/ 1551873 w 2036454"/>
                <a:gd name="connsiteY18" fmla="*/ 1942131 h 2246601"/>
                <a:gd name="connsiteX19" fmla="*/ 2036454 w 2036454"/>
                <a:gd name="connsiteY19" fmla="*/ 1016319 h 2246601"/>
                <a:gd name="connsiteX20" fmla="*/ 1020136 w 2036454"/>
                <a:gd name="connsiteY20" fmla="*/ 0 h 2246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36454" h="2246601">
                  <a:moveTo>
                    <a:pt x="696638" y="2081097"/>
                  </a:moveTo>
                  <a:lnTo>
                    <a:pt x="717664" y="2094765"/>
                  </a:lnTo>
                  <a:lnTo>
                    <a:pt x="709915" y="2093208"/>
                  </a:lnTo>
                  <a:close/>
                  <a:moveTo>
                    <a:pt x="1016176" y="69112"/>
                  </a:moveTo>
                  <a:cubicBezTo>
                    <a:pt x="1544195" y="69112"/>
                    <a:pt x="1972239" y="497156"/>
                    <a:pt x="1972239" y="1025175"/>
                  </a:cubicBezTo>
                  <a:cubicBezTo>
                    <a:pt x="1972239" y="1553194"/>
                    <a:pt x="1544195" y="1981238"/>
                    <a:pt x="1016176" y="1981238"/>
                  </a:cubicBezTo>
                  <a:cubicBezTo>
                    <a:pt x="488157" y="1981238"/>
                    <a:pt x="60113" y="1553194"/>
                    <a:pt x="60113" y="1025175"/>
                  </a:cubicBezTo>
                  <a:cubicBezTo>
                    <a:pt x="60113" y="497156"/>
                    <a:pt x="488157" y="69112"/>
                    <a:pt x="1016176" y="69112"/>
                  </a:cubicBezTo>
                  <a:close/>
                  <a:moveTo>
                    <a:pt x="1020136" y="0"/>
                  </a:moveTo>
                  <a:lnTo>
                    <a:pt x="1018229" y="147"/>
                  </a:lnTo>
                  <a:lnTo>
                    <a:pt x="1016319" y="0"/>
                  </a:lnTo>
                  <a:cubicBezTo>
                    <a:pt x="455022" y="0"/>
                    <a:pt x="0" y="455021"/>
                    <a:pt x="0" y="1016319"/>
                  </a:cubicBezTo>
                  <a:cubicBezTo>
                    <a:pt x="0" y="1396151"/>
                    <a:pt x="271200" y="1771022"/>
                    <a:pt x="484581" y="1942131"/>
                  </a:cubicBezTo>
                  <a:cubicBezTo>
                    <a:pt x="548151" y="2015370"/>
                    <a:pt x="520096" y="2053853"/>
                    <a:pt x="533756" y="2149329"/>
                  </a:cubicBezTo>
                  <a:cubicBezTo>
                    <a:pt x="569271" y="2223033"/>
                    <a:pt x="601038" y="2246601"/>
                    <a:pt x="663812" y="2246601"/>
                  </a:cubicBezTo>
                  <a:lnTo>
                    <a:pt x="1018229" y="2245332"/>
                  </a:lnTo>
                  <a:lnTo>
                    <a:pt x="1372641" y="2246601"/>
                  </a:lnTo>
                  <a:cubicBezTo>
                    <a:pt x="1435417" y="2246601"/>
                    <a:pt x="1467183" y="2223033"/>
                    <a:pt x="1502697" y="2149329"/>
                  </a:cubicBezTo>
                  <a:cubicBezTo>
                    <a:pt x="1516357" y="2053853"/>
                    <a:pt x="1488303" y="2015370"/>
                    <a:pt x="1551873" y="1942131"/>
                  </a:cubicBezTo>
                  <a:cubicBezTo>
                    <a:pt x="1765253" y="1771022"/>
                    <a:pt x="2036454" y="1396151"/>
                    <a:pt x="2036454" y="1016319"/>
                  </a:cubicBezTo>
                  <a:cubicBezTo>
                    <a:pt x="2036454" y="455021"/>
                    <a:pt x="1581432" y="0"/>
                    <a:pt x="102013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1"/>
            </a:p>
          </p:txBody>
        </p:sp>
      </p:grpSp>
      <p:sp>
        <p:nvSpPr>
          <p:cNvPr id="10" name="Freeform: Shape 9">
            <a:extLst>
              <a:ext uri="{FF2B5EF4-FFF2-40B4-BE49-F238E27FC236}">
                <a16:creationId xmlns:a16="http://schemas.microsoft.com/office/drawing/2014/main" id="{B5763FD8-6302-54E0-EA59-440B141B9C05}"/>
              </a:ext>
            </a:extLst>
          </p:cNvPr>
          <p:cNvSpPr/>
          <p:nvPr/>
        </p:nvSpPr>
        <p:spPr>
          <a:xfrm flipH="1">
            <a:off x="10398371" y="1732111"/>
            <a:ext cx="892078" cy="1240176"/>
          </a:xfrm>
          <a:custGeom>
            <a:avLst/>
            <a:gdLst>
              <a:gd name="connsiteX0" fmla="*/ 501893 w 892078"/>
              <a:gd name="connsiteY0" fmla="*/ 0 h 1332338"/>
              <a:gd name="connsiteX1" fmla="*/ 498205 w 892078"/>
              <a:gd name="connsiteY1" fmla="*/ 53000 h 1332338"/>
              <a:gd name="connsiteX2" fmla="*/ 456830 w 892078"/>
              <a:gd name="connsiteY2" fmla="*/ 120945 h 1332338"/>
              <a:gd name="connsiteX3" fmla="*/ 387912 w 892078"/>
              <a:gd name="connsiteY3" fmla="*/ 218109 h 1332338"/>
              <a:gd name="connsiteX4" fmla="*/ 391667 w 892078"/>
              <a:gd name="connsiteY4" fmla="*/ 334412 h 1332338"/>
              <a:gd name="connsiteX5" fmla="*/ 407219 w 892078"/>
              <a:gd name="connsiteY5" fmla="*/ 351214 h 1332338"/>
              <a:gd name="connsiteX6" fmla="*/ 413637 w 892078"/>
              <a:gd name="connsiteY6" fmla="*/ 474030 h 1332338"/>
              <a:gd name="connsiteX7" fmla="*/ 416812 w 892078"/>
              <a:gd name="connsiteY7" fmla="*/ 504492 h 1332338"/>
              <a:gd name="connsiteX8" fmla="*/ 402754 w 892078"/>
              <a:gd name="connsiteY8" fmla="*/ 505610 h 1332338"/>
              <a:gd name="connsiteX9" fmla="*/ 369924 w 892078"/>
              <a:gd name="connsiteY9" fmla="*/ 475906 h 1332338"/>
              <a:gd name="connsiteX10" fmla="*/ 126043 w 892078"/>
              <a:gd name="connsiteY10" fmla="*/ 282053 h 1332338"/>
              <a:gd name="connsiteX11" fmla="*/ 204209 w 892078"/>
              <a:gd name="connsiteY11" fmla="*/ 408681 h 1332338"/>
              <a:gd name="connsiteX12" fmla="*/ 344910 w 892078"/>
              <a:gd name="connsiteY12" fmla="*/ 500918 h 1332338"/>
              <a:gd name="connsiteX13" fmla="*/ 418387 w 892078"/>
              <a:gd name="connsiteY13" fmla="*/ 565015 h 1332338"/>
              <a:gd name="connsiteX14" fmla="*/ 404318 w 892078"/>
              <a:gd name="connsiteY14" fmla="*/ 841726 h 1332338"/>
              <a:gd name="connsiteX15" fmla="*/ 354290 w 892078"/>
              <a:gd name="connsiteY15" fmla="*/ 830783 h 1332338"/>
              <a:gd name="connsiteX16" fmla="*/ 353526 w 892078"/>
              <a:gd name="connsiteY16" fmla="*/ 831058 h 1332338"/>
              <a:gd name="connsiteX17" fmla="*/ 350580 w 892078"/>
              <a:gd name="connsiteY17" fmla="*/ 827584 h 1332338"/>
              <a:gd name="connsiteX18" fmla="*/ 347061 w 892078"/>
              <a:gd name="connsiteY18" fmla="*/ 800105 h 1332338"/>
              <a:gd name="connsiteX19" fmla="*/ 281402 w 892078"/>
              <a:gd name="connsiteY19" fmla="*/ 603126 h 1332338"/>
              <a:gd name="connsiteX20" fmla="*/ 0 w 892078"/>
              <a:gd name="connsiteY20" fmla="*/ 531211 h 1332338"/>
              <a:gd name="connsiteX21" fmla="*/ 87546 w 892078"/>
              <a:gd name="connsiteY21" fmla="*/ 639081 h 1332338"/>
              <a:gd name="connsiteX22" fmla="*/ 156335 w 892078"/>
              <a:gd name="connsiteY22" fmla="*/ 770401 h 1332338"/>
              <a:gd name="connsiteX23" fmla="*/ 309542 w 892078"/>
              <a:gd name="connsiteY23" fmla="*/ 829808 h 1332338"/>
              <a:gd name="connsiteX24" fmla="*/ 340979 w 892078"/>
              <a:gd name="connsiteY24" fmla="*/ 837942 h 1332338"/>
              <a:gd name="connsiteX25" fmla="*/ 348283 w 892078"/>
              <a:gd name="connsiteY25" fmla="*/ 838787 h 1332338"/>
              <a:gd name="connsiteX26" fmla="*/ 348036 w 892078"/>
              <a:gd name="connsiteY26" fmla="*/ 840162 h 1332338"/>
              <a:gd name="connsiteX27" fmla="*/ 405880 w 892078"/>
              <a:gd name="connsiteY27" fmla="*/ 949596 h 1332338"/>
              <a:gd name="connsiteX28" fmla="*/ 392717 w 892078"/>
              <a:gd name="connsiteY28" fmla="*/ 1332338 h 1332338"/>
              <a:gd name="connsiteX29" fmla="*/ 473368 w 892078"/>
              <a:gd name="connsiteY29" fmla="*/ 1332338 h 1332338"/>
              <a:gd name="connsiteX30" fmla="*/ 463724 w 892078"/>
              <a:gd name="connsiteY30" fmla="*/ 999622 h 1332338"/>
              <a:gd name="connsiteX31" fmla="*/ 476231 w 892078"/>
              <a:gd name="connsiteY31" fmla="*/ 908949 h 1332338"/>
              <a:gd name="connsiteX32" fmla="*/ 523131 w 892078"/>
              <a:gd name="connsiteY32" fmla="*/ 880809 h 1332338"/>
              <a:gd name="connsiteX33" fmla="*/ 827981 w 892078"/>
              <a:gd name="connsiteY33" fmla="*/ 722913 h 1332338"/>
              <a:gd name="connsiteX34" fmla="*/ 892078 w 892078"/>
              <a:gd name="connsiteY34" fmla="*/ 391486 h 1332338"/>
              <a:gd name="connsiteX35" fmla="*/ 671648 w 892078"/>
              <a:gd name="connsiteY35" fmla="*/ 560326 h 1332338"/>
              <a:gd name="connsiteX36" fmla="*/ 535636 w 892078"/>
              <a:gd name="connsiteY36" fmla="*/ 646309 h 1332338"/>
              <a:gd name="connsiteX37" fmla="*/ 480920 w 892078"/>
              <a:gd name="connsiteY37" fmla="*/ 830783 h 1332338"/>
              <a:gd name="connsiteX38" fmla="*/ 448091 w 892078"/>
              <a:gd name="connsiteY38" fmla="*/ 882373 h 1332338"/>
              <a:gd name="connsiteX39" fmla="*/ 448091 w 892078"/>
              <a:gd name="connsiteY39" fmla="*/ 608790 h 1332338"/>
              <a:gd name="connsiteX40" fmla="*/ 513752 w 892078"/>
              <a:gd name="connsiteY40" fmla="*/ 546257 h 1332338"/>
              <a:gd name="connsiteX41" fmla="*/ 582537 w 892078"/>
              <a:gd name="connsiteY41" fmla="*/ 540003 h 1332338"/>
              <a:gd name="connsiteX42" fmla="*/ 748253 w 892078"/>
              <a:gd name="connsiteY42" fmla="*/ 207012 h 1332338"/>
              <a:gd name="connsiteX43" fmla="*/ 596608 w 892078"/>
              <a:gd name="connsiteY43" fmla="*/ 313318 h 1332338"/>
              <a:gd name="connsiteX44" fmla="*/ 451217 w 892078"/>
              <a:gd name="connsiteY44" fmla="*/ 482159 h 1332338"/>
              <a:gd name="connsiteX45" fmla="*/ 445183 w 892078"/>
              <a:gd name="connsiteY45" fmla="*/ 497255 h 1332338"/>
              <a:gd name="connsiteX46" fmla="*/ 439086 w 892078"/>
              <a:gd name="connsiteY46" fmla="*/ 500090 h 1332338"/>
              <a:gd name="connsiteX47" fmla="*/ 435706 w 892078"/>
              <a:gd name="connsiteY47" fmla="*/ 482384 h 1332338"/>
              <a:gd name="connsiteX48" fmla="*/ 420305 w 892078"/>
              <a:gd name="connsiteY48" fmla="*/ 370688 h 1332338"/>
              <a:gd name="connsiteX49" fmla="*/ 426244 w 892078"/>
              <a:gd name="connsiteY49" fmla="*/ 360755 h 1332338"/>
              <a:gd name="connsiteX50" fmla="*/ 485748 w 892078"/>
              <a:gd name="connsiteY50" fmla="*/ 335852 h 1332338"/>
              <a:gd name="connsiteX51" fmla="*/ 556629 w 892078"/>
              <a:gd name="connsiteY51" fmla="*/ 224791 h 1332338"/>
              <a:gd name="connsiteX52" fmla="*/ 533558 w 892078"/>
              <a:gd name="connsiteY52" fmla="*/ 68029 h 1332338"/>
              <a:gd name="connsiteX53" fmla="*/ 501893 w 892078"/>
              <a:gd name="connsiteY53" fmla="*/ 0 h 1332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892078" h="1332338">
                <a:moveTo>
                  <a:pt x="501893" y="0"/>
                </a:moveTo>
                <a:cubicBezTo>
                  <a:pt x="505496" y="20041"/>
                  <a:pt x="503339" y="36518"/>
                  <a:pt x="498205" y="53000"/>
                </a:cubicBezTo>
                <a:cubicBezTo>
                  <a:pt x="489909" y="79014"/>
                  <a:pt x="474662" y="101069"/>
                  <a:pt x="456830" y="120945"/>
                </a:cubicBezTo>
                <a:cubicBezTo>
                  <a:pt x="430082" y="150759"/>
                  <a:pt x="404129" y="181166"/>
                  <a:pt x="387912" y="218109"/>
                </a:cubicBezTo>
                <a:cubicBezTo>
                  <a:pt x="370904" y="257435"/>
                  <a:pt x="367592" y="296342"/>
                  <a:pt x="391667" y="334412"/>
                </a:cubicBezTo>
                <a:cubicBezTo>
                  <a:pt x="396044" y="341153"/>
                  <a:pt x="402085" y="346893"/>
                  <a:pt x="407219" y="351214"/>
                </a:cubicBezTo>
                <a:cubicBezTo>
                  <a:pt x="406074" y="380095"/>
                  <a:pt x="409823" y="433373"/>
                  <a:pt x="413637" y="474030"/>
                </a:cubicBezTo>
                <a:lnTo>
                  <a:pt x="416812" y="504492"/>
                </a:lnTo>
                <a:lnTo>
                  <a:pt x="402754" y="505610"/>
                </a:lnTo>
                <a:cubicBezTo>
                  <a:pt x="393375" y="507174"/>
                  <a:pt x="371487" y="502482"/>
                  <a:pt x="369924" y="475906"/>
                </a:cubicBezTo>
                <a:cubicBezTo>
                  <a:pt x="358979" y="328953"/>
                  <a:pt x="269870" y="258602"/>
                  <a:pt x="126043" y="282053"/>
                </a:cubicBezTo>
                <a:cubicBezTo>
                  <a:pt x="168253" y="316446"/>
                  <a:pt x="180759" y="364908"/>
                  <a:pt x="204209" y="408681"/>
                </a:cubicBezTo>
                <a:cubicBezTo>
                  <a:pt x="232351" y="463399"/>
                  <a:pt x="265180" y="511863"/>
                  <a:pt x="344910" y="500918"/>
                </a:cubicBezTo>
                <a:cubicBezTo>
                  <a:pt x="371487" y="496228"/>
                  <a:pt x="423077" y="507174"/>
                  <a:pt x="418387" y="565015"/>
                </a:cubicBezTo>
                <a:cubicBezTo>
                  <a:pt x="412133" y="655690"/>
                  <a:pt x="409008" y="747925"/>
                  <a:pt x="404318" y="841726"/>
                </a:cubicBezTo>
                <a:cubicBezTo>
                  <a:pt x="387119" y="838598"/>
                  <a:pt x="371487" y="833909"/>
                  <a:pt x="354290" y="830783"/>
                </a:cubicBezTo>
                <a:lnTo>
                  <a:pt x="353526" y="831058"/>
                </a:lnTo>
                <a:lnTo>
                  <a:pt x="350580" y="827584"/>
                </a:lnTo>
                <a:cubicBezTo>
                  <a:pt x="345889" y="820623"/>
                  <a:pt x="344717" y="813002"/>
                  <a:pt x="347061" y="800105"/>
                </a:cubicBezTo>
                <a:cubicBezTo>
                  <a:pt x="362694" y="723500"/>
                  <a:pt x="339244" y="656278"/>
                  <a:pt x="281402" y="603126"/>
                </a:cubicBezTo>
                <a:cubicBezTo>
                  <a:pt x="218869" y="545282"/>
                  <a:pt x="87546" y="512451"/>
                  <a:pt x="0" y="531211"/>
                </a:cubicBezTo>
                <a:cubicBezTo>
                  <a:pt x="43773" y="554661"/>
                  <a:pt x="68787" y="595308"/>
                  <a:pt x="87546" y="639081"/>
                </a:cubicBezTo>
                <a:cubicBezTo>
                  <a:pt x="106307" y="684418"/>
                  <a:pt x="123503" y="731318"/>
                  <a:pt x="156335" y="770401"/>
                </a:cubicBezTo>
                <a:cubicBezTo>
                  <a:pt x="196980" y="818865"/>
                  <a:pt x="240755" y="856384"/>
                  <a:pt x="309542" y="829808"/>
                </a:cubicBezTo>
                <a:cubicBezTo>
                  <a:pt x="322440" y="823945"/>
                  <a:pt x="330940" y="833912"/>
                  <a:pt x="340979" y="837942"/>
                </a:cubicBezTo>
                <a:lnTo>
                  <a:pt x="348283" y="838787"/>
                </a:lnTo>
                <a:lnTo>
                  <a:pt x="348036" y="840162"/>
                </a:lnTo>
                <a:cubicBezTo>
                  <a:pt x="404318" y="857359"/>
                  <a:pt x="409008" y="898006"/>
                  <a:pt x="405880" y="949596"/>
                </a:cubicBezTo>
                <a:lnTo>
                  <a:pt x="392717" y="1332338"/>
                </a:lnTo>
                <a:lnTo>
                  <a:pt x="473368" y="1332338"/>
                </a:lnTo>
                <a:lnTo>
                  <a:pt x="463724" y="999622"/>
                </a:lnTo>
                <a:cubicBezTo>
                  <a:pt x="463724" y="968357"/>
                  <a:pt x="463724" y="938653"/>
                  <a:pt x="476231" y="908949"/>
                </a:cubicBezTo>
                <a:cubicBezTo>
                  <a:pt x="485610" y="887063"/>
                  <a:pt x="490302" y="874556"/>
                  <a:pt x="523131" y="880809"/>
                </a:cubicBezTo>
                <a:cubicBezTo>
                  <a:pt x="652888" y="904260"/>
                  <a:pt x="767011" y="840162"/>
                  <a:pt x="827981" y="722913"/>
                </a:cubicBezTo>
                <a:cubicBezTo>
                  <a:pt x="878009" y="624423"/>
                  <a:pt x="884261" y="516553"/>
                  <a:pt x="892078" y="391486"/>
                </a:cubicBezTo>
                <a:cubicBezTo>
                  <a:pt x="840488" y="494664"/>
                  <a:pt x="756068" y="525932"/>
                  <a:pt x="671648" y="560326"/>
                </a:cubicBezTo>
                <a:cubicBezTo>
                  <a:pt x="621620" y="580648"/>
                  <a:pt x="573158" y="607226"/>
                  <a:pt x="535636" y="646309"/>
                </a:cubicBezTo>
                <a:cubicBezTo>
                  <a:pt x="485610" y="697899"/>
                  <a:pt x="448091" y="754179"/>
                  <a:pt x="480920" y="830783"/>
                </a:cubicBezTo>
                <a:cubicBezTo>
                  <a:pt x="488738" y="849542"/>
                  <a:pt x="477793" y="868302"/>
                  <a:pt x="448091" y="882373"/>
                </a:cubicBezTo>
                <a:cubicBezTo>
                  <a:pt x="448091" y="787008"/>
                  <a:pt x="448091" y="697899"/>
                  <a:pt x="448091" y="608790"/>
                </a:cubicBezTo>
                <a:cubicBezTo>
                  <a:pt x="448091" y="565015"/>
                  <a:pt x="455908" y="533749"/>
                  <a:pt x="513752" y="546257"/>
                </a:cubicBezTo>
                <a:cubicBezTo>
                  <a:pt x="535636" y="550946"/>
                  <a:pt x="559087" y="546257"/>
                  <a:pt x="582537" y="540003"/>
                </a:cubicBezTo>
                <a:cubicBezTo>
                  <a:pt x="701352" y="504046"/>
                  <a:pt x="779518" y="347712"/>
                  <a:pt x="748253" y="207012"/>
                </a:cubicBezTo>
                <a:cubicBezTo>
                  <a:pt x="716985" y="269546"/>
                  <a:pt x="652888" y="285178"/>
                  <a:pt x="596608" y="313318"/>
                </a:cubicBezTo>
                <a:cubicBezTo>
                  <a:pt x="524693" y="349275"/>
                  <a:pt x="454344" y="386797"/>
                  <a:pt x="451217" y="482159"/>
                </a:cubicBezTo>
                <a:cubicBezTo>
                  <a:pt x="450826" y="489194"/>
                  <a:pt x="448579" y="493982"/>
                  <a:pt x="445183" y="497255"/>
                </a:cubicBezTo>
                <a:lnTo>
                  <a:pt x="439086" y="500090"/>
                </a:lnTo>
                <a:lnTo>
                  <a:pt x="435706" y="482384"/>
                </a:lnTo>
                <a:cubicBezTo>
                  <a:pt x="429401" y="445321"/>
                  <a:pt x="420625" y="384681"/>
                  <a:pt x="420305" y="370688"/>
                </a:cubicBezTo>
                <a:cubicBezTo>
                  <a:pt x="420100" y="366322"/>
                  <a:pt x="417511" y="361166"/>
                  <a:pt x="426244" y="360755"/>
                </a:cubicBezTo>
                <a:cubicBezTo>
                  <a:pt x="449067" y="359727"/>
                  <a:pt x="467310" y="348584"/>
                  <a:pt x="485748" y="335852"/>
                </a:cubicBezTo>
                <a:cubicBezTo>
                  <a:pt x="524607" y="308401"/>
                  <a:pt x="549757" y="272437"/>
                  <a:pt x="556629" y="224791"/>
                </a:cubicBezTo>
                <a:cubicBezTo>
                  <a:pt x="564085" y="170396"/>
                  <a:pt x="553286" y="118213"/>
                  <a:pt x="533558" y="68029"/>
                </a:cubicBezTo>
                <a:cubicBezTo>
                  <a:pt x="524789" y="45615"/>
                  <a:pt x="518004" y="22205"/>
                  <a:pt x="501893" y="0"/>
                </a:cubicBezTo>
                <a:close/>
              </a:path>
            </a:pathLst>
          </a:custGeom>
          <a:solidFill>
            <a:schemeClr val="accent1"/>
          </a:solidFill>
          <a:ln w="8081" cap="flat">
            <a:noFill/>
            <a:prstDash val="solid"/>
            <a:miter/>
          </a:ln>
        </p:spPr>
        <p:txBody>
          <a:bodyPr wrap="square" rtlCol="0" anchor="ctr">
            <a:noAutofit/>
          </a:bodyPr>
          <a:lstStyle/>
          <a:p>
            <a:endParaRPr lang="en-US" dirty="0"/>
          </a:p>
        </p:txBody>
      </p:sp>
      <p:sp>
        <p:nvSpPr>
          <p:cNvPr id="27" name="Freeform: Shape 26">
            <a:extLst>
              <a:ext uri="{FF2B5EF4-FFF2-40B4-BE49-F238E27FC236}">
                <a16:creationId xmlns:a16="http://schemas.microsoft.com/office/drawing/2014/main" id="{A14BAD95-07B6-3F65-3C69-2A42A2AF51E4}"/>
              </a:ext>
            </a:extLst>
          </p:cNvPr>
          <p:cNvSpPr/>
          <p:nvPr/>
        </p:nvSpPr>
        <p:spPr>
          <a:xfrm>
            <a:off x="7629973" y="4897246"/>
            <a:ext cx="291457" cy="1205216"/>
          </a:xfrm>
          <a:custGeom>
            <a:avLst/>
            <a:gdLst>
              <a:gd name="connsiteX0" fmla="*/ 360045 w 352425"/>
              <a:gd name="connsiteY0" fmla="*/ 1458278 h 1457325"/>
              <a:gd name="connsiteX1" fmla="*/ 360045 w 352425"/>
              <a:gd name="connsiteY1" fmla="*/ 1433513 h 1457325"/>
              <a:gd name="connsiteX2" fmla="*/ 360998 w 352425"/>
              <a:gd name="connsiteY2" fmla="*/ 160020 h 1457325"/>
              <a:gd name="connsiteX3" fmla="*/ 334328 w 352425"/>
              <a:gd name="connsiteY3" fmla="*/ 122873 h 1457325"/>
              <a:gd name="connsiteX4" fmla="*/ 124778 w 352425"/>
              <a:gd name="connsiteY4" fmla="*/ 45720 h 1457325"/>
              <a:gd name="connsiteX5" fmla="*/ 0 w 352425"/>
              <a:gd name="connsiteY5" fmla="*/ 0 h 1457325"/>
              <a:gd name="connsiteX6" fmla="*/ 0 w 352425"/>
              <a:gd name="connsiteY6" fmla="*/ 1457325 h 1457325"/>
              <a:gd name="connsiteX7" fmla="*/ 360045 w 352425"/>
              <a:gd name="connsiteY7" fmla="*/ 1457325 h 1457325"/>
              <a:gd name="connsiteX8" fmla="*/ 323850 w 352425"/>
              <a:gd name="connsiteY8" fmla="*/ 1391603 h 1457325"/>
              <a:gd name="connsiteX9" fmla="*/ 300990 w 352425"/>
              <a:gd name="connsiteY9" fmla="*/ 1392555 h 1457325"/>
              <a:gd name="connsiteX10" fmla="*/ 60960 w 352425"/>
              <a:gd name="connsiteY10" fmla="*/ 1392555 h 1457325"/>
              <a:gd name="connsiteX11" fmla="*/ 37148 w 352425"/>
              <a:gd name="connsiteY11" fmla="*/ 1362075 h 1457325"/>
              <a:gd name="connsiteX12" fmla="*/ 323850 w 352425"/>
              <a:gd name="connsiteY12" fmla="*/ 1362075 h 1457325"/>
              <a:gd name="connsiteX13" fmla="*/ 323850 w 352425"/>
              <a:gd name="connsiteY13" fmla="*/ 1391603 h 1457325"/>
              <a:gd name="connsiteX14" fmla="*/ 323850 w 352425"/>
              <a:gd name="connsiteY14" fmla="*/ 1333500 h 1457325"/>
              <a:gd name="connsiteX15" fmla="*/ 37148 w 352425"/>
              <a:gd name="connsiteY15" fmla="*/ 1333500 h 1457325"/>
              <a:gd name="connsiteX16" fmla="*/ 60960 w 352425"/>
              <a:gd name="connsiteY16" fmla="*/ 1302068 h 1457325"/>
              <a:gd name="connsiteX17" fmla="*/ 300990 w 352425"/>
              <a:gd name="connsiteY17" fmla="*/ 1302068 h 1457325"/>
              <a:gd name="connsiteX18" fmla="*/ 323850 w 352425"/>
              <a:gd name="connsiteY18" fmla="*/ 1303020 h 1457325"/>
              <a:gd name="connsiteX19" fmla="*/ 323850 w 352425"/>
              <a:gd name="connsiteY19" fmla="*/ 1333500 h 1457325"/>
              <a:gd name="connsiteX20" fmla="*/ 323850 w 352425"/>
              <a:gd name="connsiteY20" fmla="*/ 1277303 h 1457325"/>
              <a:gd name="connsiteX21" fmla="*/ 300990 w 352425"/>
              <a:gd name="connsiteY21" fmla="*/ 1278255 h 1457325"/>
              <a:gd name="connsiteX22" fmla="*/ 60960 w 352425"/>
              <a:gd name="connsiteY22" fmla="*/ 1278255 h 1457325"/>
              <a:gd name="connsiteX23" fmla="*/ 37148 w 352425"/>
              <a:gd name="connsiteY23" fmla="*/ 1247775 h 1457325"/>
              <a:gd name="connsiteX24" fmla="*/ 323850 w 352425"/>
              <a:gd name="connsiteY24" fmla="*/ 1247775 h 1457325"/>
              <a:gd name="connsiteX25" fmla="*/ 323850 w 352425"/>
              <a:gd name="connsiteY25" fmla="*/ 1277303 h 1457325"/>
              <a:gd name="connsiteX26" fmla="*/ 322898 w 352425"/>
              <a:gd name="connsiteY26" fmla="*/ 1163003 h 1457325"/>
              <a:gd name="connsiteX27" fmla="*/ 300038 w 352425"/>
              <a:gd name="connsiteY27" fmla="*/ 1163955 h 1457325"/>
              <a:gd name="connsiteX28" fmla="*/ 60008 w 352425"/>
              <a:gd name="connsiteY28" fmla="*/ 1163955 h 1457325"/>
              <a:gd name="connsiteX29" fmla="*/ 36195 w 352425"/>
              <a:gd name="connsiteY29" fmla="*/ 1133475 h 1457325"/>
              <a:gd name="connsiteX30" fmla="*/ 322898 w 352425"/>
              <a:gd name="connsiteY30" fmla="*/ 1133475 h 1457325"/>
              <a:gd name="connsiteX31" fmla="*/ 323850 w 352425"/>
              <a:gd name="connsiteY31" fmla="*/ 1150620 h 1457325"/>
              <a:gd name="connsiteX32" fmla="*/ 322898 w 352425"/>
              <a:gd name="connsiteY32" fmla="*/ 1163003 h 1457325"/>
              <a:gd name="connsiteX33" fmla="*/ 300990 w 352425"/>
              <a:gd name="connsiteY33" fmla="*/ 936308 h 1457325"/>
              <a:gd name="connsiteX34" fmla="*/ 60960 w 352425"/>
              <a:gd name="connsiteY34" fmla="*/ 936308 h 1457325"/>
              <a:gd name="connsiteX35" fmla="*/ 37148 w 352425"/>
              <a:gd name="connsiteY35" fmla="*/ 904875 h 1457325"/>
              <a:gd name="connsiteX36" fmla="*/ 323850 w 352425"/>
              <a:gd name="connsiteY36" fmla="*/ 904875 h 1457325"/>
              <a:gd name="connsiteX37" fmla="*/ 323850 w 352425"/>
              <a:gd name="connsiteY37" fmla="*/ 934403 h 1457325"/>
              <a:gd name="connsiteX38" fmla="*/ 300990 w 352425"/>
              <a:gd name="connsiteY38" fmla="*/ 936308 h 1457325"/>
              <a:gd name="connsiteX39" fmla="*/ 322898 w 352425"/>
              <a:gd name="connsiteY39" fmla="*/ 960120 h 1457325"/>
              <a:gd name="connsiteX40" fmla="*/ 322898 w 352425"/>
              <a:gd name="connsiteY40" fmla="*/ 990600 h 1457325"/>
              <a:gd name="connsiteX41" fmla="*/ 37148 w 352425"/>
              <a:gd name="connsiteY41" fmla="*/ 990600 h 1457325"/>
              <a:gd name="connsiteX42" fmla="*/ 60960 w 352425"/>
              <a:gd name="connsiteY42" fmla="*/ 959168 h 1457325"/>
              <a:gd name="connsiteX43" fmla="*/ 298133 w 352425"/>
              <a:gd name="connsiteY43" fmla="*/ 959168 h 1457325"/>
              <a:gd name="connsiteX44" fmla="*/ 322898 w 352425"/>
              <a:gd name="connsiteY44" fmla="*/ 960120 h 1457325"/>
              <a:gd name="connsiteX45" fmla="*/ 37148 w 352425"/>
              <a:gd name="connsiteY45" fmla="*/ 762000 h 1457325"/>
              <a:gd name="connsiteX46" fmla="*/ 37148 w 352425"/>
              <a:gd name="connsiteY46" fmla="*/ 731520 h 1457325"/>
              <a:gd name="connsiteX47" fmla="*/ 323850 w 352425"/>
              <a:gd name="connsiteY47" fmla="*/ 731520 h 1457325"/>
              <a:gd name="connsiteX48" fmla="*/ 323850 w 352425"/>
              <a:gd name="connsiteY48" fmla="*/ 762000 h 1457325"/>
              <a:gd name="connsiteX49" fmla="*/ 37148 w 352425"/>
              <a:gd name="connsiteY49" fmla="*/ 762000 h 1457325"/>
              <a:gd name="connsiteX50" fmla="*/ 322898 w 352425"/>
              <a:gd name="connsiteY50" fmla="*/ 789623 h 1457325"/>
              <a:gd name="connsiteX51" fmla="*/ 322898 w 352425"/>
              <a:gd name="connsiteY51" fmla="*/ 820103 h 1457325"/>
              <a:gd name="connsiteX52" fmla="*/ 300038 w 352425"/>
              <a:gd name="connsiteY52" fmla="*/ 821055 h 1457325"/>
              <a:gd name="connsiteX53" fmla="*/ 60008 w 352425"/>
              <a:gd name="connsiteY53" fmla="*/ 821055 h 1457325"/>
              <a:gd name="connsiteX54" fmla="*/ 36195 w 352425"/>
              <a:gd name="connsiteY54" fmla="*/ 789623 h 1457325"/>
              <a:gd name="connsiteX55" fmla="*/ 322898 w 352425"/>
              <a:gd name="connsiteY55" fmla="*/ 789623 h 1457325"/>
              <a:gd name="connsiteX56" fmla="*/ 39053 w 352425"/>
              <a:gd name="connsiteY56" fmla="*/ 647700 h 1457325"/>
              <a:gd name="connsiteX57" fmla="*/ 61913 w 352425"/>
              <a:gd name="connsiteY57" fmla="*/ 616268 h 1457325"/>
              <a:gd name="connsiteX58" fmla="*/ 301943 w 352425"/>
              <a:gd name="connsiteY58" fmla="*/ 616268 h 1457325"/>
              <a:gd name="connsiteX59" fmla="*/ 324803 w 352425"/>
              <a:gd name="connsiteY59" fmla="*/ 617220 h 1457325"/>
              <a:gd name="connsiteX60" fmla="*/ 324803 w 352425"/>
              <a:gd name="connsiteY60" fmla="*/ 647700 h 1457325"/>
              <a:gd name="connsiteX61" fmla="*/ 39053 w 352425"/>
              <a:gd name="connsiteY61" fmla="*/ 647700 h 1457325"/>
              <a:gd name="connsiteX62" fmla="*/ 37148 w 352425"/>
              <a:gd name="connsiteY62" fmla="*/ 561975 h 1457325"/>
              <a:gd name="connsiteX63" fmla="*/ 323850 w 352425"/>
              <a:gd name="connsiteY63" fmla="*/ 561975 h 1457325"/>
              <a:gd name="connsiteX64" fmla="*/ 323850 w 352425"/>
              <a:gd name="connsiteY64" fmla="*/ 591503 h 1457325"/>
              <a:gd name="connsiteX65" fmla="*/ 300990 w 352425"/>
              <a:gd name="connsiteY65" fmla="*/ 592455 h 1457325"/>
              <a:gd name="connsiteX66" fmla="*/ 60960 w 352425"/>
              <a:gd name="connsiteY66" fmla="*/ 592455 h 1457325"/>
              <a:gd name="connsiteX67" fmla="*/ 37148 w 352425"/>
              <a:gd name="connsiteY67" fmla="*/ 561975 h 1457325"/>
              <a:gd name="connsiteX68" fmla="*/ 60960 w 352425"/>
              <a:gd name="connsiteY68" fmla="*/ 1073468 h 1457325"/>
              <a:gd name="connsiteX69" fmla="*/ 300990 w 352425"/>
              <a:gd name="connsiteY69" fmla="*/ 1073468 h 1457325"/>
              <a:gd name="connsiteX70" fmla="*/ 323850 w 352425"/>
              <a:gd name="connsiteY70" fmla="*/ 1074420 h 1457325"/>
              <a:gd name="connsiteX71" fmla="*/ 323850 w 352425"/>
              <a:gd name="connsiteY71" fmla="*/ 1103948 h 1457325"/>
              <a:gd name="connsiteX72" fmla="*/ 37148 w 352425"/>
              <a:gd name="connsiteY72" fmla="*/ 1103948 h 1457325"/>
              <a:gd name="connsiteX73" fmla="*/ 60960 w 352425"/>
              <a:gd name="connsiteY73" fmla="*/ 1073468 h 1457325"/>
              <a:gd name="connsiteX74" fmla="*/ 323850 w 352425"/>
              <a:gd name="connsiteY74" fmla="*/ 533400 h 1457325"/>
              <a:gd name="connsiteX75" fmla="*/ 38100 w 352425"/>
              <a:gd name="connsiteY75" fmla="*/ 533400 h 1457325"/>
              <a:gd name="connsiteX76" fmla="*/ 60008 w 352425"/>
              <a:gd name="connsiteY76" fmla="*/ 502920 h 1457325"/>
              <a:gd name="connsiteX77" fmla="*/ 301943 w 352425"/>
              <a:gd name="connsiteY77" fmla="*/ 502920 h 1457325"/>
              <a:gd name="connsiteX78" fmla="*/ 324803 w 352425"/>
              <a:gd name="connsiteY78" fmla="*/ 504825 h 1457325"/>
              <a:gd name="connsiteX79" fmla="*/ 323850 w 352425"/>
              <a:gd name="connsiteY79" fmla="*/ 533400 h 1457325"/>
              <a:gd name="connsiteX80" fmla="*/ 38100 w 352425"/>
              <a:gd name="connsiteY80" fmla="*/ 447675 h 1457325"/>
              <a:gd name="connsiteX81" fmla="*/ 322898 w 352425"/>
              <a:gd name="connsiteY81" fmla="*/ 447675 h 1457325"/>
              <a:gd name="connsiteX82" fmla="*/ 322898 w 352425"/>
              <a:gd name="connsiteY82" fmla="*/ 477203 h 1457325"/>
              <a:gd name="connsiteX83" fmla="*/ 300990 w 352425"/>
              <a:gd name="connsiteY83" fmla="*/ 479108 h 1457325"/>
              <a:gd name="connsiteX84" fmla="*/ 59055 w 352425"/>
              <a:gd name="connsiteY84" fmla="*/ 479108 h 1457325"/>
              <a:gd name="connsiteX85" fmla="*/ 38100 w 352425"/>
              <a:gd name="connsiteY85" fmla="*/ 447675 h 1457325"/>
              <a:gd name="connsiteX86" fmla="*/ 37148 w 352425"/>
              <a:gd name="connsiteY86" fmla="*/ 218123 h 1457325"/>
              <a:gd name="connsiteX87" fmla="*/ 322898 w 352425"/>
              <a:gd name="connsiteY87" fmla="*/ 218123 h 1457325"/>
              <a:gd name="connsiteX88" fmla="*/ 322898 w 352425"/>
              <a:gd name="connsiteY88" fmla="*/ 248603 h 1457325"/>
              <a:gd name="connsiteX89" fmla="*/ 300038 w 352425"/>
              <a:gd name="connsiteY89" fmla="*/ 249555 h 1457325"/>
              <a:gd name="connsiteX90" fmla="*/ 60008 w 352425"/>
              <a:gd name="connsiteY90" fmla="*/ 249555 h 1457325"/>
              <a:gd name="connsiteX91" fmla="*/ 37148 w 352425"/>
              <a:gd name="connsiteY91" fmla="*/ 218123 h 1457325"/>
              <a:gd name="connsiteX92" fmla="*/ 61913 w 352425"/>
              <a:gd name="connsiteY92" fmla="*/ 273368 h 1457325"/>
              <a:gd name="connsiteX93" fmla="*/ 299085 w 352425"/>
              <a:gd name="connsiteY93" fmla="*/ 273368 h 1457325"/>
              <a:gd name="connsiteX94" fmla="*/ 323850 w 352425"/>
              <a:gd name="connsiteY94" fmla="*/ 274320 h 1457325"/>
              <a:gd name="connsiteX95" fmla="*/ 323850 w 352425"/>
              <a:gd name="connsiteY95" fmla="*/ 304800 h 1457325"/>
              <a:gd name="connsiteX96" fmla="*/ 39053 w 352425"/>
              <a:gd name="connsiteY96" fmla="*/ 304800 h 1457325"/>
              <a:gd name="connsiteX97" fmla="*/ 61913 w 352425"/>
              <a:gd name="connsiteY97" fmla="*/ 273368 h 1457325"/>
              <a:gd name="connsiteX98" fmla="*/ 322898 w 352425"/>
              <a:gd name="connsiteY98" fmla="*/ 332423 h 1457325"/>
              <a:gd name="connsiteX99" fmla="*/ 322898 w 352425"/>
              <a:gd name="connsiteY99" fmla="*/ 362903 h 1457325"/>
              <a:gd name="connsiteX100" fmla="*/ 300038 w 352425"/>
              <a:gd name="connsiteY100" fmla="*/ 363855 h 1457325"/>
              <a:gd name="connsiteX101" fmla="*/ 60008 w 352425"/>
              <a:gd name="connsiteY101" fmla="*/ 363855 h 1457325"/>
              <a:gd name="connsiteX102" fmla="*/ 36195 w 352425"/>
              <a:gd name="connsiteY102" fmla="*/ 332423 h 1457325"/>
              <a:gd name="connsiteX103" fmla="*/ 322898 w 352425"/>
              <a:gd name="connsiteY103" fmla="*/ 332423 h 1457325"/>
              <a:gd name="connsiteX104" fmla="*/ 60960 w 352425"/>
              <a:gd name="connsiteY104" fmla="*/ 387668 h 1457325"/>
              <a:gd name="connsiteX105" fmla="*/ 300990 w 352425"/>
              <a:gd name="connsiteY105" fmla="*/ 387668 h 1457325"/>
              <a:gd name="connsiteX106" fmla="*/ 323850 w 352425"/>
              <a:gd name="connsiteY106" fmla="*/ 388620 h 1457325"/>
              <a:gd name="connsiteX107" fmla="*/ 323850 w 352425"/>
              <a:gd name="connsiteY107" fmla="*/ 419100 h 1457325"/>
              <a:gd name="connsiteX108" fmla="*/ 39053 w 352425"/>
              <a:gd name="connsiteY108" fmla="*/ 419100 h 1457325"/>
              <a:gd name="connsiteX109" fmla="*/ 60960 w 352425"/>
              <a:gd name="connsiteY109" fmla="*/ 387668 h 1457325"/>
              <a:gd name="connsiteX110" fmla="*/ 60960 w 352425"/>
              <a:gd name="connsiteY110" fmla="*/ 844868 h 1457325"/>
              <a:gd name="connsiteX111" fmla="*/ 300990 w 352425"/>
              <a:gd name="connsiteY111" fmla="*/ 844868 h 1457325"/>
              <a:gd name="connsiteX112" fmla="*/ 324803 w 352425"/>
              <a:gd name="connsiteY112" fmla="*/ 845820 h 1457325"/>
              <a:gd name="connsiteX113" fmla="*/ 324803 w 352425"/>
              <a:gd name="connsiteY113" fmla="*/ 875348 h 1457325"/>
              <a:gd name="connsiteX114" fmla="*/ 40005 w 352425"/>
              <a:gd name="connsiteY114" fmla="*/ 875348 h 1457325"/>
              <a:gd name="connsiteX115" fmla="*/ 60960 w 352425"/>
              <a:gd name="connsiteY115" fmla="*/ 844868 h 1457325"/>
              <a:gd name="connsiteX116" fmla="*/ 37148 w 352425"/>
              <a:gd name="connsiteY116" fmla="*/ 1019175 h 1457325"/>
              <a:gd name="connsiteX117" fmla="*/ 323850 w 352425"/>
              <a:gd name="connsiteY117" fmla="*/ 1019175 h 1457325"/>
              <a:gd name="connsiteX118" fmla="*/ 323850 w 352425"/>
              <a:gd name="connsiteY118" fmla="*/ 1049655 h 1457325"/>
              <a:gd name="connsiteX119" fmla="*/ 219075 w 352425"/>
              <a:gd name="connsiteY119" fmla="*/ 1049655 h 1457325"/>
              <a:gd name="connsiteX120" fmla="*/ 61913 w 352425"/>
              <a:gd name="connsiteY120" fmla="*/ 1049655 h 1457325"/>
              <a:gd name="connsiteX121" fmla="*/ 37148 w 352425"/>
              <a:gd name="connsiteY121" fmla="*/ 1019175 h 1457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52425" h="1457325">
                <a:moveTo>
                  <a:pt x="360045" y="1458278"/>
                </a:moveTo>
                <a:cubicBezTo>
                  <a:pt x="360045" y="1449705"/>
                  <a:pt x="360045" y="1442085"/>
                  <a:pt x="360045" y="1433513"/>
                </a:cubicBezTo>
                <a:cubicBezTo>
                  <a:pt x="360045" y="1008698"/>
                  <a:pt x="360045" y="584835"/>
                  <a:pt x="360998" y="160020"/>
                </a:cubicBezTo>
                <a:cubicBezTo>
                  <a:pt x="360998" y="138113"/>
                  <a:pt x="353378" y="129540"/>
                  <a:pt x="334328" y="122873"/>
                </a:cubicBezTo>
                <a:cubicBezTo>
                  <a:pt x="263843" y="98108"/>
                  <a:pt x="194310" y="71438"/>
                  <a:pt x="124778" y="45720"/>
                </a:cubicBezTo>
                <a:cubicBezTo>
                  <a:pt x="83820" y="30480"/>
                  <a:pt x="43815" y="16193"/>
                  <a:pt x="0" y="0"/>
                </a:cubicBezTo>
                <a:cubicBezTo>
                  <a:pt x="0" y="487680"/>
                  <a:pt x="0" y="972503"/>
                  <a:pt x="0" y="1457325"/>
                </a:cubicBezTo>
                <a:lnTo>
                  <a:pt x="360045" y="1457325"/>
                </a:lnTo>
                <a:close/>
                <a:moveTo>
                  <a:pt x="323850" y="1391603"/>
                </a:moveTo>
                <a:cubicBezTo>
                  <a:pt x="315278" y="1392555"/>
                  <a:pt x="307658" y="1392555"/>
                  <a:pt x="300990" y="1392555"/>
                </a:cubicBezTo>
                <a:cubicBezTo>
                  <a:pt x="220980" y="1392555"/>
                  <a:pt x="140970" y="1392555"/>
                  <a:pt x="60960" y="1392555"/>
                </a:cubicBezTo>
                <a:cubicBezTo>
                  <a:pt x="34290" y="1392555"/>
                  <a:pt x="34290" y="1392555"/>
                  <a:pt x="37148" y="1362075"/>
                </a:cubicBezTo>
                <a:cubicBezTo>
                  <a:pt x="131445" y="1362075"/>
                  <a:pt x="226695" y="1362075"/>
                  <a:pt x="323850" y="1362075"/>
                </a:cubicBezTo>
                <a:cubicBezTo>
                  <a:pt x="323850" y="1372553"/>
                  <a:pt x="323850" y="1381125"/>
                  <a:pt x="323850" y="1391603"/>
                </a:cubicBezTo>
                <a:close/>
                <a:moveTo>
                  <a:pt x="323850" y="1333500"/>
                </a:moveTo>
                <a:cubicBezTo>
                  <a:pt x="228600" y="1333500"/>
                  <a:pt x="133350" y="1333500"/>
                  <a:pt x="37148" y="1333500"/>
                </a:cubicBezTo>
                <a:cubicBezTo>
                  <a:pt x="33338" y="1302068"/>
                  <a:pt x="33338" y="1302068"/>
                  <a:pt x="60960" y="1302068"/>
                </a:cubicBezTo>
                <a:cubicBezTo>
                  <a:pt x="140970" y="1302068"/>
                  <a:pt x="220980" y="1302068"/>
                  <a:pt x="300990" y="1302068"/>
                </a:cubicBezTo>
                <a:cubicBezTo>
                  <a:pt x="308610" y="1302068"/>
                  <a:pt x="316230" y="1303020"/>
                  <a:pt x="323850" y="1303020"/>
                </a:cubicBezTo>
                <a:cubicBezTo>
                  <a:pt x="323850" y="1314450"/>
                  <a:pt x="323850" y="1323023"/>
                  <a:pt x="323850" y="1333500"/>
                </a:cubicBezTo>
                <a:close/>
                <a:moveTo>
                  <a:pt x="323850" y="1277303"/>
                </a:moveTo>
                <a:cubicBezTo>
                  <a:pt x="315278" y="1278255"/>
                  <a:pt x="307658" y="1278255"/>
                  <a:pt x="300990" y="1278255"/>
                </a:cubicBezTo>
                <a:cubicBezTo>
                  <a:pt x="220980" y="1278255"/>
                  <a:pt x="140970" y="1278255"/>
                  <a:pt x="60960" y="1278255"/>
                </a:cubicBezTo>
                <a:cubicBezTo>
                  <a:pt x="34290" y="1278255"/>
                  <a:pt x="34290" y="1278255"/>
                  <a:pt x="37148" y="1247775"/>
                </a:cubicBezTo>
                <a:cubicBezTo>
                  <a:pt x="131445" y="1247775"/>
                  <a:pt x="226695" y="1247775"/>
                  <a:pt x="323850" y="1247775"/>
                </a:cubicBezTo>
                <a:cubicBezTo>
                  <a:pt x="323850" y="1258253"/>
                  <a:pt x="323850" y="1266825"/>
                  <a:pt x="323850" y="1277303"/>
                </a:cubicBezTo>
                <a:close/>
                <a:moveTo>
                  <a:pt x="322898" y="1163003"/>
                </a:moveTo>
                <a:cubicBezTo>
                  <a:pt x="315278" y="1163003"/>
                  <a:pt x="307658" y="1163955"/>
                  <a:pt x="300038" y="1163955"/>
                </a:cubicBezTo>
                <a:cubicBezTo>
                  <a:pt x="220028" y="1163955"/>
                  <a:pt x="140018" y="1163955"/>
                  <a:pt x="60008" y="1163955"/>
                </a:cubicBezTo>
                <a:cubicBezTo>
                  <a:pt x="33338" y="1163955"/>
                  <a:pt x="33338" y="1163955"/>
                  <a:pt x="36195" y="1133475"/>
                </a:cubicBezTo>
                <a:cubicBezTo>
                  <a:pt x="130493" y="1133475"/>
                  <a:pt x="225743" y="1133475"/>
                  <a:pt x="322898" y="1133475"/>
                </a:cubicBezTo>
                <a:cubicBezTo>
                  <a:pt x="322898" y="1140143"/>
                  <a:pt x="323850" y="1144905"/>
                  <a:pt x="323850" y="1150620"/>
                </a:cubicBezTo>
                <a:cubicBezTo>
                  <a:pt x="324803" y="1154430"/>
                  <a:pt x="323850" y="1157288"/>
                  <a:pt x="322898" y="1163003"/>
                </a:cubicBezTo>
                <a:close/>
                <a:moveTo>
                  <a:pt x="300990" y="936308"/>
                </a:moveTo>
                <a:cubicBezTo>
                  <a:pt x="220980" y="936308"/>
                  <a:pt x="140970" y="936308"/>
                  <a:pt x="60960" y="936308"/>
                </a:cubicBezTo>
                <a:cubicBezTo>
                  <a:pt x="34290" y="936308"/>
                  <a:pt x="34290" y="936308"/>
                  <a:pt x="37148" y="904875"/>
                </a:cubicBezTo>
                <a:cubicBezTo>
                  <a:pt x="133350" y="904875"/>
                  <a:pt x="227648" y="904875"/>
                  <a:pt x="323850" y="904875"/>
                </a:cubicBezTo>
                <a:cubicBezTo>
                  <a:pt x="323850" y="915353"/>
                  <a:pt x="323850" y="923925"/>
                  <a:pt x="323850" y="934403"/>
                </a:cubicBezTo>
                <a:cubicBezTo>
                  <a:pt x="316230" y="935355"/>
                  <a:pt x="308610" y="936308"/>
                  <a:pt x="300990" y="936308"/>
                </a:cubicBezTo>
                <a:close/>
                <a:moveTo>
                  <a:pt x="322898" y="960120"/>
                </a:moveTo>
                <a:cubicBezTo>
                  <a:pt x="322898" y="970598"/>
                  <a:pt x="322898" y="980123"/>
                  <a:pt x="322898" y="990600"/>
                </a:cubicBezTo>
                <a:cubicBezTo>
                  <a:pt x="227648" y="990600"/>
                  <a:pt x="133350" y="990600"/>
                  <a:pt x="37148" y="990600"/>
                </a:cubicBezTo>
                <a:cubicBezTo>
                  <a:pt x="34290" y="959168"/>
                  <a:pt x="34290" y="959168"/>
                  <a:pt x="60960" y="959168"/>
                </a:cubicBezTo>
                <a:cubicBezTo>
                  <a:pt x="140018" y="959168"/>
                  <a:pt x="219075" y="959168"/>
                  <a:pt x="298133" y="959168"/>
                </a:cubicBezTo>
                <a:cubicBezTo>
                  <a:pt x="306705" y="959168"/>
                  <a:pt x="313373" y="960120"/>
                  <a:pt x="322898" y="960120"/>
                </a:cubicBezTo>
                <a:close/>
                <a:moveTo>
                  <a:pt x="37148" y="762000"/>
                </a:moveTo>
                <a:cubicBezTo>
                  <a:pt x="37148" y="752475"/>
                  <a:pt x="37148" y="742950"/>
                  <a:pt x="37148" y="731520"/>
                </a:cubicBezTo>
                <a:cubicBezTo>
                  <a:pt x="133350" y="731520"/>
                  <a:pt x="227648" y="731520"/>
                  <a:pt x="323850" y="731520"/>
                </a:cubicBezTo>
                <a:cubicBezTo>
                  <a:pt x="323850" y="741998"/>
                  <a:pt x="323850" y="751523"/>
                  <a:pt x="323850" y="762000"/>
                </a:cubicBezTo>
                <a:cubicBezTo>
                  <a:pt x="227648" y="762000"/>
                  <a:pt x="133350" y="762000"/>
                  <a:pt x="37148" y="762000"/>
                </a:cubicBezTo>
                <a:close/>
                <a:moveTo>
                  <a:pt x="322898" y="789623"/>
                </a:moveTo>
                <a:cubicBezTo>
                  <a:pt x="322898" y="799148"/>
                  <a:pt x="322898" y="808673"/>
                  <a:pt x="322898" y="820103"/>
                </a:cubicBezTo>
                <a:cubicBezTo>
                  <a:pt x="315278" y="820103"/>
                  <a:pt x="307658" y="821055"/>
                  <a:pt x="300038" y="821055"/>
                </a:cubicBezTo>
                <a:cubicBezTo>
                  <a:pt x="220028" y="821055"/>
                  <a:pt x="140018" y="821055"/>
                  <a:pt x="60008" y="821055"/>
                </a:cubicBezTo>
                <a:cubicBezTo>
                  <a:pt x="33338" y="821055"/>
                  <a:pt x="33338" y="821055"/>
                  <a:pt x="36195" y="789623"/>
                </a:cubicBezTo>
                <a:cubicBezTo>
                  <a:pt x="133350" y="789623"/>
                  <a:pt x="227648" y="789623"/>
                  <a:pt x="322898" y="789623"/>
                </a:cubicBezTo>
                <a:close/>
                <a:moveTo>
                  <a:pt x="39053" y="647700"/>
                </a:moveTo>
                <a:cubicBezTo>
                  <a:pt x="32385" y="618173"/>
                  <a:pt x="33338" y="616268"/>
                  <a:pt x="61913" y="616268"/>
                </a:cubicBezTo>
                <a:cubicBezTo>
                  <a:pt x="141923" y="616268"/>
                  <a:pt x="221933" y="616268"/>
                  <a:pt x="301943" y="616268"/>
                </a:cubicBezTo>
                <a:cubicBezTo>
                  <a:pt x="308610" y="616268"/>
                  <a:pt x="315278" y="617220"/>
                  <a:pt x="324803" y="617220"/>
                </a:cubicBezTo>
                <a:cubicBezTo>
                  <a:pt x="324803" y="628650"/>
                  <a:pt x="324803" y="637223"/>
                  <a:pt x="324803" y="647700"/>
                </a:cubicBezTo>
                <a:cubicBezTo>
                  <a:pt x="228600" y="647700"/>
                  <a:pt x="133350" y="647700"/>
                  <a:pt x="39053" y="647700"/>
                </a:cubicBezTo>
                <a:close/>
                <a:moveTo>
                  <a:pt x="37148" y="561975"/>
                </a:moveTo>
                <a:cubicBezTo>
                  <a:pt x="131445" y="561975"/>
                  <a:pt x="226695" y="561975"/>
                  <a:pt x="323850" y="561975"/>
                </a:cubicBezTo>
                <a:cubicBezTo>
                  <a:pt x="323850" y="571500"/>
                  <a:pt x="323850" y="581025"/>
                  <a:pt x="323850" y="591503"/>
                </a:cubicBezTo>
                <a:cubicBezTo>
                  <a:pt x="315278" y="591503"/>
                  <a:pt x="307658" y="592455"/>
                  <a:pt x="300990" y="592455"/>
                </a:cubicBezTo>
                <a:cubicBezTo>
                  <a:pt x="220980" y="592455"/>
                  <a:pt x="140970" y="592455"/>
                  <a:pt x="60960" y="592455"/>
                </a:cubicBezTo>
                <a:cubicBezTo>
                  <a:pt x="34290" y="593408"/>
                  <a:pt x="34290" y="593408"/>
                  <a:pt x="37148" y="561975"/>
                </a:cubicBezTo>
                <a:close/>
                <a:moveTo>
                  <a:pt x="60960" y="1073468"/>
                </a:moveTo>
                <a:cubicBezTo>
                  <a:pt x="140970" y="1073468"/>
                  <a:pt x="220980" y="1073468"/>
                  <a:pt x="300990" y="1073468"/>
                </a:cubicBezTo>
                <a:cubicBezTo>
                  <a:pt x="308610" y="1073468"/>
                  <a:pt x="316230" y="1074420"/>
                  <a:pt x="323850" y="1074420"/>
                </a:cubicBezTo>
                <a:cubicBezTo>
                  <a:pt x="323850" y="1084898"/>
                  <a:pt x="323850" y="1094423"/>
                  <a:pt x="323850" y="1103948"/>
                </a:cubicBezTo>
                <a:cubicBezTo>
                  <a:pt x="228600" y="1103948"/>
                  <a:pt x="133350" y="1103948"/>
                  <a:pt x="37148" y="1103948"/>
                </a:cubicBezTo>
                <a:cubicBezTo>
                  <a:pt x="34290" y="1074420"/>
                  <a:pt x="34290" y="1073468"/>
                  <a:pt x="60960" y="1073468"/>
                </a:cubicBezTo>
                <a:close/>
                <a:moveTo>
                  <a:pt x="323850" y="533400"/>
                </a:moveTo>
                <a:cubicBezTo>
                  <a:pt x="228600" y="533400"/>
                  <a:pt x="133350" y="533400"/>
                  <a:pt x="38100" y="533400"/>
                </a:cubicBezTo>
                <a:cubicBezTo>
                  <a:pt x="33338" y="503873"/>
                  <a:pt x="33338" y="502920"/>
                  <a:pt x="60008" y="502920"/>
                </a:cubicBezTo>
                <a:cubicBezTo>
                  <a:pt x="140970" y="502920"/>
                  <a:pt x="220980" y="502920"/>
                  <a:pt x="301943" y="502920"/>
                </a:cubicBezTo>
                <a:cubicBezTo>
                  <a:pt x="308610" y="502920"/>
                  <a:pt x="315278" y="503873"/>
                  <a:pt x="324803" y="504825"/>
                </a:cubicBezTo>
                <a:cubicBezTo>
                  <a:pt x="323850" y="514350"/>
                  <a:pt x="323850" y="522923"/>
                  <a:pt x="323850" y="533400"/>
                </a:cubicBezTo>
                <a:close/>
                <a:moveTo>
                  <a:pt x="38100" y="447675"/>
                </a:moveTo>
                <a:cubicBezTo>
                  <a:pt x="132398" y="447675"/>
                  <a:pt x="227648" y="447675"/>
                  <a:pt x="322898" y="447675"/>
                </a:cubicBezTo>
                <a:cubicBezTo>
                  <a:pt x="322898" y="457200"/>
                  <a:pt x="322898" y="465773"/>
                  <a:pt x="322898" y="477203"/>
                </a:cubicBezTo>
                <a:cubicBezTo>
                  <a:pt x="315278" y="478155"/>
                  <a:pt x="308610" y="479108"/>
                  <a:pt x="300990" y="479108"/>
                </a:cubicBezTo>
                <a:cubicBezTo>
                  <a:pt x="220028" y="479108"/>
                  <a:pt x="140018" y="479108"/>
                  <a:pt x="59055" y="479108"/>
                </a:cubicBezTo>
                <a:cubicBezTo>
                  <a:pt x="34290" y="479108"/>
                  <a:pt x="33338" y="477203"/>
                  <a:pt x="38100" y="447675"/>
                </a:cubicBezTo>
                <a:close/>
                <a:moveTo>
                  <a:pt x="37148" y="218123"/>
                </a:moveTo>
                <a:cubicBezTo>
                  <a:pt x="132398" y="218123"/>
                  <a:pt x="226695" y="218123"/>
                  <a:pt x="322898" y="218123"/>
                </a:cubicBezTo>
                <a:cubicBezTo>
                  <a:pt x="322898" y="227648"/>
                  <a:pt x="322898" y="237173"/>
                  <a:pt x="322898" y="248603"/>
                </a:cubicBezTo>
                <a:cubicBezTo>
                  <a:pt x="315278" y="248603"/>
                  <a:pt x="307658" y="249555"/>
                  <a:pt x="300038" y="249555"/>
                </a:cubicBezTo>
                <a:cubicBezTo>
                  <a:pt x="220028" y="249555"/>
                  <a:pt x="140018" y="249555"/>
                  <a:pt x="60008" y="249555"/>
                </a:cubicBezTo>
                <a:cubicBezTo>
                  <a:pt x="34290" y="250508"/>
                  <a:pt x="34290" y="249555"/>
                  <a:pt x="37148" y="218123"/>
                </a:cubicBezTo>
                <a:close/>
                <a:moveTo>
                  <a:pt x="61913" y="273368"/>
                </a:moveTo>
                <a:cubicBezTo>
                  <a:pt x="140970" y="273368"/>
                  <a:pt x="220028" y="273368"/>
                  <a:pt x="299085" y="273368"/>
                </a:cubicBezTo>
                <a:cubicBezTo>
                  <a:pt x="306705" y="273368"/>
                  <a:pt x="314325" y="274320"/>
                  <a:pt x="323850" y="274320"/>
                </a:cubicBezTo>
                <a:cubicBezTo>
                  <a:pt x="323850" y="285750"/>
                  <a:pt x="323850" y="294323"/>
                  <a:pt x="323850" y="304800"/>
                </a:cubicBezTo>
                <a:cubicBezTo>
                  <a:pt x="227648" y="304800"/>
                  <a:pt x="133350" y="304800"/>
                  <a:pt x="39053" y="304800"/>
                </a:cubicBezTo>
                <a:cubicBezTo>
                  <a:pt x="32385" y="275273"/>
                  <a:pt x="33338" y="273368"/>
                  <a:pt x="61913" y="273368"/>
                </a:cubicBezTo>
                <a:close/>
                <a:moveTo>
                  <a:pt x="322898" y="332423"/>
                </a:moveTo>
                <a:cubicBezTo>
                  <a:pt x="322898" y="341948"/>
                  <a:pt x="322898" y="351473"/>
                  <a:pt x="322898" y="362903"/>
                </a:cubicBezTo>
                <a:cubicBezTo>
                  <a:pt x="315278" y="362903"/>
                  <a:pt x="307658" y="363855"/>
                  <a:pt x="300038" y="363855"/>
                </a:cubicBezTo>
                <a:cubicBezTo>
                  <a:pt x="220028" y="363855"/>
                  <a:pt x="140018" y="363855"/>
                  <a:pt x="60008" y="363855"/>
                </a:cubicBezTo>
                <a:cubicBezTo>
                  <a:pt x="33338" y="363855"/>
                  <a:pt x="33338" y="363855"/>
                  <a:pt x="36195" y="332423"/>
                </a:cubicBezTo>
                <a:cubicBezTo>
                  <a:pt x="133350" y="332423"/>
                  <a:pt x="227648" y="332423"/>
                  <a:pt x="322898" y="332423"/>
                </a:cubicBezTo>
                <a:close/>
                <a:moveTo>
                  <a:pt x="60960" y="387668"/>
                </a:moveTo>
                <a:cubicBezTo>
                  <a:pt x="140970" y="387668"/>
                  <a:pt x="220980" y="387668"/>
                  <a:pt x="300990" y="387668"/>
                </a:cubicBezTo>
                <a:cubicBezTo>
                  <a:pt x="307658" y="387668"/>
                  <a:pt x="314325" y="388620"/>
                  <a:pt x="323850" y="388620"/>
                </a:cubicBezTo>
                <a:cubicBezTo>
                  <a:pt x="323850" y="400050"/>
                  <a:pt x="323850" y="408623"/>
                  <a:pt x="323850" y="419100"/>
                </a:cubicBezTo>
                <a:cubicBezTo>
                  <a:pt x="227648" y="419100"/>
                  <a:pt x="133350" y="419100"/>
                  <a:pt x="39053" y="419100"/>
                </a:cubicBezTo>
                <a:cubicBezTo>
                  <a:pt x="32385" y="389573"/>
                  <a:pt x="33338" y="387668"/>
                  <a:pt x="60960" y="387668"/>
                </a:cubicBezTo>
                <a:close/>
                <a:moveTo>
                  <a:pt x="60960" y="844868"/>
                </a:moveTo>
                <a:cubicBezTo>
                  <a:pt x="140970" y="844868"/>
                  <a:pt x="220980" y="844868"/>
                  <a:pt x="300990" y="844868"/>
                </a:cubicBezTo>
                <a:cubicBezTo>
                  <a:pt x="308610" y="844868"/>
                  <a:pt x="316230" y="845820"/>
                  <a:pt x="324803" y="845820"/>
                </a:cubicBezTo>
                <a:cubicBezTo>
                  <a:pt x="324803" y="856298"/>
                  <a:pt x="324803" y="864870"/>
                  <a:pt x="324803" y="875348"/>
                </a:cubicBezTo>
                <a:cubicBezTo>
                  <a:pt x="229553" y="875348"/>
                  <a:pt x="135255" y="875348"/>
                  <a:pt x="40005" y="875348"/>
                </a:cubicBezTo>
                <a:cubicBezTo>
                  <a:pt x="31433" y="848678"/>
                  <a:pt x="33338" y="844868"/>
                  <a:pt x="60960" y="844868"/>
                </a:cubicBezTo>
                <a:close/>
                <a:moveTo>
                  <a:pt x="37148" y="1019175"/>
                </a:moveTo>
                <a:cubicBezTo>
                  <a:pt x="131445" y="1019175"/>
                  <a:pt x="226695" y="1019175"/>
                  <a:pt x="323850" y="1019175"/>
                </a:cubicBezTo>
                <a:cubicBezTo>
                  <a:pt x="323850" y="1028700"/>
                  <a:pt x="323850" y="1037273"/>
                  <a:pt x="323850" y="1049655"/>
                </a:cubicBezTo>
                <a:cubicBezTo>
                  <a:pt x="287655" y="1049655"/>
                  <a:pt x="253365" y="1049655"/>
                  <a:pt x="219075" y="1049655"/>
                </a:cubicBezTo>
                <a:cubicBezTo>
                  <a:pt x="166688" y="1049655"/>
                  <a:pt x="114300" y="1048703"/>
                  <a:pt x="61913" y="1049655"/>
                </a:cubicBezTo>
                <a:cubicBezTo>
                  <a:pt x="38100" y="1051560"/>
                  <a:pt x="31433" y="1042988"/>
                  <a:pt x="37148" y="1019175"/>
                </a:cubicBezTo>
                <a:close/>
              </a:path>
            </a:pathLst>
          </a:custGeom>
          <a:solidFill>
            <a:schemeClr val="accent1"/>
          </a:solidFill>
          <a:ln w="9525" cap="flat">
            <a:noFill/>
            <a:prstDash val="solid"/>
            <a:miter/>
          </a:ln>
        </p:spPr>
        <p:txBody>
          <a:bodyPr rtlCol="0" anchor="ctr"/>
          <a:lstStyle/>
          <a:p>
            <a:endParaRPr lang="en-US" dirty="0"/>
          </a:p>
        </p:txBody>
      </p:sp>
      <p:sp>
        <p:nvSpPr>
          <p:cNvPr id="28" name="Freeform: Shape 27">
            <a:extLst>
              <a:ext uri="{FF2B5EF4-FFF2-40B4-BE49-F238E27FC236}">
                <a16:creationId xmlns:a16="http://schemas.microsoft.com/office/drawing/2014/main" id="{45638D18-A60F-3513-418F-248A5D563D09}"/>
              </a:ext>
            </a:extLst>
          </p:cNvPr>
          <p:cNvSpPr/>
          <p:nvPr/>
        </p:nvSpPr>
        <p:spPr>
          <a:xfrm>
            <a:off x="7240715" y="5157195"/>
            <a:ext cx="338721" cy="945267"/>
          </a:xfrm>
          <a:custGeom>
            <a:avLst/>
            <a:gdLst>
              <a:gd name="connsiteX0" fmla="*/ 417195 w 409575"/>
              <a:gd name="connsiteY0" fmla="*/ 1149668 h 1143000"/>
              <a:gd name="connsiteX1" fmla="*/ 417195 w 409575"/>
              <a:gd name="connsiteY1" fmla="*/ 0 h 1143000"/>
              <a:gd name="connsiteX2" fmla="*/ 0 w 409575"/>
              <a:gd name="connsiteY2" fmla="*/ 0 h 1143000"/>
              <a:gd name="connsiteX3" fmla="*/ 0 w 409575"/>
              <a:gd name="connsiteY3" fmla="*/ 1149668 h 1143000"/>
              <a:gd name="connsiteX4" fmla="*/ 417195 w 409575"/>
              <a:gd name="connsiteY4" fmla="*/ 1149668 h 1143000"/>
              <a:gd name="connsiteX5" fmla="*/ 342900 w 409575"/>
              <a:gd name="connsiteY5" fmla="*/ 1091565 h 1143000"/>
              <a:gd name="connsiteX6" fmla="*/ 342900 w 409575"/>
              <a:gd name="connsiteY6" fmla="*/ 921068 h 1143000"/>
              <a:gd name="connsiteX7" fmla="*/ 383858 w 409575"/>
              <a:gd name="connsiteY7" fmla="*/ 951548 h 1143000"/>
              <a:gd name="connsiteX8" fmla="*/ 383858 w 409575"/>
              <a:gd name="connsiteY8" fmla="*/ 1061085 h 1143000"/>
              <a:gd name="connsiteX9" fmla="*/ 342900 w 409575"/>
              <a:gd name="connsiteY9" fmla="*/ 1091565 h 1143000"/>
              <a:gd name="connsiteX10" fmla="*/ 382905 w 409575"/>
              <a:gd name="connsiteY10" fmla="*/ 879158 h 1143000"/>
              <a:gd name="connsiteX11" fmla="*/ 343852 w 409575"/>
              <a:gd name="connsiteY11" fmla="*/ 894398 h 1143000"/>
              <a:gd name="connsiteX12" fmla="*/ 343852 w 409575"/>
              <a:gd name="connsiteY12" fmla="*/ 727710 h 1143000"/>
              <a:gd name="connsiteX13" fmla="*/ 367665 w 409575"/>
              <a:gd name="connsiteY13" fmla="*/ 728663 h 1143000"/>
              <a:gd name="connsiteX14" fmla="*/ 382905 w 409575"/>
              <a:gd name="connsiteY14" fmla="*/ 741998 h 1143000"/>
              <a:gd name="connsiteX15" fmla="*/ 382905 w 409575"/>
              <a:gd name="connsiteY15" fmla="*/ 879158 h 1143000"/>
              <a:gd name="connsiteX16" fmla="*/ 342900 w 409575"/>
              <a:gd name="connsiteY16" fmla="*/ 139065 h 1143000"/>
              <a:gd name="connsiteX17" fmla="*/ 382905 w 409575"/>
              <a:gd name="connsiteY17" fmla="*/ 139065 h 1143000"/>
              <a:gd name="connsiteX18" fmla="*/ 382905 w 409575"/>
              <a:gd name="connsiteY18" fmla="*/ 225743 h 1143000"/>
              <a:gd name="connsiteX19" fmla="*/ 382905 w 409575"/>
              <a:gd name="connsiteY19" fmla="*/ 268605 h 1143000"/>
              <a:gd name="connsiteX20" fmla="*/ 342900 w 409575"/>
              <a:gd name="connsiteY20" fmla="*/ 301943 h 1143000"/>
              <a:gd name="connsiteX21" fmla="*/ 342900 w 409575"/>
              <a:gd name="connsiteY21" fmla="*/ 139065 h 1143000"/>
              <a:gd name="connsiteX22" fmla="*/ 382905 w 409575"/>
              <a:gd name="connsiteY22" fmla="*/ 470535 h 1143000"/>
              <a:gd name="connsiteX23" fmla="*/ 342900 w 409575"/>
              <a:gd name="connsiteY23" fmla="*/ 501015 h 1143000"/>
              <a:gd name="connsiteX24" fmla="*/ 342900 w 409575"/>
              <a:gd name="connsiteY24" fmla="*/ 340043 h 1143000"/>
              <a:gd name="connsiteX25" fmla="*/ 382905 w 409575"/>
              <a:gd name="connsiteY25" fmla="*/ 370522 h 1143000"/>
              <a:gd name="connsiteX26" fmla="*/ 382905 w 409575"/>
              <a:gd name="connsiteY26" fmla="*/ 470535 h 1143000"/>
              <a:gd name="connsiteX27" fmla="*/ 342900 w 409575"/>
              <a:gd name="connsiteY27" fmla="*/ 531495 h 1143000"/>
              <a:gd name="connsiteX28" fmla="*/ 383858 w 409575"/>
              <a:gd name="connsiteY28" fmla="*/ 559118 h 1143000"/>
              <a:gd name="connsiteX29" fmla="*/ 383858 w 409575"/>
              <a:gd name="connsiteY29" fmla="*/ 690563 h 1143000"/>
              <a:gd name="connsiteX30" fmla="*/ 342900 w 409575"/>
              <a:gd name="connsiteY30" fmla="*/ 690563 h 1143000"/>
              <a:gd name="connsiteX31" fmla="*/ 342900 w 409575"/>
              <a:gd name="connsiteY31" fmla="*/ 531495 h 1143000"/>
              <a:gd name="connsiteX32" fmla="*/ 263842 w 409575"/>
              <a:gd name="connsiteY32" fmla="*/ 139065 h 1143000"/>
              <a:gd name="connsiteX33" fmla="*/ 305752 w 409575"/>
              <a:gd name="connsiteY33" fmla="*/ 139065 h 1143000"/>
              <a:gd name="connsiteX34" fmla="*/ 305752 w 409575"/>
              <a:gd name="connsiteY34" fmla="*/ 250508 h 1143000"/>
              <a:gd name="connsiteX35" fmla="*/ 305752 w 409575"/>
              <a:gd name="connsiteY35" fmla="*/ 278130 h 1143000"/>
              <a:gd name="connsiteX36" fmla="*/ 277177 w 409575"/>
              <a:gd name="connsiteY36" fmla="*/ 302895 h 1143000"/>
              <a:gd name="connsiteX37" fmla="*/ 264795 w 409575"/>
              <a:gd name="connsiteY37" fmla="*/ 289560 h 1143000"/>
              <a:gd name="connsiteX38" fmla="*/ 263842 w 409575"/>
              <a:gd name="connsiteY38" fmla="*/ 139065 h 1143000"/>
              <a:gd name="connsiteX39" fmla="*/ 284798 w 409575"/>
              <a:gd name="connsiteY39" fmla="*/ 526733 h 1143000"/>
              <a:gd name="connsiteX40" fmla="*/ 306705 w 409575"/>
              <a:gd name="connsiteY40" fmla="*/ 549593 h 1143000"/>
              <a:gd name="connsiteX41" fmla="*/ 306705 w 409575"/>
              <a:gd name="connsiteY41" fmla="*/ 691515 h 1143000"/>
              <a:gd name="connsiteX42" fmla="*/ 264795 w 409575"/>
              <a:gd name="connsiteY42" fmla="*/ 691515 h 1143000"/>
              <a:gd name="connsiteX43" fmla="*/ 264795 w 409575"/>
              <a:gd name="connsiteY43" fmla="*/ 602933 h 1143000"/>
              <a:gd name="connsiteX44" fmla="*/ 264795 w 409575"/>
              <a:gd name="connsiteY44" fmla="*/ 550545 h 1143000"/>
              <a:gd name="connsiteX45" fmla="*/ 284798 w 409575"/>
              <a:gd name="connsiteY45" fmla="*/ 526733 h 1143000"/>
              <a:gd name="connsiteX46" fmla="*/ 230505 w 409575"/>
              <a:gd name="connsiteY46" fmla="*/ 1012508 h 1143000"/>
              <a:gd name="connsiteX47" fmla="*/ 230505 w 409575"/>
              <a:gd name="connsiteY47" fmla="*/ 1079183 h 1143000"/>
              <a:gd name="connsiteX48" fmla="*/ 210502 w 409575"/>
              <a:gd name="connsiteY48" fmla="*/ 1093470 h 1143000"/>
              <a:gd name="connsiteX49" fmla="*/ 187642 w 409575"/>
              <a:gd name="connsiteY49" fmla="*/ 1079183 h 1143000"/>
              <a:gd name="connsiteX50" fmla="*/ 187642 w 409575"/>
              <a:gd name="connsiteY50" fmla="*/ 919163 h 1143000"/>
              <a:gd name="connsiteX51" fmla="*/ 230505 w 409575"/>
              <a:gd name="connsiteY51" fmla="*/ 919163 h 1143000"/>
              <a:gd name="connsiteX52" fmla="*/ 230505 w 409575"/>
              <a:gd name="connsiteY52" fmla="*/ 1012508 h 1143000"/>
              <a:gd name="connsiteX53" fmla="*/ 187642 w 409575"/>
              <a:gd name="connsiteY53" fmla="*/ 351472 h 1143000"/>
              <a:gd name="connsiteX54" fmla="*/ 200977 w 409575"/>
              <a:gd name="connsiteY54" fmla="*/ 338138 h 1143000"/>
              <a:gd name="connsiteX55" fmla="*/ 229552 w 409575"/>
              <a:gd name="connsiteY55" fmla="*/ 337185 h 1143000"/>
              <a:gd name="connsiteX56" fmla="*/ 229552 w 409575"/>
              <a:gd name="connsiteY56" fmla="*/ 490538 h 1143000"/>
              <a:gd name="connsiteX57" fmla="*/ 208598 w 409575"/>
              <a:gd name="connsiteY57" fmla="*/ 502920 h 1143000"/>
              <a:gd name="connsiteX58" fmla="*/ 187642 w 409575"/>
              <a:gd name="connsiteY58" fmla="*/ 490538 h 1143000"/>
              <a:gd name="connsiteX59" fmla="*/ 187642 w 409575"/>
              <a:gd name="connsiteY59" fmla="*/ 351472 h 1143000"/>
              <a:gd name="connsiteX60" fmla="*/ 187642 w 409575"/>
              <a:gd name="connsiteY60" fmla="*/ 743903 h 1143000"/>
              <a:gd name="connsiteX61" fmla="*/ 227648 w 409575"/>
              <a:gd name="connsiteY61" fmla="*/ 727710 h 1143000"/>
              <a:gd name="connsiteX62" fmla="*/ 227648 w 409575"/>
              <a:gd name="connsiteY62" fmla="*/ 893445 h 1143000"/>
              <a:gd name="connsiteX63" fmla="*/ 202883 w 409575"/>
              <a:gd name="connsiteY63" fmla="*/ 893445 h 1143000"/>
              <a:gd name="connsiteX64" fmla="*/ 186690 w 409575"/>
              <a:gd name="connsiteY64" fmla="*/ 878205 h 1143000"/>
              <a:gd name="connsiteX65" fmla="*/ 187642 w 409575"/>
              <a:gd name="connsiteY65" fmla="*/ 743903 h 1143000"/>
              <a:gd name="connsiteX66" fmla="*/ 114300 w 409575"/>
              <a:gd name="connsiteY66" fmla="*/ 139065 h 1143000"/>
              <a:gd name="connsiteX67" fmla="*/ 154305 w 409575"/>
              <a:gd name="connsiteY67" fmla="*/ 139065 h 1143000"/>
              <a:gd name="connsiteX68" fmla="*/ 154305 w 409575"/>
              <a:gd name="connsiteY68" fmla="*/ 230505 h 1143000"/>
              <a:gd name="connsiteX69" fmla="*/ 154305 w 409575"/>
              <a:gd name="connsiteY69" fmla="*/ 269558 h 1143000"/>
              <a:gd name="connsiteX70" fmla="*/ 114300 w 409575"/>
              <a:gd name="connsiteY70" fmla="*/ 301943 h 1143000"/>
              <a:gd name="connsiteX71" fmla="*/ 114300 w 409575"/>
              <a:gd name="connsiteY71" fmla="*/ 139065 h 1143000"/>
              <a:gd name="connsiteX72" fmla="*/ 114300 w 409575"/>
              <a:gd name="connsiteY72" fmla="*/ 339090 h 1143000"/>
              <a:gd name="connsiteX73" fmla="*/ 130492 w 409575"/>
              <a:gd name="connsiteY73" fmla="*/ 337185 h 1143000"/>
              <a:gd name="connsiteX74" fmla="*/ 155258 w 409575"/>
              <a:gd name="connsiteY74" fmla="*/ 360997 h 1143000"/>
              <a:gd name="connsiteX75" fmla="*/ 155258 w 409575"/>
              <a:gd name="connsiteY75" fmla="*/ 472440 h 1143000"/>
              <a:gd name="connsiteX76" fmla="*/ 115252 w 409575"/>
              <a:gd name="connsiteY76" fmla="*/ 501015 h 1143000"/>
              <a:gd name="connsiteX77" fmla="*/ 114300 w 409575"/>
              <a:gd name="connsiteY77" fmla="*/ 339090 h 1143000"/>
              <a:gd name="connsiteX78" fmla="*/ 154305 w 409575"/>
              <a:gd name="connsiteY78" fmla="*/ 691515 h 1143000"/>
              <a:gd name="connsiteX79" fmla="*/ 114300 w 409575"/>
              <a:gd name="connsiteY79" fmla="*/ 691515 h 1143000"/>
              <a:gd name="connsiteX80" fmla="*/ 114300 w 409575"/>
              <a:gd name="connsiteY80" fmla="*/ 530543 h 1143000"/>
              <a:gd name="connsiteX81" fmla="*/ 154305 w 409575"/>
              <a:gd name="connsiteY81" fmla="*/ 559118 h 1143000"/>
              <a:gd name="connsiteX82" fmla="*/ 154305 w 409575"/>
              <a:gd name="connsiteY82" fmla="*/ 691515 h 1143000"/>
              <a:gd name="connsiteX83" fmla="*/ 114300 w 409575"/>
              <a:gd name="connsiteY83" fmla="*/ 727710 h 1143000"/>
              <a:gd name="connsiteX84" fmla="*/ 139065 w 409575"/>
              <a:gd name="connsiteY84" fmla="*/ 728663 h 1143000"/>
              <a:gd name="connsiteX85" fmla="*/ 154305 w 409575"/>
              <a:gd name="connsiteY85" fmla="*/ 741998 h 1143000"/>
              <a:gd name="connsiteX86" fmla="*/ 154305 w 409575"/>
              <a:gd name="connsiteY86" fmla="*/ 879158 h 1143000"/>
              <a:gd name="connsiteX87" fmla="*/ 114300 w 409575"/>
              <a:gd name="connsiteY87" fmla="*/ 894398 h 1143000"/>
              <a:gd name="connsiteX88" fmla="*/ 114300 w 409575"/>
              <a:gd name="connsiteY88" fmla="*/ 727710 h 114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09575" h="1143000">
                <a:moveTo>
                  <a:pt x="417195" y="1149668"/>
                </a:moveTo>
                <a:cubicBezTo>
                  <a:pt x="417195" y="764858"/>
                  <a:pt x="417195" y="381953"/>
                  <a:pt x="417195" y="0"/>
                </a:cubicBezTo>
                <a:cubicBezTo>
                  <a:pt x="276225" y="0"/>
                  <a:pt x="139065" y="0"/>
                  <a:pt x="0" y="0"/>
                </a:cubicBezTo>
                <a:cubicBezTo>
                  <a:pt x="0" y="384810"/>
                  <a:pt x="0" y="766763"/>
                  <a:pt x="0" y="1149668"/>
                </a:cubicBezTo>
                <a:lnTo>
                  <a:pt x="417195" y="1149668"/>
                </a:lnTo>
                <a:close/>
                <a:moveTo>
                  <a:pt x="342900" y="1091565"/>
                </a:moveTo>
                <a:cubicBezTo>
                  <a:pt x="342900" y="1034415"/>
                  <a:pt x="342900" y="977265"/>
                  <a:pt x="342900" y="921068"/>
                </a:cubicBezTo>
                <a:cubicBezTo>
                  <a:pt x="382905" y="914400"/>
                  <a:pt x="383858" y="914400"/>
                  <a:pt x="383858" y="951548"/>
                </a:cubicBezTo>
                <a:cubicBezTo>
                  <a:pt x="383858" y="987743"/>
                  <a:pt x="383858" y="1023938"/>
                  <a:pt x="383858" y="1061085"/>
                </a:cubicBezTo>
                <a:cubicBezTo>
                  <a:pt x="382905" y="1096328"/>
                  <a:pt x="382905" y="1097280"/>
                  <a:pt x="342900" y="1091565"/>
                </a:cubicBezTo>
                <a:close/>
                <a:moveTo>
                  <a:pt x="382905" y="879158"/>
                </a:moveTo>
                <a:cubicBezTo>
                  <a:pt x="381000" y="906780"/>
                  <a:pt x="358140" y="887730"/>
                  <a:pt x="343852" y="894398"/>
                </a:cubicBezTo>
                <a:cubicBezTo>
                  <a:pt x="343852" y="838200"/>
                  <a:pt x="343852" y="784860"/>
                  <a:pt x="343852" y="727710"/>
                </a:cubicBezTo>
                <a:cubicBezTo>
                  <a:pt x="353377" y="727710"/>
                  <a:pt x="360998" y="725805"/>
                  <a:pt x="367665" y="728663"/>
                </a:cubicBezTo>
                <a:cubicBezTo>
                  <a:pt x="373380" y="730568"/>
                  <a:pt x="382905" y="737235"/>
                  <a:pt x="382905" y="741998"/>
                </a:cubicBezTo>
                <a:cubicBezTo>
                  <a:pt x="383858" y="787718"/>
                  <a:pt x="384810" y="833438"/>
                  <a:pt x="382905" y="879158"/>
                </a:cubicBezTo>
                <a:close/>
                <a:moveTo>
                  <a:pt x="342900" y="139065"/>
                </a:moveTo>
                <a:cubicBezTo>
                  <a:pt x="356235" y="139065"/>
                  <a:pt x="367665" y="139065"/>
                  <a:pt x="382905" y="139065"/>
                </a:cubicBezTo>
                <a:cubicBezTo>
                  <a:pt x="382905" y="168593"/>
                  <a:pt x="382905" y="197168"/>
                  <a:pt x="382905" y="225743"/>
                </a:cubicBezTo>
                <a:cubicBezTo>
                  <a:pt x="382905" y="240030"/>
                  <a:pt x="382905" y="254318"/>
                  <a:pt x="382905" y="268605"/>
                </a:cubicBezTo>
                <a:cubicBezTo>
                  <a:pt x="382905" y="305753"/>
                  <a:pt x="382905" y="305753"/>
                  <a:pt x="342900" y="301943"/>
                </a:cubicBezTo>
                <a:cubicBezTo>
                  <a:pt x="342900" y="246698"/>
                  <a:pt x="342900" y="193358"/>
                  <a:pt x="342900" y="139065"/>
                </a:cubicBezTo>
                <a:close/>
                <a:moveTo>
                  <a:pt x="382905" y="470535"/>
                </a:moveTo>
                <a:cubicBezTo>
                  <a:pt x="382905" y="506730"/>
                  <a:pt x="382905" y="506730"/>
                  <a:pt x="342900" y="501015"/>
                </a:cubicBezTo>
                <a:cubicBezTo>
                  <a:pt x="342900" y="447675"/>
                  <a:pt x="342900" y="393383"/>
                  <a:pt x="342900" y="340043"/>
                </a:cubicBezTo>
                <a:cubicBezTo>
                  <a:pt x="382905" y="333375"/>
                  <a:pt x="382905" y="333375"/>
                  <a:pt x="382905" y="370522"/>
                </a:cubicBezTo>
                <a:cubicBezTo>
                  <a:pt x="382905" y="403860"/>
                  <a:pt x="382905" y="437197"/>
                  <a:pt x="382905" y="470535"/>
                </a:cubicBezTo>
                <a:close/>
                <a:moveTo>
                  <a:pt x="342900" y="531495"/>
                </a:moveTo>
                <a:cubicBezTo>
                  <a:pt x="378142" y="521018"/>
                  <a:pt x="383858" y="523875"/>
                  <a:pt x="383858" y="559118"/>
                </a:cubicBezTo>
                <a:cubicBezTo>
                  <a:pt x="383858" y="601980"/>
                  <a:pt x="383858" y="645795"/>
                  <a:pt x="383858" y="690563"/>
                </a:cubicBezTo>
                <a:cubicBezTo>
                  <a:pt x="368617" y="690563"/>
                  <a:pt x="356235" y="690563"/>
                  <a:pt x="342900" y="690563"/>
                </a:cubicBezTo>
                <a:cubicBezTo>
                  <a:pt x="342900" y="637223"/>
                  <a:pt x="342900" y="584835"/>
                  <a:pt x="342900" y="531495"/>
                </a:cubicBezTo>
                <a:close/>
                <a:moveTo>
                  <a:pt x="263842" y="139065"/>
                </a:moveTo>
                <a:cubicBezTo>
                  <a:pt x="279083" y="139065"/>
                  <a:pt x="290512" y="139065"/>
                  <a:pt x="305752" y="139065"/>
                </a:cubicBezTo>
                <a:cubicBezTo>
                  <a:pt x="305752" y="177165"/>
                  <a:pt x="305752" y="214313"/>
                  <a:pt x="305752" y="250508"/>
                </a:cubicBezTo>
                <a:cubicBezTo>
                  <a:pt x="305752" y="260033"/>
                  <a:pt x="305752" y="268605"/>
                  <a:pt x="305752" y="278130"/>
                </a:cubicBezTo>
                <a:cubicBezTo>
                  <a:pt x="305752" y="303847"/>
                  <a:pt x="301942" y="307658"/>
                  <a:pt x="277177" y="302895"/>
                </a:cubicBezTo>
                <a:cubicBezTo>
                  <a:pt x="272415" y="301943"/>
                  <a:pt x="264795" y="294323"/>
                  <a:pt x="264795" y="289560"/>
                </a:cubicBezTo>
                <a:cubicBezTo>
                  <a:pt x="263842" y="240030"/>
                  <a:pt x="263842" y="190500"/>
                  <a:pt x="263842" y="139065"/>
                </a:cubicBezTo>
                <a:close/>
                <a:moveTo>
                  <a:pt x="284798" y="526733"/>
                </a:moveTo>
                <a:cubicBezTo>
                  <a:pt x="301942" y="526733"/>
                  <a:pt x="306705" y="533400"/>
                  <a:pt x="306705" y="549593"/>
                </a:cubicBezTo>
                <a:cubicBezTo>
                  <a:pt x="305752" y="596265"/>
                  <a:pt x="306705" y="641985"/>
                  <a:pt x="306705" y="691515"/>
                </a:cubicBezTo>
                <a:cubicBezTo>
                  <a:pt x="291465" y="691515"/>
                  <a:pt x="280035" y="691515"/>
                  <a:pt x="264795" y="691515"/>
                </a:cubicBezTo>
                <a:cubicBezTo>
                  <a:pt x="264795" y="661035"/>
                  <a:pt x="264795" y="631508"/>
                  <a:pt x="264795" y="602933"/>
                </a:cubicBezTo>
                <a:cubicBezTo>
                  <a:pt x="264795" y="585788"/>
                  <a:pt x="265748" y="567690"/>
                  <a:pt x="264795" y="550545"/>
                </a:cubicBezTo>
                <a:cubicBezTo>
                  <a:pt x="262890" y="534353"/>
                  <a:pt x="267652" y="526733"/>
                  <a:pt x="284798" y="526733"/>
                </a:cubicBezTo>
                <a:close/>
                <a:moveTo>
                  <a:pt x="230505" y="1012508"/>
                </a:moveTo>
                <a:cubicBezTo>
                  <a:pt x="230505" y="1034415"/>
                  <a:pt x="230505" y="1056323"/>
                  <a:pt x="230505" y="1079183"/>
                </a:cubicBezTo>
                <a:cubicBezTo>
                  <a:pt x="230505" y="1094423"/>
                  <a:pt x="220980" y="1094423"/>
                  <a:pt x="210502" y="1093470"/>
                </a:cubicBezTo>
                <a:cubicBezTo>
                  <a:pt x="200025" y="1093470"/>
                  <a:pt x="187642" y="1096328"/>
                  <a:pt x="187642" y="1079183"/>
                </a:cubicBezTo>
                <a:cubicBezTo>
                  <a:pt x="187642" y="1026795"/>
                  <a:pt x="187642" y="974408"/>
                  <a:pt x="187642" y="919163"/>
                </a:cubicBezTo>
                <a:cubicBezTo>
                  <a:pt x="202883" y="919163"/>
                  <a:pt x="215265" y="919163"/>
                  <a:pt x="230505" y="919163"/>
                </a:cubicBezTo>
                <a:cubicBezTo>
                  <a:pt x="230505" y="951548"/>
                  <a:pt x="230505" y="982027"/>
                  <a:pt x="230505" y="1012508"/>
                </a:cubicBezTo>
                <a:close/>
                <a:moveTo>
                  <a:pt x="187642" y="351472"/>
                </a:moveTo>
                <a:cubicBezTo>
                  <a:pt x="187642" y="346710"/>
                  <a:pt x="195262" y="340043"/>
                  <a:pt x="200977" y="338138"/>
                </a:cubicBezTo>
                <a:cubicBezTo>
                  <a:pt x="208598" y="336233"/>
                  <a:pt x="217170" y="337185"/>
                  <a:pt x="229552" y="337185"/>
                </a:cubicBezTo>
                <a:cubicBezTo>
                  <a:pt x="229552" y="390525"/>
                  <a:pt x="229552" y="440055"/>
                  <a:pt x="229552" y="490538"/>
                </a:cubicBezTo>
                <a:cubicBezTo>
                  <a:pt x="229552" y="506730"/>
                  <a:pt x="217170" y="504825"/>
                  <a:pt x="208598" y="502920"/>
                </a:cubicBezTo>
                <a:cubicBezTo>
                  <a:pt x="200977" y="501015"/>
                  <a:pt x="187642" y="495300"/>
                  <a:pt x="187642" y="490538"/>
                </a:cubicBezTo>
                <a:cubicBezTo>
                  <a:pt x="186690" y="443865"/>
                  <a:pt x="186690" y="398145"/>
                  <a:pt x="187642" y="351472"/>
                </a:cubicBezTo>
                <a:close/>
                <a:moveTo>
                  <a:pt x="187642" y="743903"/>
                </a:moveTo>
                <a:cubicBezTo>
                  <a:pt x="188595" y="715328"/>
                  <a:pt x="212408" y="733425"/>
                  <a:pt x="227648" y="727710"/>
                </a:cubicBezTo>
                <a:cubicBezTo>
                  <a:pt x="227648" y="783908"/>
                  <a:pt x="227648" y="837248"/>
                  <a:pt x="227648" y="893445"/>
                </a:cubicBezTo>
                <a:cubicBezTo>
                  <a:pt x="218123" y="893445"/>
                  <a:pt x="210502" y="893445"/>
                  <a:pt x="202883" y="893445"/>
                </a:cubicBezTo>
                <a:cubicBezTo>
                  <a:pt x="191452" y="894398"/>
                  <a:pt x="186690" y="889635"/>
                  <a:pt x="186690" y="878205"/>
                </a:cubicBezTo>
                <a:cubicBezTo>
                  <a:pt x="187642" y="833438"/>
                  <a:pt x="185737" y="787718"/>
                  <a:pt x="187642" y="743903"/>
                </a:cubicBezTo>
                <a:close/>
                <a:moveTo>
                  <a:pt x="114300" y="139065"/>
                </a:moveTo>
                <a:cubicBezTo>
                  <a:pt x="127635" y="139065"/>
                  <a:pt x="139065" y="139065"/>
                  <a:pt x="154305" y="139065"/>
                </a:cubicBezTo>
                <a:cubicBezTo>
                  <a:pt x="154305" y="170498"/>
                  <a:pt x="154305" y="200025"/>
                  <a:pt x="154305" y="230505"/>
                </a:cubicBezTo>
                <a:cubicBezTo>
                  <a:pt x="154305" y="243840"/>
                  <a:pt x="154305" y="256223"/>
                  <a:pt x="154305" y="269558"/>
                </a:cubicBezTo>
                <a:cubicBezTo>
                  <a:pt x="154305" y="306705"/>
                  <a:pt x="154305" y="306705"/>
                  <a:pt x="114300" y="301943"/>
                </a:cubicBezTo>
                <a:cubicBezTo>
                  <a:pt x="114300" y="248603"/>
                  <a:pt x="114300" y="195263"/>
                  <a:pt x="114300" y="139065"/>
                </a:cubicBezTo>
                <a:close/>
                <a:moveTo>
                  <a:pt x="114300" y="339090"/>
                </a:moveTo>
                <a:cubicBezTo>
                  <a:pt x="120015" y="338138"/>
                  <a:pt x="124777" y="338138"/>
                  <a:pt x="130492" y="337185"/>
                </a:cubicBezTo>
                <a:cubicBezTo>
                  <a:pt x="148590" y="334328"/>
                  <a:pt x="156210" y="340995"/>
                  <a:pt x="155258" y="360997"/>
                </a:cubicBezTo>
                <a:cubicBezTo>
                  <a:pt x="154305" y="398145"/>
                  <a:pt x="155258" y="435293"/>
                  <a:pt x="155258" y="472440"/>
                </a:cubicBezTo>
                <a:cubicBezTo>
                  <a:pt x="155258" y="506730"/>
                  <a:pt x="152400" y="508635"/>
                  <a:pt x="115252" y="501015"/>
                </a:cubicBezTo>
                <a:cubicBezTo>
                  <a:pt x="114300" y="447675"/>
                  <a:pt x="114300" y="394335"/>
                  <a:pt x="114300" y="339090"/>
                </a:cubicBezTo>
                <a:close/>
                <a:moveTo>
                  <a:pt x="154305" y="691515"/>
                </a:moveTo>
                <a:cubicBezTo>
                  <a:pt x="139065" y="691515"/>
                  <a:pt x="127635" y="691515"/>
                  <a:pt x="114300" y="691515"/>
                </a:cubicBezTo>
                <a:cubicBezTo>
                  <a:pt x="114300" y="637223"/>
                  <a:pt x="114300" y="583883"/>
                  <a:pt x="114300" y="530543"/>
                </a:cubicBezTo>
                <a:cubicBezTo>
                  <a:pt x="150495" y="521018"/>
                  <a:pt x="154305" y="523875"/>
                  <a:pt x="154305" y="559118"/>
                </a:cubicBezTo>
                <a:cubicBezTo>
                  <a:pt x="154305" y="603885"/>
                  <a:pt x="154305" y="646748"/>
                  <a:pt x="154305" y="691515"/>
                </a:cubicBezTo>
                <a:close/>
                <a:moveTo>
                  <a:pt x="114300" y="727710"/>
                </a:moveTo>
                <a:cubicBezTo>
                  <a:pt x="123825" y="727710"/>
                  <a:pt x="132398" y="725805"/>
                  <a:pt x="139065" y="728663"/>
                </a:cubicBezTo>
                <a:cubicBezTo>
                  <a:pt x="144780" y="730568"/>
                  <a:pt x="154305" y="737235"/>
                  <a:pt x="154305" y="741998"/>
                </a:cubicBezTo>
                <a:cubicBezTo>
                  <a:pt x="155258" y="787718"/>
                  <a:pt x="157162" y="833438"/>
                  <a:pt x="154305" y="879158"/>
                </a:cubicBezTo>
                <a:cubicBezTo>
                  <a:pt x="152400" y="906780"/>
                  <a:pt x="129540" y="887730"/>
                  <a:pt x="114300" y="894398"/>
                </a:cubicBezTo>
                <a:cubicBezTo>
                  <a:pt x="114300" y="837248"/>
                  <a:pt x="114300" y="783908"/>
                  <a:pt x="114300" y="727710"/>
                </a:cubicBezTo>
                <a:close/>
              </a:path>
            </a:pathLst>
          </a:custGeom>
          <a:solidFill>
            <a:srgbClr val="002060"/>
          </a:solidFill>
          <a:ln w="9525" cap="flat">
            <a:noFill/>
            <a:prstDash val="solid"/>
            <a:miter/>
          </a:ln>
        </p:spPr>
        <p:txBody>
          <a:bodyPr rtlCol="0" anchor="ctr"/>
          <a:lstStyle/>
          <a:p>
            <a:endParaRPr lang="en-US" dirty="0"/>
          </a:p>
        </p:txBody>
      </p:sp>
      <p:sp>
        <p:nvSpPr>
          <p:cNvPr id="29" name="Freeform: Shape 28">
            <a:extLst>
              <a:ext uri="{FF2B5EF4-FFF2-40B4-BE49-F238E27FC236}">
                <a16:creationId xmlns:a16="http://schemas.microsoft.com/office/drawing/2014/main" id="{F69A7370-2DEB-C448-9592-F3D144011B61}"/>
              </a:ext>
            </a:extLst>
          </p:cNvPr>
          <p:cNvSpPr/>
          <p:nvPr/>
        </p:nvSpPr>
        <p:spPr>
          <a:xfrm>
            <a:off x="7957006" y="5385634"/>
            <a:ext cx="275703" cy="716828"/>
          </a:xfrm>
          <a:custGeom>
            <a:avLst/>
            <a:gdLst>
              <a:gd name="connsiteX0" fmla="*/ 341947 w 333375"/>
              <a:gd name="connsiteY0" fmla="*/ 873443 h 866775"/>
              <a:gd name="connsiteX1" fmla="*/ 341947 w 333375"/>
              <a:gd name="connsiteY1" fmla="*/ 143828 h 866775"/>
              <a:gd name="connsiteX2" fmla="*/ 332422 w 333375"/>
              <a:gd name="connsiteY2" fmla="*/ 141922 h 866775"/>
              <a:gd name="connsiteX3" fmla="*/ 242888 w 333375"/>
              <a:gd name="connsiteY3" fmla="*/ 141922 h 866775"/>
              <a:gd name="connsiteX4" fmla="*/ 189548 w 333375"/>
              <a:gd name="connsiteY4" fmla="*/ 89535 h 866775"/>
              <a:gd name="connsiteX5" fmla="*/ 189548 w 333375"/>
              <a:gd name="connsiteY5" fmla="*/ 0 h 866775"/>
              <a:gd name="connsiteX6" fmla="*/ 152400 w 333375"/>
              <a:gd name="connsiteY6" fmla="*/ 0 h 866775"/>
              <a:gd name="connsiteX7" fmla="*/ 152400 w 333375"/>
              <a:gd name="connsiteY7" fmla="*/ 141922 h 866775"/>
              <a:gd name="connsiteX8" fmla="*/ 0 w 333375"/>
              <a:gd name="connsiteY8" fmla="*/ 141922 h 866775"/>
              <a:gd name="connsiteX9" fmla="*/ 0 w 333375"/>
              <a:gd name="connsiteY9" fmla="*/ 874395 h 866775"/>
              <a:gd name="connsiteX10" fmla="*/ 341947 w 333375"/>
              <a:gd name="connsiteY10" fmla="*/ 874395 h 866775"/>
              <a:gd name="connsiteX11" fmla="*/ 286703 w 333375"/>
              <a:gd name="connsiteY11" fmla="*/ 693420 h 866775"/>
              <a:gd name="connsiteX12" fmla="*/ 246698 w 333375"/>
              <a:gd name="connsiteY12" fmla="*/ 693420 h 866775"/>
              <a:gd name="connsiteX13" fmla="*/ 247650 w 333375"/>
              <a:gd name="connsiteY13" fmla="*/ 584835 h 866775"/>
              <a:gd name="connsiteX14" fmla="*/ 270510 w 333375"/>
              <a:gd name="connsiteY14" fmla="*/ 576263 h 866775"/>
              <a:gd name="connsiteX15" fmla="*/ 285750 w 333375"/>
              <a:gd name="connsiteY15" fmla="*/ 588645 h 866775"/>
              <a:gd name="connsiteX16" fmla="*/ 286703 w 333375"/>
              <a:gd name="connsiteY16" fmla="*/ 693420 h 866775"/>
              <a:gd name="connsiteX17" fmla="*/ 247650 w 333375"/>
              <a:gd name="connsiteY17" fmla="*/ 529590 h 866775"/>
              <a:gd name="connsiteX18" fmla="*/ 247650 w 333375"/>
              <a:gd name="connsiteY18" fmla="*/ 415290 h 866775"/>
              <a:gd name="connsiteX19" fmla="*/ 285750 w 333375"/>
              <a:gd name="connsiteY19" fmla="*/ 415290 h 866775"/>
              <a:gd name="connsiteX20" fmla="*/ 285750 w 333375"/>
              <a:gd name="connsiteY20" fmla="*/ 529590 h 866775"/>
              <a:gd name="connsiteX21" fmla="*/ 247650 w 333375"/>
              <a:gd name="connsiteY21" fmla="*/ 529590 h 866775"/>
              <a:gd name="connsiteX22" fmla="*/ 247650 w 333375"/>
              <a:gd name="connsiteY22" fmla="*/ 261938 h 866775"/>
              <a:gd name="connsiteX23" fmla="*/ 269558 w 333375"/>
              <a:gd name="connsiteY23" fmla="*/ 251460 h 866775"/>
              <a:gd name="connsiteX24" fmla="*/ 286703 w 333375"/>
              <a:gd name="connsiteY24" fmla="*/ 264795 h 866775"/>
              <a:gd name="connsiteX25" fmla="*/ 287655 w 333375"/>
              <a:gd name="connsiteY25" fmla="*/ 369570 h 866775"/>
              <a:gd name="connsiteX26" fmla="*/ 247650 w 333375"/>
              <a:gd name="connsiteY26" fmla="*/ 369570 h 866775"/>
              <a:gd name="connsiteX27" fmla="*/ 247650 w 333375"/>
              <a:gd name="connsiteY27" fmla="*/ 261938 h 866775"/>
              <a:gd name="connsiteX28" fmla="*/ 221933 w 333375"/>
              <a:gd name="connsiteY28" fmla="*/ 693420 h 866775"/>
              <a:gd name="connsiteX29" fmla="*/ 180023 w 333375"/>
              <a:gd name="connsiteY29" fmla="*/ 693420 h 866775"/>
              <a:gd name="connsiteX30" fmla="*/ 180975 w 333375"/>
              <a:gd name="connsiteY30" fmla="*/ 584835 h 866775"/>
              <a:gd name="connsiteX31" fmla="*/ 206692 w 333375"/>
              <a:gd name="connsiteY31" fmla="*/ 576263 h 866775"/>
              <a:gd name="connsiteX32" fmla="*/ 221933 w 333375"/>
              <a:gd name="connsiteY32" fmla="*/ 589597 h 866775"/>
              <a:gd name="connsiteX33" fmla="*/ 221933 w 333375"/>
              <a:gd name="connsiteY33" fmla="*/ 693420 h 866775"/>
              <a:gd name="connsiteX34" fmla="*/ 180023 w 333375"/>
              <a:gd name="connsiteY34" fmla="*/ 260032 h 866775"/>
              <a:gd name="connsiteX35" fmla="*/ 204788 w 333375"/>
              <a:gd name="connsiteY35" fmla="*/ 250507 h 866775"/>
              <a:gd name="connsiteX36" fmla="*/ 220027 w 333375"/>
              <a:gd name="connsiteY36" fmla="*/ 262890 h 866775"/>
              <a:gd name="connsiteX37" fmla="*/ 220980 w 333375"/>
              <a:gd name="connsiteY37" fmla="*/ 367665 h 866775"/>
              <a:gd name="connsiteX38" fmla="*/ 179070 w 333375"/>
              <a:gd name="connsiteY38" fmla="*/ 367665 h 866775"/>
              <a:gd name="connsiteX39" fmla="*/ 180023 w 333375"/>
              <a:gd name="connsiteY39" fmla="*/ 260032 h 866775"/>
              <a:gd name="connsiteX40" fmla="*/ 111442 w 333375"/>
              <a:gd name="connsiteY40" fmla="*/ 416243 h 866775"/>
              <a:gd name="connsiteX41" fmla="*/ 153352 w 333375"/>
              <a:gd name="connsiteY41" fmla="*/ 416243 h 866775"/>
              <a:gd name="connsiteX42" fmla="*/ 153352 w 333375"/>
              <a:gd name="connsiteY42" fmla="*/ 529590 h 866775"/>
              <a:gd name="connsiteX43" fmla="*/ 133350 w 333375"/>
              <a:gd name="connsiteY43" fmla="*/ 531495 h 866775"/>
              <a:gd name="connsiteX44" fmla="*/ 110490 w 333375"/>
              <a:gd name="connsiteY44" fmla="*/ 510540 h 866775"/>
              <a:gd name="connsiteX45" fmla="*/ 111442 w 333375"/>
              <a:gd name="connsiteY45" fmla="*/ 416243 h 866775"/>
              <a:gd name="connsiteX46" fmla="*/ 47625 w 333375"/>
              <a:gd name="connsiteY46" fmla="*/ 252413 h 866775"/>
              <a:gd name="connsiteX47" fmla="*/ 88583 w 333375"/>
              <a:gd name="connsiteY47" fmla="*/ 284797 h 866775"/>
              <a:gd name="connsiteX48" fmla="*/ 88583 w 333375"/>
              <a:gd name="connsiteY48" fmla="*/ 334328 h 866775"/>
              <a:gd name="connsiteX49" fmla="*/ 47625 w 333375"/>
              <a:gd name="connsiteY49" fmla="*/ 367665 h 866775"/>
              <a:gd name="connsiteX50" fmla="*/ 47625 w 333375"/>
              <a:gd name="connsiteY50" fmla="*/ 252413 h 866775"/>
              <a:gd name="connsiteX51" fmla="*/ 47625 w 333375"/>
              <a:gd name="connsiteY51" fmla="*/ 415290 h 866775"/>
              <a:gd name="connsiteX52" fmla="*/ 88583 w 333375"/>
              <a:gd name="connsiteY52" fmla="*/ 415290 h 866775"/>
              <a:gd name="connsiteX53" fmla="*/ 87630 w 333375"/>
              <a:gd name="connsiteY53" fmla="*/ 519113 h 866775"/>
              <a:gd name="connsiteX54" fmla="*/ 74295 w 333375"/>
              <a:gd name="connsiteY54" fmla="*/ 529590 h 866775"/>
              <a:gd name="connsiteX55" fmla="*/ 46673 w 333375"/>
              <a:gd name="connsiteY55" fmla="*/ 530543 h 866775"/>
              <a:gd name="connsiteX56" fmla="*/ 47625 w 333375"/>
              <a:gd name="connsiteY56" fmla="*/ 415290 h 866775"/>
              <a:gd name="connsiteX57" fmla="*/ 46673 w 333375"/>
              <a:gd name="connsiteY57" fmla="*/ 579120 h 866775"/>
              <a:gd name="connsiteX58" fmla="*/ 88583 w 333375"/>
              <a:gd name="connsiteY58" fmla="*/ 606743 h 866775"/>
              <a:gd name="connsiteX59" fmla="*/ 88583 w 333375"/>
              <a:gd name="connsiteY59" fmla="*/ 661988 h 866775"/>
              <a:gd name="connsiteX60" fmla="*/ 46673 w 333375"/>
              <a:gd name="connsiteY60" fmla="*/ 692468 h 866775"/>
              <a:gd name="connsiteX61" fmla="*/ 46673 w 333375"/>
              <a:gd name="connsiteY61" fmla="*/ 579120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3375" h="866775">
                <a:moveTo>
                  <a:pt x="341947" y="873443"/>
                </a:moveTo>
                <a:cubicBezTo>
                  <a:pt x="341947" y="628650"/>
                  <a:pt x="341947" y="385763"/>
                  <a:pt x="341947" y="143828"/>
                </a:cubicBezTo>
                <a:cubicBezTo>
                  <a:pt x="337185" y="142875"/>
                  <a:pt x="334328" y="141922"/>
                  <a:pt x="332422" y="141922"/>
                </a:cubicBezTo>
                <a:cubicBezTo>
                  <a:pt x="302895" y="141922"/>
                  <a:pt x="273367" y="141922"/>
                  <a:pt x="242888" y="141922"/>
                </a:cubicBezTo>
                <a:cubicBezTo>
                  <a:pt x="189548" y="141922"/>
                  <a:pt x="189548" y="141922"/>
                  <a:pt x="189548" y="89535"/>
                </a:cubicBezTo>
                <a:cubicBezTo>
                  <a:pt x="189548" y="60007"/>
                  <a:pt x="189548" y="30480"/>
                  <a:pt x="189548" y="0"/>
                </a:cubicBezTo>
                <a:cubicBezTo>
                  <a:pt x="176213" y="0"/>
                  <a:pt x="165735" y="0"/>
                  <a:pt x="152400" y="0"/>
                </a:cubicBezTo>
                <a:cubicBezTo>
                  <a:pt x="152400" y="47625"/>
                  <a:pt x="152400" y="93345"/>
                  <a:pt x="152400" y="141922"/>
                </a:cubicBezTo>
                <a:cubicBezTo>
                  <a:pt x="101917" y="141922"/>
                  <a:pt x="52388" y="141922"/>
                  <a:pt x="0" y="141922"/>
                </a:cubicBezTo>
                <a:cubicBezTo>
                  <a:pt x="0" y="387668"/>
                  <a:pt x="0" y="630555"/>
                  <a:pt x="0" y="874395"/>
                </a:cubicBezTo>
                <a:lnTo>
                  <a:pt x="341947" y="874395"/>
                </a:lnTo>
                <a:close/>
                <a:moveTo>
                  <a:pt x="286703" y="693420"/>
                </a:moveTo>
                <a:cubicBezTo>
                  <a:pt x="272415" y="693420"/>
                  <a:pt x="260985" y="693420"/>
                  <a:pt x="246698" y="693420"/>
                </a:cubicBezTo>
                <a:cubicBezTo>
                  <a:pt x="246698" y="656272"/>
                  <a:pt x="245745" y="620078"/>
                  <a:pt x="247650" y="584835"/>
                </a:cubicBezTo>
                <a:cubicBezTo>
                  <a:pt x="247650" y="581025"/>
                  <a:pt x="262890" y="576263"/>
                  <a:pt x="270510" y="576263"/>
                </a:cubicBezTo>
                <a:cubicBezTo>
                  <a:pt x="276225" y="576263"/>
                  <a:pt x="285750" y="583882"/>
                  <a:pt x="285750" y="588645"/>
                </a:cubicBezTo>
                <a:cubicBezTo>
                  <a:pt x="287655" y="622935"/>
                  <a:pt x="286703" y="657225"/>
                  <a:pt x="286703" y="693420"/>
                </a:cubicBezTo>
                <a:close/>
                <a:moveTo>
                  <a:pt x="247650" y="529590"/>
                </a:moveTo>
                <a:cubicBezTo>
                  <a:pt x="247650" y="490538"/>
                  <a:pt x="247650" y="453390"/>
                  <a:pt x="247650" y="415290"/>
                </a:cubicBezTo>
                <a:cubicBezTo>
                  <a:pt x="260985" y="415290"/>
                  <a:pt x="272415" y="415290"/>
                  <a:pt x="285750" y="415290"/>
                </a:cubicBezTo>
                <a:cubicBezTo>
                  <a:pt x="285750" y="453390"/>
                  <a:pt x="285750" y="491490"/>
                  <a:pt x="285750" y="529590"/>
                </a:cubicBezTo>
                <a:cubicBezTo>
                  <a:pt x="272415" y="529590"/>
                  <a:pt x="260985" y="529590"/>
                  <a:pt x="247650" y="529590"/>
                </a:cubicBezTo>
                <a:close/>
                <a:moveTo>
                  <a:pt x="247650" y="261938"/>
                </a:moveTo>
                <a:cubicBezTo>
                  <a:pt x="247650" y="258128"/>
                  <a:pt x="261938" y="251460"/>
                  <a:pt x="269558" y="251460"/>
                </a:cubicBezTo>
                <a:cubicBezTo>
                  <a:pt x="275273" y="251460"/>
                  <a:pt x="286703" y="260032"/>
                  <a:pt x="286703" y="264795"/>
                </a:cubicBezTo>
                <a:cubicBezTo>
                  <a:pt x="288608" y="299085"/>
                  <a:pt x="287655" y="333375"/>
                  <a:pt x="287655" y="369570"/>
                </a:cubicBezTo>
                <a:cubicBezTo>
                  <a:pt x="273367" y="369570"/>
                  <a:pt x="261938" y="369570"/>
                  <a:pt x="247650" y="369570"/>
                </a:cubicBezTo>
                <a:cubicBezTo>
                  <a:pt x="246698" y="332422"/>
                  <a:pt x="245745" y="297180"/>
                  <a:pt x="247650" y="261938"/>
                </a:cubicBezTo>
                <a:close/>
                <a:moveTo>
                  <a:pt x="221933" y="693420"/>
                </a:moveTo>
                <a:cubicBezTo>
                  <a:pt x="206692" y="693420"/>
                  <a:pt x="195263" y="693420"/>
                  <a:pt x="180023" y="693420"/>
                </a:cubicBezTo>
                <a:cubicBezTo>
                  <a:pt x="180023" y="656272"/>
                  <a:pt x="179070" y="620078"/>
                  <a:pt x="180975" y="584835"/>
                </a:cubicBezTo>
                <a:cubicBezTo>
                  <a:pt x="180975" y="581025"/>
                  <a:pt x="197167" y="576263"/>
                  <a:pt x="206692" y="576263"/>
                </a:cubicBezTo>
                <a:cubicBezTo>
                  <a:pt x="211455" y="576263"/>
                  <a:pt x="221933" y="584835"/>
                  <a:pt x="221933" y="589597"/>
                </a:cubicBezTo>
                <a:cubicBezTo>
                  <a:pt x="221933" y="622935"/>
                  <a:pt x="221933" y="657225"/>
                  <a:pt x="221933" y="693420"/>
                </a:cubicBezTo>
                <a:close/>
                <a:moveTo>
                  <a:pt x="180023" y="260032"/>
                </a:moveTo>
                <a:cubicBezTo>
                  <a:pt x="180023" y="256222"/>
                  <a:pt x="196215" y="251460"/>
                  <a:pt x="204788" y="250507"/>
                </a:cubicBezTo>
                <a:cubicBezTo>
                  <a:pt x="210502" y="250507"/>
                  <a:pt x="220027" y="258128"/>
                  <a:pt x="220027" y="262890"/>
                </a:cubicBezTo>
                <a:cubicBezTo>
                  <a:pt x="220980" y="297180"/>
                  <a:pt x="220980" y="330518"/>
                  <a:pt x="220980" y="367665"/>
                </a:cubicBezTo>
                <a:cubicBezTo>
                  <a:pt x="205740" y="367665"/>
                  <a:pt x="194310" y="367665"/>
                  <a:pt x="179070" y="367665"/>
                </a:cubicBezTo>
                <a:cubicBezTo>
                  <a:pt x="179070" y="332422"/>
                  <a:pt x="178117" y="296228"/>
                  <a:pt x="180023" y="260032"/>
                </a:cubicBezTo>
                <a:close/>
                <a:moveTo>
                  <a:pt x="111442" y="416243"/>
                </a:moveTo>
                <a:cubicBezTo>
                  <a:pt x="125730" y="416243"/>
                  <a:pt x="138113" y="416243"/>
                  <a:pt x="153352" y="416243"/>
                </a:cubicBezTo>
                <a:cubicBezTo>
                  <a:pt x="153352" y="454343"/>
                  <a:pt x="153352" y="491490"/>
                  <a:pt x="153352" y="529590"/>
                </a:cubicBezTo>
                <a:cubicBezTo>
                  <a:pt x="146685" y="530543"/>
                  <a:pt x="140017" y="530543"/>
                  <a:pt x="133350" y="531495"/>
                </a:cubicBezTo>
                <a:cubicBezTo>
                  <a:pt x="117158" y="533400"/>
                  <a:pt x="109538" y="528638"/>
                  <a:pt x="110490" y="510540"/>
                </a:cubicBezTo>
                <a:cubicBezTo>
                  <a:pt x="111442" y="479107"/>
                  <a:pt x="111442" y="448628"/>
                  <a:pt x="111442" y="416243"/>
                </a:cubicBezTo>
                <a:close/>
                <a:moveTo>
                  <a:pt x="47625" y="252413"/>
                </a:moveTo>
                <a:cubicBezTo>
                  <a:pt x="88583" y="246697"/>
                  <a:pt x="88583" y="246697"/>
                  <a:pt x="88583" y="284797"/>
                </a:cubicBezTo>
                <a:cubicBezTo>
                  <a:pt x="88583" y="300990"/>
                  <a:pt x="88583" y="318135"/>
                  <a:pt x="88583" y="334328"/>
                </a:cubicBezTo>
                <a:cubicBezTo>
                  <a:pt x="88583" y="373380"/>
                  <a:pt x="88583" y="373380"/>
                  <a:pt x="47625" y="367665"/>
                </a:cubicBezTo>
                <a:cubicBezTo>
                  <a:pt x="47625" y="329565"/>
                  <a:pt x="47625" y="291465"/>
                  <a:pt x="47625" y="252413"/>
                </a:cubicBezTo>
                <a:close/>
                <a:moveTo>
                  <a:pt x="47625" y="415290"/>
                </a:moveTo>
                <a:cubicBezTo>
                  <a:pt x="60960" y="415290"/>
                  <a:pt x="73342" y="415290"/>
                  <a:pt x="88583" y="415290"/>
                </a:cubicBezTo>
                <a:cubicBezTo>
                  <a:pt x="88583" y="450532"/>
                  <a:pt x="88583" y="484822"/>
                  <a:pt x="87630" y="519113"/>
                </a:cubicBezTo>
                <a:cubicBezTo>
                  <a:pt x="87630" y="522922"/>
                  <a:pt x="80010" y="528638"/>
                  <a:pt x="74295" y="529590"/>
                </a:cubicBezTo>
                <a:cubicBezTo>
                  <a:pt x="66675" y="531495"/>
                  <a:pt x="58102" y="530543"/>
                  <a:pt x="46673" y="530543"/>
                </a:cubicBezTo>
                <a:cubicBezTo>
                  <a:pt x="47625" y="491490"/>
                  <a:pt x="47625" y="454343"/>
                  <a:pt x="47625" y="415290"/>
                </a:cubicBezTo>
                <a:close/>
                <a:moveTo>
                  <a:pt x="46673" y="579120"/>
                </a:moveTo>
                <a:cubicBezTo>
                  <a:pt x="82867" y="567690"/>
                  <a:pt x="88583" y="571500"/>
                  <a:pt x="88583" y="606743"/>
                </a:cubicBezTo>
                <a:cubicBezTo>
                  <a:pt x="88583" y="624840"/>
                  <a:pt x="88583" y="642938"/>
                  <a:pt x="88583" y="661988"/>
                </a:cubicBezTo>
                <a:cubicBezTo>
                  <a:pt x="88583" y="699135"/>
                  <a:pt x="88583" y="699135"/>
                  <a:pt x="46673" y="692468"/>
                </a:cubicBezTo>
                <a:cubicBezTo>
                  <a:pt x="46673" y="653415"/>
                  <a:pt x="46673" y="616268"/>
                  <a:pt x="46673" y="579120"/>
                </a:cubicBezTo>
                <a:close/>
              </a:path>
            </a:pathLst>
          </a:custGeom>
          <a:solidFill>
            <a:schemeClr val="accent1">
              <a:lumMod val="50000"/>
            </a:schemeClr>
          </a:solidFill>
          <a:ln w="9525" cap="flat">
            <a:noFill/>
            <a:prstDash val="solid"/>
            <a:miter/>
          </a:ln>
        </p:spPr>
        <p:txBody>
          <a:bodyPr rtlCol="0" anchor="ctr"/>
          <a:lstStyle/>
          <a:p>
            <a:endParaRPr lang="en-US" dirty="0"/>
          </a:p>
        </p:txBody>
      </p:sp>
      <p:sp>
        <p:nvSpPr>
          <p:cNvPr id="30" name="Freeform: Shape 29">
            <a:extLst>
              <a:ext uri="{FF2B5EF4-FFF2-40B4-BE49-F238E27FC236}">
                <a16:creationId xmlns:a16="http://schemas.microsoft.com/office/drawing/2014/main" id="{DD79A056-FCB0-EEFD-BE33-3E937DB346F8}"/>
              </a:ext>
            </a:extLst>
          </p:cNvPr>
          <p:cNvSpPr/>
          <p:nvPr/>
        </p:nvSpPr>
        <p:spPr>
          <a:xfrm>
            <a:off x="6474586" y="5109829"/>
            <a:ext cx="385984" cy="992531"/>
          </a:xfrm>
          <a:custGeom>
            <a:avLst/>
            <a:gdLst>
              <a:gd name="connsiteX0" fmla="*/ 0 w 466725"/>
              <a:gd name="connsiteY0" fmla="*/ 1203008 h 1200150"/>
              <a:gd name="connsiteX1" fmla="*/ 468630 w 466725"/>
              <a:gd name="connsiteY1" fmla="*/ 1203008 h 1200150"/>
              <a:gd name="connsiteX2" fmla="*/ 464820 w 466725"/>
              <a:gd name="connsiteY2" fmla="*/ 1182053 h 1200150"/>
              <a:gd name="connsiteX3" fmla="*/ 464820 w 466725"/>
              <a:gd name="connsiteY3" fmla="*/ 32385 h 1200150"/>
              <a:gd name="connsiteX4" fmla="*/ 464820 w 466725"/>
              <a:gd name="connsiteY4" fmla="*/ 0 h 1200150"/>
              <a:gd name="connsiteX5" fmla="*/ 0 w 466725"/>
              <a:gd name="connsiteY5" fmla="*/ 0 h 1200150"/>
              <a:gd name="connsiteX6" fmla="*/ 0 w 466725"/>
              <a:gd name="connsiteY6" fmla="*/ 29528 h 1200150"/>
              <a:gd name="connsiteX7" fmla="*/ 0 w 466725"/>
              <a:gd name="connsiteY7" fmla="*/ 1183958 h 1200150"/>
              <a:gd name="connsiteX8" fmla="*/ 0 w 466725"/>
              <a:gd name="connsiteY8" fmla="*/ 1203008 h 1200150"/>
              <a:gd name="connsiteX9" fmla="*/ 110490 w 466725"/>
              <a:gd name="connsiteY9" fmla="*/ 892493 h 1200150"/>
              <a:gd name="connsiteX10" fmla="*/ 41910 w 466725"/>
              <a:gd name="connsiteY10" fmla="*/ 892493 h 1200150"/>
              <a:gd name="connsiteX11" fmla="*/ 41910 w 466725"/>
              <a:gd name="connsiteY11" fmla="*/ 825818 h 1200150"/>
              <a:gd name="connsiteX12" fmla="*/ 110490 w 466725"/>
              <a:gd name="connsiteY12" fmla="*/ 825818 h 1200150"/>
              <a:gd name="connsiteX13" fmla="*/ 110490 w 466725"/>
              <a:gd name="connsiteY13" fmla="*/ 892493 h 1200150"/>
              <a:gd name="connsiteX14" fmla="*/ 204788 w 466725"/>
              <a:gd name="connsiteY14" fmla="*/ 892493 h 1200150"/>
              <a:gd name="connsiteX15" fmla="*/ 146685 w 466725"/>
              <a:gd name="connsiteY15" fmla="*/ 892493 h 1200150"/>
              <a:gd name="connsiteX16" fmla="*/ 146685 w 466725"/>
              <a:gd name="connsiteY16" fmla="*/ 824865 h 1200150"/>
              <a:gd name="connsiteX17" fmla="*/ 204788 w 466725"/>
              <a:gd name="connsiteY17" fmla="*/ 824865 h 1200150"/>
              <a:gd name="connsiteX18" fmla="*/ 204788 w 466725"/>
              <a:gd name="connsiteY18" fmla="*/ 892493 h 1200150"/>
              <a:gd name="connsiteX19" fmla="*/ 206692 w 466725"/>
              <a:gd name="connsiteY19" fmla="*/ 673418 h 1200150"/>
              <a:gd name="connsiteX20" fmla="*/ 206692 w 466725"/>
              <a:gd name="connsiteY20" fmla="*/ 701040 h 1200150"/>
              <a:gd name="connsiteX21" fmla="*/ 195263 w 466725"/>
              <a:gd name="connsiteY21" fmla="*/ 702945 h 1200150"/>
              <a:gd name="connsiteX22" fmla="*/ 144780 w 466725"/>
              <a:gd name="connsiteY22" fmla="*/ 652463 h 1200150"/>
              <a:gd name="connsiteX23" fmla="*/ 164782 w 466725"/>
              <a:gd name="connsiteY23" fmla="*/ 632460 h 1200150"/>
              <a:gd name="connsiteX24" fmla="*/ 206692 w 466725"/>
              <a:gd name="connsiteY24" fmla="*/ 673418 h 1200150"/>
              <a:gd name="connsiteX25" fmla="*/ 309563 w 466725"/>
              <a:gd name="connsiteY25" fmla="*/ 892493 h 1200150"/>
              <a:gd name="connsiteX26" fmla="*/ 252413 w 466725"/>
              <a:gd name="connsiteY26" fmla="*/ 892493 h 1200150"/>
              <a:gd name="connsiteX27" fmla="*/ 252413 w 466725"/>
              <a:gd name="connsiteY27" fmla="*/ 824865 h 1200150"/>
              <a:gd name="connsiteX28" fmla="*/ 309563 w 466725"/>
              <a:gd name="connsiteY28" fmla="*/ 824865 h 1200150"/>
              <a:gd name="connsiteX29" fmla="*/ 309563 w 466725"/>
              <a:gd name="connsiteY29" fmla="*/ 892493 h 1200150"/>
              <a:gd name="connsiteX30" fmla="*/ 311467 w 466725"/>
              <a:gd name="connsiteY30" fmla="*/ 701993 h 1200150"/>
              <a:gd name="connsiteX31" fmla="*/ 250507 w 466725"/>
              <a:gd name="connsiteY31" fmla="*/ 701993 h 1200150"/>
              <a:gd name="connsiteX32" fmla="*/ 251460 w 466725"/>
              <a:gd name="connsiteY32" fmla="*/ 644843 h 1200150"/>
              <a:gd name="connsiteX33" fmla="*/ 264795 w 466725"/>
              <a:gd name="connsiteY33" fmla="*/ 633413 h 1200150"/>
              <a:gd name="connsiteX34" fmla="*/ 311467 w 466725"/>
              <a:gd name="connsiteY34" fmla="*/ 672465 h 1200150"/>
              <a:gd name="connsiteX35" fmla="*/ 311467 w 466725"/>
              <a:gd name="connsiteY35" fmla="*/ 701993 h 1200150"/>
              <a:gd name="connsiteX36" fmla="*/ 404813 w 466725"/>
              <a:gd name="connsiteY36" fmla="*/ 892493 h 1200150"/>
              <a:gd name="connsiteX37" fmla="*/ 347663 w 466725"/>
              <a:gd name="connsiteY37" fmla="*/ 892493 h 1200150"/>
              <a:gd name="connsiteX38" fmla="*/ 347663 w 466725"/>
              <a:gd name="connsiteY38" fmla="*/ 824865 h 1200150"/>
              <a:gd name="connsiteX39" fmla="*/ 404813 w 466725"/>
              <a:gd name="connsiteY39" fmla="*/ 824865 h 1200150"/>
              <a:gd name="connsiteX40" fmla="*/ 404813 w 466725"/>
              <a:gd name="connsiteY40" fmla="*/ 892493 h 1200150"/>
              <a:gd name="connsiteX41" fmla="*/ 404813 w 466725"/>
              <a:gd name="connsiteY41" fmla="*/ 797243 h 1200150"/>
              <a:gd name="connsiteX42" fmla="*/ 346710 w 466725"/>
              <a:gd name="connsiteY42" fmla="*/ 797243 h 1200150"/>
              <a:gd name="connsiteX43" fmla="*/ 345757 w 466725"/>
              <a:gd name="connsiteY43" fmla="*/ 779145 h 1200150"/>
              <a:gd name="connsiteX44" fmla="*/ 404813 w 466725"/>
              <a:gd name="connsiteY44" fmla="*/ 731520 h 1200150"/>
              <a:gd name="connsiteX45" fmla="*/ 404813 w 466725"/>
              <a:gd name="connsiteY45" fmla="*/ 797243 h 1200150"/>
              <a:gd name="connsiteX46" fmla="*/ 405765 w 466725"/>
              <a:gd name="connsiteY46" fmla="*/ 701993 h 1200150"/>
              <a:gd name="connsiteX47" fmla="*/ 345757 w 466725"/>
              <a:gd name="connsiteY47" fmla="*/ 701993 h 1200150"/>
              <a:gd name="connsiteX48" fmla="*/ 345757 w 466725"/>
              <a:gd name="connsiteY48" fmla="*/ 643890 h 1200150"/>
              <a:gd name="connsiteX49" fmla="*/ 355282 w 466725"/>
              <a:gd name="connsiteY49" fmla="*/ 634365 h 1200150"/>
              <a:gd name="connsiteX50" fmla="*/ 404813 w 466725"/>
              <a:gd name="connsiteY50" fmla="*/ 634365 h 1200150"/>
              <a:gd name="connsiteX51" fmla="*/ 405765 w 466725"/>
              <a:gd name="connsiteY51" fmla="*/ 701993 h 1200150"/>
              <a:gd name="connsiteX52" fmla="*/ 405765 w 466725"/>
              <a:gd name="connsiteY52" fmla="*/ 444818 h 1200150"/>
              <a:gd name="connsiteX53" fmla="*/ 405765 w 466725"/>
              <a:gd name="connsiteY53" fmla="*/ 513398 h 1200150"/>
              <a:gd name="connsiteX54" fmla="*/ 358140 w 466725"/>
              <a:gd name="connsiteY54" fmla="*/ 512445 h 1200150"/>
              <a:gd name="connsiteX55" fmla="*/ 345757 w 466725"/>
              <a:gd name="connsiteY55" fmla="*/ 500063 h 1200150"/>
              <a:gd name="connsiteX56" fmla="*/ 344805 w 466725"/>
              <a:gd name="connsiteY56" fmla="*/ 443865 h 1200150"/>
              <a:gd name="connsiteX57" fmla="*/ 405765 w 466725"/>
              <a:gd name="connsiteY57" fmla="*/ 444818 h 1200150"/>
              <a:gd name="connsiteX58" fmla="*/ 404813 w 466725"/>
              <a:gd name="connsiteY58" fmla="*/ 321945 h 1200150"/>
              <a:gd name="connsiteX59" fmla="*/ 346710 w 466725"/>
              <a:gd name="connsiteY59" fmla="*/ 321945 h 1200150"/>
              <a:gd name="connsiteX60" fmla="*/ 346710 w 466725"/>
              <a:gd name="connsiteY60" fmla="*/ 254318 h 1200150"/>
              <a:gd name="connsiteX61" fmla="*/ 404813 w 466725"/>
              <a:gd name="connsiteY61" fmla="*/ 254318 h 1200150"/>
              <a:gd name="connsiteX62" fmla="*/ 404813 w 466725"/>
              <a:gd name="connsiteY62" fmla="*/ 321945 h 1200150"/>
              <a:gd name="connsiteX63" fmla="*/ 404813 w 466725"/>
              <a:gd name="connsiteY63" fmla="*/ 159068 h 1200150"/>
              <a:gd name="connsiteX64" fmla="*/ 404813 w 466725"/>
              <a:gd name="connsiteY64" fmla="*/ 224790 h 1200150"/>
              <a:gd name="connsiteX65" fmla="*/ 346710 w 466725"/>
              <a:gd name="connsiteY65" fmla="*/ 224790 h 1200150"/>
              <a:gd name="connsiteX66" fmla="*/ 345757 w 466725"/>
              <a:gd name="connsiteY66" fmla="*/ 207645 h 1200150"/>
              <a:gd name="connsiteX67" fmla="*/ 404813 w 466725"/>
              <a:gd name="connsiteY67" fmla="*/ 159068 h 1200150"/>
              <a:gd name="connsiteX68" fmla="*/ 346710 w 466725"/>
              <a:gd name="connsiteY68" fmla="*/ 349568 h 1200150"/>
              <a:gd name="connsiteX69" fmla="*/ 403860 w 466725"/>
              <a:gd name="connsiteY69" fmla="*/ 349568 h 1200150"/>
              <a:gd name="connsiteX70" fmla="*/ 403860 w 466725"/>
              <a:gd name="connsiteY70" fmla="*/ 415290 h 1200150"/>
              <a:gd name="connsiteX71" fmla="*/ 399097 w 466725"/>
              <a:gd name="connsiteY71" fmla="*/ 417195 h 1200150"/>
              <a:gd name="connsiteX72" fmla="*/ 346710 w 466725"/>
              <a:gd name="connsiteY72" fmla="*/ 349568 h 1200150"/>
              <a:gd name="connsiteX73" fmla="*/ 348615 w 466725"/>
              <a:gd name="connsiteY73" fmla="*/ 544830 h 1200150"/>
              <a:gd name="connsiteX74" fmla="*/ 405765 w 466725"/>
              <a:gd name="connsiteY74" fmla="*/ 534353 h 1200150"/>
              <a:gd name="connsiteX75" fmla="*/ 405765 w 466725"/>
              <a:gd name="connsiteY75" fmla="*/ 593408 h 1200150"/>
              <a:gd name="connsiteX76" fmla="*/ 403860 w 466725"/>
              <a:gd name="connsiteY76" fmla="*/ 611505 h 1200150"/>
              <a:gd name="connsiteX77" fmla="*/ 348615 w 466725"/>
              <a:gd name="connsiteY77" fmla="*/ 602933 h 1200150"/>
              <a:gd name="connsiteX78" fmla="*/ 348615 w 466725"/>
              <a:gd name="connsiteY78" fmla="*/ 544830 h 1200150"/>
              <a:gd name="connsiteX79" fmla="*/ 306705 w 466725"/>
              <a:gd name="connsiteY79" fmla="*/ 605790 h 1200150"/>
              <a:gd name="connsiteX80" fmla="*/ 258127 w 466725"/>
              <a:gd name="connsiteY80" fmla="*/ 607695 h 1200150"/>
              <a:gd name="connsiteX81" fmla="*/ 251460 w 466725"/>
              <a:gd name="connsiteY81" fmla="*/ 595313 h 1200150"/>
              <a:gd name="connsiteX82" fmla="*/ 251460 w 466725"/>
              <a:gd name="connsiteY82" fmla="*/ 570548 h 1200150"/>
              <a:gd name="connsiteX83" fmla="*/ 284797 w 466725"/>
              <a:gd name="connsiteY83" fmla="*/ 537210 h 1200150"/>
              <a:gd name="connsiteX84" fmla="*/ 314325 w 466725"/>
              <a:gd name="connsiteY84" fmla="*/ 575310 h 1200150"/>
              <a:gd name="connsiteX85" fmla="*/ 306705 w 466725"/>
              <a:gd name="connsiteY85" fmla="*/ 605790 h 1200150"/>
              <a:gd name="connsiteX86" fmla="*/ 252413 w 466725"/>
              <a:gd name="connsiteY86" fmla="*/ 254318 h 1200150"/>
              <a:gd name="connsiteX87" fmla="*/ 309563 w 466725"/>
              <a:gd name="connsiteY87" fmla="*/ 254318 h 1200150"/>
              <a:gd name="connsiteX88" fmla="*/ 309563 w 466725"/>
              <a:gd name="connsiteY88" fmla="*/ 321945 h 1200150"/>
              <a:gd name="connsiteX89" fmla="*/ 252413 w 466725"/>
              <a:gd name="connsiteY89" fmla="*/ 321945 h 1200150"/>
              <a:gd name="connsiteX90" fmla="*/ 252413 w 466725"/>
              <a:gd name="connsiteY90" fmla="*/ 254318 h 1200150"/>
              <a:gd name="connsiteX91" fmla="*/ 253365 w 466725"/>
              <a:gd name="connsiteY91" fmla="*/ 349568 h 1200150"/>
              <a:gd name="connsiteX92" fmla="*/ 309563 w 466725"/>
              <a:gd name="connsiteY92" fmla="*/ 349568 h 1200150"/>
              <a:gd name="connsiteX93" fmla="*/ 309563 w 466725"/>
              <a:gd name="connsiteY93" fmla="*/ 414338 h 1200150"/>
              <a:gd name="connsiteX94" fmla="*/ 304800 w 466725"/>
              <a:gd name="connsiteY94" fmla="*/ 417195 h 1200150"/>
              <a:gd name="connsiteX95" fmla="*/ 253365 w 466725"/>
              <a:gd name="connsiteY95" fmla="*/ 349568 h 1200150"/>
              <a:gd name="connsiteX96" fmla="*/ 254317 w 466725"/>
              <a:gd name="connsiteY96" fmla="*/ 736283 h 1200150"/>
              <a:gd name="connsiteX97" fmla="*/ 310515 w 466725"/>
              <a:gd name="connsiteY97" fmla="*/ 725805 h 1200150"/>
              <a:gd name="connsiteX98" fmla="*/ 310515 w 466725"/>
              <a:gd name="connsiteY98" fmla="*/ 799147 h 1200150"/>
              <a:gd name="connsiteX99" fmla="*/ 255270 w 466725"/>
              <a:gd name="connsiteY99" fmla="*/ 793433 h 1200150"/>
              <a:gd name="connsiteX100" fmla="*/ 254317 w 466725"/>
              <a:gd name="connsiteY100" fmla="*/ 736283 h 1200150"/>
              <a:gd name="connsiteX101" fmla="*/ 201930 w 466725"/>
              <a:gd name="connsiteY101" fmla="*/ 605790 h 1200150"/>
              <a:gd name="connsiteX102" fmla="*/ 153352 w 466725"/>
              <a:gd name="connsiteY102" fmla="*/ 607695 h 1200150"/>
              <a:gd name="connsiteX103" fmla="*/ 146685 w 466725"/>
              <a:gd name="connsiteY103" fmla="*/ 595313 h 1200150"/>
              <a:gd name="connsiteX104" fmla="*/ 145732 w 466725"/>
              <a:gd name="connsiteY104" fmla="*/ 559118 h 1200150"/>
              <a:gd name="connsiteX105" fmla="*/ 169545 w 466725"/>
              <a:gd name="connsiteY105" fmla="*/ 536258 h 1200150"/>
              <a:gd name="connsiteX106" fmla="*/ 208597 w 466725"/>
              <a:gd name="connsiteY106" fmla="*/ 574358 h 1200150"/>
              <a:gd name="connsiteX107" fmla="*/ 201930 w 466725"/>
              <a:gd name="connsiteY107" fmla="*/ 605790 h 1200150"/>
              <a:gd name="connsiteX108" fmla="*/ 145732 w 466725"/>
              <a:gd name="connsiteY108" fmla="*/ 167640 h 1200150"/>
              <a:gd name="connsiteX109" fmla="*/ 157163 w 466725"/>
              <a:gd name="connsiteY109" fmla="*/ 158115 h 1200150"/>
              <a:gd name="connsiteX110" fmla="*/ 204788 w 466725"/>
              <a:gd name="connsiteY110" fmla="*/ 158115 h 1200150"/>
              <a:gd name="connsiteX111" fmla="*/ 204788 w 466725"/>
              <a:gd name="connsiteY111" fmla="*/ 226695 h 1200150"/>
              <a:gd name="connsiteX112" fmla="*/ 144780 w 466725"/>
              <a:gd name="connsiteY112" fmla="*/ 226695 h 1200150"/>
              <a:gd name="connsiteX113" fmla="*/ 145732 w 466725"/>
              <a:gd name="connsiteY113" fmla="*/ 167640 h 1200150"/>
              <a:gd name="connsiteX114" fmla="*/ 204788 w 466725"/>
              <a:gd name="connsiteY114" fmla="*/ 254318 h 1200150"/>
              <a:gd name="connsiteX115" fmla="*/ 204788 w 466725"/>
              <a:gd name="connsiteY115" fmla="*/ 320993 h 1200150"/>
              <a:gd name="connsiteX116" fmla="*/ 146685 w 466725"/>
              <a:gd name="connsiteY116" fmla="*/ 320993 h 1200150"/>
              <a:gd name="connsiteX117" fmla="*/ 146685 w 466725"/>
              <a:gd name="connsiteY117" fmla="*/ 254318 h 1200150"/>
              <a:gd name="connsiteX118" fmla="*/ 204788 w 466725"/>
              <a:gd name="connsiteY118" fmla="*/ 254318 h 1200150"/>
              <a:gd name="connsiteX119" fmla="*/ 144780 w 466725"/>
              <a:gd name="connsiteY119" fmla="*/ 349568 h 1200150"/>
              <a:gd name="connsiteX120" fmla="*/ 205740 w 466725"/>
              <a:gd name="connsiteY120" fmla="*/ 349568 h 1200150"/>
              <a:gd name="connsiteX121" fmla="*/ 204788 w 466725"/>
              <a:gd name="connsiteY121" fmla="*/ 407670 h 1200150"/>
              <a:gd name="connsiteX122" fmla="*/ 194310 w 466725"/>
              <a:gd name="connsiteY122" fmla="*/ 418148 h 1200150"/>
              <a:gd name="connsiteX123" fmla="*/ 144780 w 466725"/>
              <a:gd name="connsiteY123" fmla="*/ 377190 h 1200150"/>
              <a:gd name="connsiteX124" fmla="*/ 144780 w 466725"/>
              <a:gd name="connsiteY124" fmla="*/ 349568 h 1200150"/>
              <a:gd name="connsiteX125" fmla="*/ 148590 w 466725"/>
              <a:gd name="connsiteY125" fmla="*/ 451485 h 1200150"/>
              <a:gd name="connsiteX126" fmla="*/ 204788 w 466725"/>
              <a:gd name="connsiteY126" fmla="*/ 441008 h 1200150"/>
              <a:gd name="connsiteX127" fmla="*/ 204788 w 466725"/>
              <a:gd name="connsiteY127" fmla="*/ 515303 h 1200150"/>
              <a:gd name="connsiteX128" fmla="*/ 148590 w 466725"/>
              <a:gd name="connsiteY128" fmla="*/ 506730 h 1200150"/>
              <a:gd name="connsiteX129" fmla="*/ 148590 w 466725"/>
              <a:gd name="connsiteY129" fmla="*/ 451485 h 1200150"/>
              <a:gd name="connsiteX130" fmla="*/ 112395 w 466725"/>
              <a:gd name="connsiteY130" fmla="*/ 782003 h 1200150"/>
              <a:gd name="connsiteX131" fmla="*/ 110490 w 466725"/>
              <a:gd name="connsiteY131" fmla="*/ 797243 h 1200150"/>
              <a:gd name="connsiteX132" fmla="*/ 89535 w 466725"/>
              <a:gd name="connsiteY132" fmla="*/ 798195 h 1200150"/>
              <a:gd name="connsiteX133" fmla="*/ 39052 w 466725"/>
              <a:gd name="connsiteY133" fmla="*/ 745808 h 1200150"/>
              <a:gd name="connsiteX134" fmla="*/ 56197 w 466725"/>
              <a:gd name="connsiteY134" fmla="*/ 727710 h 1200150"/>
              <a:gd name="connsiteX135" fmla="*/ 112395 w 466725"/>
              <a:gd name="connsiteY135" fmla="*/ 782003 h 1200150"/>
              <a:gd name="connsiteX136" fmla="*/ 74295 w 466725"/>
              <a:gd name="connsiteY136" fmla="*/ 609600 h 1200150"/>
              <a:gd name="connsiteX137" fmla="*/ 40005 w 466725"/>
              <a:gd name="connsiteY137" fmla="*/ 572453 h 1200150"/>
              <a:gd name="connsiteX138" fmla="*/ 78105 w 466725"/>
              <a:gd name="connsiteY138" fmla="*/ 537210 h 1200150"/>
              <a:gd name="connsiteX139" fmla="*/ 112395 w 466725"/>
              <a:gd name="connsiteY139" fmla="*/ 574358 h 1200150"/>
              <a:gd name="connsiteX140" fmla="*/ 74295 w 466725"/>
              <a:gd name="connsiteY140" fmla="*/ 609600 h 1200150"/>
              <a:gd name="connsiteX141" fmla="*/ 112395 w 466725"/>
              <a:gd name="connsiteY141" fmla="*/ 480060 h 1200150"/>
              <a:gd name="connsiteX142" fmla="*/ 75247 w 466725"/>
              <a:gd name="connsiteY142" fmla="*/ 513398 h 1200150"/>
              <a:gd name="connsiteX143" fmla="*/ 40005 w 466725"/>
              <a:gd name="connsiteY143" fmla="*/ 477203 h 1200150"/>
              <a:gd name="connsiteX144" fmla="*/ 76200 w 466725"/>
              <a:gd name="connsiteY144" fmla="*/ 442913 h 1200150"/>
              <a:gd name="connsiteX145" fmla="*/ 112395 w 466725"/>
              <a:gd name="connsiteY145" fmla="*/ 480060 h 1200150"/>
              <a:gd name="connsiteX146" fmla="*/ 41910 w 466725"/>
              <a:gd name="connsiteY146" fmla="*/ 320993 h 1200150"/>
              <a:gd name="connsiteX147" fmla="*/ 41910 w 466725"/>
              <a:gd name="connsiteY147" fmla="*/ 252413 h 1200150"/>
              <a:gd name="connsiteX148" fmla="*/ 109538 w 466725"/>
              <a:gd name="connsiteY148" fmla="*/ 252413 h 1200150"/>
              <a:gd name="connsiteX149" fmla="*/ 109538 w 466725"/>
              <a:gd name="connsiteY149" fmla="*/ 320993 h 1200150"/>
              <a:gd name="connsiteX150" fmla="*/ 41910 w 466725"/>
              <a:gd name="connsiteY150" fmla="*/ 320993 h 1200150"/>
              <a:gd name="connsiteX151" fmla="*/ 40957 w 466725"/>
              <a:gd name="connsiteY151" fmla="*/ 169545 h 1200150"/>
              <a:gd name="connsiteX152" fmla="*/ 91440 w 466725"/>
              <a:gd name="connsiteY152" fmla="*/ 158115 h 1200150"/>
              <a:gd name="connsiteX153" fmla="*/ 111442 w 466725"/>
              <a:gd name="connsiteY153" fmla="*/ 171450 h 1200150"/>
              <a:gd name="connsiteX154" fmla="*/ 111442 w 466725"/>
              <a:gd name="connsiteY154" fmla="*/ 226695 h 1200150"/>
              <a:gd name="connsiteX155" fmla="*/ 87630 w 466725"/>
              <a:gd name="connsiteY155" fmla="*/ 227648 h 1200150"/>
              <a:gd name="connsiteX156" fmla="*/ 39052 w 466725"/>
              <a:gd name="connsiteY156" fmla="*/ 227648 h 1200150"/>
              <a:gd name="connsiteX157" fmla="*/ 40957 w 466725"/>
              <a:gd name="connsiteY157" fmla="*/ 169545 h 120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466725" h="1200150">
                <a:moveTo>
                  <a:pt x="0" y="1203008"/>
                </a:moveTo>
                <a:lnTo>
                  <a:pt x="468630" y="1203008"/>
                </a:lnTo>
                <a:cubicBezTo>
                  <a:pt x="466725" y="1197293"/>
                  <a:pt x="464820" y="1189673"/>
                  <a:pt x="464820" y="1182053"/>
                </a:cubicBezTo>
                <a:cubicBezTo>
                  <a:pt x="464820" y="799147"/>
                  <a:pt x="464820" y="415290"/>
                  <a:pt x="464820" y="32385"/>
                </a:cubicBezTo>
                <a:cubicBezTo>
                  <a:pt x="464820" y="21908"/>
                  <a:pt x="464820" y="11430"/>
                  <a:pt x="464820" y="0"/>
                </a:cubicBezTo>
                <a:cubicBezTo>
                  <a:pt x="308610" y="0"/>
                  <a:pt x="156210" y="0"/>
                  <a:pt x="0" y="0"/>
                </a:cubicBezTo>
                <a:cubicBezTo>
                  <a:pt x="0" y="10478"/>
                  <a:pt x="0" y="20003"/>
                  <a:pt x="0" y="29528"/>
                </a:cubicBezTo>
                <a:cubicBezTo>
                  <a:pt x="0" y="414338"/>
                  <a:pt x="0" y="799147"/>
                  <a:pt x="0" y="1183958"/>
                </a:cubicBezTo>
                <a:cubicBezTo>
                  <a:pt x="952" y="1189673"/>
                  <a:pt x="1905" y="1196340"/>
                  <a:pt x="0" y="1203008"/>
                </a:cubicBezTo>
                <a:close/>
                <a:moveTo>
                  <a:pt x="110490" y="892493"/>
                </a:moveTo>
                <a:cubicBezTo>
                  <a:pt x="87630" y="892493"/>
                  <a:pt x="65722" y="892493"/>
                  <a:pt x="41910" y="892493"/>
                </a:cubicBezTo>
                <a:cubicBezTo>
                  <a:pt x="41910" y="870585"/>
                  <a:pt x="41910" y="848678"/>
                  <a:pt x="41910" y="825818"/>
                </a:cubicBezTo>
                <a:cubicBezTo>
                  <a:pt x="64770" y="825818"/>
                  <a:pt x="86677" y="825818"/>
                  <a:pt x="110490" y="825818"/>
                </a:cubicBezTo>
                <a:cubicBezTo>
                  <a:pt x="110490" y="847725"/>
                  <a:pt x="110490" y="869633"/>
                  <a:pt x="110490" y="892493"/>
                </a:cubicBezTo>
                <a:close/>
                <a:moveTo>
                  <a:pt x="204788" y="892493"/>
                </a:moveTo>
                <a:cubicBezTo>
                  <a:pt x="184785" y="892493"/>
                  <a:pt x="166688" y="892493"/>
                  <a:pt x="146685" y="892493"/>
                </a:cubicBezTo>
                <a:cubicBezTo>
                  <a:pt x="146685" y="870585"/>
                  <a:pt x="146685" y="848678"/>
                  <a:pt x="146685" y="824865"/>
                </a:cubicBezTo>
                <a:cubicBezTo>
                  <a:pt x="165735" y="824865"/>
                  <a:pt x="184785" y="824865"/>
                  <a:pt x="204788" y="824865"/>
                </a:cubicBezTo>
                <a:cubicBezTo>
                  <a:pt x="204788" y="848678"/>
                  <a:pt x="204788" y="869633"/>
                  <a:pt x="204788" y="892493"/>
                </a:cubicBezTo>
                <a:close/>
                <a:moveTo>
                  <a:pt x="206692" y="673418"/>
                </a:moveTo>
                <a:cubicBezTo>
                  <a:pt x="206692" y="681990"/>
                  <a:pt x="206692" y="691515"/>
                  <a:pt x="206692" y="701040"/>
                </a:cubicBezTo>
                <a:cubicBezTo>
                  <a:pt x="200025" y="701993"/>
                  <a:pt x="198120" y="702945"/>
                  <a:pt x="195263" y="702945"/>
                </a:cubicBezTo>
                <a:cubicBezTo>
                  <a:pt x="136207" y="701993"/>
                  <a:pt x="146685" y="712470"/>
                  <a:pt x="144780" y="652463"/>
                </a:cubicBezTo>
                <a:cubicBezTo>
                  <a:pt x="144780" y="638175"/>
                  <a:pt x="149542" y="632460"/>
                  <a:pt x="164782" y="632460"/>
                </a:cubicBezTo>
                <a:cubicBezTo>
                  <a:pt x="215265" y="633413"/>
                  <a:pt x="204788" y="629603"/>
                  <a:pt x="206692" y="673418"/>
                </a:cubicBezTo>
                <a:close/>
                <a:moveTo>
                  <a:pt x="309563" y="892493"/>
                </a:moveTo>
                <a:cubicBezTo>
                  <a:pt x="291465" y="892493"/>
                  <a:pt x="272415" y="892493"/>
                  <a:pt x="252413" y="892493"/>
                </a:cubicBezTo>
                <a:cubicBezTo>
                  <a:pt x="252413" y="870585"/>
                  <a:pt x="252413" y="848678"/>
                  <a:pt x="252413" y="824865"/>
                </a:cubicBezTo>
                <a:cubicBezTo>
                  <a:pt x="272415" y="824865"/>
                  <a:pt x="290513" y="824865"/>
                  <a:pt x="309563" y="824865"/>
                </a:cubicBezTo>
                <a:cubicBezTo>
                  <a:pt x="309563" y="847725"/>
                  <a:pt x="309563" y="869633"/>
                  <a:pt x="309563" y="892493"/>
                </a:cubicBezTo>
                <a:close/>
                <a:moveTo>
                  <a:pt x="311467" y="701993"/>
                </a:moveTo>
                <a:cubicBezTo>
                  <a:pt x="289560" y="701993"/>
                  <a:pt x="271463" y="701993"/>
                  <a:pt x="250507" y="701993"/>
                </a:cubicBezTo>
                <a:cubicBezTo>
                  <a:pt x="250507" y="681990"/>
                  <a:pt x="249555" y="662940"/>
                  <a:pt x="251460" y="644843"/>
                </a:cubicBezTo>
                <a:cubicBezTo>
                  <a:pt x="251460" y="641033"/>
                  <a:pt x="259080" y="634365"/>
                  <a:pt x="264795" y="633413"/>
                </a:cubicBezTo>
                <a:cubicBezTo>
                  <a:pt x="307657" y="626745"/>
                  <a:pt x="312420" y="630555"/>
                  <a:pt x="311467" y="672465"/>
                </a:cubicBezTo>
                <a:cubicBezTo>
                  <a:pt x="311467" y="681990"/>
                  <a:pt x="311467" y="690563"/>
                  <a:pt x="311467" y="701993"/>
                </a:cubicBezTo>
                <a:close/>
                <a:moveTo>
                  <a:pt x="404813" y="892493"/>
                </a:moveTo>
                <a:cubicBezTo>
                  <a:pt x="385763" y="892493"/>
                  <a:pt x="367665" y="892493"/>
                  <a:pt x="347663" y="892493"/>
                </a:cubicBezTo>
                <a:cubicBezTo>
                  <a:pt x="347663" y="870585"/>
                  <a:pt x="347663" y="848678"/>
                  <a:pt x="347663" y="824865"/>
                </a:cubicBezTo>
                <a:cubicBezTo>
                  <a:pt x="366713" y="824865"/>
                  <a:pt x="384810" y="824865"/>
                  <a:pt x="404813" y="824865"/>
                </a:cubicBezTo>
                <a:cubicBezTo>
                  <a:pt x="404813" y="846772"/>
                  <a:pt x="404813" y="869633"/>
                  <a:pt x="404813" y="892493"/>
                </a:cubicBezTo>
                <a:close/>
                <a:moveTo>
                  <a:pt x="404813" y="797243"/>
                </a:moveTo>
                <a:cubicBezTo>
                  <a:pt x="385763" y="797243"/>
                  <a:pt x="367665" y="797243"/>
                  <a:pt x="346710" y="797243"/>
                </a:cubicBezTo>
                <a:cubicBezTo>
                  <a:pt x="345757" y="789622"/>
                  <a:pt x="345757" y="784860"/>
                  <a:pt x="345757" y="779145"/>
                </a:cubicBezTo>
                <a:cubicBezTo>
                  <a:pt x="344805" y="722947"/>
                  <a:pt x="346710" y="721043"/>
                  <a:pt x="404813" y="731520"/>
                </a:cubicBezTo>
                <a:cubicBezTo>
                  <a:pt x="404813" y="752475"/>
                  <a:pt x="404813" y="773430"/>
                  <a:pt x="404813" y="797243"/>
                </a:cubicBezTo>
                <a:close/>
                <a:moveTo>
                  <a:pt x="405765" y="701993"/>
                </a:moveTo>
                <a:cubicBezTo>
                  <a:pt x="386715" y="701993"/>
                  <a:pt x="367665" y="701993"/>
                  <a:pt x="345757" y="701993"/>
                </a:cubicBezTo>
                <a:cubicBezTo>
                  <a:pt x="345757" y="681990"/>
                  <a:pt x="344805" y="662940"/>
                  <a:pt x="345757" y="643890"/>
                </a:cubicBezTo>
                <a:cubicBezTo>
                  <a:pt x="345757" y="640080"/>
                  <a:pt x="351472" y="634365"/>
                  <a:pt x="355282" y="634365"/>
                </a:cubicBezTo>
                <a:cubicBezTo>
                  <a:pt x="371475" y="633413"/>
                  <a:pt x="387667" y="634365"/>
                  <a:pt x="404813" y="634365"/>
                </a:cubicBezTo>
                <a:cubicBezTo>
                  <a:pt x="405765" y="659130"/>
                  <a:pt x="405765" y="680085"/>
                  <a:pt x="405765" y="701993"/>
                </a:cubicBezTo>
                <a:close/>
                <a:moveTo>
                  <a:pt x="405765" y="444818"/>
                </a:moveTo>
                <a:cubicBezTo>
                  <a:pt x="405765" y="467678"/>
                  <a:pt x="405765" y="488633"/>
                  <a:pt x="405765" y="513398"/>
                </a:cubicBezTo>
                <a:cubicBezTo>
                  <a:pt x="389572" y="513398"/>
                  <a:pt x="373380" y="514350"/>
                  <a:pt x="358140" y="512445"/>
                </a:cubicBezTo>
                <a:cubicBezTo>
                  <a:pt x="353377" y="512445"/>
                  <a:pt x="346710" y="504825"/>
                  <a:pt x="345757" y="500063"/>
                </a:cubicBezTo>
                <a:cubicBezTo>
                  <a:pt x="344805" y="481965"/>
                  <a:pt x="344805" y="463868"/>
                  <a:pt x="344805" y="443865"/>
                </a:cubicBezTo>
                <a:cubicBezTo>
                  <a:pt x="365760" y="444818"/>
                  <a:pt x="384810" y="444818"/>
                  <a:pt x="405765" y="444818"/>
                </a:cubicBezTo>
                <a:close/>
                <a:moveTo>
                  <a:pt x="404813" y="321945"/>
                </a:moveTo>
                <a:cubicBezTo>
                  <a:pt x="385763" y="321945"/>
                  <a:pt x="367665" y="321945"/>
                  <a:pt x="346710" y="321945"/>
                </a:cubicBezTo>
                <a:cubicBezTo>
                  <a:pt x="346710" y="298133"/>
                  <a:pt x="346710" y="277178"/>
                  <a:pt x="346710" y="254318"/>
                </a:cubicBezTo>
                <a:cubicBezTo>
                  <a:pt x="365760" y="254318"/>
                  <a:pt x="384810" y="254318"/>
                  <a:pt x="404813" y="254318"/>
                </a:cubicBezTo>
                <a:cubicBezTo>
                  <a:pt x="404813" y="276225"/>
                  <a:pt x="404813" y="298133"/>
                  <a:pt x="404813" y="321945"/>
                </a:cubicBezTo>
                <a:close/>
                <a:moveTo>
                  <a:pt x="404813" y="159068"/>
                </a:moveTo>
                <a:cubicBezTo>
                  <a:pt x="404813" y="180023"/>
                  <a:pt x="404813" y="201930"/>
                  <a:pt x="404813" y="224790"/>
                </a:cubicBezTo>
                <a:cubicBezTo>
                  <a:pt x="386715" y="224790"/>
                  <a:pt x="367665" y="224790"/>
                  <a:pt x="346710" y="224790"/>
                </a:cubicBezTo>
                <a:cubicBezTo>
                  <a:pt x="345757" y="218123"/>
                  <a:pt x="345757" y="212408"/>
                  <a:pt x="345757" y="207645"/>
                </a:cubicBezTo>
                <a:cubicBezTo>
                  <a:pt x="343852" y="151448"/>
                  <a:pt x="345757" y="150495"/>
                  <a:pt x="404813" y="159068"/>
                </a:cubicBezTo>
                <a:close/>
                <a:moveTo>
                  <a:pt x="346710" y="349568"/>
                </a:moveTo>
                <a:cubicBezTo>
                  <a:pt x="365760" y="349568"/>
                  <a:pt x="383857" y="349568"/>
                  <a:pt x="403860" y="349568"/>
                </a:cubicBezTo>
                <a:cubicBezTo>
                  <a:pt x="403860" y="371475"/>
                  <a:pt x="403860" y="393383"/>
                  <a:pt x="403860" y="415290"/>
                </a:cubicBezTo>
                <a:cubicBezTo>
                  <a:pt x="401955" y="416243"/>
                  <a:pt x="401003" y="417195"/>
                  <a:pt x="399097" y="417195"/>
                </a:cubicBezTo>
                <a:cubicBezTo>
                  <a:pt x="336232" y="417195"/>
                  <a:pt x="343852" y="433388"/>
                  <a:pt x="346710" y="349568"/>
                </a:cubicBezTo>
                <a:close/>
                <a:moveTo>
                  <a:pt x="348615" y="544830"/>
                </a:moveTo>
                <a:cubicBezTo>
                  <a:pt x="355282" y="534353"/>
                  <a:pt x="383857" y="538163"/>
                  <a:pt x="405765" y="534353"/>
                </a:cubicBezTo>
                <a:cubicBezTo>
                  <a:pt x="405765" y="558165"/>
                  <a:pt x="405765" y="576263"/>
                  <a:pt x="405765" y="593408"/>
                </a:cubicBezTo>
                <a:cubicBezTo>
                  <a:pt x="405765" y="598170"/>
                  <a:pt x="404813" y="601980"/>
                  <a:pt x="403860" y="611505"/>
                </a:cubicBezTo>
                <a:cubicBezTo>
                  <a:pt x="383857" y="608648"/>
                  <a:pt x="355282" y="613410"/>
                  <a:pt x="348615" y="602933"/>
                </a:cubicBezTo>
                <a:cubicBezTo>
                  <a:pt x="340042" y="588645"/>
                  <a:pt x="340042" y="559118"/>
                  <a:pt x="348615" y="544830"/>
                </a:cubicBezTo>
                <a:close/>
                <a:moveTo>
                  <a:pt x="306705" y="605790"/>
                </a:moveTo>
                <a:cubicBezTo>
                  <a:pt x="291465" y="609600"/>
                  <a:pt x="274320" y="608648"/>
                  <a:pt x="258127" y="607695"/>
                </a:cubicBezTo>
                <a:cubicBezTo>
                  <a:pt x="255270" y="607695"/>
                  <a:pt x="252413" y="600075"/>
                  <a:pt x="251460" y="595313"/>
                </a:cubicBezTo>
                <a:cubicBezTo>
                  <a:pt x="250507" y="586740"/>
                  <a:pt x="251460" y="579120"/>
                  <a:pt x="251460" y="570548"/>
                </a:cubicBezTo>
                <a:cubicBezTo>
                  <a:pt x="251460" y="537210"/>
                  <a:pt x="251460" y="537210"/>
                  <a:pt x="284797" y="537210"/>
                </a:cubicBezTo>
                <a:cubicBezTo>
                  <a:pt x="312420" y="537210"/>
                  <a:pt x="312420" y="537210"/>
                  <a:pt x="314325" y="575310"/>
                </a:cubicBezTo>
                <a:cubicBezTo>
                  <a:pt x="311467" y="585788"/>
                  <a:pt x="311467" y="604838"/>
                  <a:pt x="306705" y="605790"/>
                </a:cubicBezTo>
                <a:close/>
                <a:moveTo>
                  <a:pt x="252413" y="254318"/>
                </a:moveTo>
                <a:cubicBezTo>
                  <a:pt x="270510" y="254318"/>
                  <a:pt x="289560" y="254318"/>
                  <a:pt x="309563" y="254318"/>
                </a:cubicBezTo>
                <a:cubicBezTo>
                  <a:pt x="309563" y="275273"/>
                  <a:pt x="309563" y="297180"/>
                  <a:pt x="309563" y="321945"/>
                </a:cubicBezTo>
                <a:cubicBezTo>
                  <a:pt x="290513" y="321945"/>
                  <a:pt x="272415" y="321945"/>
                  <a:pt x="252413" y="321945"/>
                </a:cubicBezTo>
                <a:cubicBezTo>
                  <a:pt x="252413" y="300038"/>
                  <a:pt x="252413" y="278130"/>
                  <a:pt x="252413" y="254318"/>
                </a:cubicBezTo>
                <a:close/>
                <a:moveTo>
                  <a:pt x="253365" y="349568"/>
                </a:moveTo>
                <a:cubicBezTo>
                  <a:pt x="271463" y="349568"/>
                  <a:pt x="289560" y="349568"/>
                  <a:pt x="309563" y="349568"/>
                </a:cubicBezTo>
                <a:cubicBezTo>
                  <a:pt x="309563" y="372428"/>
                  <a:pt x="309563" y="393383"/>
                  <a:pt x="309563" y="414338"/>
                </a:cubicBezTo>
                <a:cubicBezTo>
                  <a:pt x="306705" y="416243"/>
                  <a:pt x="305752" y="417195"/>
                  <a:pt x="304800" y="417195"/>
                </a:cubicBezTo>
                <a:cubicBezTo>
                  <a:pt x="247650" y="422910"/>
                  <a:pt x="240030" y="412433"/>
                  <a:pt x="253365" y="349568"/>
                </a:cubicBezTo>
                <a:close/>
                <a:moveTo>
                  <a:pt x="254317" y="736283"/>
                </a:moveTo>
                <a:cubicBezTo>
                  <a:pt x="260985" y="725805"/>
                  <a:pt x="288607" y="728663"/>
                  <a:pt x="310515" y="725805"/>
                </a:cubicBezTo>
                <a:cubicBezTo>
                  <a:pt x="310515" y="753428"/>
                  <a:pt x="310515" y="774383"/>
                  <a:pt x="310515" y="799147"/>
                </a:cubicBezTo>
                <a:cubicBezTo>
                  <a:pt x="291465" y="798195"/>
                  <a:pt x="262890" y="803910"/>
                  <a:pt x="255270" y="793433"/>
                </a:cubicBezTo>
                <a:cubicBezTo>
                  <a:pt x="245745" y="780097"/>
                  <a:pt x="244792" y="750570"/>
                  <a:pt x="254317" y="736283"/>
                </a:cubicBezTo>
                <a:close/>
                <a:moveTo>
                  <a:pt x="201930" y="605790"/>
                </a:moveTo>
                <a:cubicBezTo>
                  <a:pt x="186690" y="610553"/>
                  <a:pt x="169545" y="608648"/>
                  <a:pt x="153352" y="607695"/>
                </a:cubicBezTo>
                <a:cubicBezTo>
                  <a:pt x="150495" y="607695"/>
                  <a:pt x="146685" y="600075"/>
                  <a:pt x="146685" y="595313"/>
                </a:cubicBezTo>
                <a:cubicBezTo>
                  <a:pt x="145732" y="582930"/>
                  <a:pt x="147638" y="571500"/>
                  <a:pt x="145732" y="559118"/>
                </a:cubicBezTo>
                <a:cubicBezTo>
                  <a:pt x="143827" y="540068"/>
                  <a:pt x="152400" y="536258"/>
                  <a:pt x="169545" y="536258"/>
                </a:cubicBezTo>
                <a:cubicBezTo>
                  <a:pt x="214313" y="537210"/>
                  <a:pt x="206692" y="533400"/>
                  <a:pt x="208597" y="574358"/>
                </a:cubicBezTo>
                <a:cubicBezTo>
                  <a:pt x="205740" y="585788"/>
                  <a:pt x="206692" y="604838"/>
                  <a:pt x="201930" y="605790"/>
                </a:cubicBezTo>
                <a:close/>
                <a:moveTo>
                  <a:pt x="145732" y="167640"/>
                </a:moveTo>
                <a:cubicBezTo>
                  <a:pt x="145732" y="163830"/>
                  <a:pt x="153352" y="158115"/>
                  <a:pt x="157163" y="158115"/>
                </a:cubicBezTo>
                <a:cubicBezTo>
                  <a:pt x="172402" y="157163"/>
                  <a:pt x="186690" y="158115"/>
                  <a:pt x="204788" y="158115"/>
                </a:cubicBezTo>
                <a:cubicBezTo>
                  <a:pt x="204788" y="182880"/>
                  <a:pt x="204788" y="203835"/>
                  <a:pt x="204788" y="226695"/>
                </a:cubicBezTo>
                <a:cubicBezTo>
                  <a:pt x="185738" y="226695"/>
                  <a:pt x="166688" y="226695"/>
                  <a:pt x="144780" y="226695"/>
                </a:cubicBezTo>
                <a:cubicBezTo>
                  <a:pt x="145732" y="205740"/>
                  <a:pt x="144780" y="186690"/>
                  <a:pt x="145732" y="167640"/>
                </a:cubicBezTo>
                <a:close/>
                <a:moveTo>
                  <a:pt x="204788" y="254318"/>
                </a:moveTo>
                <a:cubicBezTo>
                  <a:pt x="204788" y="276225"/>
                  <a:pt x="204788" y="297180"/>
                  <a:pt x="204788" y="320993"/>
                </a:cubicBezTo>
                <a:cubicBezTo>
                  <a:pt x="186690" y="320993"/>
                  <a:pt x="167640" y="320993"/>
                  <a:pt x="146685" y="320993"/>
                </a:cubicBezTo>
                <a:cubicBezTo>
                  <a:pt x="146685" y="298133"/>
                  <a:pt x="146685" y="277178"/>
                  <a:pt x="146685" y="254318"/>
                </a:cubicBezTo>
                <a:cubicBezTo>
                  <a:pt x="165735" y="254318"/>
                  <a:pt x="183832" y="254318"/>
                  <a:pt x="204788" y="254318"/>
                </a:cubicBezTo>
                <a:close/>
                <a:moveTo>
                  <a:pt x="144780" y="349568"/>
                </a:moveTo>
                <a:cubicBezTo>
                  <a:pt x="165735" y="349568"/>
                  <a:pt x="183832" y="349568"/>
                  <a:pt x="205740" y="349568"/>
                </a:cubicBezTo>
                <a:cubicBezTo>
                  <a:pt x="205740" y="368618"/>
                  <a:pt x="206692" y="388620"/>
                  <a:pt x="204788" y="407670"/>
                </a:cubicBezTo>
                <a:cubicBezTo>
                  <a:pt x="204788" y="411480"/>
                  <a:pt x="198120" y="417195"/>
                  <a:pt x="194310" y="418148"/>
                </a:cubicBezTo>
                <a:cubicBezTo>
                  <a:pt x="150495" y="426720"/>
                  <a:pt x="144780" y="421005"/>
                  <a:pt x="144780" y="377190"/>
                </a:cubicBezTo>
                <a:cubicBezTo>
                  <a:pt x="144780" y="368618"/>
                  <a:pt x="144780" y="359093"/>
                  <a:pt x="144780" y="349568"/>
                </a:cubicBezTo>
                <a:close/>
                <a:moveTo>
                  <a:pt x="148590" y="451485"/>
                </a:moveTo>
                <a:cubicBezTo>
                  <a:pt x="156210" y="441008"/>
                  <a:pt x="183832" y="443865"/>
                  <a:pt x="204788" y="441008"/>
                </a:cubicBezTo>
                <a:cubicBezTo>
                  <a:pt x="204788" y="468630"/>
                  <a:pt x="204788" y="489585"/>
                  <a:pt x="204788" y="515303"/>
                </a:cubicBezTo>
                <a:cubicBezTo>
                  <a:pt x="184785" y="513398"/>
                  <a:pt x="157163" y="517208"/>
                  <a:pt x="148590" y="506730"/>
                </a:cubicBezTo>
                <a:cubicBezTo>
                  <a:pt x="140017" y="494348"/>
                  <a:pt x="139065" y="463868"/>
                  <a:pt x="148590" y="451485"/>
                </a:cubicBezTo>
                <a:close/>
                <a:moveTo>
                  <a:pt x="112395" y="782003"/>
                </a:moveTo>
                <a:cubicBezTo>
                  <a:pt x="112395" y="786765"/>
                  <a:pt x="111442" y="790575"/>
                  <a:pt x="110490" y="797243"/>
                </a:cubicBezTo>
                <a:cubicBezTo>
                  <a:pt x="101917" y="797243"/>
                  <a:pt x="96202" y="798195"/>
                  <a:pt x="89535" y="798195"/>
                </a:cubicBezTo>
                <a:cubicBezTo>
                  <a:pt x="36195" y="799147"/>
                  <a:pt x="36195" y="799147"/>
                  <a:pt x="39052" y="745808"/>
                </a:cubicBezTo>
                <a:cubicBezTo>
                  <a:pt x="40005" y="733425"/>
                  <a:pt x="42863" y="727710"/>
                  <a:pt x="56197" y="727710"/>
                </a:cubicBezTo>
                <a:cubicBezTo>
                  <a:pt x="122872" y="729615"/>
                  <a:pt x="111442" y="717233"/>
                  <a:pt x="112395" y="782003"/>
                </a:cubicBezTo>
                <a:close/>
                <a:moveTo>
                  <a:pt x="74295" y="609600"/>
                </a:moveTo>
                <a:cubicBezTo>
                  <a:pt x="40005" y="609600"/>
                  <a:pt x="40005" y="609600"/>
                  <a:pt x="40005" y="572453"/>
                </a:cubicBezTo>
                <a:cubicBezTo>
                  <a:pt x="40005" y="537210"/>
                  <a:pt x="40005" y="537210"/>
                  <a:pt x="78105" y="537210"/>
                </a:cubicBezTo>
                <a:cubicBezTo>
                  <a:pt x="112395" y="537210"/>
                  <a:pt x="112395" y="537210"/>
                  <a:pt x="112395" y="574358"/>
                </a:cubicBezTo>
                <a:cubicBezTo>
                  <a:pt x="112395" y="609600"/>
                  <a:pt x="112395" y="609600"/>
                  <a:pt x="74295" y="609600"/>
                </a:cubicBezTo>
                <a:close/>
                <a:moveTo>
                  <a:pt x="112395" y="480060"/>
                </a:moveTo>
                <a:cubicBezTo>
                  <a:pt x="112395" y="513398"/>
                  <a:pt x="112395" y="513398"/>
                  <a:pt x="75247" y="513398"/>
                </a:cubicBezTo>
                <a:cubicBezTo>
                  <a:pt x="40005" y="513398"/>
                  <a:pt x="40005" y="513398"/>
                  <a:pt x="40005" y="477203"/>
                </a:cubicBezTo>
                <a:cubicBezTo>
                  <a:pt x="40005" y="437198"/>
                  <a:pt x="38100" y="443865"/>
                  <a:pt x="76200" y="442913"/>
                </a:cubicBezTo>
                <a:cubicBezTo>
                  <a:pt x="115252" y="443865"/>
                  <a:pt x="112395" y="438150"/>
                  <a:pt x="112395" y="480060"/>
                </a:cubicBezTo>
                <a:close/>
                <a:moveTo>
                  <a:pt x="41910" y="320993"/>
                </a:moveTo>
                <a:cubicBezTo>
                  <a:pt x="41910" y="299085"/>
                  <a:pt x="41910" y="277178"/>
                  <a:pt x="41910" y="252413"/>
                </a:cubicBezTo>
                <a:cubicBezTo>
                  <a:pt x="65722" y="252413"/>
                  <a:pt x="86677" y="252413"/>
                  <a:pt x="109538" y="252413"/>
                </a:cubicBezTo>
                <a:cubicBezTo>
                  <a:pt x="109538" y="275273"/>
                  <a:pt x="109538" y="297180"/>
                  <a:pt x="109538" y="320993"/>
                </a:cubicBezTo>
                <a:cubicBezTo>
                  <a:pt x="87630" y="320993"/>
                  <a:pt x="65722" y="320993"/>
                  <a:pt x="41910" y="320993"/>
                </a:cubicBezTo>
                <a:close/>
                <a:moveTo>
                  <a:pt x="40957" y="169545"/>
                </a:moveTo>
                <a:cubicBezTo>
                  <a:pt x="49530" y="142875"/>
                  <a:pt x="74295" y="162878"/>
                  <a:pt x="91440" y="158115"/>
                </a:cubicBezTo>
                <a:cubicBezTo>
                  <a:pt x="100965" y="155258"/>
                  <a:pt x="111442" y="156210"/>
                  <a:pt x="111442" y="171450"/>
                </a:cubicBezTo>
                <a:cubicBezTo>
                  <a:pt x="111442" y="188595"/>
                  <a:pt x="111442" y="205740"/>
                  <a:pt x="111442" y="226695"/>
                </a:cubicBezTo>
                <a:cubicBezTo>
                  <a:pt x="100965" y="227648"/>
                  <a:pt x="94297" y="227648"/>
                  <a:pt x="87630" y="227648"/>
                </a:cubicBezTo>
                <a:cubicBezTo>
                  <a:pt x="72390" y="227648"/>
                  <a:pt x="57150" y="227648"/>
                  <a:pt x="39052" y="227648"/>
                </a:cubicBezTo>
                <a:cubicBezTo>
                  <a:pt x="40005" y="206693"/>
                  <a:pt x="36195" y="185738"/>
                  <a:pt x="40957" y="169545"/>
                </a:cubicBezTo>
                <a:close/>
              </a:path>
            </a:pathLst>
          </a:custGeom>
          <a:solidFill>
            <a:schemeClr val="accent1"/>
          </a:solidFill>
          <a:ln w="9525" cap="flat">
            <a:noFill/>
            <a:prstDash val="solid"/>
            <a:miter/>
          </a:ln>
        </p:spPr>
        <p:txBody>
          <a:bodyPr rtlCol="0" anchor="ctr"/>
          <a:lstStyle/>
          <a:p>
            <a:endParaRPr lang="en-US" dirty="0"/>
          </a:p>
        </p:txBody>
      </p:sp>
      <p:sp>
        <p:nvSpPr>
          <p:cNvPr id="31" name="Freeform: Shape 30">
            <a:extLst>
              <a:ext uri="{FF2B5EF4-FFF2-40B4-BE49-F238E27FC236}">
                <a16:creationId xmlns:a16="http://schemas.microsoft.com/office/drawing/2014/main" id="{1A0E88BB-F17C-015B-14D0-749B422D2742}"/>
              </a:ext>
            </a:extLst>
          </p:cNvPr>
          <p:cNvSpPr/>
          <p:nvPr/>
        </p:nvSpPr>
        <p:spPr>
          <a:xfrm>
            <a:off x="6913165" y="5117705"/>
            <a:ext cx="283580" cy="984653"/>
          </a:xfrm>
          <a:custGeom>
            <a:avLst/>
            <a:gdLst>
              <a:gd name="connsiteX0" fmla="*/ 344805 w 342900"/>
              <a:gd name="connsiteY0" fmla="*/ 1193721 h 1190625"/>
              <a:gd name="connsiteX1" fmla="*/ 342900 w 342900"/>
              <a:gd name="connsiteY1" fmla="*/ 1161335 h 1190625"/>
              <a:gd name="connsiteX2" fmla="*/ 342900 w 342900"/>
              <a:gd name="connsiteY2" fmla="*/ 116443 h 1190625"/>
              <a:gd name="connsiteX3" fmla="*/ 342900 w 342900"/>
              <a:gd name="connsiteY3" fmla="*/ 86916 h 1190625"/>
              <a:gd name="connsiteX4" fmla="*/ 304800 w 342900"/>
              <a:gd name="connsiteY4" fmla="*/ 84058 h 1190625"/>
              <a:gd name="connsiteX5" fmla="*/ 303848 w 342900"/>
              <a:gd name="connsiteY5" fmla="*/ 17383 h 1190625"/>
              <a:gd name="connsiteX6" fmla="*/ 291465 w 342900"/>
              <a:gd name="connsiteY6" fmla="*/ 1191 h 1190625"/>
              <a:gd name="connsiteX7" fmla="*/ 237173 w 342900"/>
              <a:gd name="connsiteY7" fmla="*/ 238 h 1190625"/>
              <a:gd name="connsiteX8" fmla="*/ 237173 w 342900"/>
              <a:gd name="connsiteY8" fmla="*/ 86916 h 1190625"/>
              <a:gd name="connsiteX9" fmla="*/ 0 w 342900"/>
              <a:gd name="connsiteY9" fmla="*/ 86916 h 1190625"/>
              <a:gd name="connsiteX10" fmla="*/ 0 w 342900"/>
              <a:gd name="connsiteY10" fmla="*/ 1193721 h 1190625"/>
              <a:gd name="connsiteX11" fmla="*/ 344805 w 342900"/>
              <a:gd name="connsiteY11" fmla="*/ 1193721 h 1190625"/>
              <a:gd name="connsiteX12" fmla="*/ 315278 w 342900"/>
              <a:gd name="connsiteY12" fmla="*/ 971788 h 1190625"/>
              <a:gd name="connsiteX13" fmla="*/ 238125 w 342900"/>
              <a:gd name="connsiteY13" fmla="*/ 971788 h 1190625"/>
              <a:gd name="connsiteX14" fmla="*/ 238125 w 342900"/>
              <a:gd name="connsiteY14" fmla="*/ 885110 h 1190625"/>
              <a:gd name="connsiteX15" fmla="*/ 315278 w 342900"/>
              <a:gd name="connsiteY15" fmla="*/ 885110 h 1190625"/>
              <a:gd name="connsiteX16" fmla="*/ 315278 w 342900"/>
              <a:gd name="connsiteY16" fmla="*/ 971788 h 1190625"/>
              <a:gd name="connsiteX17" fmla="*/ 315278 w 342900"/>
              <a:gd name="connsiteY17" fmla="*/ 724138 h 1190625"/>
              <a:gd name="connsiteX18" fmla="*/ 238125 w 342900"/>
              <a:gd name="connsiteY18" fmla="*/ 724138 h 1190625"/>
              <a:gd name="connsiteX19" fmla="*/ 238125 w 342900"/>
              <a:gd name="connsiteY19" fmla="*/ 637460 h 1190625"/>
              <a:gd name="connsiteX20" fmla="*/ 315278 w 342900"/>
              <a:gd name="connsiteY20" fmla="*/ 637460 h 1190625"/>
              <a:gd name="connsiteX21" fmla="*/ 315278 w 342900"/>
              <a:gd name="connsiteY21" fmla="*/ 724138 h 1190625"/>
              <a:gd name="connsiteX22" fmla="*/ 239078 w 342900"/>
              <a:gd name="connsiteY22" fmla="*/ 265033 h 1190625"/>
              <a:gd name="connsiteX23" fmla="*/ 316230 w 342900"/>
              <a:gd name="connsiteY23" fmla="*/ 265033 h 1190625"/>
              <a:gd name="connsiteX24" fmla="*/ 316230 w 342900"/>
              <a:gd name="connsiteY24" fmla="*/ 353616 h 1190625"/>
              <a:gd name="connsiteX25" fmla="*/ 239078 w 342900"/>
              <a:gd name="connsiteY25" fmla="*/ 353616 h 1190625"/>
              <a:gd name="connsiteX26" fmla="*/ 239078 w 342900"/>
              <a:gd name="connsiteY26" fmla="*/ 265033 h 1190625"/>
              <a:gd name="connsiteX27" fmla="*/ 238125 w 342900"/>
              <a:gd name="connsiteY27" fmla="*/ 388858 h 1190625"/>
              <a:gd name="connsiteX28" fmla="*/ 314325 w 342900"/>
              <a:gd name="connsiteY28" fmla="*/ 388858 h 1190625"/>
              <a:gd name="connsiteX29" fmla="*/ 314325 w 342900"/>
              <a:gd name="connsiteY29" fmla="*/ 477441 h 1190625"/>
              <a:gd name="connsiteX30" fmla="*/ 238125 w 342900"/>
              <a:gd name="connsiteY30" fmla="*/ 477441 h 1190625"/>
              <a:gd name="connsiteX31" fmla="*/ 238125 w 342900"/>
              <a:gd name="connsiteY31" fmla="*/ 388858 h 1190625"/>
              <a:gd name="connsiteX32" fmla="*/ 238125 w 342900"/>
              <a:gd name="connsiteY32" fmla="*/ 761285 h 1190625"/>
              <a:gd name="connsiteX33" fmla="*/ 314325 w 342900"/>
              <a:gd name="connsiteY33" fmla="*/ 761285 h 1190625"/>
              <a:gd name="connsiteX34" fmla="*/ 314325 w 342900"/>
              <a:gd name="connsiteY34" fmla="*/ 848916 h 1190625"/>
              <a:gd name="connsiteX35" fmla="*/ 238125 w 342900"/>
              <a:gd name="connsiteY35" fmla="*/ 848916 h 1190625"/>
              <a:gd name="connsiteX36" fmla="*/ 238125 w 342900"/>
              <a:gd name="connsiteY36" fmla="*/ 761285 h 1190625"/>
              <a:gd name="connsiteX37" fmla="*/ 103823 w 342900"/>
              <a:gd name="connsiteY37" fmla="*/ 1094660 h 1190625"/>
              <a:gd name="connsiteX38" fmla="*/ 26670 w 342900"/>
              <a:gd name="connsiteY38" fmla="*/ 1094660 h 1190625"/>
              <a:gd name="connsiteX39" fmla="*/ 26670 w 342900"/>
              <a:gd name="connsiteY39" fmla="*/ 1008935 h 1190625"/>
              <a:gd name="connsiteX40" fmla="*/ 103823 w 342900"/>
              <a:gd name="connsiteY40" fmla="*/ 1008935 h 1190625"/>
              <a:gd name="connsiteX41" fmla="*/ 103823 w 342900"/>
              <a:gd name="connsiteY41" fmla="*/ 1094660 h 1190625"/>
              <a:gd name="connsiteX42" fmla="*/ 103823 w 342900"/>
              <a:gd name="connsiteY42" fmla="*/ 971788 h 1190625"/>
              <a:gd name="connsiteX43" fmla="*/ 27623 w 342900"/>
              <a:gd name="connsiteY43" fmla="*/ 971788 h 1190625"/>
              <a:gd name="connsiteX44" fmla="*/ 27623 w 342900"/>
              <a:gd name="connsiteY44" fmla="*/ 885110 h 1190625"/>
              <a:gd name="connsiteX45" fmla="*/ 103823 w 342900"/>
              <a:gd name="connsiteY45" fmla="*/ 885110 h 1190625"/>
              <a:gd name="connsiteX46" fmla="*/ 103823 w 342900"/>
              <a:gd name="connsiteY46" fmla="*/ 971788 h 1190625"/>
              <a:gd name="connsiteX47" fmla="*/ 104775 w 342900"/>
              <a:gd name="connsiteY47" fmla="*/ 847010 h 1190625"/>
              <a:gd name="connsiteX48" fmla="*/ 28575 w 342900"/>
              <a:gd name="connsiteY48" fmla="*/ 847010 h 1190625"/>
              <a:gd name="connsiteX49" fmla="*/ 28575 w 342900"/>
              <a:gd name="connsiteY49" fmla="*/ 760333 h 1190625"/>
              <a:gd name="connsiteX50" fmla="*/ 104775 w 342900"/>
              <a:gd name="connsiteY50" fmla="*/ 760333 h 1190625"/>
              <a:gd name="connsiteX51" fmla="*/ 104775 w 342900"/>
              <a:gd name="connsiteY51" fmla="*/ 847010 h 1190625"/>
              <a:gd name="connsiteX52" fmla="*/ 28575 w 342900"/>
              <a:gd name="connsiteY52" fmla="*/ 724138 h 1190625"/>
              <a:gd name="connsiteX53" fmla="*/ 28575 w 342900"/>
              <a:gd name="connsiteY53" fmla="*/ 637460 h 1190625"/>
              <a:gd name="connsiteX54" fmla="*/ 104775 w 342900"/>
              <a:gd name="connsiteY54" fmla="*/ 637460 h 1190625"/>
              <a:gd name="connsiteX55" fmla="*/ 104775 w 342900"/>
              <a:gd name="connsiteY55" fmla="*/ 724138 h 1190625"/>
              <a:gd name="connsiteX56" fmla="*/ 28575 w 342900"/>
              <a:gd name="connsiteY56" fmla="*/ 724138 h 1190625"/>
              <a:gd name="connsiteX57" fmla="*/ 104775 w 342900"/>
              <a:gd name="connsiteY57" fmla="*/ 601266 h 1190625"/>
              <a:gd name="connsiteX58" fmla="*/ 27623 w 342900"/>
              <a:gd name="connsiteY58" fmla="*/ 601266 h 1190625"/>
              <a:gd name="connsiteX59" fmla="*/ 27623 w 342900"/>
              <a:gd name="connsiteY59" fmla="*/ 514588 h 1190625"/>
              <a:gd name="connsiteX60" fmla="*/ 104775 w 342900"/>
              <a:gd name="connsiteY60" fmla="*/ 514588 h 1190625"/>
              <a:gd name="connsiteX61" fmla="*/ 104775 w 342900"/>
              <a:gd name="connsiteY61" fmla="*/ 601266 h 1190625"/>
              <a:gd name="connsiteX62" fmla="*/ 209550 w 342900"/>
              <a:gd name="connsiteY62" fmla="*/ 1094660 h 1190625"/>
              <a:gd name="connsiteX63" fmla="*/ 132398 w 342900"/>
              <a:gd name="connsiteY63" fmla="*/ 1094660 h 1190625"/>
              <a:gd name="connsiteX64" fmla="*/ 132398 w 342900"/>
              <a:gd name="connsiteY64" fmla="*/ 1008935 h 1190625"/>
              <a:gd name="connsiteX65" fmla="*/ 209550 w 342900"/>
              <a:gd name="connsiteY65" fmla="*/ 1008935 h 1190625"/>
              <a:gd name="connsiteX66" fmla="*/ 209550 w 342900"/>
              <a:gd name="connsiteY66" fmla="*/ 1094660 h 1190625"/>
              <a:gd name="connsiteX67" fmla="*/ 132398 w 342900"/>
              <a:gd name="connsiteY67" fmla="*/ 476488 h 1190625"/>
              <a:gd name="connsiteX68" fmla="*/ 132398 w 342900"/>
              <a:gd name="connsiteY68" fmla="*/ 387906 h 1190625"/>
              <a:gd name="connsiteX69" fmla="*/ 208598 w 342900"/>
              <a:gd name="connsiteY69" fmla="*/ 387906 h 1190625"/>
              <a:gd name="connsiteX70" fmla="*/ 208598 w 342900"/>
              <a:gd name="connsiteY70" fmla="*/ 476488 h 1190625"/>
              <a:gd name="connsiteX71" fmla="*/ 132398 w 342900"/>
              <a:gd name="connsiteY71" fmla="*/ 476488 h 1190625"/>
              <a:gd name="connsiteX72" fmla="*/ 209550 w 342900"/>
              <a:gd name="connsiteY72" fmla="*/ 971788 h 1190625"/>
              <a:gd name="connsiteX73" fmla="*/ 132398 w 342900"/>
              <a:gd name="connsiteY73" fmla="*/ 971788 h 1190625"/>
              <a:gd name="connsiteX74" fmla="*/ 132398 w 342900"/>
              <a:gd name="connsiteY74" fmla="*/ 885110 h 1190625"/>
              <a:gd name="connsiteX75" fmla="*/ 209550 w 342900"/>
              <a:gd name="connsiteY75" fmla="*/ 885110 h 1190625"/>
              <a:gd name="connsiteX76" fmla="*/ 209550 w 342900"/>
              <a:gd name="connsiteY76" fmla="*/ 971788 h 1190625"/>
              <a:gd name="connsiteX77" fmla="*/ 209550 w 342900"/>
              <a:gd name="connsiteY77" fmla="*/ 724138 h 1190625"/>
              <a:gd name="connsiteX78" fmla="*/ 132398 w 342900"/>
              <a:gd name="connsiteY78" fmla="*/ 724138 h 1190625"/>
              <a:gd name="connsiteX79" fmla="*/ 132398 w 342900"/>
              <a:gd name="connsiteY79" fmla="*/ 637460 h 1190625"/>
              <a:gd name="connsiteX80" fmla="*/ 209550 w 342900"/>
              <a:gd name="connsiteY80" fmla="*/ 637460 h 1190625"/>
              <a:gd name="connsiteX81" fmla="*/ 209550 w 342900"/>
              <a:gd name="connsiteY81" fmla="*/ 724138 h 1190625"/>
              <a:gd name="connsiteX82" fmla="*/ 209550 w 342900"/>
              <a:gd name="connsiteY82" fmla="*/ 601266 h 1190625"/>
              <a:gd name="connsiteX83" fmla="*/ 133350 w 342900"/>
              <a:gd name="connsiteY83" fmla="*/ 601266 h 1190625"/>
              <a:gd name="connsiteX84" fmla="*/ 133350 w 342900"/>
              <a:gd name="connsiteY84" fmla="*/ 514588 h 1190625"/>
              <a:gd name="connsiteX85" fmla="*/ 209550 w 342900"/>
              <a:gd name="connsiteY85" fmla="*/ 514588 h 1190625"/>
              <a:gd name="connsiteX86" fmla="*/ 209550 w 342900"/>
              <a:gd name="connsiteY86" fmla="*/ 601266 h 1190625"/>
              <a:gd name="connsiteX87" fmla="*/ 133350 w 342900"/>
              <a:gd name="connsiteY87" fmla="*/ 142160 h 1190625"/>
              <a:gd name="connsiteX88" fmla="*/ 209550 w 342900"/>
              <a:gd name="connsiteY88" fmla="*/ 142160 h 1190625"/>
              <a:gd name="connsiteX89" fmla="*/ 209550 w 342900"/>
              <a:gd name="connsiteY89" fmla="*/ 230743 h 1190625"/>
              <a:gd name="connsiteX90" fmla="*/ 133350 w 342900"/>
              <a:gd name="connsiteY90" fmla="*/ 230743 h 1190625"/>
              <a:gd name="connsiteX91" fmla="*/ 133350 w 342900"/>
              <a:gd name="connsiteY91" fmla="*/ 142160 h 1190625"/>
              <a:gd name="connsiteX92" fmla="*/ 132398 w 342900"/>
              <a:gd name="connsiteY92" fmla="*/ 265033 h 1190625"/>
              <a:gd name="connsiteX93" fmla="*/ 209550 w 342900"/>
              <a:gd name="connsiteY93" fmla="*/ 265033 h 1190625"/>
              <a:gd name="connsiteX94" fmla="*/ 209550 w 342900"/>
              <a:gd name="connsiteY94" fmla="*/ 353616 h 1190625"/>
              <a:gd name="connsiteX95" fmla="*/ 132398 w 342900"/>
              <a:gd name="connsiteY95" fmla="*/ 353616 h 1190625"/>
              <a:gd name="connsiteX96" fmla="*/ 132398 w 342900"/>
              <a:gd name="connsiteY96" fmla="*/ 265033 h 1190625"/>
              <a:gd name="connsiteX97" fmla="*/ 26670 w 342900"/>
              <a:gd name="connsiteY97" fmla="*/ 153591 h 1190625"/>
              <a:gd name="connsiteX98" fmla="*/ 40005 w 342900"/>
              <a:gd name="connsiteY98" fmla="*/ 140256 h 1190625"/>
              <a:gd name="connsiteX99" fmla="*/ 103823 w 342900"/>
              <a:gd name="connsiteY99" fmla="*/ 139303 h 1190625"/>
              <a:gd name="connsiteX100" fmla="*/ 103823 w 342900"/>
              <a:gd name="connsiteY100" fmla="*/ 230743 h 1190625"/>
              <a:gd name="connsiteX101" fmla="*/ 38100 w 342900"/>
              <a:gd name="connsiteY101" fmla="*/ 229791 h 1190625"/>
              <a:gd name="connsiteX102" fmla="*/ 27623 w 342900"/>
              <a:gd name="connsiteY102" fmla="*/ 216456 h 1190625"/>
              <a:gd name="connsiteX103" fmla="*/ 26670 w 342900"/>
              <a:gd name="connsiteY103" fmla="*/ 153591 h 1190625"/>
              <a:gd name="connsiteX104" fmla="*/ 26670 w 342900"/>
              <a:gd name="connsiteY104" fmla="*/ 325993 h 1190625"/>
              <a:gd name="connsiteX105" fmla="*/ 104775 w 342900"/>
              <a:gd name="connsiteY105" fmla="*/ 266938 h 1190625"/>
              <a:gd name="connsiteX106" fmla="*/ 104775 w 342900"/>
              <a:gd name="connsiteY106" fmla="*/ 355521 h 1190625"/>
              <a:gd name="connsiteX107" fmla="*/ 38100 w 342900"/>
              <a:gd name="connsiteY107" fmla="*/ 354568 h 1190625"/>
              <a:gd name="connsiteX108" fmla="*/ 26670 w 342900"/>
              <a:gd name="connsiteY108" fmla="*/ 342185 h 1190625"/>
              <a:gd name="connsiteX109" fmla="*/ 26670 w 342900"/>
              <a:gd name="connsiteY109" fmla="*/ 325993 h 119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42900" h="1190625">
                <a:moveTo>
                  <a:pt x="344805" y="1193721"/>
                </a:moveTo>
                <a:cubicBezTo>
                  <a:pt x="342900" y="1188006"/>
                  <a:pt x="342900" y="1177528"/>
                  <a:pt x="342900" y="1161335"/>
                </a:cubicBezTo>
                <a:cubicBezTo>
                  <a:pt x="342900" y="812721"/>
                  <a:pt x="342900" y="465058"/>
                  <a:pt x="342900" y="116443"/>
                </a:cubicBezTo>
                <a:cubicBezTo>
                  <a:pt x="342900" y="106918"/>
                  <a:pt x="342900" y="97393"/>
                  <a:pt x="342900" y="86916"/>
                </a:cubicBezTo>
                <a:cubicBezTo>
                  <a:pt x="329565" y="85963"/>
                  <a:pt x="318135" y="85010"/>
                  <a:pt x="304800" y="84058"/>
                </a:cubicBezTo>
                <a:cubicBezTo>
                  <a:pt x="304800" y="61198"/>
                  <a:pt x="305753" y="39291"/>
                  <a:pt x="303848" y="17383"/>
                </a:cubicBezTo>
                <a:cubicBezTo>
                  <a:pt x="303848" y="11668"/>
                  <a:pt x="296228" y="1191"/>
                  <a:pt x="291465" y="1191"/>
                </a:cubicBezTo>
                <a:cubicBezTo>
                  <a:pt x="274320" y="-715"/>
                  <a:pt x="257175" y="238"/>
                  <a:pt x="237173" y="238"/>
                </a:cubicBezTo>
                <a:cubicBezTo>
                  <a:pt x="237173" y="30718"/>
                  <a:pt x="237173" y="58341"/>
                  <a:pt x="237173" y="86916"/>
                </a:cubicBezTo>
                <a:cubicBezTo>
                  <a:pt x="157163" y="86916"/>
                  <a:pt x="80010" y="86916"/>
                  <a:pt x="0" y="86916"/>
                </a:cubicBezTo>
                <a:cubicBezTo>
                  <a:pt x="0" y="456485"/>
                  <a:pt x="0" y="823198"/>
                  <a:pt x="0" y="1193721"/>
                </a:cubicBezTo>
                <a:lnTo>
                  <a:pt x="344805" y="1193721"/>
                </a:lnTo>
                <a:close/>
                <a:moveTo>
                  <a:pt x="315278" y="971788"/>
                </a:moveTo>
                <a:cubicBezTo>
                  <a:pt x="289560" y="971788"/>
                  <a:pt x="264795" y="971788"/>
                  <a:pt x="238125" y="971788"/>
                </a:cubicBezTo>
                <a:cubicBezTo>
                  <a:pt x="238125" y="943213"/>
                  <a:pt x="238125" y="914638"/>
                  <a:pt x="238125" y="885110"/>
                </a:cubicBezTo>
                <a:cubicBezTo>
                  <a:pt x="263843" y="885110"/>
                  <a:pt x="287655" y="885110"/>
                  <a:pt x="315278" y="885110"/>
                </a:cubicBezTo>
                <a:cubicBezTo>
                  <a:pt x="315278" y="914638"/>
                  <a:pt x="315278" y="943213"/>
                  <a:pt x="315278" y="971788"/>
                </a:cubicBezTo>
                <a:close/>
                <a:moveTo>
                  <a:pt x="315278" y="724138"/>
                </a:moveTo>
                <a:cubicBezTo>
                  <a:pt x="289560" y="724138"/>
                  <a:pt x="264795" y="724138"/>
                  <a:pt x="238125" y="724138"/>
                </a:cubicBezTo>
                <a:cubicBezTo>
                  <a:pt x="238125" y="695563"/>
                  <a:pt x="238125" y="666988"/>
                  <a:pt x="238125" y="637460"/>
                </a:cubicBezTo>
                <a:cubicBezTo>
                  <a:pt x="262890" y="637460"/>
                  <a:pt x="287655" y="637460"/>
                  <a:pt x="315278" y="637460"/>
                </a:cubicBezTo>
                <a:cubicBezTo>
                  <a:pt x="315278" y="666988"/>
                  <a:pt x="315278" y="694610"/>
                  <a:pt x="315278" y="724138"/>
                </a:cubicBezTo>
                <a:close/>
                <a:moveTo>
                  <a:pt x="239078" y="265033"/>
                </a:moveTo>
                <a:cubicBezTo>
                  <a:pt x="263843" y="265033"/>
                  <a:pt x="288608" y="265033"/>
                  <a:pt x="316230" y="265033"/>
                </a:cubicBezTo>
                <a:cubicBezTo>
                  <a:pt x="316230" y="295513"/>
                  <a:pt x="316230" y="323135"/>
                  <a:pt x="316230" y="353616"/>
                </a:cubicBezTo>
                <a:cubicBezTo>
                  <a:pt x="290513" y="353616"/>
                  <a:pt x="266700" y="353616"/>
                  <a:pt x="239078" y="353616"/>
                </a:cubicBezTo>
                <a:cubicBezTo>
                  <a:pt x="239078" y="324088"/>
                  <a:pt x="239078" y="295513"/>
                  <a:pt x="239078" y="265033"/>
                </a:cubicBezTo>
                <a:close/>
                <a:moveTo>
                  <a:pt x="238125" y="388858"/>
                </a:moveTo>
                <a:cubicBezTo>
                  <a:pt x="262890" y="388858"/>
                  <a:pt x="286703" y="388858"/>
                  <a:pt x="314325" y="388858"/>
                </a:cubicBezTo>
                <a:cubicBezTo>
                  <a:pt x="314325" y="417433"/>
                  <a:pt x="314325" y="446008"/>
                  <a:pt x="314325" y="477441"/>
                </a:cubicBezTo>
                <a:cubicBezTo>
                  <a:pt x="288608" y="477441"/>
                  <a:pt x="263843" y="477441"/>
                  <a:pt x="238125" y="477441"/>
                </a:cubicBezTo>
                <a:cubicBezTo>
                  <a:pt x="238125" y="447913"/>
                  <a:pt x="238125" y="419338"/>
                  <a:pt x="238125" y="388858"/>
                </a:cubicBezTo>
                <a:close/>
                <a:moveTo>
                  <a:pt x="238125" y="761285"/>
                </a:moveTo>
                <a:cubicBezTo>
                  <a:pt x="263843" y="761285"/>
                  <a:pt x="288608" y="761285"/>
                  <a:pt x="314325" y="761285"/>
                </a:cubicBezTo>
                <a:cubicBezTo>
                  <a:pt x="314325" y="789860"/>
                  <a:pt x="314325" y="817483"/>
                  <a:pt x="314325" y="848916"/>
                </a:cubicBezTo>
                <a:cubicBezTo>
                  <a:pt x="288608" y="848916"/>
                  <a:pt x="263843" y="848916"/>
                  <a:pt x="238125" y="848916"/>
                </a:cubicBezTo>
                <a:cubicBezTo>
                  <a:pt x="238125" y="818435"/>
                  <a:pt x="238125" y="790813"/>
                  <a:pt x="238125" y="761285"/>
                </a:cubicBezTo>
                <a:close/>
                <a:moveTo>
                  <a:pt x="103823" y="1094660"/>
                </a:moveTo>
                <a:cubicBezTo>
                  <a:pt x="79058" y="1094660"/>
                  <a:pt x="54293" y="1094660"/>
                  <a:pt x="26670" y="1094660"/>
                </a:cubicBezTo>
                <a:cubicBezTo>
                  <a:pt x="26670" y="1065133"/>
                  <a:pt x="26670" y="1038463"/>
                  <a:pt x="26670" y="1008935"/>
                </a:cubicBezTo>
                <a:cubicBezTo>
                  <a:pt x="52388" y="1008935"/>
                  <a:pt x="77153" y="1008935"/>
                  <a:pt x="103823" y="1008935"/>
                </a:cubicBezTo>
                <a:cubicBezTo>
                  <a:pt x="103823" y="1036558"/>
                  <a:pt x="103823" y="1065133"/>
                  <a:pt x="103823" y="1094660"/>
                </a:cubicBezTo>
                <a:close/>
                <a:moveTo>
                  <a:pt x="103823" y="971788"/>
                </a:moveTo>
                <a:cubicBezTo>
                  <a:pt x="79058" y="971788"/>
                  <a:pt x="54293" y="971788"/>
                  <a:pt x="27623" y="971788"/>
                </a:cubicBezTo>
                <a:cubicBezTo>
                  <a:pt x="27623" y="943213"/>
                  <a:pt x="27623" y="915591"/>
                  <a:pt x="27623" y="885110"/>
                </a:cubicBezTo>
                <a:cubicBezTo>
                  <a:pt x="53340" y="885110"/>
                  <a:pt x="78105" y="885110"/>
                  <a:pt x="103823" y="885110"/>
                </a:cubicBezTo>
                <a:cubicBezTo>
                  <a:pt x="103823" y="913685"/>
                  <a:pt x="103823" y="942260"/>
                  <a:pt x="103823" y="971788"/>
                </a:cubicBezTo>
                <a:close/>
                <a:moveTo>
                  <a:pt x="104775" y="847010"/>
                </a:moveTo>
                <a:cubicBezTo>
                  <a:pt x="80010" y="847010"/>
                  <a:pt x="55245" y="847010"/>
                  <a:pt x="28575" y="847010"/>
                </a:cubicBezTo>
                <a:cubicBezTo>
                  <a:pt x="28575" y="818435"/>
                  <a:pt x="28575" y="790813"/>
                  <a:pt x="28575" y="760333"/>
                </a:cubicBezTo>
                <a:cubicBezTo>
                  <a:pt x="54293" y="760333"/>
                  <a:pt x="78105" y="760333"/>
                  <a:pt x="104775" y="760333"/>
                </a:cubicBezTo>
                <a:cubicBezTo>
                  <a:pt x="104775" y="789860"/>
                  <a:pt x="104775" y="817483"/>
                  <a:pt x="104775" y="847010"/>
                </a:cubicBezTo>
                <a:close/>
                <a:moveTo>
                  <a:pt x="28575" y="724138"/>
                </a:moveTo>
                <a:cubicBezTo>
                  <a:pt x="28575" y="696516"/>
                  <a:pt x="28575" y="667941"/>
                  <a:pt x="28575" y="637460"/>
                </a:cubicBezTo>
                <a:cubicBezTo>
                  <a:pt x="54293" y="637460"/>
                  <a:pt x="79058" y="637460"/>
                  <a:pt x="104775" y="637460"/>
                </a:cubicBezTo>
                <a:cubicBezTo>
                  <a:pt x="104775" y="666035"/>
                  <a:pt x="104775" y="694610"/>
                  <a:pt x="104775" y="724138"/>
                </a:cubicBezTo>
                <a:cubicBezTo>
                  <a:pt x="80010" y="724138"/>
                  <a:pt x="55245" y="724138"/>
                  <a:pt x="28575" y="724138"/>
                </a:cubicBezTo>
                <a:close/>
                <a:moveTo>
                  <a:pt x="104775" y="601266"/>
                </a:moveTo>
                <a:cubicBezTo>
                  <a:pt x="79058" y="601266"/>
                  <a:pt x="54293" y="601266"/>
                  <a:pt x="27623" y="601266"/>
                </a:cubicBezTo>
                <a:cubicBezTo>
                  <a:pt x="27623" y="571738"/>
                  <a:pt x="27623" y="544116"/>
                  <a:pt x="27623" y="514588"/>
                </a:cubicBezTo>
                <a:cubicBezTo>
                  <a:pt x="53340" y="514588"/>
                  <a:pt x="78105" y="514588"/>
                  <a:pt x="104775" y="514588"/>
                </a:cubicBezTo>
                <a:cubicBezTo>
                  <a:pt x="104775" y="544116"/>
                  <a:pt x="104775" y="571738"/>
                  <a:pt x="104775" y="601266"/>
                </a:cubicBezTo>
                <a:close/>
                <a:moveTo>
                  <a:pt x="209550" y="1094660"/>
                </a:moveTo>
                <a:cubicBezTo>
                  <a:pt x="184785" y="1094660"/>
                  <a:pt x="159068" y="1094660"/>
                  <a:pt x="132398" y="1094660"/>
                </a:cubicBezTo>
                <a:cubicBezTo>
                  <a:pt x="132398" y="1067038"/>
                  <a:pt x="132398" y="1038463"/>
                  <a:pt x="132398" y="1008935"/>
                </a:cubicBezTo>
                <a:cubicBezTo>
                  <a:pt x="159068" y="1008935"/>
                  <a:pt x="182880" y="1008935"/>
                  <a:pt x="209550" y="1008935"/>
                </a:cubicBezTo>
                <a:cubicBezTo>
                  <a:pt x="209550" y="1037510"/>
                  <a:pt x="209550" y="1065133"/>
                  <a:pt x="209550" y="1094660"/>
                </a:cubicBezTo>
                <a:close/>
                <a:moveTo>
                  <a:pt x="132398" y="476488"/>
                </a:moveTo>
                <a:cubicBezTo>
                  <a:pt x="132398" y="446960"/>
                  <a:pt x="132398" y="418385"/>
                  <a:pt x="132398" y="387906"/>
                </a:cubicBezTo>
                <a:cubicBezTo>
                  <a:pt x="159068" y="387906"/>
                  <a:pt x="182880" y="387906"/>
                  <a:pt x="208598" y="387906"/>
                </a:cubicBezTo>
                <a:cubicBezTo>
                  <a:pt x="208598" y="417433"/>
                  <a:pt x="208598" y="446008"/>
                  <a:pt x="208598" y="476488"/>
                </a:cubicBezTo>
                <a:cubicBezTo>
                  <a:pt x="184785" y="476488"/>
                  <a:pt x="159068" y="476488"/>
                  <a:pt x="132398" y="476488"/>
                </a:cubicBezTo>
                <a:close/>
                <a:moveTo>
                  <a:pt x="209550" y="971788"/>
                </a:moveTo>
                <a:cubicBezTo>
                  <a:pt x="183833" y="971788"/>
                  <a:pt x="159068" y="971788"/>
                  <a:pt x="132398" y="971788"/>
                </a:cubicBezTo>
                <a:cubicBezTo>
                  <a:pt x="132398" y="943213"/>
                  <a:pt x="132398" y="914638"/>
                  <a:pt x="132398" y="885110"/>
                </a:cubicBezTo>
                <a:cubicBezTo>
                  <a:pt x="158115" y="885110"/>
                  <a:pt x="181928" y="885110"/>
                  <a:pt x="209550" y="885110"/>
                </a:cubicBezTo>
                <a:cubicBezTo>
                  <a:pt x="209550" y="914638"/>
                  <a:pt x="209550" y="943213"/>
                  <a:pt x="209550" y="971788"/>
                </a:cubicBezTo>
                <a:close/>
                <a:moveTo>
                  <a:pt x="209550" y="724138"/>
                </a:moveTo>
                <a:cubicBezTo>
                  <a:pt x="183833" y="724138"/>
                  <a:pt x="159068" y="724138"/>
                  <a:pt x="132398" y="724138"/>
                </a:cubicBezTo>
                <a:cubicBezTo>
                  <a:pt x="132398" y="695563"/>
                  <a:pt x="132398" y="667941"/>
                  <a:pt x="132398" y="637460"/>
                </a:cubicBezTo>
                <a:cubicBezTo>
                  <a:pt x="157163" y="637460"/>
                  <a:pt x="181928" y="637460"/>
                  <a:pt x="209550" y="637460"/>
                </a:cubicBezTo>
                <a:cubicBezTo>
                  <a:pt x="209550" y="666988"/>
                  <a:pt x="209550" y="694610"/>
                  <a:pt x="209550" y="724138"/>
                </a:cubicBezTo>
                <a:close/>
                <a:moveTo>
                  <a:pt x="209550" y="601266"/>
                </a:moveTo>
                <a:cubicBezTo>
                  <a:pt x="183833" y="601266"/>
                  <a:pt x="159068" y="601266"/>
                  <a:pt x="133350" y="601266"/>
                </a:cubicBezTo>
                <a:cubicBezTo>
                  <a:pt x="133350" y="572691"/>
                  <a:pt x="133350" y="545068"/>
                  <a:pt x="133350" y="514588"/>
                </a:cubicBezTo>
                <a:cubicBezTo>
                  <a:pt x="158115" y="514588"/>
                  <a:pt x="182880" y="514588"/>
                  <a:pt x="209550" y="514588"/>
                </a:cubicBezTo>
                <a:cubicBezTo>
                  <a:pt x="209550" y="544116"/>
                  <a:pt x="209550" y="571738"/>
                  <a:pt x="209550" y="601266"/>
                </a:cubicBezTo>
                <a:close/>
                <a:moveTo>
                  <a:pt x="133350" y="142160"/>
                </a:moveTo>
                <a:cubicBezTo>
                  <a:pt x="158115" y="142160"/>
                  <a:pt x="183833" y="142160"/>
                  <a:pt x="209550" y="142160"/>
                </a:cubicBezTo>
                <a:cubicBezTo>
                  <a:pt x="209550" y="171688"/>
                  <a:pt x="209550" y="200263"/>
                  <a:pt x="209550" y="230743"/>
                </a:cubicBezTo>
                <a:cubicBezTo>
                  <a:pt x="182880" y="230743"/>
                  <a:pt x="159068" y="230743"/>
                  <a:pt x="133350" y="230743"/>
                </a:cubicBezTo>
                <a:cubicBezTo>
                  <a:pt x="133350" y="200263"/>
                  <a:pt x="133350" y="172641"/>
                  <a:pt x="133350" y="142160"/>
                </a:cubicBezTo>
                <a:close/>
                <a:moveTo>
                  <a:pt x="132398" y="265033"/>
                </a:moveTo>
                <a:cubicBezTo>
                  <a:pt x="158115" y="265033"/>
                  <a:pt x="182880" y="265033"/>
                  <a:pt x="209550" y="265033"/>
                </a:cubicBezTo>
                <a:cubicBezTo>
                  <a:pt x="209550" y="294560"/>
                  <a:pt x="209550" y="323135"/>
                  <a:pt x="209550" y="353616"/>
                </a:cubicBezTo>
                <a:cubicBezTo>
                  <a:pt x="184785" y="353616"/>
                  <a:pt x="160020" y="353616"/>
                  <a:pt x="132398" y="353616"/>
                </a:cubicBezTo>
                <a:cubicBezTo>
                  <a:pt x="132398" y="323135"/>
                  <a:pt x="132398" y="294560"/>
                  <a:pt x="132398" y="265033"/>
                </a:cubicBezTo>
                <a:close/>
                <a:moveTo>
                  <a:pt x="26670" y="153591"/>
                </a:moveTo>
                <a:cubicBezTo>
                  <a:pt x="26670" y="148828"/>
                  <a:pt x="35243" y="141208"/>
                  <a:pt x="40005" y="140256"/>
                </a:cubicBezTo>
                <a:cubicBezTo>
                  <a:pt x="60008" y="138351"/>
                  <a:pt x="80963" y="139303"/>
                  <a:pt x="103823" y="139303"/>
                </a:cubicBezTo>
                <a:cubicBezTo>
                  <a:pt x="103823" y="169783"/>
                  <a:pt x="103823" y="199310"/>
                  <a:pt x="103823" y="230743"/>
                </a:cubicBezTo>
                <a:cubicBezTo>
                  <a:pt x="80963" y="230743"/>
                  <a:pt x="59055" y="231696"/>
                  <a:pt x="38100" y="229791"/>
                </a:cubicBezTo>
                <a:cubicBezTo>
                  <a:pt x="34290" y="229791"/>
                  <a:pt x="27623" y="221218"/>
                  <a:pt x="27623" y="216456"/>
                </a:cubicBezTo>
                <a:cubicBezTo>
                  <a:pt x="25718" y="196453"/>
                  <a:pt x="25718" y="174546"/>
                  <a:pt x="26670" y="153591"/>
                </a:cubicBezTo>
                <a:close/>
                <a:moveTo>
                  <a:pt x="26670" y="325993"/>
                </a:moveTo>
                <a:cubicBezTo>
                  <a:pt x="26670" y="256460"/>
                  <a:pt x="31433" y="252651"/>
                  <a:pt x="104775" y="266938"/>
                </a:cubicBezTo>
                <a:cubicBezTo>
                  <a:pt x="104775" y="296466"/>
                  <a:pt x="104775" y="324088"/>
                  <a:pt x="104775" y="355521"/>
                </a:cubicBezTo>
                <a:cubicBezTo>
                  <a:pt x="81915" y="355521"/>
                  <a:pt x="60008" y="356473"/>
                  <a:pt x="38100" y="354568"/>
                </a:cubicBezTo>
                <a:cubicBezTo>
                  <a:pt x="34290" y="354568"/>
                  <a:pt x="28575" y="346948"/>
                  <a:pt x="26670" y="342185"/>
                </a:cubicBezTo>
                <a:cubicBezTo>
                  <a:pt x="24765" y="337423"/>
                  <a:pt x="26670" y="330756"/>
                  <a:pt x="26670" y="325993"/>
                </a:cubicBezTo>
                <a:close/>
              </a:path>
            </a:pathLst>
          </a:custGeom>
          <a:solidFill>
            <a:schemeClr val="accent1"/>
          </a:solidFill>
          <a:ln w="9525" cap="flat">
            <a:noFill/>
            <a:prstDash val="solid"/>
            <a:miter/>
          </a:ln>
        </p:spPr>
        <p:txBody>
          <a:bodyPr rtlCol="0" anchor="ctr"/>
          <a:lstStyle/>
          <a:p>
            <a:endParaRPr lang="en-US" dirty="0"/>
          </a:p>
        </p:txBody>
      </p:sp>
      <p:sp>
        <p:nvSpPr>
          <p:cNvPr id="32" name="Freeform: Shape 31">
            <a:extLst>
              <a:ext uri="{FF2B5EF4-FFF2-40B4-BE49-F238E27FC236}">
                <a16:creationId xmlns:a16="http://schemas.microsoft.com/office/drawing/2014/main" id="{75BBE130-1585-C763-5218-2207071AD1E6}"/>
              </a:ext>
            </a:extLst>
          </p:cNvPr>
          <p:cNvSpPr/>
          <p:nvPr/>
        </p:nvSpPr>
        <p:spPr>
          <a:xfrm>
            <a:off x="6121516" y="5015301"/>
            <a:ext cx="322966" cy="1087057"/>
          </a:xfrm>
          <a:custGeom>
            <a:avLst/>
            <a:gdLst>
              <a:gd name="connsiteX0" fmla="*/ 398145 w 390525"/>
              <a:gd name="connsiteY0" fmla="*/ 1319213 h 1314450"/>
              <a:gd name="connsiteX1" fmla="*/ 398145 w 390525"/>
              <a:gd name="connsiteY1" fmla="*/ 296228 h 1314450"/>
              <a:gd name="connsiteX2" fmla="*/ 363855 w 390525"/>
              <a:gd name="connsiteY2" fmla="*/ 296228 h 1314450"/>
              <a:gd name="connsiteX3" fmla="*/ 340995 w 390525"/>
              <a:gd name="connsiteY3" fmla="*/ 272415 h 1314450"/>
              <a:gd name="connsiteX4" fmla="*/ 340995 w 390525"/>
              <a:gd name="connsiteY4" fmla="*/ 164783 h 1314450"/>
              <a:gd name="connsiteX5" fmla="*/ 340995 w 390525"/>
              <a:gd name="connsiteY5" fmla="*/ 104775 h 1314450"/>
              <a:gd name="connsiteX6" fmla="*/ 239078 w 390525"/>
              <a:gd name="connsiteY6" fmla="*/ 104775 h 1314450"/>
              <a:gd name="connsiteX7" fmla="*/ 216217 w 390525"/>
              <a:gd name="connsiteY7" fmla="*/ 80963 h 1314450"/>
              <a:gd name="connsiteX8" fmla="*/ 216217 w 390525"/>
              <a:gd name="connsiteY8" fmla="*/ 0 h 1314450"/>
              <a:gd name="connsiteX9" fmla="*/ 180975 w 390525"/>
              <a:gd name="connsiteY9" fmla="*/ 0 h 1314450"/>
              <a:gd name="connsiteX10" fmla="*/ 180975 w 390525"/>
              <a:gd name="connsiteY10" fmla="*/ 80963 h 1314450"/>
              <a:gd name="connsiteX11" fmla="*/ 158115 w 390525"/>
              <a:gd name="connsiteY11" fmla="*/ 104775 h 1314450"/>
              <a:gd name="connsiteX12" fmla="*/ 67628 w 390525"/>
              <a:gd name="connsiteY12" fmla="*/ 104775 h 1314450"/>
              <a:gd name="connsiteX13" fmla="*/ 66675 w 390525"/>
              <a:gd name="connsiteY13" fmla="*/ 120015 h 1314450"/>
              <a:gd name="connsiteX14" fmla="*/ 66675 w 390525"/>
              <a:gd name="connsiteY14" fmla="*/ 275273 h 1314450"/>
              <a:gd name="connsiteX15" fmla="*/ 45720 w 390525"/>
              <a:gd name="connsiteY15" fmla="*/ 296228 h 1314450"/>
              <a:gd name="connsiteX16" fmla="*/ 0 w 390525"/>
              <a:gd name="connsiteY16" fmla="*/ 296228 h 1314450"/>
              <a:gd name="connsiteX17" fmla="*/ 0 w 390525"/>
              <a:gd name="connsiteY17" fmla="*/ 1319213 h 1314450"/>
              <a:gd name="connsiteX18" fmla="*/ 398145 w 390525"/>
              <a:gd name="connsiteY18" fmla="*/ 1319213 h 1314450"/>
              <a:gd name="connsiteX19" fmla="*/ 294323 w 390525"/>
              <a:gd name="connsiteY19" fmla="*/ 1219200 h 1314450"/>
              <a:gd name="connsiteX20" fmla="*/ 273367 w 390525"/>
              <a:gd name="connsiteY20" fmla="*/ 1220152 h 1314450"/>
              <a:gd name="connsiteX21" fmla="*/ 253365 w 390525"/>
              <a:gd name="connsiteY21" fmla="*/ 1199198 h 1314450"/>
              <a:gd name="connsiteX22" fmla="*/ 253365 w 390525"/>
              <a:gd name="connsiteY22" fmla="*/ 1174433 h 1314450"/>
              <a:gd name="connsiteX23" fmla="*/ 294323 w 390525"/>
              <a:gd name="connsiteY23" fmla="*/ 1142048 h 1314450"/>
              <a:gd name="connsiteX24" fmla="*/ 294323 w 390525"/>
              <a:gd name="connsiteY24" fmla="*/ 1219200 h 1314450"/>
              <a:gd name="connsiteX25" fmla="*/ 253365 w 390525"/>
              <a:gd name="connsiteY25" fmla="*/ 1052513 h 1314450"/>
              <a:gd name="connsiteX26" fmla="*/ 253365 w 390525"/>
              <a:gd name="connsiteY26" fmla="*/ 1042988 h 1314450"/>
              <a:gd name="connsiteX27" fmla="*/ 294323 w 390525"/>
              <a:gd name="connsiteY27" fmla="*/ 1008698 h 1314450"/>
              <a:gd name="connsiteX28" fmla="*/ 294323 w 390525"/>
              <a:gd name="connsiteY28" fmla="*/ 1084898 h 1314450"/>
              <a:gd name="connsiteX29" fmla="*/ 253365 w 390525"/>
              <a:gd name="connsiteY29" fmla="*/ 1052513 h 1314450"/>
              <a:gd name="connsiteX30" fmla="*/ 296228 w 390525"/>
              <a:gd name="connsiteY30" fmla="*/ 914400 h 1314450"/>
              <a:gd name="connsiteX31" fmla="*/ 296228 w 390525"/>
              <a:gd name="connsiteY31" fmla="*/ 932498 h 1314450"/>
              <a:gd name="connsiteX32" fmla="*/ 275273 w 390525"/>
              <a:gd name="connsiteY32" fmla="*/ 955358 h 1314450"/>
              <a:gd name="connsiteX33" fmla="*/ 253365 w 390525"/>
              <a:gd name="connsiteY33" fmla="*/ 932498 h 1314450"/>
              <a:gd name="connsiteX34" fmla="*/ 253365 w 390525"/>
              <a:gd name="connsiteY34" fmla="*/ 894398 h 1314450"/>
              <a:gd name="connsiteX35" fmla="*/ 275273 w 390525"/>
              <a:gd name="connsiteY35" fmla="*/ 871538 h 1314450"/>
              <a:gd name="connsiteX36" fmla="*/ 296228 w 390525"/>
              <a:gd name="connsiteY36" fmla="*/ 894398 h 1314450"/>
              <a:gd name="connsiteX37" fmla="*/ 296228 w 390525"/>
              <a:gd name="connsiteY37" fmla="*/ 914400 h 1314450"/>
              <a:gd name="connsiteX38" fmla="*/ 253365 w 390525"/>
              <a:gd name="connsiteY38" fmla="*/ 374333 h 1314450"/>
              <a:gd name="connsiteX39" fmla="*/ 294323 w 390525"/>
              <a:gd name="connsiteY39" fmla="*/ 342900 h 1314450"/>
              <a:gd name="connsiteX40" fmla="*/ 294323 w 390525"/>
              <a:gd name="connsiteY40" fmla="*/ 419100 h 1314450"/>
              <a:gd name="connsiteX41" fmla="*/ 270510 w 390525"/>
              <a:gd name="connsiteY41" fmla="*/ 420053 h 1314450"/>
              <a:gd name="connsiteX42" fmla="*/ 253365 w 390525"/>
              <a:gd name="connsiteY42" fmla="*/ 402908 h 1314450"/>
              <a:gd name="connsiteX43" fmla="*/ 253365 w 390525"/>
              <a:gd name="connsiteY43" fmla="*/ 374333 h 1314450"/>
              <a:gd name="connsiteX44" fmla="*/ 294323 w 390525"/>
              <a:gd name="connsiteY44" fmla="*/ 475298 h 1314450"/>
              <a:gd name="connsiteX45" fmla="*/ 294323 w 390525"/>
              <a:gd name="connsiteY45" fmla="*/ 552450 h 1314450"/>
              <a:gd name="connsiteX46" fmla="*/ 256223 w 390525"/>
              <a:gd name="connsiteY46" fmla="*/ 552450 h 1314450"/>
              <a:gd name="connsiteX47" fmla="*/ 256223 w 390525"/>
              <a:gd name="connsiteY47" fmla="*/ 475298 h 1314450"/>
              <a:gd name="connsiteX48" fmla="*/ 294323 w 390525"/>
              <a:gd name="connsiteY48" fmla="*/ 475298 h 1314450"/>
              <a:gd name="connsiteX49" fmla="*/ 254317 w 390525"/>
              <a:gd name="connsiteY49" fmla="*/ 618173 h 1314450"/>
              <a:gd name="connsiteX50" fmla="*/ 266700 w 390525"/>
              <a:gd name="connsiteY50" fmla="*/ 606743 h 1314450"/>
              <a:gd name="connsiteX51" fmla="*/ 294323 w 390525"/>
              <a:gd name="connsiteY51" fmla="*/ 605790 h 1314450"/>
              <a:gd name="connsiteX52" fmla="*/ 294323 w 390525"/>
              <a:gd name="connsiteY52" fmla="*/ 683895 h 1314450"/>
              <a:gd name="connsiteX53" fmla="*/ 253365 w 390525"/>
              <a:gd name="connsiteY53" fmla="*/ 683895 h 1314450"/>
              <a:gd name="connsiteX54" fmla="*/ 254317 w 390525"/>
              <a:gd name="connsiteY54" fmla="*/ 618173 h 1314450"/>
              <a:gd name="connsiteX55" fmla="*/ 253365 w 390525"/>
              <a:gd name="connsiteY55" fmla="*/ 231458 h 1314450"/>
              <a:gd name="connsiteX56" fmla="*/ 253365 w 390525"/>
              <a:gd name="connsiteY56" fmla="*/ 203835 h 1314450"/>
              <a:gd name="connsiteX57" fmla="*/ 294323 w 390525"/>
              <a:gd name="connsiteY57" fmla="*/ 168592 h 1314450"/>
              <a:gd name="connsiteX58" fmla="*/ 294323 w 390525"/>
              <a:gd name="connsiteY58" fmla="*/ 246698 h 1314450"/>
              <a:gd name="connsiteX59" fmla="*/ 270510 w 390525"/>
              <a:gd name="connsiteY59" fmla="*/ 247650 h 1314450"/>
              <a:gd name="connsiteX60" fmla="*/ 253365 w 390525"/>
              <a:gd name="connsiteY60" fmla="*/ 231458 h 1314450"/>
              <a:gd name="connsiteX61" fmla="*/ 253365 w 390525"/>
              <a:gd name="connsiteY61" fmla="*/ 774383 h 1314450"/>
              <a:gd name="connsiteX62" fmla="*/ 294323 w 390525"/>
              <a:gd name="connsiteY62" fmla="*/ 741998 h 1314450"/>
              <a:gd name="connsiteX63" fmla="*/ 294323 w 390525"/>
              <a:gd name="connsiteY63" fmla="*/ 820102 h 1314450"/>
              <a:gd name="connsiteX64" fmla="*/ 266700 w 390525"/>
              <a:gd name="connsiteY64" fmla="*/ 819150 h 1314450"/>
              <a:gd name="connsiteX65" fmla="*/ 254317 w 390525"/>
              <a:gd name="connsiteY65" fmla="*/ 805815 h 1314450"/>
              <a:gd name="connsiteX66" fmla="*/ 253365 w 390525"/>
              <a:gd name="connsiteY66" fmla="*/ 774383 h 1314450"/>
              <a:gd name="connsiteX67" fmla="*/ 218123 w 390525"/>
              <a:gd name="connsiteY67" fmla="*/ 1220152 h 1314450"/>
              <a:gd name="connsiteX68" fmla="*/ 180975 w 390525"/>
              <a:gd name="connsiteY68" fmla="*/ 1220152 h 1314450"/>
              <a:gd name="connsiteX69" fmla="*/ 180975 w 390525"/>
              <a:gd name="connsiteY69" fmla="*/ 1142048 h 1314450"/>
              <a:gd name="connsiteX70" fmla="*/ 218123 w 390525"/>
              <a:gd name="connsiteY70" fmla="*/ 1142048 h 1314450"/>
              <a:gd name="connsiteX71" fmla="*/ 218123 w 390525"/>
              <a:gd name="connsiteY71" fmla="*/ 1220152 h 1314450"/>
              <a:gd name="connsiteX72" fmla="*/ 218123 w 390525"/>
              <a:gd name="connsiteY72" fmla="*/ 1075373 h 1314450"/>
              <a:gd name="connsiteX73" fmla="*/ 199073 w 390525"/>
              <a:gd name="connsiteY73" fmla="*/ 1085850 h 1314450"/>
              <a:gd name="connsiteX74" fmla="*/ 180023 w 390525"/>
              <a:gd name="connsiteY74" fmla="*/ 1075373 h 1314450"/>
              <a:gd name="connsiteX75" fmla="*/ 179070 w 390525"/>
              <a:gd name="connsiteY75" fmla="*/ 1008698 h 1314450"/>
              <a:gd name="connsiteX76" fmla="*/ 219075 w 390525"/>
              <a:gd name="connsiteY76" fmla="*/ 1008698 h 1314450"/>
              <a:gd name="connsiteX77" fmla="*/ 218123 w 390525"/>
              <a:gd name="connsiteY77" fmla="*/ 1075373 h 1314450"/>
              <a:gd name="connsiteX78" fmla="*/ 180023 w 390525"/>
              <a:gd name="connsiteY78" fmla="*/ 168592 h 1314450"/>
              <a:gd name="connsiteX79" fmla="*/ 217170 w 390525"/>
              <a:gd name="connsiteY79" fmla="*/ 168592 h 1314450"/>
              <a:gd name="connsiteX80" fmla="*/ 217170 w 390525"/>
              <a:gd name="connsiteY80" fmla="*/ 245745 h 1314450"/>
              <a:gd name="connsiteX81" fmla="*/ 180023 w 390525"/>
              <a:gd name="connsiteY81" fmla="*/ 245745 h 1314450"/>
              <a:gd name="connsiteX82" fmla="*/ 180023 w 390525"/>
              <a:gd name="connsiteY82" fmla="*/ 168592 h 1314450"/>
              <a:gd name="connsiteX83" fmla="*/ 218123 w 390525"/>
              <a:gd name="connsiteY83" fmla="*/ 741045 h 1314450"/>
              <a:gd name="connsiteX84" fmla="*/ 218123 w 390525"/>
              <a:gd name="connsiteY84" fmla="*/ 818198 h 1314450"/>
              <a:gd name="connsiteX85" fmla="*/ 180023 w 390525"/>
              <a:gd name="connsiteY85" fmla="*/ 818198 h 1314450"/>
              <a:gd name="connsiteX86" fmla="*/ 180023 w 390525"/>
              <a:gd name="connsiteY86" fmla="*/ 741045 h 1314450"/>
              <a:gd name="connsiteX87" fmla="*/ 218123 w 390525"/>
              <a:gd name="connsiteY87" fmla="*/ 741045 h 1314450"/>
              <a:gd name="connsiteX88" fmla="*/ 217170 w 390525"/>
              <a:gd name="connsiteY88" fmla="*/ 341948 h 1314450"/>
              <a:gd name="connsiteX89" fmla="*/ 217170 w 390525"/>
              <a:gd name="connsiteY89" fmla="*/ 419100 h 1314450"/>
              <a:gd name="connsiteX90" fmla="*/ 180023 w 390525"/>
              <a:gd name="connsiteY90" fmla="*/ 419100 h 1314450"/>
              <a:gd name="connsiteX91" fmla="*/ 180023 w 390525"/>
              <a:gd name="connsiteY91" fmla="*/ 341948 h 1314450"/>
              <a:gd name="connsiteX92" fmla="*/ 217170 w 390525"/>
              <a:gd name="connsiteY92" fmla="*/ 341948 h 1314450"/>
              <a:gd name="connsiteX93" fmla="*/ 180023 w 390525"/>
              <a:gd name="connsiteY93" fmla="*/ 475298 h 1314450"/>
              <a:gd name="connsiteX94" fmla="*/ 217170 w 390525"/>
              <a:gd name="connsiteY94" fmla="*/ 475298 h 1314450"/>
              <a:gd name="connsiteX95" fmla="*/ 217170 w 390525"/>
              <a:gd name="connsiteY95" fmla="*/ 552450 h 1314450"/>
              <a:gd name="connsiteX96" fmla="*/ 180023 w 390525"/>
              <a:gd name="connsiteY96" fmla="*/ 552450 h 1314450"/>
              <a:gd name="connsiteX97" fmla="*/ 180023 w 390525"/>
              <a:gd name="connsiteY97" fmla="*/ 475298 h 1314450"/>
              <a:gd name="connsiteX98" fmla="*/ 180023 w 390525"/>
              <a:gd name="connsiteY98" fmla="*/ 607695 h 1314450"/>
              <a:gd name="connsiteX99" fmla="*/ 217170 w 390525"/>
              <a:gd name="connsiteY99" fmla="*/ 607695 h 1314450"/>
              <a:gd name="connsiteX100" fmla="*/ 217170 w 390525"/>
              <a:gd name="connsiteY100" fmla="*/ 683895 h 1314450"/>
              <a:gd name="connsiteX101" fmla="*/ 180023 w 390525"/>
              <a:gd name="connsiteY101" fmla="*/ 683895 h 1314450"/>
              <a:gd name="connsiteX102" fmla="*/ 180023 w 390525"/>
              <a:gd name="connsiteY102" fmla="*/ 607695 h 1314450"/>
              <a:gd name="connsiteX103" fmla="*/ 178117 w 390525"/>
              <a:gd name="connsiteY103" fmla="*/ 897255 h 1314450"/>
              <a:gd name="connsiteX104" fmla="*/ 198120 w 390525"/>
              <a:gd name="connsiteY104" fmla="*/ 871538 h 1314450"/>
              <a:gd name="connsiteX105" fmla="*/ 218123 w 390525"/>
              <a:gd name="connsiteY105" fmla="*/ 897255 h 1314450"/>
              <a:gd name="connsiteX106" fmla="*/ 218123 w 390525"/>
              <a:gd name="connsiteY106" fmla="*/ 913448 h 1314450"/>
              <a:gd name="connsiteX107" fmla="*/ 218123 w 390525"/>
              <a:gd name="connsiteY107" fmla="*/ 931545 h 1314450"/>
              <a:gd name="connsiteX108" fmla="*/ 197167 w 390525"/>
              <a:gd name="connsiteY108" fmla="*/ 955358 h 1314450"/>
              <a:gd name="connsiteX109" fmla="*/ 177165 w 390525"/>
              <a:gd name="connsiteY109" fmla="*/ 931545 h 1314450"/>
              <a:gd name="connsiteX110" fmla="*/ 178117 w 390525"/>
              <a:gd name="connsiteY110" fmla="*/ 897255 h 1314450"/>
              <a:gd name="connsiteX111" fmla="*/ 142875 w 390525"/>
              <a:gd name="connsiteY111" fmla="*/ 1220152 h 1314450"/>
              <a:gd name="connsiteX112" fmla="*/ 102870 w 390525"/>
              <a:gd name="connsiteY112" fmla="*/ 1220152 h 1314450"/>
              <a:gd name="connsiteX113" fmla="*/ 102870 w 390525"/>
              <a:gd name="connsiteY113" fmla="*/ 1142048 h 1314450"/>
              <a:gd name="connsiteX114" fmla="*/ 142875 w 390525"/>
              <a:gd name="connsiteY114" fmla="*/ 1142048 h 1314450"/>
              <a:gd name="connsiteX115" fmla="*/ 142875 w 390525"/>
              <a:gd name="connsiteY115" fmla="*/ 1220152 h 1314450"/>
              <a:gd name="connsiteX116" fmla="*/ 102870 w 390525"/>
              <a:gd name="connsiteY116" fmla="*/ 818198 h 1314450"/>
              <a:gd name="connsiteX117" fmla="*/ 102870 w 390525"/>
              <a:gd name="connsiteY117" fmla="*/ 741045 h 1314450"/>
              <a:gd name="connsiteX118" fmla="*/ 142875 w 390525"/>
              <a:gd name="connsiteY118" fmla="*/ 741045 h 1314450"/>
              <a:gd name="connsiteX119" fmla="*/ 142875 w 390525"/>
              <a:gd name="connsiteY119" fmla="*/ 818198 h 1314450"/>
              <a:gd name="connsiteX120" fmla="*/ 102870 w 390525"/>
              <a:gd name="connsiteY120" fmla="*/ 818198 h 1314450"/>
              <a:gd name="connsiteX121" fmla="*/ 143828 w 390525"/>
              <a:gd name="connsiteY121" fmla="*/ 1075373 h 1314450"/>
              <a:gd name="connsiteX122" fmla="*/ 129540 w 390525"/>
              <a:gd name="connsiteY122" fmla="*/ 1086802 h 1314450"/>
              <a:gd name="connsiteX123" fmla="*/ 103823 w 390525"/>
              <a:gd name="connsiteY123" fmla="*/ 1087755 h 1314450"/>
              <a:gd name="connsiteX124" fmla="*/ 103823 w 390525"/>
              <a:gd name="connsiteY124" fmla="*/ 1009650 h 1314450"/>
              <a:gd name="connsiteX125" fmla="*/ 144780 w 390525"/>
              <a:gd name="connsiteY125" fmla="*/ 1009650 h 1314450"/>
              <a:gd name="connsiteX126" fmla="*/ 143828 w 390525"/>
              <a:gd name="connsiteY126" fmla="*/ 1075373 h 1314450"/>
              <a:gd name="connsiteX127" fmla="*/ 144780 w 390525"/>
              <a:gd name="connsiteY127" fmla="*/ 889635 h 1314450"/>
              <a:gd name="connsiteX128" fmla="*/ 144780 w 390525"/>
              <a:gd name="connsiteY128" fmla="*/ 922020 h 1314450"/>
              <a:gd name="connsiteX129" fmla="*/ 103823 w 390525"/>
              <a:gd name="connsiteY129" fmla="*/ 952500 h 1314450"/>
              <a:gd name="connsiteX130" fmla="*/ 103823 w 390525"/>
              <a:gd name="connsiteY130" fmla="*/ 872490 h 1314450"/>
              <a:gd name="connsiteX131" fmla="*/ 127635 w 390525"/>
              <a:gd name="connsiteY131" fmla="*/ 872490 h 1314450"/>
              <a:gd name="connsiteX132" fmla="*/ 144780 w 390525"/>
              <a:gd name="connsiteY132" fmla="*/ 889635 h 1314450"/>
              <a:gd name="connsiteX133" fmla="*/ 143828 w 390525"/>
              <a:gd name="connsiteY133" fmla="*/ 678180 h 1314450"/>
              <a:gd name="connsiteX134" fmla="*/ 141923 w 390525"/>
              <a:gd name="connsiteY134" fmla="*/ 683895 h 1314450"/>
              <a:gd name="connsiteX135" fmla="*/ 102870 w 390525"/>
              <a:gd name="connsiteY135" fmla="*/ 683895 h 1314450"/>
              <a:gd name="connsiteX136" fmla="*/ 102870 w 390525"/>
              <a:gd name="connsiteY136" fmla="*/ 607695 h 1314450"/>
              <a:gd name="connsiteX137" fmla="*/ 114300 w 390525"/>
              <a:gd name="connsiteY137" fmla="*/ 605790 h 1314450"/>
              <a:gd name="connsiteX138" fmla="*/ 144780 w 390525"/>
              <a:gd name="connsiteY138" fmla="*/ 634365 h 1314450"/>
              <a:gd name="connsiteX139" fmla="*/ 143828 w 390525"/>
              <a:gd name="connsiteY139" fmla="*/ 678180 h 1314450"/>
              <a:gd name="connsiteX140" fmla="*/ 142875 w 390525"/>
              <a:gd name="connsiteY140" fmla="*/ 419100 h 1314450"/>
              <a:gd name="connsiteX141" fmla="*/ 103823 w 390525"/>
              <a:gd name="connsiteY141" fmla="*/ 419100 h 1314450"/>
              <a:gd name="connsiteX142" fmla="*/ 103823 w 390525"/>
              <a:gd name="connsiteY142" fmla="*/ 341948 h 1314450"/>
              <a:gd name="connsiteX143" fmla="*/ 142875 w 390525"/>
              <a:gd name="connsiteY143" fmla="*/ 341948 h 1314450"/>
              <a:gd name="connsiteX144" fmla="*/ 142875 w 390525"/>
              <a:gd name="connsiteY144" fmla="*/ 419100 h 1314450"/>
              <a:gd name="connsiteX145" fmla="*/ 103823 w 390525"/>
              <a:gd name="connsiteY145" fmla="*/ 168592 h 1314450"/>
              <a:gd name="connsiteX146" fmla="*/ 142875 w 390525"/>
              <a:gd name="connsiteY146" fmla="*/ 168592 h 1314450"/>
              <a:gd name="connsiteX147" fmla="*/ 142875 w 390525"/>
              <a:gd name="connsiteY147" fmla="*/ 245745 h 1314450"/>
              <a:gd name="connsiteX148" fmla="*/ 103823 w 390525"/>
              <a:gd name="connsiteY148" fmla="*/ 245745 h 1314450"/>
              <a:gd name="connsiteX149" fmla="*/ 103823 w 390525"/>
              <a:gd name="connsiteY149" fmla="*/ 168592 h 1314450"/>
              <a:gd name="connsiteX150" fmla="*/ 102870 w 390525"/>
              <a:gd name="connsiteY150" fmla="*/ 475298 h 1314450"/>
              <a:gd name="connsiteX151" fmla="*/ 142875 w 390525"/>
              <a:gd name="connsiteY151" fmla="*/ 475298 h 1314450"/>
              <a:gd name="connsiteX152" fmla="*/ 142875 w 390525"/>
              <a:gd name="connsiteY152" fmla="*/ 551498 h 1314450"/>
              <a:gd name="connsiteX153" fmla="*/ 102870 w 390525"/>
              <a:gd name="connsiteY153" fmla="*/ 551498 h 1314450"/>
              <a:gd name="connsiteX154" fmla="*/ 102870 w 390525"/>
              <a:gd name="connsiteY154" fmla="*/ 475298 h 13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390525" h="1314450">
                <a:moveTo>
                  <a:pt x="398145" y="1319213"/>
                </a:moveTo>
                <a:cubicBezTo>
                  <a:pt x="398145" y="976313"/>
                  <a:pt x="398145" y="637223"/>
                  <a:pt x="398145" y="296228"/>
                </a:cubicBezTo>
                <a:cubicBezTo>
                  <a:pt x="384810" y="296228"/>
                  <a:pt x="374333" y="295275"/>
                  <a:pt x="363855" y="296228"/>
                </a:cubicBezTo>
                <a:cubicBezTo>
                  <a:pt x="344805" y="298133"/>
                  <a:pt x="340042" y="289560"/>
                  <a:pt x="340995" y="272415"/>
                </a:cubicBezTo>
                <a:cubicBezTo>
                  <a:pt x="341948" y="236220"/>
                  <a:pt x="340995" y="200978"/>
                  <a:pt x="340995" y="164783"/>
                </a:cubicBezTo>
                <a:cubicBezTo>
                  <a:pt x="340995" y="145733"/>
                  <a:pt x="340995" y="125730"/>
                  <a:pt x="340995" y="104775"/>
                </a:cubicBezTo>
                <a:cubicBezTo>
                  <a:pt x="304800" y="104775"/>
                  <a:pt x="271463" y="103823"/>
                  <a:pt x="239078" y="104775"/>
                </a:cubicBezTo>
                <a:cubicBezTo>
                  <a:pt x="220028" y="105728"/>
                  <a:pt x="215265" y="99060"/>
                  <a:pt x="216217" y="80963"/>
                </a:cubicBezTo>
                <a:cubicBezTo>
                  <a:pt x="217170" y="54292"/>
                  <a:pt x="216217" y="27623"/>
                  <a:pt x="216217" y="0"/>
                </a:cubicBezTo>
                <a:cubicBezTo>
                  <a:pt x="203835" y="0"/>
                  <a:pt x="193358" y="0"/>
                  <a:pt x="180975" y="0"/>
                </a:cubicBezTo>
                <a:cubicBezTo>
                  <a:pt x="180975" y="27623"/>
                  <a:pt x="180023" y="54292"/>
                  <a:pt x="180975" y="80963"/>
                </a:cubicBezTo>
                <a:cubicBezTo>
                  <a:pt x="181928" y="98108"/>
                  <a:pt x="177165" y="105728"/>
                  <a:pt x="158115" y="104775"/>
                </a:cubicBezTo>
                <a:cubicBezTo>
                  <a:pt x="127635" y="102870"/>
                  <a:pt x="98108" y="104775"/>
                  <a:pt x="67628" y="104775"/>
                </a:cubicBezTo>
                <a:cubicBezTo>
                  <a:pt x="66675" y="112395"/>
                  <a:pt x="66675" y="116205"/>
                  <a:pt x="66675" y="120015"/>
                </a:cubicBezTo>
                <a:cubicBezTo>
                  <a:pt x="66675" y="171450"/>
                  <a:pt x="65723" y="223838"/>
                  <a:pt x="66675" y="275273"/>
                </a:cubicBezTo>
                <a:cubicBezTo>
                  <a:pt x="66675" y="291465"/>
                  <a:pt x="61913" y="297180"/>
                  <a:pt x="45720" y="296228"/>
                </a:cubicBezTo>
                <a:cubicBezTo>
                  <a:pt x="31433" y="295275"/>
                  <a:pt x="17145" y="296228"/>
                  <a:pt x="0" y="296228"/>
                </a:cubicBezTo>
                <a:cubicBezTo>
                  <a:pt x="0" y="637223"/>
                  <a:pt x="0" y="976313"/>
                  <a:pt x="0" y="1319213"/>
                </a:cubicBezTo>
                <a:lnTo>
                  <a:pt x="398145" y="1319213"/>
                </a:lnTo>
                <a:close/>
                <a:moveTo>
                  <a:pt x="294323" y="1219200"/>
                </a:moveTo>
                <a:cubicBezTo>
                  <a:pt x="286703" y="1220152"/>
                  <a:pt x="280035" y="1220152"/>
                  <a:pt x="273367" y="1220152"/>
                </a:cubicBezTo>
                <a:cubicBezTo>
                  <a:pt x="257175" y="1222058"/>
                  <a:pt x="251460" y="1214438"/>
                  <a:pt x="253365" y="1199198"/>
                </a:cubicBezTo>
                <a:cubicBezTo>
                  <a:pt x="254317" y="1190625"/>
                  <a:pt x="253365" y="1183005"/>
                  <a:pt x="253365" y="1174433"/>
                </a:cubicBezTo>
                <a:cubicBezTo>
                  <a:pt x="253365" y="1135380"/>
                  <a:pt x="253365" y="1135380"/>
                  <a:pt x="294323" y="1142048"/>
                </a:cubicBezTo>
                <a:cubicBezTo>
                  <a:pt x="294323" y="1168718"/>
                  <a:pt x="294323" y="1193483"/>
                  <a:pt x="294323" y="1219200"/>
                </a:cubicBezTo>
                <a:close/>
                <a:moveTo>
                  <a:pt x="253365" y="1052513"/>
                </a:moveTo>
                <a:cubicBezTo>
                  <a:pt x="253365" y="1049655"/>
                  <a:pt x="253365" y="1046798"/>
                  <a:pt x="253365" y="1042988"/>
                </a:cubicBezTo>
                <a:cubicBezTo>
                  <a:pt x="253365" y="1004888"/>
                  <a:pt x="253365" y="1004888"/>
                  <a:pt x="294323" y="1008698"/>
                </a:cubicBezTo>
                <a:cubicBezTo>
                  <a:pt x="294323" y="1033463"/>
                  <a:pt x="294323" y="1059180"/>
                  <a:pt x="294323" y="1084898"/>
                </a:cubicBezTo>
                <a:cubicBezTo>
                  <a:pt x="253365" y="1090613"/>
                  <a:pt x="253365" y="1090613"/>
                  <a:pt x="253365" y="1052513"/>
                </a:cubicBezTo>
                <a:close/>
                <a:moveTo>
                  <a:pt x="296228" y="914400"/>
                </a:moveTo>
                <a:cubicBezTo>
                  <a:pt x="296228" y="920115"/>
                  <a:pt x="295275" y="926783"/>
                  <a:pt x="296228" y="932498"/>
                </a:cubicBezTo>
                <a:cubicBezTo>
                  <a:pt x="298133" y="948690"/>
                  <a:pt x="293370" y="955358"/>
                  <a:pt x="275273" y="955358"/>
                </a:cubicBezTo>
                <a:cubicBezTo>
                  <a:pt x="258128" y="955358"/>
                  <a:pt x="252413" y="948690"/>
                  <a:pt x="253365" y="932498"/>
                </a:cubicBezTo>
                <a:cubicBezTo>
                  <a:pt x="254317" y="920115"/>
                  <a:pt x="254317" y="906780"/>
                  <a:pt x="253365" y="894398"/>
                </a:cubicBezTo>
                <a:cubicBezTo>
                  <a:pt x="252413" y="878205"/>
                  <a:pt x="258128" y="872490"/>
                  <a:pt x="275273" y="871538"/>
                </a:cubicBezTo>
                <a:cubicBezTo>
                  <a:pt x="293370" y="871538"/>
                  <a:pt x="298133" y="878205"/>
                  <a:pt x="296228" y="894398"/>
                </a:cubicBezTo>
                <a:cubicBezTo>
                  <a:pt x="295275" y="901065"/>
                  <a:pt x="296228" y="907733"/>
                  <a:pt x="296228" y="914400"/>
                </a:cubicBezTo>
                <a:close/>
                <a:moveTo>
                  <a:pt x="253365" y="374333"/>
                </a:moveTo>
                <a:cubicBezTo>
                  <a:pt x="253365" y="336233"/>
                  <a:pt x="254317" y="335280"/>
                  <a:pt x="294323" y="342900"/>
                </a:cubicBezTo>
                <a:cubicBezTo>
                  <a:pt x="294323" y="367665"/>
                  <a:pt x="294323" y="393383"/>
                  <a:pt x="294323" y="419100"/>
                </a:cubicBezTo>
                <a:cubicBezTo>
                  <a:pt x="285750" y="419100"/>
                  <a:pt x="278130" y="419100"/>
                  <a:pt x="270510" y="420053"/>
                </a:cubicBezTo>
                <a:cubicBezTo>
                  <a:pt x="258128" y="421005"/>
                  <a:pt x="252413" y="416242"/>
                  <a:pt x="253365" y="402908"/>
                </a:cubicBezTo>
                <a:cubicBezTo>
                  <a:pt x="254317" y="394335"/>
                  <a:pt x="253365" y="383858"/>
                  <a:pt x="253365" y="374333"/>
                </a:cubicBezTo>
                <a:close/>
                <a:moveTo>
                  <a:pt x="294323" y="475298"/>
                </a:moveTo>
                <a:cubicBezTo>
                  <a:pt x="294323" y="501015"/>
                  <a:pt x="294323" y="525780"/>
                  <a:pt x="294323" y="552450"/>
                </a:cubicBezTo>
                <a:cubicBezTo>
                  <a:pt x="281940" y="552450"/>
                  <a:pt x="269558" y="552450"/>
                  <a:pt x="256223" y="552450"/>
                </a:cubicBezTo>
                <a:cubicBezTo>
                  <a:pt x="256223" y="526733"/>
                  <a:pt x="256223" y="501967"/>
                  <a:pt x="256223" y="475298"/>
                </a:cubicBezTo>
                <a:cubicBezTo>
                  <a:pt x="268605" y="475298"/>
                  <a:pt x="280035" y="475298"/>
                  <a:pt x="294323" y="475298"/>
                </a:cubicBezTo>
                <a:close/>
                <a:moveTo>
                  <a:pt x="254317" y="618173"/>
                </a:moveTo>
                <a:cubicBezTo>
                  <a:pt x="254317" y="614363"/>
                  <a:pt x="261938" y="607695"/>
                  <a:pt x="266700" y="606743"/>
                </a:cubicBezTo>
                <a:cubicBezTo>
                  <a:pt x="275273" y="604838"/>
                  <a:pt x="283845" y="605790"/>
                  <a:pt x="294323" y="605790"/>
                </a:cubicBezTo>
                <a:cubicBezTo>
                  <a:pt x="294323" y="633413"/>
                  <a:pt x="294323" y="657225"/>
                  <a:pt x="294323" y="683895"/>
                </a:cubicBezTo>
                <a:cubicBezTo>
                  <a:pt x="280988" y="683895"/>
                  <a:pt x="268605" y="683895"/>
                  <a:pt x="253365" y="683895"/>
                </a:cubicBezTo>
                <a:cubicBezTo>
                  <a:pt x="253365" y="661988"/>
                  <a:pt x="253365" y="640080"/>
                  <a:pt x="254317" y="618173"/>
                </a:cubicBezTo>
                <a:close/>
                <a:moveTo>
                  <a:pt x="253365" y="231458"/>
                </a:moveTo>
                <a:cubicBezTo>
                  <a:pt x="254317" y="222885"/>
                  <a:pt x="253365" y="213360"/>
                  <a:pt x="253365" y="203835"/>
                </a:cubicBezTo>
                <a:cubicBezTo>
                  <a:pt x="253365" y="165735"/>
                  <a:pt x="253365" y="165735"/>
                  <a:pt x="294323" y="168592"/>
                </a:cubicBezTo>
                <a:cubicBezTo>
                  <a:pt x="294323" y="194310"/>
                  <a:pt x="294323" y="219075"/>
                  <a:pt x="294323" y="246698"/>
                </a:cubicBezTo>
                <a:cubicBezTo>
                  <a:pt x="286703" y="246698"/>
                  <a:pt x="278130" y="247650"/>
                  <a:pt x="270510" y="247650"/>
                </a:cubicBezTo>
                <a:cubicBezTo>
                  <a:pt x="258128" y="249555"/>
                  <a:pt x="252413" y="243840"/>
                  <a:pt x="253365" y="231458"/>
                </a:cubicBezTo>
                <a:close/>
                <a:moveTo>
                  <a:pt x="253365" y="774383"/>
                </a:moveTo>
                <a:cubicBezTo>
                  <a:pt x="253365" y="735330"/>
                  <a:pt x="253365" y="735330"/>
                  <a:pt x="294323" y="741998"/>
                </a:cubicBezTo>
                <a:cubicBezTo>
                  <a:pt x="294323" y="766763"/>
                  <a:pt x="294323" y="792480"/>
                  <a:pt x="294323" y="820102"/>
                </a:cubicBezTo>
                <a:cubicBezTo>
                  <a:pt x="284798" y="820102"/>
                  <a:pt x="275273" y="822008"/>
                  <a:pt x="266700" y="819150"/>
                </a:cubicBezTo>
                <a:cubicBezTo>
                  <a:pt x="260985" y="817245"/>
                  <a:pt x="255270" y="811530"/>
                  <a:pt x="254317" y="805815"/>
                </a:cubicBezTo>
                <a:cubicBezTo>
                  <a:pt x="252413" y="795338"/>
                  <a:pt x="253365" y="784860"/>
                  <a:pt x="253365" y="774383"/>
                </a:cubicBezTo>
                <a:close/>
                <a:moveTo>
                  <a:pt x="218123" y="1220152"/>
                </a:moveTo>
                <a:cubicBezTo>
                  <a:pt x="204788" y="1220152"/>
                  <a:pt x="193358" y="1220152"/>
                  <a:pt x="180975" y="1220152"/>
                </a:cubicBezTo>
                <a:cubicBezTo>
                  <a:pt x="180975" y="1193483"/>
                  <a:pt x="180975" y="1168718"/>
                  <a:pt x="180975" y="1142048"/>
                </a:cubicBezTo>
                <a:cubicBezTo>
                  <a:pt x="193358" y="1142048"/>
                  <a:pt x="205740" y="1142048"/>
                  <a:pt x="218123" y="1142048"/>
                </a:cubicBezTo>
                <a:cubicBezTo>
                  <a:pt x="218123" y="1167765"/>
                  <a:pt x="218123" y="1192530"/>
                  <a:pt x="218123" y="1220152"/>
                </a:cubicBezTo>
                <a:close/>
                <a:moveTo>
                  <a:pt x="218123" y="1075373"/>
                </a:moveTo>
                <a:cubicBezTo>
                  <a:pt x="218123" y="1080135"/>
                  <a:pt x="205740" y="1085850"/>
                  <a:pt x="199073" y="1085850"/>
                </a:cubicBezTo>
                <a:cubicBezTo>
                  <a:pt x="192405" y="1085850"/>
                  <a:pt x="180023" y="1079183"/>
                  <a:pt x="180023" y="1075373"/>
                </a:cubicBezTo>
                <a:cubicBezTo>
                  <a:pt x="178117" y="1053465"/>
                  <a:pt x="179070" y="1031558"/>
                  <a:pt x="179070" y="1008698"/>
                </a:cubicBezTo>
                <a:cubicBezTo>
                  <a:pt x="193358" y="1008698"/>
                  <a:pt x="204788" y="1008698"/>
                  <a:pt x="219075" y="1008698"/>
                </a:cubicBezTo>
                <a:cubicBezTo>
                  <a:pt x="219075" y="1032510"/>
                  <a:pt x="220028" y="1054418"/>
                  <a:pt x="218123" y="1075373"/>
                </a:cubicBezTo>
                <a:close/>
                <a:moveTo>
                  <a:pt x="180023" y="168592"/>
                </a:moveTo>
                <a:cubicBezTo>
                  <a:pt x="192405" y="168592"/>
                  <a:pt x="202883" y="168592"/>
                  <a:pt x="217170" y="168592"/>
                </a:cubicBezTo>
                <a:cubicBezTo>
                  <a:pt x="217170" y="194310"/>
                  <a:pt x="217170" y="219075"/>
                  <a:pt x="217170" y="245745"/>
                </a:cubicBezTo>
                <a:cubicBezTo>
                  <a:pt x="204788" y="245745"/>
                  <a:pt x="193358" y="245745"/>
                  <a:pt x="180023" y="245745"/>
                </a:cubicBezTo>
                <a:cubicBezTo>
                  <a:pt x="180023" y="220980"/>
                  <a:pt x="180023" y="195263"/>
                  <a:pt x="180023" y="168592"/>
                </a:cubicBezTo>
                <a:close/>
                <a:moveTo>
                  <a:pt x="218123" y="741045"/>
                </a:moveTo>
                <a:cubicBezTo>
                  <a:pt x="218123" y="766763"/>
                  <a:pt x="218123" y="791527"/>
                  <a:pt x="218123" y="818198"/>
                </a:cubicBezTo>
                <a:cubicBezTo>
                  <a:pt x="205740" y="818198"/>
                  <a:pt x="193358" y="818198"/>
                  <a:pt x="180023" y="818198"/>
                </a:cubicBezTo>
                <a:cubicBezTo>
                  <a:pt x="180023" y="792480"/>
                  <a:pt x="180023" y="767715"/>
                  <a:pt x="180023" y="741045"/>
                </a:cubicBezTo>
                <a:cubicBezTo>
                  <a:pt x="191453" y="741045"/>
                  <a:pt x="202883" y="741045"/>
                  <a:pt x="218123" y="741045"/>
                </a:cubicBezTo>
                <a:close/>
                <a:moveTo>
                  <a:pt x="217170" y="341948"/>
                </a:moveTo>
                <a:cubicBezTo>
                  <a:pt x="217170" y="366713"/>
                  <a:pt x="217170" y="392430"/>
                  <a:pt x="217170" y="419100"/>
                </a:cubicBezTo>
                <a:cubicBezTo>
                  <a:pt x="205740" y="419100"/>
                  <a:pt x="194310" y="419100"/>
                  <a:pt x="180023" y="419100"/>
                </a:cubicBezTo>
                <a:cubicBezTo>
                  <a:pt x="180023" y="394335"/>
                  <a:pt x="180023" y="369570"/>
                  <a:pt x="180023" y="341948"/>
                </a:cubicBezTo>
                <a:cubicBezTo>
                  <a:pt x="192405" y="341948"/>
                  <a:pt x="203835" y="341948"/>
                  <a:pt x="217170" y="341948"/>
                </a:cubicBezTo>
                <a:close/>
                <a:moveTo>
                  <a:pt x="180023" y="475298"/>
                </a:moveTo>
                <a:cubicBezTo>
                  <a:pt x="192405" y="475298"/>
                  <a:pt x="203835" y="475298"/>
                  <a:pt x="217170" y="475298"/>
                </a:cubicBezTo>
                <a:cubicBezTo>
                  <a:pt x="217170" y="501015"/>
                  <a:pt x="217170" y="525780"/>
                  <a:pt x="217170" y="552450"/>
                </a:cubicBezTo>
                <a:cubicBezTo>
                  <a:pt x="205740" y="552450"/>
                  <a:pt x="193358" y="552450"/>
                  <a:pt x="180023" y="552450"/>
                </a:cubicBezTo>
                <a:cubicBezTo>
                  <a:pt x="180023" y="526733"/>
                  <a:pt x="180023" y="501967"/>
                  <a:pt x="180023" y="475298"/>
                </a:cubicBezTo>
                <a:close/>
                <a:moveTo>
                  <a:pt x="180023" y="607695"/>
                </a:moveTo>
                <a:cubicBezTo>
                  <a:pt x="192405" y="607695"/>
                  <a:pt x="203835" y="607695"/>
                  <a:pt x="217170" y="607695"/>
                </a:cubicBezTo>
                <a:cubicBezTo>
                  <a:pt x="217170" y="632460"/>
                  <a:pt x="217170" y="657225"/>
                  <a:pt x="217170" y="683895"/>
                </a:cubicBezTo>
                <a:cubicBezTo>
                  <a:pt x="203835" y="683895"/>
                  <a:pt x="192405" y="683895"/>
                  <a:pt x="180023" y="683895"/>
                </a:cubicBezTo>
                <a:cubicBezTo>
                  <a:pt x="180023" y="659130"/>
                  <a:pt x="180023" y="634365"/>
                  <a:pt x="180023" y="607695"/>
                </a:cubicBezTo>
                <a:close/>
                <a:moveTo>
                  <a:pt x="178117" y="897255"/>
                </a:moveTo>
                <a:cubicBezTo>
                  <a:pt x="178117" y="882968"/>
                  <a:pt x="177165" y="871538"/>
                  <a:pt x="198120" y="871538"/>
                </a:cubicBezTo>
                <a:cubicBezTo>
                  <a:pt x="220028" y="871538"/>
                  <a:pt x="219075" y="882968"/>
                  <a:pt x="218123" y="897255"/>
                </a:cubicBezTo>
                <a:cubicBezTo>
                  <a:pt x="218123" y="902970"/>
                  <a:pt x="218123" y="907733"/>
                  <a:pt x="218123" y="913448"/>
                </a:cubicBezTo>
                <a:cubicBezTo>
                  <a:pt x="218123" y="919163"/>
                  <a:pt x="217170" y="925830"/>
                  <a:pt x="218123" y="931545"/>
                </a:cubicBezTo>
                <a:cubicBezTo>
                  <a:pt x="220028" y="946785"/>
                  <a:pt x="216217" y="955358"/>
                  <a:pt x="197167" y="955358"/>
                </a:cubicBezTo>
                <a:cubicBezTo>
                  <a:pt x="178117" y="955358"/>
                  <a:pt x="175260" y="946785"/>
                  <a:pt x="177165" y="931545"/>
                </a:cubicBezTo>
                <a:cubicBezTo>
                  <a:pt x="179070" y="920115"/>
                  <a:pt x="179070" y="908685"/>
                  <a:pt x="178117" y="897255"/>
                </a:cubicBezTo>
                <a:close/>
                <a:moveTo>
                  <a:pt x="142875" y="1220152"/>
                </a:moveTo>
                <a:cubicBezTo>
                  <a:pt x="128588" y="1220152"/>
                  <a:pt x="117158" y="1220152"/>
                  <a:pt x="102870" y="1220152"/>
                </a:cubicBezTo>
                <a:cubicBezTo>
                  <a:pt x="102870" y="1194435"/>
                  <a:pt x="102870" y="1168718"/>
                  <a:pt x="102870" y="1142048"/>
                </a:cubicBezTo>
                <a:cubicBezTo>
                  <a:pt x="116205" y="1142048"/>
                  <a:pt x="128588" y="1142048"/>
                  <a:pt x="142875" y="1142048"/>
                </a:cubicBezTo>
                <a:cubicBezTo>
                  <a:pt x="142875" y="1167765"/>
                  <a:pt x="142875" y="1192530"/>
                  <a:pt x="142875" y="1220152"/>
                </a:cubicBezTo>
                <a:close/>
                <a:moveTo>
                  <a:pt x="102870" y="818198"/>
                </a:moveTo>
                <a:cubicBezTo>
                  <a:pt x="102870" y="792480"/>
                  <a:pt x="102870" y="767715"/>
                  <a:pt x="102870" y="741045"/>
                </a:cubicBezTo>
                <a:cubicBezTo>
                  <a:pt x="115253" y="741045"/>
                  <a:pt x="128588" y="741045"/>
                  <a:pt x="142875" y="741045"/>
                </a:cubicBezTo>
                <a:cubicBezTo>
                  <a:pt x="142875" y="767715"/>
                  <a:pt x="142875" y="792480"/>
                  <a:pt x="142875" y="818198"/>
                </a:cubicBezTo>
                <a:cubicBezTo>
                  <a:pt x="129540" y="818198"/>
                  <a:pt x="117158" y="818198"/>
                  <a:pt x="102870" y="818198"/>
                </a:cubicBezTo>
                <a:close/>
                <a:moveTo>
                  <a:pt x="143828" y="1075373"/>
                </a:moveTo>
                <a:cubicBezTo>
                  <a:pt x="143828" y="1080135"/>
                  <a:pt x="135255" y="1085850"/>
                  <a:pt x="129540" y="1086802"/>
                </a:cubicBezTo>
                <a:cubicBezTo>
                  <a:pt x="121920" y="1088708"/>
                  <a:pt x="113348" y="1087755"/>
                  <a:pt x="103823" y="1087755"/>
                </a:cubicBezTo>
                <a:cubicBezTo>
                  <a:pt x="103823" y="1060133"/>
                  <a:pt x="103823" y="1035368"/>
                  <a:pt x="103823" y="1009650"/>
                </a:cubicBezTo>
                <a:cubicBezTo>
                  <a:pt x="117158" y="1009650"/>
                  <a:pt x="129540" y="1009650"/>
                  <a:pt x="144780" y="1009650"/>
                </a:cubicBezTo>
                <a:cubicBezTo>
                  <a:pt x="144780" y="1031558"/>
                  <a:pt x="145733" y="1053465"/>
                  <a:pt x="143828" y="1075373"/>
                </a:cubicBezTo>
                <a:close/>
                <a:moveTo>
                  <a:pt x="144780" y="889635"/>
                </a:moveTo>
                <a:cubicBezTo>
                  <a:pt x="143828" y="900113"/>
                  <a:pt x="144780" y="910590"/>
                  <a:pt x="144780" y="922020"/>
                </a:cubicBezTo>
                <a:cubicBezTo>
                  <a:pt x="144780" y="959168"/>
                  <a:pt x="144780" y="959168"/>
                  <a:pt x="103823" y="952500"/>
                </a:cubicBezTo>
                <a:cubicBezTo>
                  <a:pt x="103823" y="927735"/>
                  <a:pt x="103823" y="902018"/>
                  <a:pt x="103823" y="872490"/>
                </a:cubicBezTo>
                <a:cubicBezTo>
                  <a:pt x="113348" y="872490"/>
                  <a:pt x="120967" y="872490"/>
                  <a:pt x="127635" y="872490"/>
                </a:cubicBezTo>
                <a:cubicBezTo>
                  <a:pt x="140970" y="871538"/>
                  <a:pt x="145733" y="877252"/>
                  <a:pt x="144780" y="889635"/>
                </a:cubicBezTo>
                <a:close/>
                <a:moveTo>
                  <a:pt x="143828" y="678180"/>
                </a:moveTo>
                <a:cubicBezTo>
                  <a:pt x="143828" y="679133"/>
                  <a:pt x="142875" y="681038"/>
                  <a:pt x="141923" y="683895"/>
                </a:cubicBezTo>
                <a:cubicBezTo>
                  <a:pt x="130492" y="683895"/>
                  <a:pt x="118110" y="683895"/>
                  <a:pt x="102870" y="683895"/>
                </a:cubicBezTo>
                <a:cubicBezTo>
                  <a:pt x="102870" y="658178"/>
                  <a:pt x="102870" y="633413"/>
                  <a:pt x="102870" y="607695"/>
                </a:cubicBezTo>
                <a:cubicBezTo>
                  <a:pt x="107633" y="606743"/>
                  <a:pt x="110490" y="605790"/>
                  <a:pt x="114300" y="605790"/>
                </a:cubicBezTo>
                <a:cubicBezTo>
                  <a:pt x="144780" y="604838"/>
                  <a:pt x="144780" y="604838"/>
                  <a:pt x="144780" y="634365"/>
                </a:cubicBezTo>
                <a:cubicBezTo>
                  <a:pt x="144780" y="649605"/>
                  <a:pt x="144780" y="663893"/>
                  <a:pt x="143828" y="678180"/>
                </a:cubicBezTo>
                <a:close/>
                <a:moveTo>
                  <a:pt x="142875" y="419100"/>
                </a:moveTo>
                <a:cubicBezTo>
                  <a:pt x="130492" y="419100"/>
                  <a:pt x="118110" y="419100"/>
                  <a:pt x="103823" y="419100"/>
                </a:cubicBezTo>
                <a:cubicBezTo>
                  <a:pt x="103823" y="394335"/>
                  <a:pt x="103823" y="368617"/>
                  <a:pt x="103823" y="341948"/>
                </a:cubicBezTo>
                <a:cubicBezTo>
                  <a:pt x="118110" y="341948"/>
                  <a:pt x="129540" y="341948"/>
                  <a:pt x="142875" y="341948"/>
                </a:cubicBezTo>
                <a:cubicBezTo>
                  <a:pt x="142875" y="366713"/>
                  <a:pt x="142875" y="391478"/>
                  <a:pt x="142875" y="419100"/>
                </a:cubicBezTo>
                <a:close/>
                <a:moveTo>
                  <a:pt x="103823" y="168592"/>
                </a:moveTo>
                <a:cubicBezTo>
                  <a:pt x="118110" y="168592"/>
                  <a:pt x="129540" y="168592"/>
                  <a:pt x="142875" y="168592"/>
                </a:cubicBezTo>
                <a:cubicBezTo>
                  <a:pt x="142875" y="194310"/>
                  <a:pt x="142875" y="219075"/>
                  <a:pt x="142875" y="245745"/>
                </a:cubicBezTo>
                <a:cubicBezTo>
                  <a:pt x="130492" y="245745"/>
                  <a:pt x="118110" y="245745"/>
                  <a:pt x="103823" y="245745"/>
                </a:cubicBezTo>
                <a:cubicBezTo>
                  <a:pt x="103823" y="221933"/>
                  <a:pt x="103823" y="196215"/>
                  <a:pt x="103823" y="168592"/>
                </a:cubicBezTo>
                <a:close/>
                <a:moveTo>
                  <a:pt x="102870" y="475298"/>
                </a:moveTo>
                <a:cubicBezTo>
                  <a:pt x="116205" y="475298"/>
                  <a:pt x="128588" y="475298"/>
                  <a:pt x="142875" y="475298"/>
                </a:cubicBezTo>
                <a:cubicBezTo>
                  <a:pt x="142875" y="500063"/>
                  <a:pt x="142875" y="524828"/>
                  <a:pt x="142875" y="551498"/>
                </a:cubicBezTo>
                <a:cubicBezTo>
                  <a:pt x="130492" y="551498"/>
                  <a:pt x="118110" y="551498"/>
                  <a:pt x="102870" y="551498"/>
                </a:cubicBezTo>
                <a:cubicBezTo>
                  <a:pt x="102870" y="525780"/>
                  <a:pt x="102870" y="501015"/>
                  <a:pt x="102870" y="475298"/>
                </a:cubicBezTo>
                <a:close/>
              </a:path>
            </a:pathLst>
          </a:custGeom>
          <a:solidFill>
            <a:schemeClr val="accent1"/>
          </a:solidFill>
          <a:ln w="9525" cap="flat">
            <a:noFill/>
            <a:prstDash val="solid"/>
            <a:miter/>
          </a:ln>
        </p:spPr>
        <p:txBody>
          <a:bodyPr rtlCol="0" anchor="ctr"/>
          <a:lstStyle/>
          <a:p>
            <a:endParaRPr lang="en-US" dirty="0"/>
          </a:p>
        </p:txBody>
      </p:sp>
      <p:sp>
        <p:nvSpPr>
          <p:cNvPr id="33" name="Freeform: Shape 32">
            <a:extLst>
              <a:ext uri="{FF2B5EF4-FFF2-40B4-BE49-F238E27FC236}">
                <a16:creationId xmlns:a16="http://schemas.microsoft.com/office/drawing/2014/main" id="{FEB1E415-0A99-CA41-E793-D1FD5FE77DF8}"/>
              </a:ext>
            </a:extLst>
          </p:cNvPr>
          <p:cNvSpPr/>
          <p:nvPr/>
        </p:nvSpPr>
        <p:spPr>
          <a:xfrm>
            <a:off x="5857500" y="5621847"/>
            <a:ext cx="228440" cy="480511"/>
          </a:xfrm>
          <a:custGeom>
            <a:avLst/>
            <a:gdLst>
              <a:gd name="connsiteX0" fmla="*/ 238 w 276225"/>
              <a:gd name="connsiteY0" fmla="*/ 583883 h 581025"/>
              <a:gd name="connsiteX1" fmla="*/ 284083 w 276225"/>
              <a:gd name="connsiteY1" fmla="*/ 583883 h 581025"/>
              <a:gd name="connsiteX2" fmla="*/ 283131 w 276225"/>
              <a:gd name="connsiteY2" fmla="*/ 571500 h 581025"/>
              <a:gd name="connsiteX3" fmla="*/ 283131 w 276225"/>
              <a:gd name="connsiteY3" fmla="*/ 27622 h 581025"/>
              <a:gd name="connsiteX4" fmla="*/ 283131 w 276225"/>
              <a:gd name="connsiteY4" fmla="*/ 0 h 581025"/>
              <a:gd name="connsiteX5" fmla="*/ 238 w 276225"/>
              <a:gd name="connsiteY5" fmla="*/ 0 h 581025"/>
              <a:gd name="connsiteX6" fmla="*/ 238 w 276225"/>
              <a:gd name="connsiteY6" fmla="*/ 30480 h 581025"/>
              <a:gd name="connsiteX7" fmla="*/ 1191 w 276225"/>
              <a:gd name="connsiteY7" fmla="*/ 572453 h 581025"/>
              <a:gd name="connsiteX8" fmla="*/ 238 w 276225"/>
              <a:gd name="connsiteY8" fmla="*/ 583883 h 581025"/>
              <a:gd name="connsiteX9" fmla="*/ 190738 w 276225"/>
              <a:gd name="connsiteY9" fmla="*/ 435293 h 581025"/>
              <a:gd name="connsiteX10" fmla="*/ 150733 w 276225"/>
              <a:gd name="connsiteY10" fmla="*/ 435293 h 581025"/>
              <a:gd name="connsiteX11" fmla="*/ 151685 w 276225"/>
              <a:gd name="connsiteY11" fmla="*/ 375285 h 581025"/>
              <a:gd name="connsiteX12" fmla="*/ 175498 w 276225"/>
              <a:gd name="connsiteY12" fmla="*/ 366713 h 581025"/>
              <a:gd name="connsiteX13" fmla="*/ 190738 w 276225"/>
              <a:gd name="connsiteY13" fmla="*/ 380047 h 581025"/>
              <a:gd name="connsiteX14" fmla="*/ 190738 w 276225"/>
              <a:gd name="connsiteY14" fmla="*/ 435293 h 581025"/>
              <a:gd name="connsiteX15" fmla="*/ 257413 w 276225"/>
              <a:gd name="connsiteY15" fmla="*/ 437197 h 581025"/>
              <a:gd name="connsiteX16" fmla="*/ 220266 w 276225"/>
              <a:gd name="connsiteY16" fmla="*/ 433388 h 581025"/>
              <a:gd name="connsiteX17" fmla="*/ 218360 w 276225"/>
              <a:gd name="connsiteY17" fmla="*/ 373380 h 581025"/>
              <a:gd name="connsiteX18" fmla="*/ 257413 w 276225"/>
              <a:gd name="connsiteY18" fmla="*/ 363855 h 581025"/>
              <a:gd name="connsiteX19" fmla="*/ 257413 w 276225"/>
              <a:gd name="connsiteY19" fmla="*/ 437197 h 581025"/>
              <a:gd name="connsiteX20" fmla="*/ 215503 w 276225"/>
              <a:gd name="connsiteY20" fmla="*/ 73343 h 581025"/>
              <a:gd name="connsiteX21" fmla="*/ 256460 w 276225"/>
              <a:gd name="connsiteY21" fmla="*/ 73343 h 581025"/>
              <a:gd name="connsiteX22" fmla="*/ 256460 w 276225"/>
              <a:gd name="connsiteY22" fmla="*/ 140970 h 581025"/>
              <a:gd name="connsiteX23" fmla="*/ 232648 w 276225"/>
              <a:gd name="connsiteY23" fmla="*/ 141922 h 581025"/>
              <a:gd name="connsiteX24" fmla="*/ 215503 w 276225"/>
              <a:gd name="connsiteY24" fmla="*/ 124778 h 581025"/>
              <a:gd name="connsiteX25" fmla="*/ 215503 w 276225"/>
              <a:gd name="connsiteY25" fmla="*/ 73343 h 581025"/>
              <a:gd name="connsiteX26" fmla="*/ 215503 w 276225"/>
              <a:gd name="connsiteY26" fmla="*/ 211455 h 581025"/>
              <a:gd name="connsiteX27" fmla="*/ 215503 w 276225"/>
              <a:gd name="connsiteY27" fmla="*/ 168593 h 581025"/>
              <a:gd name="connsiteX28" fmla="*/ 258366 w 276225"/>
              <a:gd name="connsiteY28" fmla="*/ 168593 h 581025"/>
              <a:gd name="connsiteX29" fmla="*/ 258366 w 276225"/>
              <a:gd name="connsiteY29" fmla="*/ 212408 h 581025"/>
              <a:gd name="connsiteX30" fmla="*/ 237410 w 276225"/>
              <a:gd name="connsiteY30" fmla="*/ 238125 h 581025"/>
              <a:gd name="connsiteX31" fmla="*/ 215503 w 276225"/>
              <a:gd name="connsiteY31" fmla="*/ 211455 h 581025"/>
              <a:gd name="connsiteX32" fmla="*/ 215503 w 276225"/>
              <a:gd name="connsiteY32" fmla="*/ 293370 h 581025"/>
              <a:gd name="connsiteX33" fmla="*/ 256460 w 276225"/>
              <a:gd name="connsiteY33" fmla="*/ 264795 h 581025"/>
              <a:gd name="connsiteX34" fmla="*/ 256460 w 276225"/>
              <a:gd name="connsiteY34" fmla="*/ 342900 h 581025"/>
              <a:gd name="connsiteX35" fmla="*/ 229791 w 276225"/>
              <a:gd name="connsiteY35" fmla="*/ 341947 h 581025"/>
              <a:gd name="connsiteX36" fmla="*/ 215503 w 276225"/>
              <a:gd name="connsiteY36" fmla="*/ 327660 h 581025"/>
              <a:gd name="connsiteX37" fmla="*/ 215503 w 276225"/>
              <a:gd name="connsiteY37" fmla="*/ 293370 h 581025"/>
              <a:gd name="connsiteX38" fmla="*/ 149781 w 276225"/>
              <a:gd name="connsiteY38" fmla="*/ 214313 h 581025"/>
              <a:gd name="connsiteX39" fmla="*/ 149781 w 276225"/>
              <a:gd name="connsiteY39" fmla="*/ 168593 h 581025"/>
              <a:gd name="connsiteX40" fmla="*/ 190738 w 276225"/>
              <a:gd name="connsiteY40" fmla="*/ 168593 h 581025"/>
              <a:gd name="connsiteX41" fmla="*/ 190738 w 276225"/>
              <a:gd name="connsiteY41" fmla="*/ 214313 h 581025"/>
              <a:gd name="connsiteX42" fmla="*/ 170735 w 276225"/>
              <a:gd name="connsiteY42" fmla="*/ 238125 h 581025"/>
              <a:gd name="connsiteX43" fmla="*/ 149781 w 276225"/>
              <a:gd name="connsiteY43" fmla="*/ 214313 h 581025"/>
              <a:gd name="connsiteX44" fmla="*/ 92631 w 276225"/>
              <a:gd name="connsiteY44" fmla="*/ 73343 h 581025"/>
              <a:gd name="connsiteX45" fmla="*/ 134541 w 276225"/>
              <a:gd name="connsiteY45" fmla="*/ 73343 h 581025"/>
              <a:gd name="connsiteX46" fmla="*/ 134541 w 276225"/>
              <a:gd name="connsiteY46" fmla="*/ 128588 h 581025"/>
              <a:gd name="connsiteX47" fmla="*/ 113585 w 276225"/>
              <a:gd name="connsiteY47" fmla="*/ 141922 h 581025"/>
              <a:gd name="connsiteX48" fmla="*/ 92631 w 276225"/>
              <a:gd name="connsiteY48" fmla="*/ 129540 h 581025"/>
              <a:gd name="connsiteX49" fmla="*/ 92631 w 276225"/>
              <a:gd name="connsiteY49" fmla="*/ 73343 h 581025"/>
              <a:gd name="connsiteX50" fmla="*/ 134541 w 276225"/>
              <a:gd name="connsiteY50" fmla="*/ 170497 h 581025"/>
              <a:gd name="connsiteX51" fmla="*/ 134541 w 276225"/>
              <a:gd name="connsiteY51" fmla="*/ 223838 h 581025"/>
              <a:gd name="connsiteX52" fmla="*/ 113585 w 276225"/>
              <a:gd name="connsiteY52" fmla="*/ 237172 h 581025"/>
              <a:gd name="connsiteX53" fmla="*/ 92631 w 276225"/>
              <a:gd name="connsiteY53" fmla="*/ 223838 h 581025"/>
              <a:gd name="connsiteX54" fmla="*/ 92631 w 276225"/>
              <a:gd name="connsiteY54" fmla="*/ 199072 h 581025"/>
              <a:gd name="connsiteX55" fmla="*/ 134541 w 276225"/>
              <a:gd name="connsiteY55" fmla="*/ 170497 h 581025"/>
              <a:gd name="connsiteX56" fmla="*/ 91678 w 276225"/>
              <a:gd name="connsiteY56" fmla="*/ 281940 h 581025"/>
              <a:gd name="connsiteX57" fmla="*/ 112633 w 276225"/>
              <a:gd name="connsiteY57" fmla="*/ 260033 h 581025"/>
              <a:gd name="connsiteX58" fmla="*/ 134541 w 276225"/>
              <a:gd name="connsiteY58" fmla="*/ 281940 h 581025"/>
              <a:gd name="connsiteX59" fmla="*/ 134541 w 276225"/>
              <a:gd name="connsiteY59" fmla="*/ 302895 h 581025"/>
              <a:gd name="connsiteX60" fmla="*/ 134541 w 276225"/>
              <a:gd name="connsiteY60" fmla="*/ 319088 h 581025"/>
              <a:gd name="connsiteX61" fmla="*/ 114538 w 276225"/>
              <a:gd name="connsiteY61" fmla="*/ 342900 h 581025"/>
              <a:gd name="connsiteX62" fmla="*/ 92631 w 276225"/>
              <a:gd name="connsiteY62" fmla="*/ 318135 h 581025"/>
              <a:gd name="connsiteX63" fmla="*/ 91678 w 276225"/>
              <a:gd name="connsiteY63" fmla="*/ 281940 h 581025"/>
              <a:gd name="connsiteX64" fmla="*/ 38338 w 276225"/>
              <a:gd name="connsiteY64" fmla="*/ 73343 h 581025"/>
              <a:gd name="connsiteX65" fmla="*/ 65960 w 276225"/>
              <a:gd name="connsiteY65" fmla="*/ 73343 h 581025"/>
              <a:gd name="connsiteX66" fmla="*/ 65960 w 276225"/>
              <a:gd name="connsiteY66" fmla="*/ 140970 h 581025"/>
              <a:gd name="connsiteX67" fmla="*/ 38338 w 276225"/>
              <a:gd name="connsiteY67" fmla="*/ 140970 h 581025"/>
              <a:gd name="connsiteX68" fmla="*/ 38338 w 276225"/>
              <a:gd name="connsiteY68" fmla="*/ 73343 h 581025"/>
              <a:gd name="connsiteX69" fmla="*/ 35481 w 276225"/>
              <a:gd name="connsiteY69" fmla="*/ 277178 h 581025"/>
              <a:gd name="connsiteX70" fmla="*/ 51673 w 276225"/>
              <a:gd name="connsiteY70" fmla="*/ 260985 h 581025"/>
              <a:gd name="connsiteX71" fmla="*/ 67866 w 276225"/>
              <a:gd name="connsiteY71" fmla="*/ 277178 h 581025"/>
              <a:gd name="connsiteX72" fmla="*/ 67866 w 276225"/>
              <a:gd name="connsiteY72" fmla="*/ 301943 h 581025"/>
              <a:gd name="connsiteX73" fmla="*/ 67866 w 276225"/>
              <a:gd name="connsiteY73" fmla="*/ 326708 h 581025"/>
              <a:gd name="connsiteX74" fmla="*/ 50721 w 276225"/>
              <a:gd name="connsiteY74" fmla="*/ 340995 h 581025"/>
              <a:gd name="connsiteX75" fmla="*/ 36433 w 276225"/>
              <a:gd name="connsiteY75" fmla="*/ 326708 h 581025"/>
              <a:gd name="connsiteX76" fmla="*/ 35481 w 276225"/>
              <a:gd name="connsiteY76" fmla="*/ 277178 h 581025"/>
              <a:gd name="connsiteX77" fmla="*/ 36433 w 276225"/>
              <a:gd name="connsiteY77" fmla="*/ 379095 h 581025"/>
              <a:gd name="connsiteX78" fmla="*/ 52626 w 276225"/>
              <a:gd name="connsiteY78" fmla="*/ 367665 h 581025"/>
              <a:gd name="connsiteX79" fmla="*/ 65960 w 276225"/>
              <a:gd name="connsiteY79" fmla="*/ 379095 h 581025"/>
              <a:gd name="connsiteX80" fmla="*/ 66913 w 276225"/>
              <a:gd name="connsiteY80" fmla="*/ 435293 h 581025"/>
              <a:gd name="connsiteX81" fmla="*/ 35481 w 276225"/>
              <a:gd name="connsiteY81" fmla="*/ 435293 h 581025"/>
              <a:gd name="connsiteX82" fmla="*/ 36433 w 276225"/>
              <a:gd name="connsiteY82" fmla="*/ 379095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276225" h="581025">
                <a:moveTo>
                  <a:pt x="238" y="583883"/>
                </a:moveTo>
                <a:lnTo>
                  <a:pt x="284083" y="583883"/>
                </a:lnTo>
                <a:cubicBezTo>
                  <a:pt x="283131" y="580072"/>
                  <a:pt x="283131" y="576263"/>
                  <a:pt x="283131" y="571500"/>
                </a:cubicBezTo>
                <a:cubicBezTo>
                  <a:pt x="284083" y="390525"/>
                  <a:pt x="284083" y="208597"/>
                  <a:pt x="283131" y="27622"/>
                </a:cubicBezTo>
                <a:cubicBezTo>
                  <a:pt x="283131" y="19050"/>
                  <a:pt x="283131" y="9525"/>
                  <a:pt x="283131" y="0"/>
                </a:cubicBezTo>
                <a:cubicBezTo>
                  <a:pt x="187881" y="0"/>
                  <a:pt x="95488" y="0"/>
                  <a:pt x="238" y="0"/>
                </a:cubicBezTo>
                <a:cubicBezTo>
                  <a:pt x="238" y="11430"/>
                  <a:pt x="238" y="20955"/>
                  <a:pt x="238" y="30480"/>
                </a:cubicBezTo>
                <a:cubicBezTo>
                  <a:pt x="238" y="211455"/>
                  <a:pt x="-715" y="391478"/>
                  <a:pt x="1191" y="572453"/>
                </a:cubicBezTo>
                <a:cubicBezTo>
                  <a:pt x="2143" y="576263"/>
                  <a:pt x="1191" y="580072"/>
                  <a:pt x="238" y="583883"/>
                </a:cubicBezTo>
                <a:close/>
                <a:moveTo>
                  <a:pt x="190738" y="435293"/>
                </a:moveTo>
                <a:cubicBezTo>
                  <a:pt x="176451" y="435293"/>
                  <a:pt x="165973" y="435293"/>
                  <a:pt x="150733" y="435293"/>
                </a:cubicBezTo>
                <a:cubicBezTo>
                  <a:pt x="150733" y="415290"/>
                  <a:pt x="149781" y="395288"/>
                  <a:pt x="151685" y="375285"/>
                </a:cubicBezTo>
                <a:cubicBezTo>
                  <a:pt x="152638" y="371475"/>
                  <a:pt x="166926" y="366713"/>
                  <a:pt x="175498" y="366713"/>
                </a:cubicBezTo>
                <a:cubicBezTo>
                  <a:pt x="181213" y="366713"/>
                  <a:pt x="189785" y="374333"/>
                  <a:pt x="190738" y="380047"/>
                </a:cubicBezTo>
                <a:cubicBezTo>
                  <a:pt x="191691" y="397193"/>
                  <a:pt x="190738" y="415290"/>
                  <a:pt x="190738" y="435293"/>
                </a:cubicBezTo>
                <a:close/>
                <a:moveTo>
                  <a:pt x="257413" y="437197"/>
                </a:moveTo>
                <a:cubicBezTo>
                  <a:pt x="244078" y="436245"/>
                  <a:pt x="221218" y="437197"/>
                  <a:pt x="220266" y="433388"/>
                </a:cubicBezTo>
                <a:cubicBezTo>
                  <a:pt x="216456" y="414338"/>
                  <a:pt x="215503" y="393383"/>
                  <a:pt x="218360" y="373380"/>
                </a:cubicBezTo>
                <a:cubicBezTo>
                  <a:pt x="219313" y="368618"/>
                  <a:pt x="241221" y="367665"/>
                  <a:pt x="257413" y="363855"/>
                </a:cubicBezTo>
                <a:cubicBezTo>
                  <a:pt x="257413" y="390525"/>
                  <a:pt x="257413" y="411480"/>
                  <a:pt x="257413" y="437197"/>
                </a:cubicBezTo>
                <a:close/>
                <a:moveTo>
                  <a:pt x="215503" y="73343"/>
                </a:moveTo>
                <a:cubicBezTo>
                  <a:pt x="230743" y="73343"/>
                  <a:pt x="243126" y="73343"/>
                  <a:pt x="256460" y="73343"/>
                </a:cubicBezTo>
                <a:cubicBezTo>
                  <a:pt x="256460" y="95250"/>
                  <a:pt x="256460" y="117158"/>
                  <a:pt x="256460" y="140970"/>
                </a:cubicBezTo>
                <a:cubicBezTo>
                  <a:pt x="248841" y="140970"/>
                  <a:pt x="240268" y="141922"/>
                  <a:pt x="232648" y="141922"/>
                </a:cubicBezTo>
                <a:cubicBezTo>
                  <a:pt x="220266" y="142875"/>
                  <a:pt x="214551" y="138113"/>
                  <a:pt x="215503" y="124778"/>
                </a:cubicBezTo>
                <a:cubicBezTo>
                  <a:pt x="216456" y="108585"/>
                  <a:pt x="215503" y="92393"/>
                  <a:pt x="215503" y="73343"/>
                </a:cubicBezTo>
                <a:close/>
                <a:moveTo>
                  <a:pt x="215503" y="211455"/>
                </a:moveTo>
                <a:cubicBezTo>
                  <a:pt x="216456" y="198120"/>
                  <a:pt x="215503" y="184785"/>
                  <a:pt x="215503" y="168593"/>
                </a:cubicBezTo>
                <a:cubicBezTo>
                  <a:pt x="229791" y="168593"/>
                  <a:pt x="242173" y="168593"/>
                  <a:pt x="258366" y="168593"/>
                </a:cubicBezTo>
                <a:cubicBezTo>
                  <a:pt x="258366" y="183833"/>
                  <a:pt x="257413" y="198120"/>
                  <a:pt x="258366" y="212408"/>
                </a:cubicBezTo>
                <a:cubicBezTo>
                  <a:pt x="259318" y="227647"/>
                  <a:pt x="258366" y="238125"/>
                  <a:pt x="237410" y="238125"/>
                </a:cubicBezTo>
                <a:cubicBezTo>
                  <a:pt x="216456" y="238125"/>
                  <a:pt x="214551" y="228600"/>
                  <a:pt x="215503" y="211455"/>
                </a:cubicBezTo>
                <a:close/>
                <a:moveTo>
                  <a:pt x="215503" y="293370"/>
                </a:moveTo>
                <a:cubicBezTo>
                  <a:pt x="215503" y="258128"/>
                  <a:pt x="218360" y="256222"/>
                  <a:pt x="256460" y="264795"/>
                </a:cubicBezTo>
                <a:cubicBezTo>
                  <a:pt x="256460" y="289560"/>
                  <a:pt x="256460" y="314325"/>
                  <a:pt x="256460" y="342900"/>
                </a:cubicBezTo>
                <a:cubicBezTo>
                  <a:pt x="245983" y="342900"/>
                  <a:pt x="237410" y="344805"/>
                  <a:pt x="229791" y="341947"/>
                </a:cubicBezTo>
                <a:cubicBezTo>
                  <a:pt x="224076" y="340043"/>
                  <a:pt x="216456" y="333375"/>
                  <a:pt x="215503" y="327660"/>
                </a:cubicBezTo>
                <a:cubicBezTo>
                  <a:pt x="214551" y="316230"/>
                  <a:pt x="215503" y="304800"/>
                  <a:pt x="215503" y="293370"/>
                </a:cubicBezTo>
                <a:close/>
                <a:moveTo>
                  <a:pt x="149781" y="214313"/>
                </a:moveTo>
                <a:cubicBezTo>
                  <a:pt x="150733" y="199072"/>
                  <a:pt x="149781" y="184785"/>
                  <a:pt x="149781" y="168593"/>
                </a:cubicBezTo>
                <a:cubicBezTo>
                  <a:pt x="164068" y="168593"/>
                  <a:pt x="175498" y="168593"/>
                  <a:pt x="190738" y="168593"/>
                </a:cubicBezTo>
                <a:cubicBezTo>
                  <a:pt x="190738" y="184785"/>
                  <a:pt x="189785" y="199072"/>
                  <a:pt x="190738" y="214313"/>
                </a:cubicBezTo>
                <a:cubicBezTo>
                  <a:pt x="191691" y="229553"/>
                  <a:pt x="188833" y="238125"/>
                  <a:pt x="170735" y="238125"/>
                </a:cubicBezTo>
                <a:cubicBezTo>
                  <a:pt x="152638" y="238125"/>
                  <a:pt x="148828" y="230505"/>
                  <a:pt x="149781" y="214313"/>
                </a:cubicBezTo>
                <a:close/>
                <a:moveTo>
                  <a:pt x="92631" y="73343"/>
                </a:moveTo>
                <a:cubicBezTo>
                  <a:pt x="108823" y="73343"/>
                  <a:pt x="120253" y="73343"/>
                  <a:pt x="134541" y="73343"/>
                </a:cubicBezTo>
                <a:cubicBezTo>
                  <a:pt x="134541" y="92393"/>
                  <a:pt x="134541" y="110490"/>
                  <a:pt x="134541" y="128588"/>
                </a:cubicBezTo>
                <a:cubicBezTo>
                  <a:pt x="134541" y="144780"/>
                  <a:pt x="123110" y="141922"/>
                  <a:pt x="113585" y="141922"/>
                </a:cubicBezTo>
                <a:cubicBezTo>
                  <a:pt x="104060" y="141922"/>
                  <a:pt x="92631" y="145733"/>
                  <a:pt x="92631" y="129540"/>
                </a:cubicBezTo>
                <a:cubicBezTo>
                  <a:pt x="92631" y="111443"/>
                  <a:pt x="92631" y="93345"/>
                  <a:pt x="92631" y="73343"/>
                </a:cubicBezTo>
                <a:close/>
                <a:moveTo>
                  <a:pt x="134541" y="170497"/>
                </a:moveTo>
                <a:cubicBezTo>
                  <a:pt x="134541" y="187643"/>
                  <a:pt x="134541" y="205740"/>
                  <a:pt x="134541" y="223838"/>
                </a:cubicBezTo>
                <a:cubicBezTo>
                  <a:pt x="134541" y="240030"/>
                  <a:pt x="123110" y="237172"/>
                  <a:pt x="113585" y="237172"/>
                </a:cubicBezTo>
                <a:cubicBezTo>
                  <a:pt x="104060" y="237172"/>
                  <a:pt x="92631" y="240030"/>
                  <a:pt x="92631" y="223838"/>
                </a:cubicBezTo>
                <a:cubicBezTo>
                  <a:pt x="92631" y="215265"/>
                  <a:pt x="92631" y="207645"/>
                  <a:pt x="92631" y="199072"/>
                </a:cubicBezTo>
                <a:cubicBezTo>
                  <a:pt x="92631" y="162878"/>
                  <a:pt x="93583" y="161925"/>
                  <a:pt x="134541" y="170497"/>
                </a:cubicBezTo>
                <a:close/>
                <a:moveTo>
                  <a:pt x="91678" y="281940"/>
                </a:moveTo>
                <a:cubicBezTo>
                  <a:pt x="90726" y="265747"/>
                  <a:pt x="96441" y="260985"/>
                  <a:pt x="112633" y="260033"/>
                </a:cubicBezTo>
                <a:cubicBezTo>
                  <a:pt x="129778" y="260033"/>
                  <a:pt x="136446" y="264795"/>
                  <a:pt x="134541" y="281940"/>
                </a:cubicBezTo>
                <a:cubicBezTo>
                  <a:pt x="133588" y="288608"/>
                  <a:pt x="134541" y="295275"/>
                  <a:pt x="134541" y="302895"/>
                </a:cubicBezTo>
                <a:cubicBezTo>
                  <a:pt x="134541" y="308610"/>
                  <a:pt x="134541" y="313372"/>
                  <a:pt x="134541" y="319088"/>
                </a:cubicBezTo>
                <a:cubicBezTo>
                  <a:pt x="136446" y="334328"/>
                  <a:pt x="132635" y="342900"/>
                  <a:pt x="114538" y="342900"/>
                </a:cubicBezTo>
                <a:cubicBezTo>
                  <a:pt x="95488" y="342900"/>
                  <a:pt x="90726" y="335280"/>
                  <a:pt x="92631" y="318135"/>
                </a:cubicBezTo>
                <a:cubicBezTo>
                  <a:pt x="92631" y="306705"/>
                  <a:pt x="92631" y="294322"/>
                  <a:pt x="91678" y="281940"/>
                </a:cubicBezTo>
                <a:close/>
                <a:moveTo>
                  <a:pt x="38338" y="73343"/>
                </a:moveTo>
                <a:cubicBezTo>
                  <a:pt x="47863" y="73343"/>
                  <a:pt x="55483" y="73343"/>
                  <a:pt x="65960" y="73343"/>
                </a:cubicBezTo>
                <a:cubicBezTo>
                  <a:pt x="65960" y="95250"/>
                  <a:pt x="65960" y="117158"/>
                  <a:pt x="65960" y="140970"/>
                </a:cubicBezTo>
                <a:cubicBezTo>
                  <a:pt x="56435" y="140970"/>
                  <a:pt x="48816" y="140970"/>
                  <a:pt x="38338" y="140970"/>
                </a:cubicBezTo>
                <a:cubicBezTo>
                  <a:pt x="38338" y="119063"/>
                  <a:pt x="38338" y="97155"/>
                  <a:pt x="38338" y="73343"/>
                </a:cubicBezTo>
                <a:close/>
                <a:moveTo>
                  <a:pt x="35481" y="277178"/>
                </a:moveTo>
                <a:cubicBezTo>
                  <a:pt x="35481" y="265747"/>
                  <a:pt x="39291" y="260985"/>
                  <a:pt x="51673" y="260985"/>
                </a:cubicBezTo>
                <a:cubicBezTo>
                  <a:pt x="64056" y="260985"/>
                  <a:pt x="67866" y="265747"/>
                  <a:pt x="67866" y="277178"/>
                </a:cubicBezTo>
                <a:cubicBezTo>
                  <a:pt x="67866" y="285750"/>
                  <a:pt x="67866" y="294322"/>
                  <a:pt x="67866" y="301943"/>
                </a:cubicBezTo>
                <a:cubicBezTo>
                  <a:pt x="67866" y="310515"/>
                  <a:pt x="67866" y="319088"/>
                  <a:pt x="67866" y="326708"/>
                </a:cubicBezTo>
                <a:cubicBezTo>
                  <a:pt x="68818" y="339090"/>
                  <a:pt x="61198" y="343853"/>
                  <a:pt x="50721" y="340995"/>
                </a:cubicBezTo>
                <a:cubicBezTo>
                  <a:pt x="45006" y="339090"/>
                  <a:pt x="37385" y="332422"/>
                  <a:pt x="36433" y="326708"/>
                </a:cubicBezTo>
                <a:cubicBezTo>
                  <a:pt x="34528" y="310515"/>
                  <a:pt x="36433" y="294322"/>
                  <a:pt x="35481" y="277178"/>
                </a:cubicBezTo>
                <a:close/>
                <a:moveTo>
                  <a:pt x="36433" y="379095"/>
                </a:moveTo>
                <a:cubicBezTo>
                  <a:pt x="37385" y="374333"/>
                  <a:pt x="46910" y="367665"/>
                  <a:pt x="52626" y="367665"/>
                </a:cubicBezTo>
                <a:cubicBezTo>
                  <a:pt x="57388" y="367665"/>
                  <a:pt x="65960" y="375285"/>
                  <a:pt x="65960" y="379095"/>
                </a:cubicBezTo>
                <a:cubicBezTo>
                  <a:pt x="67866" y="397193"/>
                  <a:pt x="66913" y="415290"/>
                  <a:pt x="66913" y="435293"/>
                </a:cubicBezTo>
                <a:cubicBezTo>
                  <a:pt x="55483" y="435293"/>
                  <a:pt x="46910" y="435293"/>
                  <a:pt x="35481" y="435293"/>
                </a:cubicBezTo>
                <a:cubicBezTo>
                  <a:pt x="36433" y="416243"/>
                  <a:pt x="34528" y="397193"/>
                  <a:pt x="36433" y="379095"/>
                </a:cubicBezTo>
                <a:close/>
              </a:path>
            </a:pathLst>
          </a:custGeom>
          <a:solidFill>
            <a:schemeClr val="accent1"/>
          </a:solidFill>
          <a:ln w="9525" cap="flat">
            <a:noFill/>
            <a:prstDash val="solid"/>
            <a:miter/>
          </a:ln>
        </p:spPr>
        <p:txBody>
          <a:bodyPr rtlCol="0" anchor="ctr"/>
          <a:lstStyle/>
          <a:p>
            <a:endParaRPr lang="en-US" dirty="0"/>
          </a:p>
        </p:txBody>
      </p:sp>
      <p:grpSp>
        <p:nvGrpSpPr>
          <p:cNvPr id="35" name="Group 34">
            <a:extLst>
              <a:ext uri="{FF2B5EF4-FFF2-40B4-BE49-F238E27FC236}">
                <a16:creationId xmlns:a16="http://schemas.microsoft.com/office/drawing/2014/main" id="{43551FCD-39BD-4AA1-688A-3A7D5AF738FC}"/>
              </a:ext>
            </a:extLst>
          </p:cNvPr>
          <p:cNvGrpSpPr/>
          <p:nvPr/>
        </p:nvGrpSpPr>
        <p:grpSpPr>
          <a:xfrm>
            <a:off x="730792" y="5639641"/>
            <a:ext cx="1511367" cy="490966"/>
            <a:chOff x="2751274" y="4321303"/>
            <a:chExt cx="1511367" cy="490966"/>
          </a:xfrm>
          <a:solidFill>
            <a:schemeClr val="accent1"/>
          </a:solidFill>
        </p:grpSpPr>
        <p:sp>
          <p:nvSpPr>
            <p:cNvPr id="36" name="Freeform: Shape 35">
              <a:extLst>
                <a:ext uri="{FF2B5EF4-FFF2-40B4-BE49-F238E27FC236}">
                  <a16:creationId xmlns:a16="http://schemas.microsoft.com/office/drawing/2014/main" id="{46C62F52-A99B-6B6F-5353-8BBE2D066ED9}"/>
                </a:ext>
              </a:extLst>
            </p:cNvPr>
            <p:cNvSpPr/>
            <p:nvPr/>
          </p:nvSpPr>
          <p:spPr>
            <a:xfrm>
              <a:off x="2751274" y="4567310"/>
              <a:ext cx="295404" cy="244959"/>
            </a:xfrm>
            <a:custGeom>
              <a:avLst/>
              <a:gdLst>
                <a:gd name="connsiteX0" fmla="*/ 652747 w 958519"/>
                <a:gd name="connsiteY0" fmla="*/ 294854 h 794837"/>
                <a:gd name="connsiteX1" fmla="*/ 846112 w 958519"/>
                <a:gd name="connsiteY1" fmla="*/ 294854 h 794837"/>
                <a:gd name="connsiteX2" fmla="*/ 866369 w 958519"/>
                <a:gd name="connsiteY2" fmla="*/ 313270 h 794837"/>
                <a:gd name="connsiteX3" fmla="*/ 892151 w 958519"/>
                <a:gd name="connsiteY3" fmla="*/ 514000 h 794837"/>
                <a:gd name="connsiteX4" fmla="*/ 864527 w 958519"/>
                <a:gd name="connsiteY4" fmla="*/ 544846 h 794837"/>
                <a:gd name="connsiteX5" fmla="*/ 764623 w 958519"/>
                <a:gd name="connsiteY5" fmla="*/ 545307 h 794837"/>
                <a:gd name="connsiteX6" fmla="*/ 664256 w 958519"/>
                <a:gd name="connsiteY6" fmla="*/ 545307 h 794837"/>
                <a:gd name="connsiteX7" fmla="*/ 644920 w 958519"/>
                <a:gd name="connsiteY7" fmla="*/ 526431 h 794837"/>
                <a:gd name="connsiteX8" fmla="*/ 641880 w 958519"/>
                <a:gd name="connsiteY8" fmla="*/ 465357 h 794837"/>
                <a:gd name="connsiteX9" fmla="*/ 629441 w 958519"/>
                <a:gd name="connsiteY9" fmla="*/ 467387 h 794837"/>
                <a:gd name="connsiteX10" fmla="*/ 616525 w 958519"/>
                <a:gd name="connsiteY10" fmla="*/ 466971 h 794837"/>
                <a:gd name="connsiteX11" fmla="*/ 619140 w 958519"/>
                <a:gd name="connsiteY11" fmla="*/ 519985 h 794837"/>
                <a:gd name="connsiteX12" fmla="*/ 594278 w 958519"/>
                <a:gd name="connsiteY12" fmla="*/ 545767 h 794837"/>
                <a:gd name="connsiteX13" fmla="*/ 481942 w 958519"/>
                <a:gd name="connsiteY13" fmla="*/ 545306 h 794837"/>
                <a:gd name="connsiteX14" fmla="*/ 369607 w 958519"/>
                <a:gd name="connsiteY14" fmla="*/ 545306 h 794837"/>
                <a:gd name="connsiteX15" fmla="*/ 345666 w 958519"/>
                <a:gd name="connsiteY15" fmla="*/ 521826 h 794837"/>
                <a:gd name="connsiteX16" fmla="*/ 355795 w 958519"/>
                <a:gd name="connsiteY16" fmla="*/ 313269 h 794837"/>
                <a:gd name="connsiteX17" fmla="*/ 374211 w 958519"/>
                <a:gd name="connsiteY17" fmla="*/ 295775 h 794837"/>
                <a:gd name="connsiteX18" fmla="*/ 590135 w 958519"/>
                <a:gd name="connsiteY18" fmla="*/ 295775 h 794837"/>
                <a:gd name="connsiteX19" fmla="*/ 609011 w 958519"/>
                <a:gd name="connsiteY19" fmla="*/ 314651 h 794837"/>
                <a:gd name="connsiteX20" fmla="*/ 616342 w 958519"/>
                <a:gd name="connsiteY20" fmla="*/ 463262 h 794837"/>
                <a:gd name="connsiteX21" fmla="*/ 641779 w 958519"/>
                <a:gd name="connsiteY21" fmla="*/ 463326 h 794837"/>
                <a:gd name="connsiteX22" fmla="*/ 634331 w 958519"/>
                <a:gd name="connsiteY22" fmla="*/ 313730 h 794837"/>
                <a:gd name="connsiteX23" fmla="*/ 652747 w 958519"/>
                <a:gd name="connsiteY23" fmla="*/ 294854 h 794837"/>
                <a:gd name="connsiteX24" fmla="*/ 115471 w 958519"/>
                <a:gd name="connsiteY24" fmla="*/ 294854 h 794837"/>
                <a:gd name="connsiteX25" fmla="*/ 310677 w 958519"/>
                <a:gd name="connsiteY25" fmla="*/ 294854 h 794837"/>
                <a:gd name="connsiteX26" fmla="*/ 330474 w 958519"/>
                <a:gd name="connsiteY26" fmla="*/ 316032 h 794837"/>
                <a:gd name="connsiteX27" fmla="*/ 320346 w 958519"/>
                <a:gd name="connsiteY27" fmla="*/ 519985 h 794837"/>
                <a:gd name="connsiteX28" fmla="*/ 295024 w 958519"/>
                <a:gd name="connsiteY28" fmla="*/ 545307 h 794837"/>
                <a:gd name="connsiteX29" fmla="*/ 196499 w 958519"/>
                <a:gd name="connsiteY29" fmla="*/ 545307 h 794837"/>
                <a:gd name="connsiteX30" fmla="*/ 96134 w 958519"/>
                <a:gd name="connsiteY30" fmla="*/ 545307 h 794837"/>
                <a:gd name="connsiteX31" fmla="*/ 68050 w 958519"/>
                <a:gd name="connsiteY31" fmla="*/ 514460 h 794837"/>
                <a:gd name="connsiteX32" fmla="*/ 93832 w 958519"/>
                <a:gd name="connsiteY32" fmla="*/ 315572 h 794837"/>
                <a:gd name="connsiteX33" fmla="*/ 115471 w 958519"/>
                <a:gd name="connsiteY33" fmla="*/ 294854 h 794837"/>
                <a:gd name="connsiteX34" fmla="*/ 644460 w 958519"/>
                <a:gd name="connsiteY34" fmla="*/ 61896 h 794837"/>
                <a:gd name="connsiteX35" fmla="*/ 804215 w 958519"/>
                <a:gd name="connsiteY35" fmla="*/ 62357 h 794837"/>
                <a:gd name="connsiteX36" fmla="*/ 836443 w 958519"/>
                <a:gd name="connsiteY36" fmla="*/ 90901 h 794837"/>
                <a:gd name="connsiteX37" fmla="*/ 857621 w 958519"/>
                <a:gd name="connsiteY37" fmla="*/ 251118 h 794837"/>
                <a:gd name="connsiteX38" fmla="*/ 841968 w 958519"/>
                <a:gd name="connsiteY38" fmla="*/ 268153 h 794837"/>
                <a:gd name="connsiteX39" fmla="*/ 745746 w 958519"/>
                <a:gd name="connsiteY39" fmla="*/ 268153 h 794837"/>
                <a:gd name="connsiteX40" fmla="*/ 650905 w 958519"/>
                <a:gd name="connsiteY40" fmla="*/ 268153 h 794837"/>
                <a:gd name="connsiteX41" fmla="*/ 631109 w 958519"/>
                <a:gd name="connsiteY41" fmla="*/ 249737 h 794837"/>
                <a:gd name="connsiteX42" fmla="*/ 623282 w 958519"/>
                <a:gd name="connsiteY42" fmla="*/ 83074 h 794837"/>
                <a:gd name="connsiteX43" fmla="*/ 644460 w 958519"/>
                <a:gd name="connsiteY43" fmla="*/ 61896 h 794837"/>
                <a:gd name="connsiteX44" fmla="*/ 390324 w 958519"/>
                <a:gd name="connsiteY44" fmla="*/ 61896 h 794837"/>
                <a:gd name="connsiteX45" fmla="*/ 574941 w 958519"/>
                <a:gd name="connsiteY45" fmla="*/ 61896 h 794837"/>
                <a:gd name="connsiteX46" fmla="*/ 597500 w 958519"/>
                <a:gd name="connsiteY46" fmla="*/ 83074 h 794837"/>
                <a:gd name="connsiteX47" fmla="*/ 605327 w 958519"/>
                <a:gd name="connsiteY47" fmla="*/ 247895 h 794837"/>
                <a:gd name="connsiteX48" fmla="*/ 584609 w 958519"/>
                <a:gd name="connsiteY48" fmla="*/ 268152 h 794837"/>
                <a:gd name="connsiteX49" fmla="*/ 483323 w 958519"/>
                <a:gd name="connsiteY49" fmla="*/ 268152 h 794837"/>
                <a:gd name="connsiteX50" fmla="*/ 377894 w 958519"/>
                <a:gd name="connsiteY50" fmla="*/ 268152 h 794837"/>
                <a:gd name="connsiteX51" fmla="*/ 359478 w 958519"/>
                <a:gd name="connsiteY51" fmla="*/ 249276 h 794837"/>
                <a:gd name="connsiteX52" fmla="*/ 367305 w 958519"/>
                <a:gd name="connsiteY52" fmla="*/ 82614 h 794837"/>
                <a:gd name="connsiteX53" fmla="*/ 390324 w 958519"/>
                <a:gd name="connsiteY53" fmla="*/ 61896 h 794837"/>
                <a:gd name="connsiteX54" fmla="*/ 152302 w 958519"/>
                <a:gd name="connsiteY54" fmla="*/ 61896 h 794837"/>
                <a:gd name="connsiteX55" fmla="*/ 324488 w 958519"/>
                <a:gd name="connsiteY55" fmla="*/ 61896 h 794837"/>
                <a:gd name="connsiteX56" fmla="*/ 341522 w 958519"/>
                <a:gd name="connsiteY56" fmla="*/ 80312 h 794837"/>
                <a:gd name="connsiteX57" fmla="*/ 333696 w 958519"/>
                <a:gd name="connsiteY57" fmla="*/ 250197 h 794837"/>
                <a:gd name="connsiteX58" fmla="*/ 314820 w 958519"/>
                <a:gd name="connsiteY58" fmla="*/ 267692 h 794837"/>
                <a:gd name="connsiteX59" fmla="*/ 216757 w 958519"/>
                <a:gd name="connsiteY59" fmla="*/ 268152 h 794837"/>
                <a:gd name="connsiteX60" fmla="*/ 121916 w 958519"/>
                <a:gd name="connsiteY60" fmla="*/ 268152 h 794837"/>
                <a:gd name="connsiteX61" fmla="*/ 102580 w 958519"/>
                <a:gd name="connsiteY61" fmla="*/ 247435 h 794837"/>
                <a:gd name="connsiteX62" fmla="*/ 123758 w 958519"/>
                <a:gd name="connsiteY62" fmla="*/ 87217 h 794837"/>
                <a:gd name="connsiteX63" fmla="*/ 152302 w 958519"/>
                <a:gd name="connsiteY63" fmla="*/ 61896 h 794837"/>
                <a:gd name="connsiteX64" fmla="*/ 136187 w 958519"/>
                <a:gd name="connsiteY64" fmla="*/ 41639 h 794837"/>
                <a:gd name="connsiteX65" fmla="*/ 101198 w 958519"/>
                <a:gd name="connsiteY65" fmla="*/ 71564 h 794837"/>
                <a:gd name="connsiteX66" fmla="*/ 86465 w 958519"/>
                <a:gd name="connsiteY66" fmla="*/ 182979 h 794837"/>
                <a:gd name="connsiteX67" fmla="*/ 43188 w 958519"/>
                <a:gd name="connsiteY67" fmla="*/ 523209 h 794837"/>
                <a:gd name="connsiteX68" fmla="*/ 80020 w 958519"/>
                <a:gd name="connsiteY68" fmla="*/ 563723 h 794837"/>
                <a:gd name="connsiteX69" fmla="*/ 479180 w 958519"/>
                <a:gd name="connsiteY69" fmla="*/ 563723 h 794837"/>
                <a:gd name="connsiteX70" fmla="*/ 887546 w 958519"/>
                <a:gd name="connsiteY70" fmla="*/ 563263 h 794837"/>
                <a:gd name="connsiteX71" fmla="*/ 917932 w 958519"/>
                <a:gd name="connsiteY71" fmla="*/ 530115 h 794837"/>
                <a:gd name="connsiteX72" fmla="*/ 859462 w 958519"/>
                <a:gd name="connsiteY72" fmla="*/ 73406 h 794837"/>
                <a:gd name="connsiteX73" fmla="*/ 824012 w 958519"/>
                <a:gd name="connsiteY73" fmla="*/ 41639 h 794837"/>
                <a:gd name="connsiteX74" fmla="*/ 136187 w 958519"/>
                <a:gd name="connsiteY74" fmla="*/ 41639 h 794837"/>
                <a:gd name="connsiteX75" fmla="*/ 130202 w 958519"/>
                <a:gd name="connsiteY75" fmla="*/ 204 h 794837"/>
                <a:gd name="connsiteX76" fmla="*/ 342903 w 958519"/>
                <a:gd name="connsiteY76" fmla="*/ 204 h 794837"/>
                <a:gd name="connsiteX77" fmla="*/ 819408 w 958519"/>
                <a:gd name="connsiteY77" fmla="*/ 204 h 794837"/>
                <a:gd name="connsiteX78" fmla="*/ 899976 w 958519"/>
                <a:gd name="connsiteY78" fmla="*/ 71564 h 794837"/>
                <a:gd name="connsiteX79" fmla="*/ 957986 w 958519"/>
                <a:gd name="connsiteY79" fmla="*/ 528272 h 794837"/>
                <a:gd name="connsiteX80" fmla="*/ 904120 w 958519"/>
                <a:gd name="connsiteY80" fmla="*/ 636003 h 794837"/>
                <a:gd name="connsiteX81" fmla="*/ 870051 w 958519"/>
                <a:gd name="connsiteY81" fmla="*/ 643369 h 794837"/>
                <a:gd name="connsiteX82" fmla="*/ 707533 w 958519"/>
                <a:gd name="connsiteY82" fmla="*/ 643369 h 794837"/>
                <a:gd name="connsiteX83" fmla="*/ 536728 w 958519"/>
                <a:gd name="connsiteY83" fmla="*/ 642909 h 794837"/>
                <a:gd name="connsiteX84" fmla="*/ 521995 w 958519"/>
                <a:gd name="connsiteY84" fmla="*/ 661325 h 794837"/>
                <a:gd name="connsiteX85" fmla="*/ 547317 w 958519"/>
                <a:gd name="connsiteY85" fmla="*/ 770898 h 794837"/>
                <a:gd name="connsiteX86" fmla="*/ 531203 w 958519"/>
                <a:gd name="connsiteY86" fmla="*/ 792996 h 794837"/>
                <a:gd name="connsiteX87" fmla="*/ 423932 w 958519"/>
                <a:gd name="connsiteY87" fmla="*/ 792536 h 794837"/>
                <a:gd name="connsiteX88" fmla="*/ 411962 w 958519"/>
                <a:gd name="connsiteY88" fmla="*/ 775502 h 794837"/>
                <a:gd name="connsiteX89" fmla="*/ 436823 w 958519"/>
                <a:gd name="connsiteY89" fmla="*/ 664087 h 794837"/>
                <a:gd name="connsiteX90" fmla="*/ 419789 w 958519"/>
                <a:gd name="connsiteY90" fmla="*/ 643369 h 794837"/>
                <a:gd name="connsiteX91" fmla="*/ 103039 w 958519"/>
                <a:gd name="connsiteY91" fmla="*/ 643369 h 794837"/>
                <a:gd name="connsiteX92" fmla="*/ 832 w 958519"/>
                <a:gd name="connsiteY92" fmla="*/ 528732 h 794837"/>
                <a:gd name="connsiteX93" fmla="*/ 60683 w 958519"/>
                <a:gd name="connsiteY93" fmla="*/ 59594 h 794837"/>
                <a:gd name="connsiteX94" fmla="*/ 130202 w 958519"/>
                <a:gd name="connsiteY94" fmla="*/ 204 h 794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958519" h="794837">
                  <a:moveTo>
                    <a:pt x="652747" y="294854"/>
                  </a:moveTo>
                  <a:cubicBezTo>
                    <a:pt x="717201" y="295314"/>
                    <a:pt x="781657" y="295314"/>
                    <a:pt x="846112" y="294854"/>
                  </a:cubicBezTo>
                  <a:cubicBezTo>
                    <a:pt x="859463" y="294854"/>
                    <a:pt x="864527" y="300379"/>
                    <a:pt x="866369" y="313270"/>
                  </a:cubicBezTo>
                  <a:cubicBezTo>
                    <a:pt x="874656" y="380026"/>
                    <a:pt x="883864" y="446783"/>
                    <a:pt x="892151" y="514000"/>
                  </a:cubicBezTo>
                  <a:cubicBezTo>
                    <a:pt x="894913" y="534257"/>
                    <a:pt x="885705" y="544846"/>
                    <a:pt x="864527" y="544846"/>
                  </a:cubicBezTo>
                  <a:cubicBezTo>
                    <a:pt x="831379" y="545767"/>
                    <a:pt x="797771" y="545307"/>
                    <a:pt x="764623" y="545307"/>
                  </a:cubicBezTo>
                  <a:cubicBezTo>
                    <a:pt x="731014" y="545307"/>
                    <a:pt x="697865" y="544846"/>
                    <a:pt x="664256" y="545307"/>
                  </a:cubicBezTo>
                  <a:cubicBezTo>
                    <a:pt x="650445" y="545307"/>
                    <a:pt x="645380" y="539782"/>
                    <a:pt x="644920" y="526431"/>
                  </a:cubicBezTo>
                  <a:lnTo>
                    <a:pt x="641880" y="465357"/>
                  </a:lnTo>
                  <a:lnTo>
                    <a:pt x="629441" y="467387"/>
                  </a:lnTo>
                  <a:lnTo>
                    <a:pt x="616525" y="466971"/>
                  </a:lnTo>
                  <a:lnTo>
                    <a:pt x="619140" y="519985"/>
                  </a:lnTo>
                  <a:cubicBezTo>
                    <a:pt x="620521" y="544386"/>
                    <a:pt x="618679" y="545767"/>
                    <a:pt x="594278" y="545767"/>
                  </a:cubicBezTo>
                  <a:cubicBezTo>
                    <a:pt x="556987" y="545306"/>
                    <a:pt x="519235" y="545306"/>
                    <a:pt x="481942" y="545306"/>
                  </a:cubicBezTo>
                  <a:cubicBezTo>
                    <a:pt x="444650" y="545306"/>
                    <a:pt x="406898" y="545306"/>
                    <a:pt x="369607" y="545306"/>
                  </a:cubicBezTo>
                  <a:cubicBezTo>
                    <a:pt x="346587" y="545306"/>
                    <a:pt x="344746" y="543925"/>
                    <a:pt x="345666" y="521826"/>
                  </a:cubicBezTo>
                  <a:cubicBezTo>
                    <a:pt x="348889" y="452307"/>
                    <a:pt x="352572" y="382788"/>
                    <a:pt x="355795" y="313269"/>
                  </a:cubicBezTo>
                  <a:cubicBezTo>
                    <a:pt x="356255" y="300839"/>
                    <a:pt x="361320" y="295314"/>
                    <a:pt x="374211" y="295775"/>
                  </a:cubicBezTo>
                  <a:cubicBezTo>
                    <a:pt x="446031" y="296235"/>
                    <a:pt x="518314" y="296235"/>
                    <a:pt x="590135" y="295775"/>
                  </a:cubicBezTo>
                  <a:cubicBezTo>
                    <a:pt x="603946" y="295775"/>
                    <a:pt x="608550" y="301760"/>
                    <a:pt x="609011" y="314651"/>
                  </a:cubicBezTo>
                  <a:lnTo>
                    <a:pt x="616342" y="463262"/>
                  </a:lnTo>
                  <a:lnTo>
                    <a:pt x="641779" y="463326"/>
                  </a:lnTo>
                  <a:lnTo>
                    <a:pt x="634331" y="313730"/>
                  </a:lnTo>
                  <a:cubicBezTo>
                    <a:pt x="633410" y="299918"/>
                    <a:pt x="638935" y="294854"/>
                    <a:pt x="652747" y="294854"/>
                  </a:cubicBezTo>
                  <a:close/>
                  <a:moveTo>
                    <a:pt x="115471" y="294854"/>
                  </a:moveTo>
                  <a:cubicBezTo>
                    <a:pt x="180386" y="295314"/>
                    <a:pt x="245762" y="295314"/>
                    <a:pt x="310677" y="294854"/>
                  </a:cubicBezTo>
                  <a:cubicBezTo>
                    <a:pt x="326331" y="294854"/>
                    <a:pt x="330934" y="300839"/>
                    <a:pt x="330474" y="316032"/>
                  </a:cubicBezTo>
                  <a:cubicBezTo>
                    <a:pt x="326791" y="383710"/>
                    <a:pt x="323568" y="451847"/>
                    <a:pt x="320346" y="519985"/>
                  </a:cubicBezTo>
                  <a:cubicBezTo>
                    <a:pt x="319425" y="543005"/>
                    <a:pt x="317583" y="545307"/>
                    <a:pt x="295024" y="545307"/>
                  </a:cubicBezTo>
                  <a:cubicBezTo>
                    <a:pt x="261876" y="545767"/>
                    <a:pt x="229187" y="545307"/>
                    <a:pt x="196499" y="545307"/>
                  </a:cubicBezTo>
                  <a:cubicBezTo>
                    <a:pt x="162891" y="545307"/>
                    <a:pt x="129743" y="545767"/>
                    <a:pt x="96134" y="545307"/>
                  </a:cubicBezTo>
                  <a:cubicBezTo>
                    <a:pt x="74496" y="545307"/>
                    <a:pt x="65288" y="535638"/>
                    <a:pt x="68050" y="514460"/>
                  </a:cubicBezTo>
                  <a:cubicBezTo>
                    <a:pt x="76337" y="448164"/>
                    <a:pt x="85545" y="381868"/>
                    <a:pt x="93832" y="315572"/>
                  </a:cubicBezTo>
                  <a:cubicBezTo>
                    <a:pt x="95674" y="301760"/>
                    <a:pt x="100278" y="294854"/>
                    <a:pt x="115471" y="294854"/>
                  </a:cubicBezTo>
                  <a:close/>
                  <a:moveTo>
                    <a:pt x="644460" y="61896"/>
                  </a:moveTo>
                  <a:cubicBezTo>
                    <a:pt x="697865" y="62357"/>
                    <a:pt x="750810" y="61896"/>
                    <a:pt x="804215" y="62357"/>
                  </a:cubicBezTo>
                  <a:cubicBezTo>
                    <a:pt x="826314" y="62357"/>
                    <a:pt x="833681" y="68802"/>
                    <a:pt x="836443" y="90901"/>
                  </a:cubicBezTo>
                  <a:cubicBezTo>
                    <a:pt x="843809" y="144306"/>
                    <a:pt x="850255" y="197713"/>
                    <a:pt x="857621" y="251118"/>
                  </a:cubicBezTo>
                  <a:cubicBezTo>
                    <a:pt x="859462" y="264009"/>
                    <a:pt x="853938" y="268153"/>
                    <a:pt x="841968" y="268153"/>
                  </a:cubicBezTo>
                  <a:cubicBezTo>
                    <a:pt x="810201" y="268153"/>
                    <a:pt x="777973" y="268153"/>
                    <a:pt x="745746" y="268153"/>
                  </a:cubicBezTo>
                  <a:cubicBezTo>
                    <a:pt x="713979" y="268153"/>
                    <a:pt x="682672" y="267692"/>
                    <a:pt x="650905" y="268153"/>
                  </a:cubicBezTo>
                  <a:cubicBezTo>
                    <a:pt x="637554" y="268153"/>
                    <a:pt x="631569" y="263088"/>
                    <a:pt x="631109" y="249737"/>
                  </a:cubicBezTo>
                  <a:cubicBezTo>
                    <a:pt x="628807" y="194030"/>
                    <a:pt x="626505" y="138782"/>
                    <a:pt x="623282" y="83074"/>
                  </a:cubicBezTo>
                  <a:cubicBezTo>
                    <a:pt x="622361" y="66500"/>
                    <a:pt x="628807" y="61436"/>
                    <a:pt x="644460" y="61896"/>
                  </a:cubicBezTo>
                  <a:close/>
                  <a:moveTo>
                    <a:pt x="390324" y="61896"/>
                  </a:moveTo>
                  <a:cubicBezTo>
                    <a:pt x="452016" y="62817"/>
                    <a:pt x="513249" y="62817"/>
                    <a:pt x="574941" y="61896"/>
                  </a:cubicBezTo>
                  <a:cubicBezTo>
                    <a:pt x="591055" y="61896"/>
                    <a:pt x="597040" y="67881"/>
                    <a:pt x="597500" y="83074"/>
                  </a:cubicBezTo>
                  <a:cubicBezTo>
                    <a:pt x="599802" y="137861"/>
                    <a:pt x="602564" y="193109"/>
                    <a:pt x="605327" y="247895"/>
                  </a:cubicBezTo>
                  <a:cubicBezTo>
                    <a:pt x="606247" y="263549"/>
                    <a:pt x="599802" y="268152"/>
                    <a:pt x="584609" y="268152"/>
                  </a:cubicBezTo>
                  <a:cubicBezTo>
                    <a:pt x="551461" y="267692"/>
                    <a:pt x="517392" y="268152"/>
                    <a:pt x="483323" y="268152"/>
                  </a:cubicBezTo>
                  <a:cubicBezTo>
                    <a:pt x="448333" y="268152"/>
                    <a:pt x="412883" y="267692"/>
                    <a:pt x="377894" y="268152"/>
                  </a:cubicBezTo>
                  <a:cubicBezTo>
                    <a:pt x="364082" y="268152"/>
                    <a:pt x="358557" y="263088"/>
                    <a:pt x="359478" y="249276"/>
                  </a:cubicBezTo>
                  <a:cubicBezTo>
                    <a:pt x="362240" y="193569"/>
                    <a:pt x="365003" y="138321"/>
                    <a:pt x="367305" y="82614"/>
                  </a:cubicBezTo>
                  <a:cubicBezTo>
                    <a:pt x="367765" y="66961"/>
                    <a:pt x="374671" y="61436"/>
                    <a:pt x="390324" y="61896"/>
                  </a:cubicBezTo>
                  <a:close/>
                  <a:moveTo>
                    <a:pt x="152302" y="61896"/>
                  </a:moveTo>
                  <a:cubicBezTo>
                    <a:pt x="209851" y="61896"/>
                    <a:pt x="266939" y="61896"/>
                    <a:pt x="324488" y="61896"/>
                  </a:cubicBezTo>
                  <a:cubicBezTo>
                    <a:pt x="337379" y="61896"/>
                    <a:pt x="342443" y="67881"/>
                    <a:pt x="341522" y="80312"/>
                  </a:cubicBezTo>
                  <a:cubicBezTo>
                    <a:pt x="338760" y="136940"/>
                    <a:pt x="335998" y="193569"/>
                    <a:pt x="333696" y="250197"/>
                  </a:cubicBezTo>
                  <a:cubicBezTo>
                    <a:pt x="333235" y="262627"/>
                    <a:pt x="327711" y="267692"/>
                    <a:pt x="314820" y="267692"/>
                  </a:cubicBezTo>
                  <a:cubicBezTo>
                    <a:pt x="282592" y="268152"/>
                    <a:pt x="249905" y="268152"/>
                    <a:pt x="216757" y="268152"/>
                  </a:cubicBezTo>
                  <a:cubicBezTo>
                    <a:pt x="184990" y="268152"/>
                    <a:pt x="153683" y="267692"/>
                    <a:pt x="121916" y="268152"/>
                  </a:cubicBezTo>
                  <a:cubicBezTo>
                    <a:pt x="106723" y="268613"/>
                    <a:pt x="100738" y="263088"/>
                    <a:pt x="102580" y="247435"/>
                  </a:cubicBezTo>
                  <a:cubicBezTo>
                    <a:pt x="109946" y="194029"/>
                    <a:pt x="116852" y="140623"/>
                    <a:pt x="123758" y="87217"/>
                  </a:cubicBezTo>
                  <a:cubicBezTo>
                    <a:pt x="126060" y="71104"/>
                    <a:pt x="135267" y="61896"/>
                    <a:pt x="152302" y="61896"/>
                  </a:cubicBezTo>
                  <a:close/>
                  <a:moveTo>
                    <a:pt x="136187" y="41639"/>
                  </a:moveTo>
                  <a:cubicBezTo>
                    <a:pt x="112247" y="41639"/>
                    <a:pt x="104420" y="48084"/>
                    <a:pt x="101198" y="71564"/>
                  </a:cubicBezTo>
                  <a:cubicBezTo>
                    <a:pt x="95673" y="108396"/>
                    <a:pt x="91069" y="145687"/>
                    <a:pt x="86465" y="182979"/>
                  </a:cubicBezTo>
                  <a:cubicBezTo>
                    <a:pt x="72193" y="296696"/>
                    <a:pt x="57461" y="409953"/>
                    <a:pt x="43188" y="523209"/>
                  </a:cubicBezTo>
                  <a:cubicBezTo>
                    <a:pt x="38584" y="556817"/>
                    <a:pt x="45951" y="563723"/>
                    <a:pt x="80020" y="563723"/>
                  </a:cubicBezTo>
                  <a:cubicBezTo>
                    <a:pt x="213073" y="563723"/>
                    <a:pt x="346125" y="563723"/>
                    <a:pt x="479180" y="563723"/>
                  </a:cubicBezTo>
                  <a:cubicBezTo>
                    <a:pt x="615455" y="563723"/>
                    <a:pt x="751270" y="563723"/>
                    <a:pt x="887546" y="563263"/>
                  </a:cubicBezTo>
                  <a:cubicBezTo>
                    <a:pt x="912407" y="563263"/>
                    <a:pt x="921155" y="554055"/>
                    <a:pt x="917932" y="530115"/>
                  </a:cubicBezTo>
                  <a:cubicBezTo>
                    <a:pt x="898595" y="377725"/>
                    <a:pt x="878799" y="225795"/>
                    <a:pt x="859462" y="73406"/>
                  </a:cubicBezTo>
                  <a:cubicBezTo>
                    <a:pt x="856240" y="49005"/>
                    <a:pt x="848413" y="41639"/>
                    <a:pt x="824012" y="41639"/>
                  </a:cubicBezTo>
                  <a:cubicBezTo>
                    <a:pt x="594738" y="41639"/>
                    <a:pt x="365463" y="41639"/>
                    <a:pt x="136187" y="41639"/>
                  </a:cubicBezTo>
                  <a:close/>
                  <a:moveTo>
                    <a:pt x="130202" y="204"/>
                  </a:moveTo>
                  <a:cubicBezTo>
                    <a:pt x="201102" y="-257"/>
                    <a:pt x="272002" y="204"/>
                    <a:pt x="342903" y="204"/>
                  </a:cubicBezTo>
                  <a:cubicBezTo>
                    <a:pt x="501738" y="204"/>
                    <a:pt x="660573" y="204"/>
                    <a:pt x="819408" y="204"/>
                  </a:cubicBezTo>
                  <a:cubicBezTo>
                    <a:pt x="869130" y="204"/>
                    <a:pt x="893991" y="22302"/>
                    <a:pt x="899976" y="71564"/>
                  </a:cubicBezTo>
                  <a:cubicBezTo>
                    <a:pt x="919313" y="223954"/>
                    <a:pt x="938649" y="376343"/>
                    <a:pt x="957986" y="528272"/>
                  </a:cubicBezTo>
                  <a:cubicBezTo>
                    <a:pt x="962590" y="566024"/>
                    <a:pt x="936808" y="617588"/>
                    <a:pt x="904120" y="636003"/>
                  </a:cubicBezTo>
                  <a:cubicBezTo>
                    <a:pt x="893531" y="641988"/>
                    <a:pt x="882021" y="643369"/>
                    <a:pt x="870051" y="643369"/>
                  </a:cubicBezTo>
                  <a:cubicBezTo>
                    <a:pt x="816646" y="643369"/>
                    <a:pt x="761859" y="643369"/>
                    <a:pt x="707533" y="643369"/>
                  </a:cubicBezTo>
                  <a:cubicBezTo>
                    <a:pt x="650445" y="643369"/>
                    <a:pt x="593817" y="643830"/>
                    <a:pt x="536728" y="642909"/>
                  </a:cubicBezTo>
                  <a:cubicBezTo>
                    <a:pt x="521995" y="642909"/>
                    <a:pt x="518312" y="647053"/>
                    <a:pt x="521995" y="661325"/>
                  </a:cubicBezTo>
                  <a:cubicBezTo>
                    <a:pt x="530743" y="697696"/>
                    <a:pt x="538109" y="734527"/>
                    <a:pt x="547317" y="770898"/>
                  </a:cubicBezTo>
                  <a:cubicBezTo>
                    <a:pt x="551461" y="786551"/>
                    <a:pt x="546857" y="792076"/>
                    <a:pt x="531203" y="792996"/>
                  </a:cubicBezTo>
                  <a:cubicBezTo>
                    <a:pt x="495293" y="795298"/>
                    <a:pt x="459843" y="795759"/>
                    <a:pt x="423932" y="792536"/>
                  </a:cubicBezTo>
                  <a:cubicBezTo>
                    <a:pt x="411502" y="791615"/>
                    <a:pt x="409200" y="786551"/>
                    <a:pt x="411962" y="775502"/>
                  </a:cubicBezTo>
                  <a:cubicBezTo>
                    <a:pt x="420709" y="738210"/>
                    <a:pt x="428536" y="701379"/>
                    <a:pt x="436823" y="664087"/>
                  </a:cubicBezTo>
                  <a:cubicBezTo>
                    <a:pt x="441427" y="644290"/>
                    <a:pt x="440506" y="643369"/>
                    <a:pt x="419789" y="643369"/>
                  </a:cubicBezTo>
                  <a:cubicBezTo>
                    <a:pt x="314358" y="643369"/>
                    <a:pt x="208929" y="643369"/>
                    <a:pt x="103039" y="643369"/>
                  </a:cubicBezTo>
                  <a:cubicBezTo>
                    <a:pt x="41347" y="643369"/>
                    <a:pt x="-6994" y="589964"/>
                    <a:pt x="832" y="528732"/>
                  </a:cubicBezTo>
                  <a:cubicBezTo>
                    <a:pt x="20168" y="372199"/>
                    <a:pt x="40426" y="216127"/>
                    <a:pt x="60683" y="59594"/>
                  </a:cubicBezTo>
                  <a:cubicBezTo>
                    <a:pt x="65287" y="24144"/>
                    <a:pt x="93371" y="664"/>
                    <a:pt x="130202" y="204"/>
                  </a:cubicBezTo>
                  <a:close/>
                </a:path>
              </a:pathLst>
            </a:custGeom>
            <a:grpFill/>
            <a:ln w="4596" cap="flat">
              <a:noFill/>
              <a:prstDash val="solid"/>
              <a:miter/>
            </a:ln>
          </p:spPr>
          <p:txBody>
            <a:bodyPr rtlCol="0" anchor="ctr"/>
            <a:lstStyle/>
            <a:p>
              <a:endParaRPr lang="en-US" dirty="0"/>
            </a:p>
          </p:txBody>
        </p:sp>
        <p:sp>
          <p:nvSpPr>
            <p:cNvPr id="37" name="Freeform: Shape 36">
              <a:extLst>
                <a:ext uri="{FF2B5EF4-FFF2-40B4-BE49-F238E27FC236}">
                  <a16:creationId xmlns:a16="http://schemas.microsoft.com/office/drawing/2014/main" id="{A8ACACB8-7584-3C31-AB1D-C9339036D298}"/>
                </a:ext>
              </a:extLst>
            </p:cNvPr>
            <p:cNvSpPr/>
            <p:nvPr/>
          </p:nvSpPr>
          <p:spPr>
            <a:xfrm>
              <a:off x="3027027" y="4321303"/>
              <a:ext cx="592071" cy="490966"/>
            </a:xfrm>
            <a:custGeom>
              <a:avLst/>
              <a:gdLst>
                <a:gd name="connsiteX0" fmla="*/ 652747 w 958519"/>
                <a:gd name="connsiteY0" fmla="*/ 294854 h 794837"/>
                <a:gd name="connsiteX1" fmla="*/ 846112 w 958519"/>
                <a:gd name="connsiteY1" fmla="*/ 294854 h 794837"/>
                <a:gd name="connsiteX2" fmla="*/ 866369 w 958519"/>
                <a:gd name="connsiteY2" fmla="*/ 313270 h 794837"/>
                <a:gd name="connsiteX3" fmla="*/ 892151 w 958519"/>
                <a:gd name="connsiteY3" fmla="*/ 514000 h 794837"/>
                <a:gd name="connsiteX4" fmla="*/ 864527 w 958519"/>
                <a:gd name="connsiteY4" fmla="*/ 544846 h 794837"/>
                <a:gd name="connsiteX5" fmla="*/ 764623 w 958519"/>
                <a:gd name="connsiteY5" fmla="*/ 545307 h 794837"/>
                <a:gd name="connsiteX6" fmla="*/ 664256 w 958519"/>
                <a:gd name="connsiteY6" fmla="*/ 545307 h 794837"/>
                <a:gd name="connsiteX7" fmla="*/ 644920 w 958519"/>
                <a:gd name="connsiteY7" fmla="*/ 526431 h 794837"/>
                <a:gd name="connsiteX8" fmla="*/ 641880 w 958519"/>
                <a:gd name="connsiteY8" fmla="*/ 465357 h 794837"/>
                <a:gd name="connsiteX9" fmla="*/ 629441 w 958519"/>
                <a:gd name="connsiteY9" fmla="*/ 467387 h 794837"/>
                <a:gd name="connsiteX10" fmla="*/ 616525 w 958519"/>
                <a:gd name="connsiteY10" fmla="*/ 466971 h 794837"/>
                <a:gd name="connsiteX11" fmla="*/ 619140 w 958519"/>
                <a:gd name="connsiteY11" fmla="*/ 519985 h 794837"/>
                <a:gd name="connsiteX12" fmla="*/ 594278 w 958519"/>
                <a:gd name="connsiteY12" fmla="*/ 545767 h 794837"/>
                <a:gd name="connsiteX13" fmla="*/ 481942 w 958519"/>
                <a:gd name="connsiteY13" fmla="*/ 545306 h 794837"/>
                <a:gd name="connsiteX14" fmla="*/ 369607 w 958519"/>
                <a:gd name="connsiteY14" fmla="*/ 545306 h 794837"/>
                <a:gd name="connsiteX15" fmla="*/ 345666 w 958519"/>
                <a:gd name="connsiteY15" fmla="*/ 521826 h 794837"/>
                <a:gd name="connsiteX16" fmla="*/ 355795 w 958519"/>
                <a:gd name="connsiteY16" fmla="*/ 313269 h 794837"/>
                <a:gd name="connsiteX17" fmla="*/ 374211 w 958519"/>
                <a:gd name="connsiteY17" fmla="*/ 295775 h 794837"/>
                <a:gd name="connsiteX18" fmla="*/ 590135 w 958519"/>
                <a:gd name="connsiteY18" fmla="*/ 295775 h 794837"/>
                <a:gd name="connsiteX19" fmla="*/ 609011 w 958519"/>
                <a:gd name="connsiteY19" fmla="*/ 314651 h 794837"/>
                <a:gd name="connsiteX20" fmla="*/ 616342 w 958519"/>
                <a:gd name="connsiteY20" fmla="*/ 463262 h 794837"/>
                <a:gd name="connsiteX21" fmla="*/ 641779 w 958519"/>
                <a:gd name="connsiteY21" fmla="*/ 463326 h 794837"/>
                <a:gd name="connsiteX22" fmla="*/ 634331 w 958519"/>
                <a:gd name="connsiteY22" fmla="*/ 313730 h 794837"/>
                <a:gd name="connsiteX23" fmla="*/ 652747 w 958519"/>
                <a:gd name="connsiteY23" fmla="*/ 294854 h 794837"/>
                <a:gd name="connsiteX24" fmla="*/ 115471 w 958519"/>
                <a:gd name="connsiteY24" fmla="*/ 294854 h 794837"/>
                <a:gd name="connsiteX25" fmla="*/ 310677 w 958519"/>
                <a:gd name="connsiteY25" fmla="*/ 294854 h 794837"/>
                <a:gd name="connsiteX26" fmla="*/ 330474 w 958519"/>
                <a:gd name="connsiteY26" fmla="*/ 316032 h 794837"/>
                <a:gd name="connsiteX27" fmla="*/ 320346 w 958519"/>
                <a:gd name="connsiteY27" fmla="*/ 519985 h 794837"/>
                <a:gd name="connsiteX28" fmla="*/ 295024 w 958519"/>
                <a:gd name="connsiteY28" fmla="*/ 545307 h 794837"/>
                <a:gd name="connsiteX29" fmla="*/ 196499 w 958519"/>
                <a:gd name="connsiteY29" fmla="*/ 545307 h 794837"/>
                <a:gd name="connsiteX30" fmla="*/ 96134 w 958519"/>
                <a:gd name="connsiteY30" fmla="*/ 545307 h 794837"/>
                <a:gd name="connsiteX31" fmla="*/ 68050 w 958519"/>
                <a:gd name="connsiteY31" fmla="*/ 514460 h 794837"/>
                <a:gd name="connsiteX32" fmla="*/ 93832 w 958519"/>
                <a:gd name="connsiteY32" fmla="*/ 315572 h 794837"/>
                <a:gd name="connsiteX33" fmla="*/ 115471 w 958519"/>
                <a:gd name="connsiteY33" fmla="*/ 294854 h 794837"/>
                <a:gd name="connsiteX34" fmla="*/ 644460 w 958519"/>
                <a:gd name="connsiteY34" fmla="*/ 61896 h 794837"/>
                <a:gd name="connsiteX35" fmla="*/ 804215 w 958519"/>
                <a:gd name="connsiteY35" fmla="*/ 62357 h 794837"/>
                <a:gd name="connsiteX36" fmla="*/ 836443 w 958519"/>
                <a:gd name="connsiteY36" fmla="*/ 90901 h 794837"/>
                <a:gd name="connsiteX37" fmla="*/ 857621 w 958519"/>
                <a:gd name="connsiteY37" fmla="*/ 251118 h 794837"/>
                <a:gd name="connsiteX38" fmla="*/ 841968 w 958519"/>
                <a:gd name="connsiteY38" fmla="*/ 268153 h 794837"/>
                <a:gd name="connsiteX39" fmla="*/ 745746 w 958519"/>
                <a:gd name="connsiteY39" fmla="*/ 268153 h 794837"/>
                <a:gd name="connsiteX40" fmla="*/ 650905 w 958519"/>
                <a:gd name="connsiteY40" fmla="*/ 268153 h 794837"/>
                <a:gd name="connsiteX41" fmla="*/ 631109 w 958519"/>
                <a:gd name="connsiteY41" fmla="*/ 249737 h 794837"/>
                <a:gd name="connsiteX42" fmla="*/ 623282 w 958519"/>
                <a:gd name="connsiteY42" fmla="*/ 83074 h 794837"/>
                <a:gd name="connsiteX43" fmla="*/ 644460 w 958519"/>
                <a:gd name="connsiteY43" fmla="*/ 61896 h 794837"/>
                <a:gd name="connsiteX44" fmla="*/ 390324 w 958519"/>
                <a:gd name="connsiteY44" fmla="*/ 61896 h 794837"/>
                <a:gd name="connsiteX45" fmla="*/ 574941 w 958519"/>
                <a:gd name="connsiteY45" fmla="*/ 61896 h 794837"/>
                <a:gd name="connsiteX46" fmla="*/ 597500 w 958519"/>
                <a:gd name="connsiteY46" fmla="*/ 83074 h 794837"/>
                <a:gd name="connsiteX47" fmla="*/ 605327 w 958519"/>
                <a:gd name="connsiteY47" fmla="*/ 247895 h 794837"/>
                <a:gd name="connsiteX48" fmla="*/ 584609 w 958519"/>
                <a:gd name="connsiteY48" fmla="*/ 268152 h 794837"/>
                <a:gd name="connsiteX49" fmla="*/ 483323 w 958519"/>
                <a:gd name="connsiteY49" fmla="*/ 268152 h 794837"/>
                <a:gd name="connsiteX50" fmla="*/ 377894 w 958519"/>
                <a:gd name="connsiteY50" fmla="*/ 268152 h 794837"/>
                <a:gd name="connsiteX51" fmla="*/ 359478 w 958519"/>
                <a:gd name="connsiteY51" fmla="*/ 249276 h 794837"/>
                <a:gd name="connsiteX52" fmla="*/ 367305 w 958519"/>
                <a:gd name="connsiteY52" fmla="*/ 82614 h 794837"/>
                <a:gd name="connsiteX53" fmla="*/ 390324 w 958519"/>
                <a:gd name="connsiteY53" fmla="*/ 61896 h 794837"/>
                <a:gd name="connsiteX54" fmla="*/ 152302 w 958519"/>
                <a:gd name="connsiteY54" fmla="*/ 61896 h 794837"/>
                <a:gd name="connsiteX55" fmla="*/ 324488 w 958519"/>
                <a:gd name="connsiteY55" fmla="*/ 61896 h 794837"/>
                <a:gd name="connsiteX56" fmla="*/ 341522 w 958519"/>
                <a:gd name="connsiteY56" fmla="*/ 80312 h 794837"/>
                <a:gd name="connsiteX57" fmla="*/ 333696 w 958519"/>
                <a:gd name="connsiteY57" fmla="*/ 250197 h 794837"/>
                <a:gd name="connsiteX58" fmla="*/ 314820 w 958519"/>
                <a:gd name="connsiteY58" fmla="*/ 267692 h 794837"/>
                <a:gd name="connsiteX59" fmla="*/ 216757 w 958519"/>
                <a:gd name="connsiteY59" fmla="*/ 268152 h 794837"/>
                <a:gd name="connsiteX60" fmla="*/ 121916 w 958519"/>
                <a:gd name="connsiteY60" fmla="*/ 268152 h 794837"/>
                <a:gd name="connsiteX61" fmla="*/ 102580 w 958519"/>
                <a:gd name="connsiteY61" fmla="*/ 247435 h 794837"/>
                <a:gd name="connsiteX62" fmla="*/ 123758 w 958519"/>
                <a:gd name="connsiteY62" fmla="*/ 87217 h 794837"/>
                <a:gd name="connsiteX63" fmla="*/ 152302 w 958519"/>
                <a:gd name="connsiteY63" fmla="*/ 61896 h 794837"/>
                <a:gd name="connsiteX64" fmla="*/ 136187 w 958519"/>
                <a:gd name="connsiteY64" fmla="*/ 41639 h 794837"/>
                <a:gd name="connsiteX65" fmla="*/ 101198 w 958519"/>
                <a:gd name="connsiteY65" fmla="*/ 71564 h 794837"/>
                <a:gd name="connsiteX66" fmla="*/ 86465 w 958519"/>
                <a:gd name="connsiteY66" fmla="*/ 182979 h 794837"/>
                <a:gd name="connsiteX67" fmla="*/ 43188 w 958519"/>
                <a:gd name="connsiteY67" fmla="*/ 523209 h 794837"/>
                <a:gd name="connsiteX68" fmla="*/ 80020 w 958519"/>
                <a:gd name="connsiteY68" fmla="*/ 563723 h 794837"/>
                <a:gd name="connsiteX69" fmla="*/ 479180 w 958519"/>
                <a:gd name="connsiteY69" fmla="*/ 563723 h 794837"/>
                <a:gd name="connsiteX70" fmla="*/ 887546 w 958519"/>
                <a:gd name="connsiteY70" fmla="*/ 563263 h 794837"/>
                <a:gd name="connsiteX71" fmla="*/ 917932 w 958519"/>
                <a:gd name="connsiteY71" fmla="*/ 530115 h 794837"/>
                <a:gd name="connsiteX72" fmla="*/ 859462 w 958519"/>
                <a:gd name="connsiteY72" fmla="*/ 73406 h 794837"/>
                <a:gd name="connsiteX73" fmla="*/ 824012 w 958519"/>
                <a:gd name="connsiteY73" fmla="*/ 41639 h 794837"/>
                <a:gd name="connsiteX74" fmla="*/ 136187 w 958519"/>
                <a:gd name="connsiteY74" fmla="*/ 41639 h 794837"/>
                <a:gd name="connsiteX75" fmla="*/ 130202 w 958519"/>
                <a:gd name="connsiteY75" fmla="*/ 204 h 794837"/>
                <a:gd name="connsiteX76" fmla="*/ 342903 w 958519"/>
                <a:gd name="connsiteY76" fmla="*/ 204 h 794837"/>
                <a:gd name="connsiteX77" fmla="*/ 819408 w 958519"/>
                <a:gd name="connsiteY77" fmla="*/ 204 h 794837"/>
                <a:gd name="connsiteX78" fmla="*/ 899976 w 958519"/>
                <a:gd name="connsiteY78" fmla="*/ 71564 h 794837"/>
                <a:gd name="connsiteX79" fmla="*/ 957986 w 958519"/>
                <a:gd name="connsiteY79" fmla="*/ 528272 h 794837"/>
                <a:gd name="connsiteX80" fmla="*/ 904120 w 958519"/>
                <a:gd name="connsiteY80" fmla="*/ 636003 h 794837"/>
                <a:gd name="connsiteX81" fmla="*/ 870051 w 958519"/>
                <a:gd name="connsiteY81" fmla="*/ 643369 h 794837"/>
                <a:gd name="connsiteX82" fmla="*/ 707533 w 958519"/>
                <a:gd name="connsiteY82" fmla="*/ 643369 h 794837"/>
                <a:gd name="connsiteX83" fmla="*/ 536728 w 958519"/>
                <a:gd name="connsiteY83" fmla="*/ 642909 h 794837"/>
                <a:gd name="connsiteX84" fmla="*/ 521995 w 958519"/>
                <a:gd name="connsiteY84" fmla="*/ 661325 h 794837"/>
                <a:gd name="connsiteX85" fmla="*/ 547317 w 958519"/>
                <a:gd name="connsiteY85" fmla="*/ 770898 h 794837"/>
                <a:gd name="connsiteX86" fmla="*/ 531203 w 958519"/>
                <a:gd name="connsiteY86" fmla="*/ 792996 h 794837"/>
                <a:gd name="connsiteX87" fmla="*/ 423932 w 958519"/>
                <a:gd name="connsiteY87" fmla="*/ 792536 h 794837"/>
                <a:gd name="connsiteX88" fmla="*/ 411962 w 958519"/>
                <a:gd name="connsiteY88" fmla="*/ 775502 h 794837"/>
                <a:gd name="connsiteX89" fmla="*/ 436823 w 958519"/>
                <a:gd name="connsiteY89" fmla="*/ 664087 h 794837"/>
                <a:gd name="connsiteX90" fmla="*/ 419789 w 958519"/>
                <a:gd name="connsiteY90" fmla="*/ 643369 h 794837"/>
                <a:gd name="connsiteX91" fmla="*/ 103039 w 958519"/>
                <a:gd name="connsiteY91" fmla="*/ 643369 h 794837"/>
                <a:gd name="connsiteX92" fmla="*/ 832 w 958519"/>
                <a:gd name="connsiteY92" fmla="*/ 528732 h 794837"/>
                <a:gd name="connsiteX93" fmla="*/ 60683 w 958519"/>
                <a:gd name="connsiteY93" fmla="*/ 59594 h 794837"/>
                <a:gd name="connsiteX94" fmla="*/ 130202 w 958519"/>
                <a:gd name="connsiteY94" fmla="*/ 204 h 794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958519" h="794837">
                  <a:moveTo>
                    <a:pt x="652747" y="294854"/>
                  </a:moveTo>
                  <a:cubicBezTo>
                    <a:pt x="717201" y="295314"/>
                    <a:pt x="781657" y="295314"/>
                    <a:pt x="846112" y="294854"/>
                  </a:cubicBezTo>
                  <a:cubicBezTo>
                    <a:pt x="859463" y="294854"/>
                    <a:pt x="864527" y="300379"/>
                    <a:pt x="866369" y="313270"/>
                  </a:cubicBezTo>
                  <a:cubicBezTo>
                    <a:pt x="874656" y="380026"/>
                    <a:pt x="883864" y="446783"/>
                    <a:pt x="892151" y="514000"/>
                  </a:cubicBezTo>
                  <a:cubicBezTo>
                    <a:pt x="894913" y="534257"/>
                    <a:pt x="885705" y="544846"/>
                    <a:pt x="864527" y="544846"/>
                  </a:cubicBezTo>
                  <a:cubicBezTo>
                    <a:pt x="831379" y="545767"/>
                    <a:pt x="797771" y="545307"/>
                    <a:pt x="764623" y="545307"/>
                  </a:cubicBezTo>
                  <a:cubicBezTo>
                    <a:pt x="731014" y="545307"/>
                    <a:pt x="697865" y="544846"/>
                    <a:pt x="664256" y="545307"/>
                  </a:cubicBezTo>
                  <a:cubicBezTo>
                    <a:pt x="650445" y="545307"/>
                    <a:pt x="645380" y="539782"/>
                    <a:pt x="644920" y="526431"/>
                  </a:cubicBezTo>
                  <a:lnTo>
                    <a:pt x="641880" y="465357"/>
                  </a:lnTo>
                  <a:lnTo>
                    <a:pt x="629441" y="467387"/>
                  </a:lnTo>
                  <a:lnTo>
                    <a:pt x="616525" y="466971"/>
                  </a:lnTo>
                  <a:lnTo>
                    <a:pt x="619140" y="519985"/>
                  </a:lnTo>
                  <a:cubicBezTo>
                    <a:pt x="620521" y="544386"/>
                    <a:pt x="618679" y="545767"/>
                    <a:pt x="594278" y="545767"/>
                  </a:cubicBezTo>
                  <a:cubicBezTo>
                    <a:pt x="556987" y="545306"/>
                    <a:pt x="519235" y="545306"/>
                    <a:pt x="481942" y="545306"/>
                  </a:cubicBezTo>
                  <a:cubicBezTo>
                    <a:pt x="444650" y="545306"/>
                    <a:pt x="406898" y="545306"/>
                    <a:pt x="369607" y="545306"/>
                  </a:cubicBezTo>
                  <a:cubicBezTo>
                    <a:pt x="346587" y="545306"/>
                    <a:pt x="344746" y="543925"/>
                    <a:pt x="345666" y="521826"/>
                  </a:cubicBezTo>
                  <a:cubicBezTo>
                    <a:pt x="348889" y="452307"/>
                    <a:pt x="352572" y="382788"/>
                    <a:pt x="355795" y="313269"/>
                  </a:cubicBezTo>
                  <a:cubicBezTo>
                    <a:pt x="356255" y="300839"/>
                    <a:pt x="361320" y="295314"/>
                    <a:pt x="374211" y="295775"/>
                  </a:cubicBezTo>
                  <a:cubicBezTo>
                    <a:pt x="446031" y="296235"/>
                    <a:pt x="518314" y="296235"/>
                    <a:pt x="590135" y="295775"/>
                  </a:cubicBezTo>
                  <a:cubicBezTo>
                    <a:pt x="603946" y="295775"/>
                    <a:pt x="608550" y="301760"/>
                    <a:pt x="609011" y="314651"/>
                  </a:cubicBezTo>
                  <a:lnTo>
                    <a:pt x="616342" y="463262"/>
                  </a:lnTo>
                  <a:lnTo>
                    <a:pt x="641779" y="463326"/>
                  </a:lnTo>
                  <a:lnTo>
                    <a:pt x="634331" y="313730"/>
                  </a:lnTo>
                  <a:cubicBezTo>
                    <a:pt x="633410" y="299918"/>
                    <a:pt x="638935" y="294854"/>
                    <a:pt x="652747" y="294854"/>
                  </a:cubicBezTo>
                  <a:close/>
                  <a:moveTo>
                    <a:pt x="115471" y="294854"/>
                  </a:moveTo>
                  <a:cubicBezTo>
                    <a:pt x="180386" y="295314"/>
                    <a:pt x="245762" y="295314"/>
                    <a:pt x="310677" y="294854"/>
                  </a:cubicBezTo>
                  <a:cubicBezTo>
                    <a:pt x="326331" y="294854"/>
                    <a:pt x="330934" y="300839"/>
                    <a:pt x="330474" y="316032"/>
                  </a:cubicBezTo>
                  <a:cubicBezTo>
                    <a:pt x="326791" y="383710"/>
                    <a:pt x="323568" y="451847"/>
                    <a:pt x="320346" y="519985"/>
                  </a:cubicBezTo>
                  <a:cubicBezTo>
                    <a:pt x="319425" y="543005"/>
                    <a:pt x="317583" y="545307"/>
                    <a:pt x="295024" y="545307"/>
                  </a:cubicBezTo>
                  <a:cubicBezTo>
                    <a:pt x="261876" y="545767"/>
                    <a:pt x="229187" y="545307"/>
                    <a:pt x="196499" y="545307"/>
                  </a:cubicBezTo>
                  <a:cubicBezTo>
                    <a:pt x="162891" y="545307"/>
                    <a:pt x="129743" y="545767"/>
                    <a:pt x="96134" y="545307"/>
                  </a:cubicBezTo>
                  <a:cubicBezTo>
                    <a:pt x="74496" y="545307"/>
                    <a:pt x="65288" y="535638"/>
                    <a:pt x="68050" y="514460"/>
                  </a:cubicBezTo>
                  <a:cubicBezTo>
                    <a:pt x="76337" y="448164"/>
                    <a:pt x="85545" y="381868"/>
                    <a:pt x="93832" y="315572"/>
                  </a:cubicBezTo>
                  <a:cubicBezTo>
                    <a:pt x="95674" y="301760"/>
                    <a:pt x="100278" y="294854"/>
                    <a:pt x="115471" y="294854"/>
                  </a:cubicBezTo>
                  <a:close/>
                  <a:moveTo>
                    <a:pt x="644460" y="61896"/>
                  </a:moveTo>
                  <a:cubicBezTo>
                    <a:pt x="697865" y="62357"/>
                    <a:pt x="750810" y="61896"/>
                    <a:pt x="804215" y="62357"/>
                  </a:cubicBezTo>
                  <a:cubicBezTo>
                    <a:pt x="826314" y="62357"/>
                    <a:pt x="833681" y="68802"/>
                    <a:pt x="836443" y="90901"/>
                  </a:cubicBezTo>
                  <a:cubicBezTo>
                    <a:pt x="843809" y="144306"/>
                    <a:pt x="850255" y="197713"/>
                    <a:pt x="857621" y="251118"/>
                  </a:cubicBezTo>
                  <a:cubicBezTo>
                    <a:pt x="859462" y="264009"/>
                    <a:pt x="853938" y="268153"/>
                    <a:pt x="841968" y="268153"/>
                  </a:cubicBezTo>
                  <a:cubicBezTo>
                    <a:pt x="810201" y="268153"/>
                    <a:pt x="777973" y="268153"/>
                    <a:pt x="745746" y="268153"/>
                  </a:cubicBezTo>
                  <a:cubicBezTo>
                    <a:pt x="713979" y="268153"/>
                    <a:pt x="682672" y="267692"/>
                    <a:pt x="650905" y="268153"/>
                  </a:cubicBezTo>
                  <a:cubicBezTo>
                    <a:pt x="637554" y="268153"/>
                    <a:pt x="631569" y="263088"/>
                    <a:pt x="631109" y="249737"/>
                  </a:cubicBezTo>
                  <a:cubicBezTo>
                    <a:pt x="628807" y="194030"/>
                    <a:pt x="626505" y="138782"/>
                    <a:pt x="623282" y="83074"/>
                  </a:cubicBezTo>
                  <a:cubicBezTo>
                    <a:pt x="622361" y="66500"/>
                    <a:pt x="628807" y="61436"/>
                    <a:pt x="644460" y="61896"/>
                  </a:cubicBezTo>
                  <a:close/>
                  <a:moveTo>
                    <a:pt x="390324" y="61896"/>
                  </a:moveTo>
                  <a:cubicBezTo>
                    <a:pt x="452016" y="62817"/>
                    <a:pt x="513249" y="62817"/>
                    <a:pt x="574941" y="61896"/>
                  </a:cubicBezTo>
                  <a:cubicBezTo>
                    <a:pt x="591055" y="61896"/>
                    <a:pt x="597040" y="67881"/>
                    <a:pt x="597500" y="83074"/>
                  </a:cubicBezTo>
                  <a:cubicBezTo>
                    <a:pt x="599802" y="137861"/>
                    <a:pt x="602564" y="193109"/>
                    <a:pt x="605327" y="247895"/>
                  </a:cubicBezTo>
                  <a:cubicBezTo>
                    <a:pt x="606247" y="263549"/>
                    <a:pt x="599802" y="268152"/>
                    <a:pt x="584609" y="268152"/>
                  </a:cubicBezTo>
                  <a:cubicBezTo>
                    <a:pt x="551461" y="267692"/>
                    <a:pt x="517392" y="268152"/>
                    <a:pt x="483323" y="268152"/>
                  </a:cubicBezTo>
                  <a:cubicBezTo>
                    <a:pt x="448333" y="268152"/>
                    <a:pt x="412883" y="267692"/>
                    <a:pt x="377894" y="268152"/>
                  </a:cubicBezTo>
                  <a:cubicBezTo>
                    <a:pt x="364082" y="268152"/>
                    <a:pt x="358557" y="263088"/>
                    <a:pt x="359478" y="249276"/>
                  </a:cubicBezTo>
                  <a:cubicBezTo>
                    <a:pt x="362240" y="193569"/>
                    <a:pt x="365003" y="138321"/>
                    <a:pt x="367305" y="82614"/>
                  </a:cubicBezTo>
                  <a:cubicBezTo>
                    <a:pt x="367765" y="66961"/>
                    <a:pt x="374671" y="61436"/>
                    <a:pt x="390324" y="61896"/>
                  </a:cubicBezTo>
                  <a:close/>
                  <a:moveTo>
                    <a:pt x="152302" y="61896"/>
                  </a:moveTo>
                  <a:cubicBezTo>
                    <a:pt x="209851" y="61896"/>
                    <a:pt x="266939" y="61896"/>
                    <a:pt x="324488" y="61896"/>
                  </a:cubicBezTo>
                  <a:cubicBezTo>
                    <a:pt x="337379" y="61896"/>
                    <a:pt x="342443" y="67881"/>
                    <a:pt x="341522" y="80312"/>
                  </a:cubicBezTo>
                  <a:cubicBezTo>
                    <a:pt x="338760" y="136940"/>
                    <a:pt x="335998" y="193569"/>
                    <a:pt x="333696" y="250197"/>
                  </a:cubicBezTo>
                  <a:cubicBezTo>
                    <a:pt x="333235" y="262627"/>
                    <a:pt x="327711" y="267692"/>
                    <a:pt x="314820" y="267692"/>
                  </a:cubicBezTo>
                  <a:cubicBezTo>
                    <a:pt x="282592" y="268152"/>
                    <a:pt x="249905" y="268152"/>
                    <a:pt x="216757" y="268152"/>
                  </a:cubicBezTo>
                  <a:cubicBezTo>
                    <a:pt x="184990" y="268152"/>
                    <a:pt x="153683" y="267692"/>
                    <a:pt x="121916" y="268152"/>
                  </a:cubicBezTo>
                  <a:cubicBezTo>
                    <a:pt x="106723" y="268613"/>
                    <a:pt x="100738" y="263088"/>
                    <a:pt x="102580" y="247435"/>
                  </a:cubicBezTo>
                  <a:cubicBezTo>
                    <a:pt x="109946" y="194029"/>
                    <a:pt x="116852" y="140623"/>
                    <a:pt x="123758" y="87217"/>
                  </a:cubicBezTo>
                  <a:cubicBezTo>
                    <a:pt x="126060" y="71104"/>
                    <a:pt x="135267" y="61896"/>
                    <a:pt x="152302" y="61896"/>
                  </a:cubicBezTo>
                  <a:close/>
                  <a:moveTo>
                    <a:pt x="136187" y="41639"/>
                  </a:moveTo>
                  <a:cubicBezTo>
                    <a:pt x="112247" y="41639"/>
                    <a:pt x="104420" y="48084"/>
                    <a:pt x="101198" y="71564"/>
                  </a:cubicBezTo>
                  <a:cubicBezTo>
                    <a:pt x="95673" y="108396"/>
                    <a:pt x="91069" y="145687"/>
                    <a:pt x="86465" y="182979"/>
                  </a:cubicBezTo>
                  <a:cubicBezTo>
                    <a:pt x="72193" y="296696"/>
                    <a:pt x="57461" y="409953"/>
                    <a:pt x="43188" y="523209"/>
                  </a:cubicBezTo>
                  <a:cubicBezTo>
                    <a:pt x="38584" y="556817"/>
                    <a:pt x="45951" y="563723"/>
                    <a:pt x="80020" y="563723"/>
                  </a:cubicBezTo>
                  <a:cubicBezTo>
                    <a:pt x="213073" y="563723"/>
                    <a:pt x="346125" y="563723"/>
                    <a:pt x="479180" y="563723"/>
                  </a:cubicBezTo>
                  <a:cubicBezTo>
                    <a:pt x="615455" y="563723"/>
                    <a:pt x="751270" y="563723"/>
                    <a:pt x="887546" y="563263"/>
                  </a:cubicBezTo>
                  <a:cubicBezTo>
                    <a:pt x="912407" y="563263"/>
                    <a:pt x="921155" y="554055"/>
                    <a:pt x="917932" y="530115"/>
                  </a:cubicBezTo>
                  <a:cubicBezTo>
                    <a:pt x="898595" y="377725"/>
                    <a:pt x="878799" y="225795"/>
                    <a:pt x="859462" y="73406"/>
                  </a:cubicBezTo>
                  <a:cubicBezTo>
                    <a:pt x="856240" y="49005"/>
                    <a:pt x="848413" y="41639"/>
                    <a:pt x="824012" y="41639"/>
                  </a:cubicBezTo>
                  <a:cubicBezTo>
                    <a:pt x="594738" y="41639"/>
                    <a:pt x="365463" y="41639"/>
                    <a:pt x="136187" y="41639"/>
                  </a:cubicBezTo>
                  <a:close/>
                  <a:moveTo>
                    <a:pt x="130202" y="204"/>
                  </a:moveTo>
                  <a:cubicBezTo>
                    <a:pt x="201102" y="-257"/>
                    <a:pt x="272002" y="204"/>
                    <a:pt x="342903" y="204"/>
                  </a:cubicBezTo>
                  <a:cubicBezTo>
                    <a:pt x="501738" y="204"/>
                    <a:pt x="660573" y="204"/>
                    <a:pt x="819408" y="204"/>
                  </a:cubicBezTo>
                  <a:cubicBezTo>
                    <a:pt x="869130" y="204"/>
                    <a:pt x="893991" y="22302"/>
                    <a:pt x="899976" y="71564"/>
                  </a:cubicBezTo>
                  <a:cubicBezTo>
                    <a:pt x="919313" y="223954"/>
                    <a:pt x="938649" y="376343"/>
                    <a:pt x="957986" y="528272"/>
                  </a:cubicBezTo>
                  <a:cubicBezTo>
                    <a:pt x="962590" y="566024"/>
                    <a:pt x="936808" y="617588"/>
                    <a:pt x="904120" y="636003"/>
                  </a:cubicBezTo>
                  <a:cubicBezTo>
                    <a:pt x="893531" y="641988"/>
                    <a:pt x="882021" y="643369"/>
                    <a:pt x="870051" y="643369"/>
                  </a:cubicBezTo>
                  <a:cubicBezTo>
                    <a:pt x="816646" y="643369"/>
                    <a:pt x="761859" y="643369"/>
                    <a:pt x="707533" y="643369"/>
                  </a:cubicBezTo>
                  <a:cubicBezTo>
                    <a:pt x="650445" y="643369"/>
                    <a:pt x="593817" y="643830"/>
                    <a:pt x="536728" y="642909"/>
                  </a:cubicBezTo>
                  <a:cubicBezTo>
                    <a:pt x="521995" y="642909"/>
                    <a:pt x="518312" y="647053"/>
                    <a:pt x="521995" y="661325"/>
                  </a:cubicBezTo>
                  <a:cubicBezTo>
                    <a:pt x="530743" y="697696"/>
                    <a:pt x="538109" y="734527"/>
                    <a:pt x="547317" y="770898"/>
                  </a:cubicBezTo>
                  <a:cubicBezTo>
                    <a:pt x="551461" y="786551"/>
                    <a:pt x="546857" y="792076"/>
                    <a:pt x="531203" y="792996"/>
                  </a:cubicBezTo>
                  <a:cubicBezTo>
                    <a:pt x="495293" y="795298"/>
                    <a:pt x="459843" y="795759"/>
                    <a:pt x="423932" y="792536"/>
                  </a:cubicBezTo>
                  <a:cubicBezTo>
                    <a:pt x="411502" y="791615"/>
                    <a:pt x="409200" y="786551"/>
                    <a:pt x="411962" y="775502"/>
                  </a:cubicBezTo>
                  <a:cubicBezTo>
                    <a:pt x="420709" y="738210"/>
                    <a:pt x="428536" y="701379"/>
                    <a:pt x="436823" y="664087"/>
                  </a:cubicBezTo>
                  <a:cubicBezTo>
                    <a:pt x="441427" y="644290"/>
                    <a:pt x="440506" y="643369"/>
                    <a:pt x="419789" y="643369"/>
                  </a:cubicBezTo>
                  <a:cubicBezTo>
                    <a:pt x="314358" y="643369"/>
                    <a:pt x="208929" y="643369"/>
                    <a:pt x="103039" y="643369"/>
                  </a:cubicBezTo>
                  <a:cubicBezTo>
                    <a:pt x="41347" y="643369"/>
                    <a:pt x="-6994" y="589964"/>
                    <a:pt x="832" y="528732"/>
                  </a:cubicBezTo>
                  <a:cubicBezTo>
                    <a:pt x="20168" y="372199"/>
                    <a:pt x="40426" y="216127"/>
                    <a:pt x="60683" y="59594"/>
                  </a:cubicBezTo>
                  <a:cubicBezTo>
                    <a:pt x="65287" y="24144"/>
                    <a:pt x="93371" y="664"/>
                    <a:pt x="130202" y="204"/>
                  </a:cubicBezTo>
                  <a:close/>
                </a:path>
              </a:pathLst>
            </a:custGeom>
            <a:grpFill/>
            <a:ln w="4596" cap="flat">
              <a:noFill/>
              <a:prstDash val="solid"/>
              <a:miter/>
            </a:ln>
          </p:spPr>
          <p:txBody>
            <a:bodyPr rtlCol="0" anchor="ctr"/>
            <a:lstStyle/>
            <a:p>
              <a:endParaRPr lang="en-US" dirty="0"/>
            </a:p>
          </p:txBody>
        </p:sp>
        <p:sp>
          <p:nvSpPr>
            <p:cNvPr id="38" name="Freeform: Shape 37">
              <a:extLst>
                <a:ext uri="{FF2B5EF4-FFF2-40B4-BE49-F238E27FC236}">
                  <a16:creationId xmlns:a16="http://schemas.microsoft.com/office/drawing/2014/main" id="{829D48DC-A019-CEEC-99B7-C2A89254F5A0}"/>
                </a:ext>
              </a:extLst>
            </p:cNvPr>
            <p:cNvSpPr/>
            <p:nvPr/>
          </p:nvSpPr>
          <p:spPr>
            <a:xfrm>
              <a:off x="3610202" y="4506062"/>
              <a:ext cx="369265" cy="306207"/>
            </a:xfrm>
            <a:custGeom>
              <a:avLst/>
              <a:gdLst>
                <a:gd name="connsiteX0" fmla="*/ 652747 w 958519"/>
                <a:gd name="connsiteY0" fmla="*/ 294854 h 794837"/>
                <a:gd name="connsiteX1" fmla="*/ 846112 w 958519"/>
                <a:gd name="connsiteY1" fmla="*/ 294854 h 794837"/>
                <a:gd name="connsiteX2" fmla="*/ 866369 w 958519"/>
                <a:gd name="connsiteY2" fmla="*/ 313270 h 794837"/>
                <a:gd name="connsiteX3" fmla="*/ 892151 w 958519"/>
                <a:gd name="connsiteY3" fmla="*/ 514000 h 794837"/>
                <a:gd name="connsiteX4" fmla="*/ 864527 w 958519"/>
                <a:gd name="connsiteY4" fmla="*/ 544846 h 794837"/>
                <a:gd name="connsiteX5" fmla="*/ 764623 w 958519"/>
                <a:gd name="connsiteY5" fmla="*/ 545307 h 794837"/>
                <a:gd name="connsiteX6" fmla="*/ 664256 w 958519"/>
                <a:gd name="connsiteY6" fmla="*/ 545307 h 794837"/>
                <a:gd name="connsiteX7" fmla="*/ 644920 w 958519"/>
                <a:gd name="connsiteY7" fmla="*/ 526431 h 794837"/>
                <a:gd name="connsiteX8" fmla="*/ 641880 w 958519"/>
                <a:gd name="connsiteY8" fmla="*/ 465357 h 794837"/>
                <a:gd name="connsiteX9" fmla="*/ 629441 w 958519"/>
                <a:gd name="connsiteY9" fmla="*/ 467387 h 794837"/>
                <a:gd name="connsiteX10" fmla="*/ 616525 w 958519"/>
                <a:gd name="connsiteY10" fmla="*/ 466971 h 794837"/>
                <a:gd name="connsiteX11" fmla="*/ 619140 w 958519"/>
                <a:gd name="connsiteY11" fmla="*/ 519985 h 794837"/>
                <a:gd name="connsiteX12" fmla="*/ 594278 w 958519"/>
                <a:gd name="connsiteY12" fmla="*/ 545767 h 794837"/>
                <a:gd name="connsiteX13" fmla="*/ 481942 w 958519"/>
                <a:gd name="connsiteY13" fmla="*/ 545306 h 794837"/>
                <a:gd name="connsiteX14" fmla="*/ 369607 w 958519"/>
                <a:gd name="connsiteY14" fmla="*/ 545306 h 794837"/>
                <a:gd name="connsiteX15" fmla="*/ 345666 w 958519"/>
                <a:gd name="connsiteY15" fmla="*/ 521826 h 794837"/>
                <a:gd name="connsiteX16" fmla="*/ 355795 w 958519"/>
                <a:gd name="connsiteY16" fmla="*/ 313269 h 794837"/>
                <a:gd name="connsiteX17" fmla="*/ 374211 w 958519"/>
                <a:gd name="connsiteY17" fmla="*/ 295775 h 794837"/>
                <a:gd name="connsiteX18" fmla="*/ 590135 w 958519"/>
                <a:gd name="connsiteY18" fmla="*/ 295775 h 794837"/>
                <a:gd name="connsiteX19" fmla="*/ 609011 w 958519"/>
                <a:gd name="connsiteY19" fmla="*/ 314651 h 794837"/>
                <a:gd name="connsiteX20" fmla="*/ 616342 w 958519"/>
                <a:gd name="connsiteY20" fmla="*/ 463262 h 794837"/>
                <a:gd name="connsiteX21" fmla="*/ 641779 w 958519"/>
                <a:gd name="connsiteY21" fmla="*/ 463326 h 794837"/>
                <a:gd name="connsiteX22" fmla="*/ 634331 w 958519"/>
                <a:gd name="connsiteY22" fmla="*/ 313730 h 794837"/>
                <a:gd name="connsiteX23" fmla="*/ 652747 w 958519"/>
                <a:gd name="connsiteY23" fmla="*/ 294854 h 794837"/>
                <a:gd name="connsiteX24" fmla="*/ 115471 w 958519"/>
                <a:gd name="connsiteY24" fmla="*/ 294854 h 794837"/>
                <a:gd name="connsiteX25" fmla="*/ 310677 w 958519"/>
                <a:gd name="connsiteY25" fmla="*/ 294854 h 794837"/>
                <a:gd name="connsiteX26" fmla="*/ 330474 w 958519"/>
                <a:gd name="connsiteY26" fmla="*/ 316032 h 794837"/>
                <a:gd name="connsiteX27" fmla="*/ 320346 w 958519"/>
                <a:gd name="connsiteY27" fmla="*/ 519985 h 794837"/>
                <a:gd name="connsiteX28" fmla="*/ 295024 w 958519"/>
                <a:gd name="connsiteY28" fmla="*/ 545307 h 794837"/>
                <a:gd name="connsiteX29" fmla="*/ 196499 w 958519"/>
                <a:gd name="connsiteY29" fmla="*/ 545307 h 794837"/>
                <a:gd name="connsiteX30" fmla="*/ 96134 w 958519"/>
                <a:gd name="connsiteY30" fmla="*/ 545307 h 794837"/>
                <a:gd name="connsiteX31" fmla="*/ 68050 w 958519"/>
                <a:gd name="connsiteY31" fmla="*/ 514460 h 794837"/>
                <a:gd name="connsiteX32" fmla="*/ 93832 w 958519"/>
                <a:gd name="connsiteY32" fmla="*/ 315572 h 794837"/>
                <a:gd name="connsiteX33" fmla="*/ 115471 w 958519"/>
                <a:gd name="connsiteY33" fmla="*/ 294854 h 794837"/>
                <a:gd name="connsiteX34" fmla="*/ 644460 w 958519"/>
                <a:gd name="connsiteY34" fmla="*/ 61896 h 794837"/>
                <a:gd name="connsiteX35" fmla="*/ 804215 w 958519"/>
                <a:gd name="connsiteY35" fmla="*/ 62357 h 794837"/>
                <a:gd name="connsiteX36" fmla="*/ 836443 w 958519"/>
                <a:gd name="connsiteY36" fmla="*/ 90901 h 794837"/>
                <a:gd name="connsiteX37" fmla="*/ 857621 w 958519"/>
                <a:gd name="connsiteY37" fmla="*/ 251118 h 794837"/>
                <a:gd name="connsiteX38" fmla="*/ 841968 w 958519"/>
                <a:gd name="connsiteY38" fmla="*/ 268153 h 794837"/>
                <a:gd name="connsiteX39" fmla="*/ 745746 w 958519"/>
                <a:gd name="connsiteY39" fmla="*/ 268153 h 794837"/>
                <a:gd name="connsiteX40" fmla="*/ 650905 w 958519"/>
                <a:gd name="connsiteY40" fmla="*/ 268153 h 794837"/>
                <a:gd name="connsiteX41" fmla="*/ 631109 w 958519"/>
                <a:gd name="connsiteY41" fmla="*/ 249737 h 794837"/>
                <a:gd name="connsiteX42" fmla="*/ 623282 w 958519"/>
                <a:gd name="connsiteY42" fmla="*/ 83074 h 794837"/>
                <a:gd name="connsiteX43" fmla="*/ 644460 w 958519"/>
                <a:gd name="connsiteY43" fmla="*/ 61896 h 794837"/>
                <a:gd name="connsiteX44" fmla="*/ 390324 w 958519"/>
                <a:gd name="connsiteY44" fmla="*/ 61896 h 794837"/>
                <a:gd name="connsiteX45" fmla="*/ 574941 w 958519"/>
                <a:gd name="connsiteY45" fmla="*/ 61896 h 794837"/>
                <a:gd name="connsiteX46" fmla="*/ 597500 w 958519"/>
                <a:gd name="connsiteY46" fmla="*/ 83074 h 794837"/>
                <a:gd name="connsiteX47" fmla="*/ 605327 w 958519"/>
                <a:gd name="connsiteY47" fmla="*/ 247895 h 794837"/>
                <a:gd name="connsiteX48" fmla="*/ 584609 w 958519"/>
                <a:gd name="connsiteY48" fmla="*/ 268152 h 794837"/>
                <a:gd name="connsiteX49" fmla="*/ 483323 w 958519"/>
                <a:gd name="connsiteY49" fmla="*/ 268152 h 794837"/>
                <a:gd name="connsiteX50" fmla="*/ 377894 w 958519"/>
                <a:gd name="connsiteY50" fmla="*/ 268152 h 794837"/>
                <a:gd name="connsiteX51" fmla="*/ 359478 w 958519"/>
                <a:gd name="connsiteY51" fmla="*/ 249276 h 794837"/>
                <a:gd name="connsiteX52" fmla="*/ 367305 w 958519"/>
                <a:gd name="connsiteY52" fmla="*/ 82614 h 794837"/>
                <a:gd name="connsiteX53" fmla="*/ 390324 w 958519"/>
                <a:gd name="connsiteY53" fmla="*/ 61896 h 794837"/>
                <a:gd name="connsiteX54" fmla="*/ 152302 w 958519"/>
                <a:gd name="connsiteY54" fmla="*/ 61896 h 794837"/>
                <a:gd name="connsiteX55" fmla="*/ 324488 w 958519"/>
                <a:gd name="connsiteY55" fmla="*/ 61896 h 794837"/>
                <a:gd name="connsiteX56" fmla="*/ 341522 w 958519"/>
                <a:gd name="connsiteY56" fmla="*/ 80312 h 794837"/>
                <a:gd name="connsiteX57" fmla="*/ 333696 w 958519"/>
                <a:gd name="connsiteY57" fmla="*/ 250197 h 794837"/>
                <a:gd name="connsiteX58" fmla="*/ 314820 w 958519"/>
                <a:gd name="connsiteY58" fmla="*/ 267692 h 794837"/>
                <a:gd name="connsiteX59" fmla="*/ 216757 w 958519"/>
                <a:gd name="connsiteY59" fmla="*/ 268152 h 794837"/>
                <a:gd name="connsiteX60" fmla="*/ 121916 w 958519"/>
                <a:gd name="connsiteY60" fmla="*/ 268152 h 794837"/>
                <a:gd name="connsiteX61" fmla="*/ 102580 w 958519"/>
                <a:gd name="connsiteY61" fmla="*/ 247435 h 794837"/>
                <a:gd name="connsiteX62" fmla="*/ 123758 w 958519"/>
                <a:gd name="connsiteY62" fmla="*/ 87217 h 794837"/>
                <a:gd name="connsiteX63" fmla="*/ 152302 w 958519"/>
                <a:gd name="connsiteY63" fmla="*/ 61896 h 794837"/>
                <a:gd name="connsiteX64" fmla="*/ 136187 w 958519"/>
                <a:gd name="connsiteY64" fmla="*/ 41639 h 794837"/>
                <a:gd name="connsiteX65" fmla="*/ 101198 w 958519"/>
                <a:gd name="connsiteY65" fmla="*/ 71564 h 794837"/>
                <a:gd name="connsiteX66" fmla="*/ 86465 w 958519"/>
                <a:gd name="connsiteY66" fmla="*/ 182979 h 794837"/>
                <a:gd name="connsiteX67" fmla="*/ 43188 w 958519"/>
                <a:gd name="connsiteY67" fmla="*/ 523209 h 794837"/>
                <a:gd name="connsiteX68" fmla="*/ 80020 w 958519"/>
                <a:gd name="connsiteY68" fmla="*/ 563723 h 794837"/>
                <a:gd name="connsiteX69" fmla="*/ 479180 w 958519"/>
                <a:gd name="connsiteY69" fmla="*/ 563723 h 794837"/>
                <a:gd name="connsiteX70" fmla="*/ 887546 w 958519"/>
                <a:gd name="connsiteY70" fmla="*/ 563263 h 794837"/>
                <a:gd name="connsiteX71" fmla="*/ 917932 w 958519"/>
                <a:gd name="connsiteY71" fmla="*/ 530115 h 794837"/>
                <a:gd name="connsiteX72" fmla="*/ 859462 w 958519"/>
                <a:gd name="connsiteY72" fmla="*/ 73406 h 794837"/>
                <a:gd name="connsiteX73" fmla="*/ 824012 w 958519"/>
                <a:gd name="connsiteY73" fmla="*/ 41639 h 794837"/>
                <a:gd name="connsiteX74" fmla="*/ 136187 w 958519"/>
                <a:gd name="connsiteY74" fmla="*/ 41639 h 794837"/>
                <a:gd name="connsiteX75" fmla="*/ 130202 w 958519"/>
                <a:gd name="connsiteY75" fmla="*/ 204 h 794837"/>
                <a:gd name="connsiteX76" fmla="*/ 342903 w 958519"/>
                <a:gd name="connsiteY76" fmla="*/ 204 h 794837"/>
                <a:gd name="connsiteX77" fmla="*/ 819408 w 958519"/>
                <a:gd name="connsiteY77" fmla="*/ 204 h 794837"/>
                <a:gd name="connsiteX78" fmla="*/ 899976 w 958519"/>
                <a:gd name="connsiteY78" fmla="*/ 71564 h 794837"/>
                <a:gd name="connsiteX79" fmla="*/ 957986 w 958519"/>
                <a:gd name="connsiteY79" fmla="*/ 528272 h 794837"/>
                <a:gd name="connsiteX80" fmla="*/ 904120 w 958519"/>
                <a:gd name="connsiteY80" fmla="*/ 636003 h 794837"/>
                <a:gd name="connsiteX81" fmla="*/ 870051 w 958519"/>
                <a:gd name="connsiteY81" fmla="*/ 643369 h 794837"/>
                <a:gd name="connsiteX82" fmla="*/ 707533 w 958519"/>
                <a:gd name="connsiteY82" fmla="*/ 643369 h 794837"/>
                <a:gd name="connsiteX83" fmla="*/ 536728 w 958519"/>
                <a:gd name="connsiteY83" fmla="*/ 642909 h 794837"/>
                <a:gd name="connsiteX84" fmla="*/ 521995 w 958519"/>
                <a:gd name="connsiteY84" fmla="*/ 661325 h 794837"/>
                <a:gd name="connsiteX85" fmla="*/ 547317 w 958519"/>
                <a:gd name="connsiteY85" fmla="*/ 770898 h 794837"/>
                <a:gd name="connsiteX86" fmla="*/ 531203 w 958519"/>
                <a:gd name="connsiteY86" fmla="*/ 792996 h 794837"/>
                <a:gd name="connsiteX87" fmla="*/ 423932 w 958519"/>
                <a:gd name="connsiteY87" fmla="*/ 792536 h 794837"/>
                <a:gd name="connsiteX88" fmla="*/ 411962 w 958519"/>
                <a:gd name="connsiteY88" fmla="*/ 775502 h 794837"/>
                <a:gd name="connsiteX89" fmla="*/ 436823 w 958519"/>
                <a:gd name="connsiteY89" fmla="*/ 664087 h 794837"/>
                <a:gd name="connsiteX90" fmla="*/ 419789 w 958519"/>
                <a:gd name="connsiteY90" fmla="*/ 643369 h 794837"/>
                <a:gd name="connsiteX91" fmla="*/ 103039 w 958519"/>
                <a:gd name="connsiteY91" fmla="*/ 643369 h 794837"/>
                <a:gd name="connsiteX92" fmla="*/ 832 w 958519"/>
                <a:gd name="connsiteY92" fmla="*/ 528732 h 794837"/>
                <a:gd name="connsiteX93" fmla="*/ 60683 w 958519"/>
                <a:gd name="connsiteY93" fmla="*/ 59594 h 794837"/>
                <a:gd name="connsiteX94" fmla="*/ 130202 w 958519"/>
                <a:gd name="connsiteY94" fmla="*/ 204 h 794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958519" h="794837">
                  <a:moveTo>
                    <a:pt x="652747" y="294854"/>
                  </a:moveTo>
                  <a:cubicBezTo>
                    <a:pt x="717201" y="295314"/>
                    <a:pt x="781657" y="295314"/>
                    <a:pt x="846112" y="294854"/>
                  </a:cubicBezTo>
                  <a:cubicBezTo>
                    <a:pt x="859463" y="294854"/>
                    <a:pt x="864527" y="300379"/>
                    <a:pt x="866369" y="313270"/>
                  </a:cubicBezTo>
                  <a:cubicBezTo>
                    <a:pt x="874656" y="380026"/>
                    <a:pt x="883864" y="446783"/>
                    <a:pt x="892151" y="514000"/>
                  </a:cubicBezTo>
                  <a:cubicBezTo>
                    <a:pt x="894913" y="534257"/>
                    <a:pt x="885705" y="544846"/>
                    <a:pt x="864527" y="544846"/>
                  </a:cubicBezTo>
                  <a:cubicBezTo>
                    <a:pt x="831379" y="545767"/>
                    <a:pt x="797771" y="545307"/>
                    <a:pt x="764623" y="545307"/>
                  </a:cubicBezTo>
                  <a:cubicBezTo>
                    <a:pt x="731014" y="545307"/>
                    <a:pt x="697865" y="544846"/>
                    <a:pt x="664256" y="545307"/>
                  </a:cubicBezTo>
                  <a:cubicBezTo>
                    <a:pt x="650445" y="545307"/>
                    <a:pt x="645380" y="539782"/>
                    <a:pt x="644920" y="526431"/>
                  </a:cubicBezTo>
                  <a:lnTo>
                    <a:pt x="641880" y="465357"/>
                  </a:lnTo>
                  <a:lnTo>
                    <a:pt x="629441" y="467387"/>
                  </a:lnTo>
                  <a:lnTo>
                    <a:pt x="616525" y="466971"/>
                  </a:lnTo>
                  <a:lnTo>
                    <a:pt x="619140" y="519985"/>
                  </a:lnTo>
                  <a:cubicBezTo>
                    <a:pt x="620521" y="544386"/>
                    <a:pt x="618679" y="545767"/>
                    <a:pt x="594278" y="545767"/>
                  </a:cubicBezTo>
                  <a:cubicBezTo>
                    <a:pt x="556987" y="545306"/>
                    <a:pt x="519235" y="545306"/>
                    <a:pt x="481942" y="545306"/>
                  </a:cubicBezTo>
                  <a:cubicBezTo>
                    <a:pt x="444650" y="545306"/>
                    <a:pt x="406898" y="545306"/>
                    <a:pt x="369607" y="545306"/>
                  </a:cubicBezTo>
                  <a:cubicBezTo>
                    <a:pt x="346587" y="545306"/>
                    <a:pt x="344746" y="543925"/>
                    <a:pt x="345666" y="521826"/>
                  </a:cubicBezTo>
                  <a:cubicBezTo>
                    <a:pt x="348889" y="452307"/>
                    <a:pt x="352572" y="382788"/>
                    <a:pt x="355795" y="313269"/>
                  </a:cubicBezTo>
                  <a:cubicBezTo>
                    <a:pt x="356255" y="300839"/>
                    <a:pt x="361320" y="295314"/>
                    <a:pt x="374211" y="295775"/>
                  </a:cubicBezTo>
                  <a:cubicBezTo>
                    <a:pt x="446031" y="296235"/>
                    <a:pt x="518314" y="296235"/>
                    <a:pt x="590135" y="295775"/>
                  </a:cubicBezTo>
                  <a:cubicBezTo>
                    <a:pt x="603946" y="295775"/>
                    <a:pt x="608550" y="301760"/>
                    <a:pt x="609011" y="314651"/>
                  </a:cubicBezTo>
                  <a:lnTo>
                    <a:pt x="616342" y="463262"/>
                  </a:lnTo>
                  <a:lnTo>
                    <a:pt x="641779" y="463326"/>
                  </a:lnTo>
                  <a:lnTo>
                    <a:pt x="634331" y="313730"/>
                  </a:lnTo>
                  <a:cubicBezTo>
                    <a:pt x="633410" y="299918"/>
                    <a:pt x="638935" y="294854"/>
                    <a:pt x="652747" y="294854"/>
                  </a:cubicBezTo>
                  <a:close/>
                  <a:moveTo>
                    <a:pt x="115471" y="294854"/>
                  </a:moveTo>
                  <a:cubicBezTo>
                    <a:pt x="180386" y="295314"/>
                    <a:pt x="245762" y="295314"/>
                    <a:pt x="310677" y="294854"/>
                  </a:cubicBezTo>
                  <a:cubicBezTo>
                    <a:pt x="326331" y="294854"/>
                    <a:pt x="330934" y="300839"/>
                    <a:pt x="330474" y="316032"/>
                  </a:cubicBezTo>
                  <a:cubicBezTo>
                    <a:pt x="326791" y="383710"/>
                    <a:pt x="323568" y="451847"/>
                    <a:pt x="320346" y="519985"/>
                  </a:cubicBezTo>
                  <a:cubicBezTo>
                    <a:pt x="319425" y="543005"/>
                    <a:pt x="317583" y="545307"/>
                    <a:pt x="295024" y="545307"/>
                  </a:cubicBezTo>
                  <a:cubicBezTo>
                    <a:pt x="261876" y="545767"/>
                    <a:pt x="229187" y="545307"/>
                    <a:pt x="196499" y="545307"/>
                  </a:cubicBezTo>
                  <a:cubicBezTo>
                    <a:pt x="162891" y="545307"/>
                    <a:pt x="129743" y="545767"/>
                    <a:pt x="96134" y="545307"/>
                  </a:cubicBezTo>
                  <a:cubicBezTo>
                    <a:pt x="74496" y="545307"/>
                    <a:pt x="65288" y="535638"/>
                    <a:pt x="68050" y="514460"/>
                  </a:cubicBezTo>
                  <a:cubicBezTo>
                    <a:pt x="76337" y="448164"/>
                    <a:pt x="85545" y="381868"/>
                    <a:pt x="93832" y="315572"/>
                  </a:cubicBezTo>
                  <a:cubicBezTo>
                    <a:pt x="95674" y="301760"/>
                    <a:pt x="100278" y="294854"/>
                    <a:pt x="115471" y="294854"/>
                  </a:cubicBezTo>
                  <a:close/>
                  <a:moveTo>
                    <a:pt x="644460" y="61896"/>
                  </a:moveTo>
                  <a:cubicBezTo>
                    <a:pt x="697865" y="62357"/>
                    <a:pt x="750810" y="61896"/>
                    <a:pt x="804215" y="62357"/>
                  </a:cubicBezTo>
                  <a:cubicBezTo>
                    <a:pt x="826314" y="62357"/>
                    <a:pt x="833681" y="68802"/>
                    <a:pt x="836443" y="90901"/>
                  </a:cubicBezTo>
                  <a:cubicBezTo>
                    <a:pt x="843809" y="144306"/>
                    <a:pt x="850255" y="197713"/>
                    <a:pt x="857621" y="251118"/>
                  </a:cubicBezTo>
                  <a:cubicBezTo>
                    <a:pt x="859462" y="264009"/>
                    <a:pt x="853938" y="268153"/>
                    <a:pt x="841968" y="268153"/>
                  </a:cubicBezTo>
                  <a:cubicBezTo>
                    <a:pt x="810201" y="268153"/>
                    <a:pt x="777973" y="268153"/>
                    <a:pt x="745746" y="268153"/>
                  </a:cubicBezTo>
                  <a:cubicBezTo>
                    <a:pt x="713979" y="268153"/>
                    <a:pt x="682672" y="267692"/>
                    <a:pt x="650905" y="268153"/>
                  </a:cubicBezTo>
                  <a:cubicBezTo>
                    <a:pt x="637554" y="268153"/>
                    <a:pt x="631569" y="263088"/>
                    <a:pt x="631109" y="249737"/>
                  </a:cubicBezTo>
                  <a:cubicBezTo>
                    <a:pt x="628807" y="194030"/>
                    <a:pt x="626505" y="138782"/>
                    <a:pt x="623282" y="83074"/>
                  </a:cubicBezTo>
                  <a:cubicBezTo>
                    <a:pt x="622361" y="66500"/>
                    <a:pt x="628807" y="61436"/>
                    <a:pt x="644460" y="61896"/>
                  </a:cubicBezTo>
                  <a:close/>
                  <a:moveTo>
                    <a:pt x="390324" y="61896"/>
                  </a:moveTo>
                  <a:cubicBezTo>
                    <a:pt x="452016" y="62817"/>
                    <a:pt x="513249" y="62817"/>
                    <a:pt x="574941" y="61896"/>
                  </a:cubicBezTo>
                  <a:cubicBezTo>
                    <a:pt x="591055" y="61896"/>
                    <a:pt x="597040" y="67881"/>
                    <a:pt x="597500" y="83074"/>
                  </a:cubicBezTo>
                  <a:cubicBezTo>
                    <a:pt x="599802" y="137861"/>
                    <a:pt x="602564" y="193109"/>
                    <a:pt x="605327" y="247895"/>
                  </a:cubicBezTo>
                  <a:cubicBezTo>
                    <a:pt x="606247" y="263549"/>
                    <a:pt x="599802" y="268152"/>
                    <a:pt x="584609" y="268152"/>
                  </a:cubicBezTo>
                  <a:cubicBezTo>
                    <a:pt x="551461" y="267692"/>
                    <a:pt x="517392" y="268152"/>
                    <a:pt x="483323" y="268152"/>
                  </a:cubicBezTo>
                  <a:cubicBezTo>
                    <a:pt x="448333" y="268152"/>
                    <a:pt x="412883" y="267692"/>
                    <a:pt x="377894" y="268152"/>
                  </a:cubicBezTo>
                  <a:cubicBezTo>
                    <a:pt x="364082" y="268152"/>
                    <a:pt x="358557" y="263088"/>
                    <a:pt x="359478" y="249276"/>
                  </a:cubicBezTo>
                  <a:cubicBezTo>
                    <a:pt x="362240" y="193569"/>
                    <a:pt x="365003" y="138321"/>
                    <a:pt x="367305" y="82614"/>
                  </a:cubicBezTo>
                  <a:cubicBezTo>
                    <a:pt x="367765" y="66961"/>
                    <a:pt x="374671" y="61436"/>
                    <a:pt x="390324" y="61896"/>
                  </a:cubicBezTo>
                  <a:close/>
                  <a:moveTo>
                    <a:pt x="152302" y="61896"/>
                  </a:moveTo>
                  <a:cubicBezTo>
                    <a:pt x="209851" y="61896"/>
                    <a:pt x="266939" y="61896"/>
                    <a:pt x="324488" y="61896"/>
                  </a:cubicBezTo>
                  <a:cubicBezTo>
                    <a:pt x="337379" y="61896"/>
                    <a:pt x="342443" y="67881"/>
                    <a:pt x="341522" y="80312"/>
                  </a:cubicBezTo>
                  <a:cubicBezTo>
                    <a:pt x="338760" y="136940"/>
                    <a:pt x="335998" y="193569"/>
                    <a:pt x="333696" y="250197"/>
                  </a:cubicBezTo>
                  <a:cubicBezTo>
                    <a:pt x="333235" y="262627"/>
                    <a:pt x="327711" y="267692"/>
                    <a:pt x="314820" y="267692"/>
                  </a:cubicBezTo>
                  <a:cubicBezTo>
                    <a:pt x="282592" y="268152"/>
                    <a:pt x="249905" y="268152"/>
                    <a:pt x="216757" y="268152"/>
                  </a:cubicBezTo>
                  <a:cubicBezTo>
                    <a:pt x="184990" y="268152"/>
                    <a:pt x="153683" y="267692"/>
                    <a:pt x="121916" y="268152"/>
                  </a:cubicBezTo>
                  <a:cubicBezTo>
                    <a:pt x="106723" y="268613"/>
                    <a:pt x="100738" y="263088"/>
                    <a:pt x="102580" y="247435"/>
                  </a:cubicBezTo>
                  <a:cubicBezTo>
                    <a:pt x="109946" y="194029"/>
                    <a:pt x="116852" y="140623"/>
                    <a:pt x="123758" y="87217"/>
                  </a:cubicBezTo>
                  <a:cubicBezTo>
                    <a:pt x="126060" y="71104"/>
                    <a:pt x="135267" y="61896"/>
                    <a:pt x="152302" y="61896"/>
                  </a:cubicBezTo>
                  <a:close/>
                  <a:moveTo>
                    <a:pt x="136187" y="41639"/>
                  </a:moveTo>
                  <a:cubicBezTo>
                    <a:pt x="112247" y="41639"/>
                    <a:pt x="104420" y="48084"/>
                    <a:pt x="101198" y="71564"/>
                  </a:cubicBezTo>
                  <a:cubicBezTo>
                    <a:pt x="95673" y="108396"/>
                    <a:pt x="91069" y="145687"/>
                    <a:pt x="86465" y="182979"/>
                  </a:cubicBezTo>
                  <a:cubicBezTo>
                    <a:pt x="72193" y="296696"/>
                    <a:pt x="57461" y="409953"/>
                    <a:pt x="43188" y="523209"/>
                  </a:cubicBezTo>
                  <a:cubicBezTo>
                    <a:pt x="38584" y="556817"/>
                    <a:pt x="45951" y="563723"/>
                    <a:pt x="80020" y="563723"/>
                  </a:cubicBezTo>
                  <a:cubicBezTo>
                    <a:pt x="213073" y="563723"/>
                    <a:pt x="346125" y="563723"/>
                    <a:pt x="479180" y="563723"/>
                  </a:cubicBezTo>
                  <a:cubicBezTo>
                    <a:pt x="615455" y="563723"/>
                    <a:pt x="751270" y="563723"/>
                    <a:pt x="887546" y="563263"/>
                  </a:cubicBezTo>
                  <a:cubicBezTo>
                    <a:pt x="912407" y="563263"/>
                    <a:pt x="921155" y="554055"/>
                    <a:pt x="917932" y="530115"/>
                  </a:cubicBezTo>
                  <a:cubicBezTo>
                    <a:pt x="898595" y="377725"/>
                    <a:pt x="878799" y="225795"/>
                    <a:pt x="859462" y="73406"/>
                  </a:cubicBezTo>
                  <a:cubicBezTo>
                    <a:pt x="856240" y="49005"/>
                    <a:pt x="848413" y="41639"/>
                    <a:pt x="824012" y="41639"/>
                  </a:cubicBezTo>
                  <a:cubicBezTo>
                    <a:pt x="594738" y="41639"/>
                    <a:pt x="365463" y="41639"/>
                    <a:pt x="136187" y="41639"/>
                  </a:cubicBezTo>
                  <a:close/>
                  <a:moveTo>
                    <a:pt x="130202" y="204"/>
                  </a:moveTo>
                  <a:cubicBezTo>
                    <a:pt x="201102" y="-257"/>
                    <a:pt x="272002" y="204"/>
                    <a:pt x="342903" y="204"/>
                  </a:cubicBezTo>
                  <a:cubicBezTo>
                    <a:pt x="501738" y="204"/>
                    <a:pt x="660573" y="204"/>
                    <a:pt x="819408" y="204"/>
                  </a:cubicBezTo>
                  <a:cubicBezTo>
                    <a:pt x="869130" y="204"/>
                    <a:pt x="893991" y="22302"/>
                    <a:pt x="899976" y="71564"/>
                  </a:cubicBezTo>
                  <a:cubicBezTo>
                    <a:pt x="919313" y="223954"/>
                    <a:pt x="938649" y="376343"/>
                    <a:pt x="957986" y="528272"/>
                  </a:cubicBezTo>
                  <a:cubicBezTo>
                    <a:pt x="962590" y="566024"/>
                    <a:pt x="936808" y="617588"/>
                    <a:pt x="904120" y="636003"/>
                  </a:cubicBezTo>
                  <a:cubicBezTo>
                    <a:pt x="893531" y="641988"/>
                    <a:pt x="882021" y="643369"/>
                    <a:pt x="870051" y="643369"/>
                  </a:cubicBezTo>
                  <a:cubicBezTo>
                    <a:pt x="816646" y="643369"/>
                    <a:pt x="761859" y="643369"/>
                    <a:pt x="707533" y="643369"/>
                  </a:cubicBezTo>
                  <a:cubicBezTo>
                    <a:pt x="650445" y="643369"/>
                    <a:pt x="593817" y="643830"/>
                    <a:pt x="536728" y="642909"/>
                  </a:cubicBezTo>
                  <a:cubicBezTo>
                    <a:pt x="521995" y="642909"/>
                    <a:pt x="518312" y="647053"/>
                    <a:pt x="521995" y="661325"/>
                  </a:cubicBezTo>
                  <a:cubicBezTo>
                    <a:pt x="530743" y="697696"/>
                    <a:pt x="538109" y="734527"/>
                    <a:pt x="547317" y="770898"/>
                  </a:cubicBezTo>
                  <a:cubicBezTo>
                    <a:pt x="551461" y="786551"/>
                    <a:pt x="546857" y="792076"/>
                    <a:pt x="531203" y="792996"/>
                  </a:cubicBezTo>
                  <a:cubicBezTo>
                    <a:pt x="495293" y="795298"/>
                    <a:pt x="459843" y="795759"/>
                    <a:pt x="423932" y="792536"/>
                  </a:cubicBezTo>
                  <a:cubicBezTo>
                    <a:pt x="411502" y="791615"/>
                    <a:pt x="409200" y="786551"/>
                    <a:pt x="411962" y="775502"/>
                  </a:cubicBezTo>
                  <a:cubicBezTo>
                    <a:pt x="420709" y="738210"/>
                    <a:pt x="428536" y="701379"/>
                    <a:pt x="436823" y="664087"/>
                  </a:cubicBezTo>
                  <a:cubicBezTo>
                    <a:pt x="441427" y="644290"/>
                    <a:pt x="440506" y="643369"/>
                    <a:pt x="419789" y="643369"/>
                  </a:cubicBezTo>
                  <a:cubicBezTo>
                    <a:pt x="314358" y="643369"/>
                    <a:pt x="208929" y="643369"/>
                    <a:pt x="103039" y="643369"/>
                  </a:cubicBezTo>
                  <a:cubicBezTo>
                    <a:pt x="41347" y="643369"/>
                    <a:pt x="-6994" y="589964"/>
                    <a:pt x="832" y="528732"/>
                  </a:cubicBezTo>
                  <a:cubicBezTo>
                    <a:pt x="20168" y="372199"/>
                    <a:pt x="40426" y="216127"/>
                    <a:pt x="60683" y="59594"/>
                  </a:cubicBezTo>
                  <a:cubicBezTo>
                    <a:pt x="65287" y="24144"/>
                    <a:pt x="93371" y="664"/>
                    <a:pt x="130202" y="204"/>
                  </a:cubicBezTo>
                  <a:close/>
                </a:path>
              </a:pathLst>
            </a:custGeom>
            <a:grpFill/>
            <a:ln w="4596" cap="flat">
              <a:noFill/>
              <a:prstDash val="solid"/>
              <a:miter/>
            </a:ln>
          </p:spPr>
          <p:txBody>
            <a:bodyPr rtlCol="0" anchor="ctr"/>
            <a:lstStyle/>
            <a:p>
              <a:endParaRPr lang="en-US" dirty="0"/>
            </a:p>
          </p:txBody>
        </p:sp>
        <p:sp>
          <p:nvSpPr>
            <p:cNvPr id="39" name="Freeform: Shape 38">
              <a:extLst>
                <a:ext uri="{FF2B5EF4-FFF2-40B4-BE49-F238E27FC236}">
                  <a16:creationId xmlns:a16="http://schemas.microsoft.com/office/drawing/2014/main" id="{61577BE8-CB7F-9AB1-1437-E9600FA62891}"/>
                </a:ext>
              </a:extLst>
            </p:cNvPr>
            <p:cNvSpPr/>
            <p:nvPr/>
          </p:nvSpPr>
          <p:spPr>
            <a:xfrm>
              <a:off x="3967237" y="4567310"/>
              <a:ext cx="295404" cy="244959"/>
            </a:xfrm>
            <a:custGeom>
              <a:avLst/>
              <a:gdLst>
                <a:gd name="connsiteX0" fmla="*/ 652747 w 958519"/>
                <a:gd name="connsiteY0" fmla="*/ 294854 h 794837"/>
                <a:gd name="connsiteX1" fmla="*/ 846112 w 958519"/>
                <a:gd name="connsiteY1" fmla="*/ 294854 h 794837"/>
                <a:gd name="connsiteX2" fmla="*/ 866369 w 958519"/>
                <a:gd name="connsiteY2" fmla="*/ 313270 h 794837"/>
                <a:gd name="connsiteX3" fmla="*/ 892151 w 958519"/>
                <a:gd name="connsiteY3" fmla="*/ 514000 h 794837"/>
                <a:gd name="connsiteX4" fmla="*/ 864527 w 958519"/>
                <a:gd name="connsiteY4" fmla="*/ 544846 h 794837"/>
                <a:gd name="connsiteX5" fmla="*/ 764623 w 958519"/>
                <a:gd name="connsiteY5" fmla="*/ 545307 h 794837"/>
                <a:gd name="connsiteX6" fmla="*/ 664256 w 958519"/>
                <a:gd name="connsiteY6" fmla="*/ 545307 h 794837"/>
                <a:gd name="connsiteX7" fmla="*/ 644920 w 958519"/>
                <a:gd name="connsiteY7" fmla="*/ 526431 h 794837"/>
                <a:gd name="connsiteX8" fmla="*/ 641880 w 958519"/>
                <a:gd name="connsiteY8" fmla="*/ 465357 h 794837"/>
                <a:gd name="connsiteX9" fmla="*/ 629441 w 958519"/>
                <a:gd name="connsiteY9" fmla="*/ 467387 h 794837"/>
                <a:gd name="connsiteX10" fmla="*/ 616525 w 958519"/>
                <a:gd name="connsiteY10" fmla="*/ 466971 h 794837"/>
                <a:gd name="connsiteX11" fmla="*/ 619140 w 958519"/>
                <a:gd name="connsiteY11" fmla="*/ 519985 h 794837"/>
                <a:gd name="connsiteX12" fmla="*/ 594278 w 958519"/>
                <a:gd name="connsiteY12" fmla="*/ 545767 h 794837"/>
                <a:gd name="connsiteX13" fmla="*/ 481942 w 958519"/>
                <a:gd name="connsiteY13" fmla="*/ 545306 h 794837"/>
                <a:gd name="connsiteX14" fmla="*/ 369607 w 958519"/>
                <a:gd name="connsiteY14" fmla="*/ 545306 h 794837"/>
                <a:gd name="connsiteX15" fmla="*/ 345666 w 958519"/>
                <a:gd name="connsiteY15" fmla="*/ 521826 h 794837"/>
                <a:gd name="connsiteX16" fmla="*/ 355795 w 958519"/>
                <a:gd name="connsiteY16" fmla="*/ 313269 h 794837"/>
                <a:gd name="connsiteX17" fmla="*/ 374211 w 958519"/>
                <a:gd name="connsiteY17" fmla="*/ 295775 h 794837"/>
                <a:gd name="connsiteX18" fmla="*/ 590135 w 958519"/>
                <a:gd name="connsiteY18" fmla="*/ 295775 h 794837"/>
                <a:gd name="connsiteX19" fmla="*/ 609011 w 958519"/>
                <a:gd name="connsiteY19" fmla="*/ 314651 h 794837"/>
                <a:gd name="connsiteX20" fmla="*/ 616342 w 958519"/>
                <a:gd name="connsiteY20" fmla="*/ 463262 h 794837"/>
                <a:gd name="connsiteX21" fmla="*/ 641779 w 958519"/>
                <a:gd name="connsiteY21" fmla="*/ 463326 h 794837"/>
                <a:gd name="connsiteX22" fmla="*/ 634331 w 958519"/>
                <a:gd name="connsiteY22" fmla="*/ 313730 h 794837"/>
                <a:gd name="connsiteX23" fmla="*/ 652747 w 958519"/>
                <a:gd name="connsiteY23" fmla="*/ 294854 h 794837"/>
                <a:gd name="connsiteX24" fmla="*/ 115471 w 958519"/>
                <a:gd name="connsiteY24" fmla="*/ 294854 h 794837"/>
                <a:gd name="connsiteX25" fmla="*/ 310677 w 958519"/>
                <a:gd name="connsiteY25" fmla="*/ 294854 h 794837"/>
                <a:gd name="connsiteX26" fmla="*/ 330474 w 958519"/>
                <a:gd name="connsiteY26" fmla="*/ 316032 h 794837"/>
                <a:gd name="connsiteX27" fmla="*/ 320346 w 958519"/>
                <a:gd name="connsiteY27" fmla="*/ 519985 h 794837"/>
                <a:gd name="connsiteX28" fmla="*/ 295024 w 958519"/>
                <a:gd name="connsiteY28" fmla="*/ 545307 h 794837"/>
                <a:gd name="connsiteX29" fmla="*/ 196499 w 958519"/>
                <a:gd name="connsiteY29" fmla="*/ 545307 h 794837"/>
                <a:gd name="connsiteX30" fmla="*/ 96134 w 958519"/>
                <a:gd name="connsiteY30" fmla="*/ 545307 h 794837"/>
                <a:gd name="connsiteX31" fmla="*/ 68050 w 958519"/>
                <a:gd name="connsiteY31" fmla="*/ 514460 h 794837"/>
                <a:gd name="connsiteX32" fmla="*/ 93832 w 958519"/>
                <a:gd name="connsiteY32" fmla="*/ 315572 h 794837"/>
                <a:gd name="connsiteX33" fmla="*/ 115471 w 958519"/>
                <a:gd name="connsiteY33" fmla="*/ 294854 h 794837"/>
                <a:gd name="connsiteX34" fmla="*/ 644460 w 958519"/>
                <a:gd name="connsiteY34" fmla="*/ 61896 h 794837"/>
                <a:gd name="connsiteX35" fmla="*/ 804215 w 958519"/>
                <a:gd name="connsiteY35" fmla="*/ 62357 h 794837"/>
                <a:gd name="connsiteX36" fmla="*/ 836443 w 958519"/>
                <a:gd name="connsiteY36" fmla="*/ 90901 h 794837"/>
                <a:gd name="connsiteX37" fmla="*/ 857621 w 958519"/>
                <a:gd name="connsiteY37" fmla="*/ 251118 h 794837"/>
                <a:gd name="connsiteX38" fmla="*/ 841968 w 958519"/>
                <a:gd name="connsiteY38" fmla="*/ 268153 h 794837"/>
                <a:gd name="connsiteX39" fmla="*/ 745746 w 958519"/>
                <a:gd name="connsiteY39" fmla="*/ 268153 h 794837"/>
                <a:gd name="connsiteX40" fmla="*/ 650905 w 958519"/>
                <a:gd name="connsiteY40" fmla="*/ 268153 h 794837"/>
                <a:gd name="connsiteX41" fmla="*/ 631109 w 958519"/>
                <a:gd name="connsiteY41" fmla="*/ 249737 h 794837"/>
                <a:gd name="connsiteX42" fmla="*/ 623282 w 958519"/>
                <a:gd name="connsiteY42" fmla="*/ 83074 h 794837"/>
                <a:gd name="connsiteX43" fmla="*/ 644460 w 958519"/>
                <a:gd name="connsiteY43" fmla="*/ 61896 h 794837"/>
                <a:gd name="connsiteX44" fmla="*/ 390324 w 958519"/>
                <a:gd name="connsiteY44" fmla="*/ 61896 h 794837"/>
                <a:gd name="connsiteX45" fmla="*/ 574941 w 958519"/>
                <a:gd name="connsiteY45" fmla="*/ 61896 h 794837"/>
                <a:gd name="connsiteX46" fmla="*/ 597500 w 958519"/>
                <a:gd name="connsiteY46" fmla="*/ 83074 h 794837"/>
                <a:gd name="connsiteX47" fmla="*/ 605327 w 958519"/>
                <a:gd name="connsiteY47" fmla="*/ 247895 h 794837"/>
                <a:gd name="connsiteX48" fmla="*/ 584609 w 958519"/>
                <a:gd name="connsiteY48" fmla="*/ 268152 h 794837"/>
                <a:gd name="connsiteX49" fmla="*/ 483323 w 958519"/>
                <a:gd name="connsiteY49" fmla="*/ 268152 h 794837"/>
                <a:gd name="connsiteX50" fmla="*/ 377894 w 958519"/>
                <a:gd name="connsiteY50" fmla="*/ 268152 h 794837"/>
                <a:gd name="connsiteX51" fmla="*/ 359478 w 958519"/>
                <a:gd name="connsiteY51" fmla="*/ 249276 h 794837"/>
                <a:gd name="connsiteX52" fmla="*/ 367305 w 958519"/>
                <a:gd name="connsiteY52" fmla="*/ 82614 h 794837"/>
                <a:gd name="connsiteX53" fmla="*/ 390324 w 958519"/>
                <a:gd name="connsiteY53" fmla="*/ 61896 h 794837"/>
                <a:gd name="connsiteX54" fmla="*/ 152302 w 958519"/>
                <a:gd name="connsiteY54" fmla="*/ 61896 h 794837"/>
                <a:gd name="connsiteX55" fmla="*/ 324488 w 958519"/>
                <a:gd name="connsiteY55" fmla="*/ 61896 h 794837"/>
                <a:gd name="connsiteX56" fmla="*/ 341522 w 958519"/>
                <a:gd name="connsiteY56" fmla="*/ 80312 h 794837"/>
                <a:gd name="connsiteX57" fmla="*/ 333696 w 958519"/>
                <a:gd name="connsiteY57" fmla="*/ 250197 h 794837"/>
                <a:gd name="connsiteX58" fmla="*/ 314820 w 958519"/>
                <a:gd name="connsiteY58" fmla="*/ 267692 h 794837"/>
                <a:gd name="connsiteX59" fmla="*/ 216757 w 958519"/>
                <a:gd name="connsiteY59" fmla="*/ 268152 h 794837"/>
                <a:gd name="connsiteX60" fmla="*/ 121916 w 958519"/>
                <a:gd name="connsiteY60" fmla="*/ 268152 h 794837"/>
                <a:gd name="connsiteX61" fmla="*/ 102580 w 958519"/>
                <a:gd name="connsiteY61" fmla="*/ 247435 h 794837"/>
                <a:gd name="connsiteX62" fmla="*/ 123758 w 958519"/>
                <a:gd name="connsiteY62" fmla="*/ 87217 h 794837"/>
                <a:gd name="connsiteX63" fmla="*/ 152302 w 958519"/>
                <a:gd name="connsiteY63" fmla="*/ 61896 h 794837"/>
                <a:gd name="connsiteX64" fmla="*/ 136187 w 958519"/>
                <a:gd name="connsiteY64" fmla="*/ 41639 h 794837"/>
                <a:gd name="connsiteX65" fmla="*/ 101198 w 958519"/>
                <a:gd name="connsiteY65" fmla="*/ 71564 h 794837"/>
                <a:gd name="connsiteX66" fmla="*/ 86465 w 958519"/>
                <a:gd name="connsiteY66" fmla="*/ 182979 h 794837"/>
                <a:gd name="connsiteX67" fmla="*/ 43188 w 958519"/>
                <a:gd name="connsiteY67" fmla="*/ 523209 h 794837"/>
                <a:gd name="connsiteX68" fmla="*/ 80020 w 958519"/>
                <a:gd name="connsiteY68" fmla="*/ 563723 h 794837"/>
                <a:gd name="connsiteX69" fmla="*/ 479180 w 958519"/>
                <a:gd name="connsiteY69" fmla="*/ 563723 h 794837"/>
                <a:gd name="connsiteX70" fmla="*/ 887546 w 958519"/>
                <a:gd name="connsiteY70" fmla="*/ 563263 h 794837"/>
                <a:gd name="connsiteX71" fmla="*/ 917932 w 958519"/>
                <a:gd name="connsiteY71" fmla="*/ 530115 h 794837"/>
                <a:gd name="connsiteX72" fmla="*/ 859462 w 958519"/>
                <a:gd name="connsiteY72" fmla="*/ 73406 h 794837"/>
                <a:gd name="connsiteX73" fmla="*/ 824012 w 958519"/>
                <a:gd name="connsiteY73" fmla="*/ 41639 h 794837"/>
                <a:gd name="connsiteX74" fmla="*/ 136187 w 958519"/>
                <a:gd name="connsiteY74" fmla="*/ 41639 h 794837"/>
                <a:gd name="connsiteX75" fmla="*/ 130202 w 958519"/>
                <a:gd name="connsiteY75" fmla="*/ 204 h 794837"/>
                <a:gd name="connsiteX76" fmla="*/ 342903 w 958519"/>
                <a:gd name="connsiteY76" fmla="*/ 204 h 794837"/>
                <a:gd name="connsiteX77" fmla="*/ 819408 w 958519"/>
                <a:gd name="connsiteY77" fmla="*/ 204 h 794837"/>
                <a:gd name="connsiteX78" fmla="*/ 899976 w 958519"/>
                <a:gd name="connsiteY78" fmla="*/ 71564 h 794837"/>
                <a:gd name="connsiteX79" fmla="*/ 957986 w 958519"/>
                <a:gd name="connsiteY79" fmla="*/ 528272 h 794837"/>
                <a:gd name="connsiteX80" fmla="*/ 904120 w 958519"/>
                <a:gd name="connsiteY80" fmla="*/ 636003 h 794837"/>
                <a:gd name="connsiteX81" fmla="*/ 870051 w 958519"/>
                <a:gd name="connsiteY81" fmla="*/ 643369 h 794837"/>
                <a:gd name="connsiteX82" fmla="*/ 707533 w 958519"/>
                <a:gd name="connsiteY82" fmla="*/ 643369 h 794837"/>
                <a:gd name="connsiteX83" fmla="*/ 536728 w 958519"/>
                <a:gd name="connsiteY83" fmla="*/ 642909 h 794837"/>
                <a:gd name="connsiteX84" fmla="*/ 521995 w 958519"/>
                <a:gd name="connsiteY84" fmla="*/ 661325 h 794837"/>
                <a:gd name="connsiteX85" fmla="*/ 547317 w 958519"/>
                <a:gd name="connsiteY85" fmla="*/ 770898 h 794837"/>
                <a:gd name="connsiteX86" fmla="*/ 531203 w 958519"/>
                <a:gd name="connsiteY86" fmla="*/ 792996 h 794837"/>
                <a:gd name="connsiteX87" fmla="*/ 423932 w 958519"/>
                <a:gd name="connsiteY87" fmla="*/ 792536 h 794837"/>
                <a:gd name="connsiteX88" fmla="*/ 411962 w 958519"/>
                <a:gd name="connsiteY88" fmla="*/ 775502 h 794837"/>
                <a:gd name="connsiteX89" fmla="*/ 436823 w 958519"/>
                <a:gd name="connsiteY89" fmla="*/ 664087 h 794837"/>
                <a:gd name="connsiteX90" fmla="*/ 419789 w 958519"/>
                <a:gd name="connsiteY90" fmla="*/ 643369 h 794837"/>
                <a:gd name="connsiteX91" fmla="*/ 103039 w 958519"/>
                <a:gd name="connsiteY91" fmla="*/ 643369 h 794837"/>
                <a:gd name="connsiteX92" fmla="*/ 832 w 958519"/>
                <a:gd name="connsiteY92" fmla="*/ 528732 h 794837"/>
                <a:gd name="connsiteX93" fmla="*/ 60683 w 958519"/>
                <a:gd name="connsiteY93" fmla="*/ 59594 h 794837"/>
                <a:gd name="connsiteX94" fmla="*/ 130202 w 958519"/>
                <a:gd name="connsiteY94" fmla="*/ 204 h 794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958519" h="794837">
                  <a:moveTo>
                    <a:pt x="652747" y="294854"/>
                  </a:moveTo>
                  <a:cubicBezTo>
                    <a:pt x="717201" y="295314"/>
                    <a:pt x="781657" y="295314"/>
                    <a:pt x="846112" y="294854"/>
                  </a:cubicBezTo>
                  <a:cubicBezTo>
                    <a:pt x="859463" y="294854"/>
                    <a:pt x="864527" y="300379"/>
                    <a:pt x="866369" y="313270"/>
                  </a:cubicBezTo>
                  <a:cubicBezTo>
                    <a:pt x="874656" y="380026"/>
                    <a:pt x="883864" y="446783"/>
                    <a:pt x="892151" y="514000"/>
                  </a:cubicBezTo>
                  <a:cubicBezTo>
                    <a:pt x="894913" y="534257"/>
                    <a:pt x="885705" y="544846"/>
                    <a:pt x="864527" y="544846"/>
                  </a:cubicBezTo>
                  <a:cubicBezTo>
                    <a:pt x="831379" y="545767"/>
                    <a:pt x="797771" y="545307"/>
                    <a:pt x="764623" y="545307"/>
                  </a:cubicBezTo>
                  <a:cubicBezTo>
                    <a:pt x="731014" y="545307"/>
                    <a:pt x="697865" y="544846"/>
                    <a:pt x="664256" y="545307"/>
                  </a:cubicBezTo>
                  <a:cubicBezTo>
                    <a:pt x="650445" y="545307"/>
                    <a:pt x="645380" y="539782"/>
                    <a:pt x="644920" y="526431"/>
                  </a:cubicBezTo>
                  <a:lnTo>
                    <a:pt x="641880" y="465357"/>
                  </a:lnTo>
                  <a:lnTo>
                    <a:pt x="629441" y="467387"/>
                  </a:lnTo>
                  <a:lnTo>
                    <a:pt x="616525" y="466971"/>
                  </a:lnTo>
                  <a:lnTo>
                    <a:pt x="619140" y="519985"/>
                  </a:lnTo>
                  <a:cubicBezTo>
                    <a:pt x="620521" y="544386"/>
                    <a:pt x="618679" y="545767"/>
                    <a:pt x="594278" y="545767"/>
                  </a:cubicBezTo>
                  <a:cubicBezTo>
                    <a:pt x="556987" y="545306"/>
                    <a:pt x="519235" y="545306"/>
                    <a:pt x="481942" y="545306"/>
                  </a:cubicBezTo>
                  <a:cubicBezTo>
                    <a:pt x="444650" y="545306"/>
                    <a:pt x="406898" y="545306"/>
                    <a:pt x="369607" y="545306"/>
                  </a:cubicBezTo>
                  <a:cubicBezTo>
                    <a:pt x="346587" y="545306"/>
                    <a:pt x="344746" y="543925"/>
                    <a:pt x="345666" y="521826"/>
                  </a:cubicBezTo>
                  <a:cubicBezTo>
                    <a:pt x="348889" y="452307"/>
                    <a:pt x="352572" y="382788"/>
                    <a:pt x="355795" y="313269"/>
                  </a:cubicBezTo>
                  <a:cubicBezTo>
                    <a:pt x="356255" y="300839"/>
                    <a:pt x="361320" y="295314"/>
                    <a:pt x="374211" y="295775"/>
                  </a:cubicBezTo>
                  <a:cubicBezTo>
                    <a:pt x="446031" y="296235"/>
                    <a:pt x="518314" y="296235"/>
                    <a:pt x="590135" y="295775"/>
                  </a:cubicBezTo>
                  <a:cubicBezTo>
                    <a:pt x="603946" y="295775"/>
                    <a:pt x="608550" y="301760"/>
                    <a:pt x="609011" y="314651"/>
                  </a:cubicBezTo>
                  <a:lnTo>
                    <a:pt x="616342" y="463262"/>
                  </a:lnTo>
                  <a:lnTo>
                    <a:pt x="641779" y="463326"/>
                  </a:lnTo>
                  <a:lnTo>
                    <a:pt x="634331" y="313730"/>
                  </a:lnTo>
                  <a:cubicBezTo>
                    <a:pt x="633410" y="299918"/>
                    <a:pt x="638935" y="294854"/>
                    <a:pt x="652747" y="294854"/>
                  </a:cubicBezTo>
                  <a:close/>
                  <a:moveTo>
                    <a:pt x="115471" y="294854"/>
                  </a:moveTo>
                  <a:cubicBezTo>
                    <a:pt x="180386" y="295314"/>
                    <a:pt x="245762" y="295314"/>
                    <a:pt x="310677" y="294854"/>
                  </a:cubicBezTo>
                  <a:cubicBezTo>
                    <a:pt x="326331" y="294854"/>
                    <a:pt x="330934" y="300839"/>
                    <a:pt x="330474" y="316032"/>
                  </a:cubicBezTo>
                  <a:cubicBezTo>
                    <a:pt x="326791" y="383710"/>
                    <a:pt x="323568" y="451847"/>
                    <a:pt x="320346" y="519985"/>
                  </a:cubicBezTo>
                  <a:cubicBezTo>
                    <a:pt x="319425" y="543005"/>
                    <a:pt x="317583" y="545307"/>
                    <a:pt x="295024" y="545307"/>
                  </a:cubicBezTo>
                  <a:cubicBezTo>
                    <a:pt x="261876" y="545767"/>
                    <a:pt x="229187" y="545307"/>
                    <a:pt x="196499" y="545307"/>
                  </a:cubicBezTo>
                  <a:cubicBezTo>
                    <a:pt x="162891" y="545307"/>
                    <a:pt x="129743" y="545767"/>
                    <a:pt x="96134" y="545307"/>
                  </a:cubicBezTo>
                  <a:cubicBezTo>
                    <a:pt x="74496" y="545307"/>
                    <a:pt x="65288" y="535638"/>
                    <a:pt x="68050" y="514460"/>
                  </a:cubicBezTo>
                  <a:cubicBezTo>
                    <a:pt x="76337" y="448164"/>
                    <a:pt x="85545" y="381868"/>
                    <a:pt x="93832" y="315572"/>
                  </a:cubicBezTo>
                  <a:cubicBezTo>
                    <a:pt x="95674" y="301760"/>
                    <a:pt x="100278" y="294854"/>
                    <a:pt x="115471" y="294854"/>
                  </a:cubicBezTo>
                  <a:close/>
                  <a:moveTo>
                    <a:pt x="644460" y="61896"/>
                  </a:moveTo>
                  <a:cubicBezTo>
                    <a:pt x="697865" y="62357"/>
                    <a:pt x="750810" y="61896"/>
                    <a:pt x="804215" y="62357"/>
                  </a:cubicBezTo>
                  <a:cubicBezTo>
                    <a:pt x="826314" y="62357"/>
                    <a:pt x="833681" y="68802"/>
                    <a:pt x="836443" y="90901"/>
                  </a:cubicBezTo>
                  <a:cubicBezTo>
                    <a:pt x="843809" y="144306"/>
                    <a:pt x="850255" y="197713"/>
                    <a:pt x="857621" y="251118"/>
                  </a:cubicBezTo>
                  <a:cubicBezTo>
                    <a:pt x="859462" y="264009"/>
                    <a:pt x="853938" y="268153"/>
                    <a:pt x="841968" y="268153"/>
                  </a:cubicBezTo>
                  <a:cubicBezTo>
                    <a:pt x="810201" y="268153"/>
                    <a:pt x="777973" y="268153"/>
                    <a:pt x="745746" y="268153"/>
                  </a:cubicBezTo>
                  <a:cubicBezTo>
                    <a:pt x="713979" y="268153"/>
                    <a:pt x="682672" y="267692"/>
                    <a:pt x="650905" y="268153"/>
                  </a:cubicBezTo>
                  <a:cubicBezTo>
                    <a:pt x="637554" y="268153"/>
                    <a:pt x="631569" y="263088"/>
                    <a:pt x="631109" y="249737"/>
                  </a:cubicBezTo>
                  <a:cubicBezTo>
                    <a:pt x="628807" y="194030"/>
                    <a:pt x="626505" y="138782"/>
                    <a:pt x="623282" y="83074"/>
                  </a:cubicBezTo>
                  <a:cubicBezTo>
                    <a:pt x="622361" y="66500"/>
                    <a:pt x="628807" y="61436"/>
                    <a:pt x="644460" y="61896"/>
                  </a:cubicBezTo>
                  <a:close/>
                  <a:moveTo>
                    <a:pt x="390324" y="61896"/>
                  </a:moveTo>
                  <a:cubicBezTo>
                    <a:pt x="452016" y="62817"/>
                    <a:pt x="513249" y="62817"/>
                    <a:pt x="574941" y="61896"/>
                  </a:cubicBezTo>
                  <a:cubicBezTo>
                    <a:pt x="591055" y="61896"/>
                    <a:pt x="597040" y="67881"/>
                    <a:pt x="597500" y="83074"/>
                  </a:cubicBezTo>
                  <a:cubicBezTo>
                    <a:pt x="599802" y="137861"/>
                    <a:pt x="602564" y="193109"/>
                    <a:pt x="605327" y="247895"/>
                  </a:cubicBezTo>
                  <a:cubicBezTo>
                    <a:pt x="606247" y="263549"/>
                    <a:pt x="599802" y="268152"/>
                    <a:pt x="584609" y="268152"/>
                  </a:cubicBezTo>
                  <a:cubicBezTo>
                    <a:pt x="551461" y="267692"/>
                    <a:pt x="517392" y="268152"/>
                    <a:pt x="483323" y="268152"/>
                  </a:cubicBezTo>
                  <a:cubicBezTo>
                    <a:pt x="448333" y="268152"/>
                    <a:pt x="412883" y="267692"/>
                    <a:pt x="377894" y="268152"/>
                  </a:cubicBezTo>
                  <a:cubicBezTo>
                    <a:pt x="364082" y="268152"/>
                    <a:pt x="358557" y="263088"/>
                    <a:pt x="359478" y="249276"/>
                  </a:cubicBezTo>
                  <a:cubicBezTo>
                    <a:pt x="362240" y="193569"/>
                    <a:pt x="365003" y="138321"/>
                    <a:pt x="367305" y="82614"/>
                  </a:cubicBezTo>
                  <a:cubicBezTo>
                    <a:pt x="367765" y="66961"/>
                    <a:pt x="374671" y="61436"/>
                    <a:pt x="390324" y="61896"/>
                  </a:cubicBezTo>
                  <a:close/>
                  <a:moveTo>
                    <a:pt x="152302" y="61896"/>
                  </a:moveTo>
                  <a:cubicBezTo>
                    <a:pt x="209851" y="61896"/>
                    <a:pt x="266939" y="61896"/>
                    <a:pt x="324488" y="61896"/>
                  </a:cubicBezTo>
                  <a:cubicBezTo>
                    <a:pt x="337379" y="61896"/>
                    <a:pt x="342443" y="67881"/>
                    <a:pt x="341522" y="80312"/>
                  </a:cubicBezTo>
                  <a:cubicBezTo>
                    <a:pt x="338760" y="136940"/>
                    <a:pt x="335998" y="193569"/>
                    <a:pt x="333696" y="250197"/>
                  </a:cubicBezTo>
                  <a:cubicBezTo>
                    <a:pt x="333235" y="262627"/>
                    <a:pt x="327711" y="267692"/>
                    <a:pt x="314820" y="267692"/>
                  </a:cubicBezTo>
                  <a:cubicBezTo>
                    <a:pt x="282592" y="268152"/>
                    <a:pt x="249905" y="268152"/>
                    <a:pt x="216757" y="268152"/>
                  </a:cubicBezTo>
                  <a:cubicBezTo>
                    <a:pt x="184990" y="268152"/>
                    <a:pt x="153683" y="267692"/>
                    <a:pt x="121916" y="268152"/>
                  </a:cubicBezTo>
                  <a:cubicBezTo>
                    <a:pt x="106723" y="268613"/>
                    <a:pt x="100738" y="263088"/>
                    <a:pt x="102580" y="247435"/>
                  </a:cubicBezTo>
                  <a:cubicBezTo>
                    <a:pt x="109946" y="194029"/>
                    <a:pt x="116852" y="140623"/>
                    <a:pt x="123758" y="87217"/>
                  </a:cubicBezTo>
                  <a:cubicBezTo>
                    <a:pt x="126060" y="71104"/>
                    <a:pt x="135267" y="61896"/>
                    <a:pt x="152302" y="61896"/>
                  </a:cubicBezTo>
                  <a:close/>
                  <a:moveTo>
                    <a:pt x="136187" y="41639"/>
                  </a:moveTo>
                  <a:cubicBezTo>
                    <a:pt x="112247" y="41639"/>
                    <a:pt x="104420" y="48084"/>
                    <a:pt x="101198" y="71564"/>
                  </a:cubicBezTo>
                  <a:cubicBezTo>
                    <a:pt x="95673" y="108396"/>
                    <a:pt x="91069" y="145687"/>
                    <a:pt x="86465" y="182979"/>
                  </a:cubicBezTo>
                  <a:cubicBezTo>
                    <a:pt x="72193" y="296696"/>
                    <a:pt x="57461" y="409953"/>
                    <a:pt x="43188" y="523209"/>
                  </a:cubicBezTo>
                  <a:cubicBezTo>
                    <a:pt x="38584" y="556817"/>
                    <a:pt x="45951" y="563723"/>
                    <a:pt x="80020" y="563723"/>
                  </a:cubicBezTo>
                  <a:cubicBezTo>
                    <a:pt x="213073" y="563723"/>
                    <a:pt x="346125" y="563723"/>
                    <a:pt x="479180" y="563723"/>
                  </a:cubicBezTo>
                  <a:cubicBezTo>
                    <a:pt x="615455" y="563723"/>
                    <a:pt x="751270" y="563723"/>
                    <a:pt x="887546" y="563263"/>
                  </a:cubicBezTo>
                  <a:cubicBezTo>
                    <a:pt x="912407" y="563263"/>
                    <a:pt x="921155" y="554055"/>
                    <a:pt x="917932" y="530115"/>
                  </a:cubicBezTo>
                  <a:cubicBezTo>
                    <a:pt x="898595" y="377725"/>
                    <a:pt x="878799" y="225795"/>
                    <a:pt x="859462" y="73406"/>
                  </a:cubicBezTo>
                  <a:cubicBezTo>
                    <a:pt x="856240" y="49005"/>
                    <a:pt x="848413" y="41639"/>
                    <a:pt x="824012" y="41639"/>
                  </a:cubicBezTo>
                  <a:cubicBezTo>
                    <a:pt x="594738" y="41639"/>
                    <a:pt x="365463" y="41639"/>
                    <a:pt x="136187" y="41639"/>
                  </a:cubicBezTo>
                  <a:close/>
                  <a:moveTo>
                    <a:pt x="130202" y="204"/>
                  </a:moveTo>
                  <a:cubicBezTo>
                    <a:pt x="201102" y="-257"/>
                    <a:pt x="272002" y="204"/>
                    <a:pt x="342903" y="204"/>
                  </a:cubicBezTo>
                  <a:cubicBezTo>
                    <a:pt x="501738" y="204"/>
                    <a:pt x="660573" y="204"/>
                    <a:pt x="819408" y="204"/>
                  </a:cubicBezTo>
                  <a:cubicBezTo>
                    <a:pt x="869130" y="204"/>
                    <a:pt x="893991" y="22302"/>
                    <a:pt x="899976" y="71564"/>
                  </a:cubicBezTo>
                  <a:cubicBezTo>
                    <a:pt x="919313" y="223954"/>
                    <a:pt x="938649" y="376343"/>
                    <a:pt x="957986" y="528272"/>
                  </a:cubicBezTo>
                  <a:cubicBezTo>
                    <a:pt x="962590" y="566024"/>
                    <a:pt x="936808" y="617588"/>
                    <a:pt x="904120" y="636003"/>
                  </a:cubicBezTo>
                  <a:cubicBezTo>
                    <a:pt x="893531" y="641988"/>
                    <a:pt x="882021" y="643369"/>
                    <a:pt x="870051" y="643369"/>
                  </a:cubicBezTo>
                  <a:cubicBezTo>
                    <a:pt x="816646" y="643369"/>
                    <a:pt x="761859" y="643369"/>
                    <a:pt x="707533" y="643369"/>
                  </a:cubicBezTo>
                  <a:cubicBezTo>
                    <a:pt x="650445" y="643369"/>
                    <a:pt x="593817" y="643830"/>
                    <a:pt x="536728" y="642909"/>
                  </a:cubicBezTo>
                  <a:cubicBezTo>
                    <a:pt x="521995" y="642909"/>
                    <a:pt x="518312" y="647053"/>
                    <a:pt x="521995" y="661325"/>
                  </a:cubicBezTo>
                  <a:cubicBezTo>
                    <a:pt x="530743" y="697696"/>
                    <a:pt x="538109" y="734527"/>
                    <a:pt x="547317" y="770898"/>
                  </a:cubicBezTo>
                  <a:cubicBezTo>
                    <a:pt x="551461" y="786551"/>
                    <a:pt x="546857" y="792076"/>
                    <a:pt x="531203" y="792996"/>
                  </a:cubicBezTo>
                  <a:cubicBezTo>
                    <a:pt x="495293" y="795298"/>
                    <a:pt x="459843" y="795759"/>
                    <a:pt x="423932" y="792536"/>
                  </a:cubicBezTo>
                  <a:cubicBezTo>
                    <a:pt x="411502" y="791615"/>
                    <a:pt x="409200" y="786551"/>
                    <a:pt x="411962" y="775502"/>
                  </a:cubicBezTo>
                  <a:cubicBezTo>
                    <a:pt x="420709" y="738210"/>
                    <a:pt x="428536" y="701379"/>
                    <a:pt x="436823" y="664087"/>
                  </a:cubicBezTo>
                  <a:cubicBezTo>
                    <a:pt x="441427" y="644290"/>
                    <a:pt x="440506" y="643369"/>
                    <a:pt x="419789" y="643369"/>
                  </a:cubicBezTo>
                  <a:cubicBezTo>
                    <a:pt x="314358" y="643369"/>
                    <a:pt x="208929" y="643369"/>
                    <a:pt x="103039" y="643369"/>
                  </a:cubicBezTo>
                  <a:cubicBezTo>
                    <a:pt x="41347" y="643369"/>
                    <a:pt x="-6994" y="589964"/>
                    <a:pt x="832" y="528732"/>
                  </a:cubicBezTo>
                  <a:cubicBezTo>
                    <a:pt x="20168" y="372199"/>
                    <a:pt x="40426" y="216127"/>
                    <a:pt x="60683" y="59594"/>
                  </a:cubicBezTo>
                  <a:cubicBezTo>
                    <a:pt x="65287" y="24144"/>
                    <a:pt x="93371" y="664"/>
                    <a:pt x="130202" y="204"/>
                  </a:cubicBezTo>
                  <a:close/>
                </a:path>
              </a:pathLst>
            </a:custGeom>
            <a:grpFill/>
            <a:ln w="4596" cap="flat">
              <a:noFill/>
              <a:prstDash val="solid"/>
              <a:miter/>
            </a:ln>
          </p:spPr>
          <p:txBody>
            <a:bodyPr rtlCol="0" anchor="ctr"/>
            <a:lstStyle/>
            <a:p>
              <a:endParaRPr lang="en-US" dirty="0"/>
            </a:p>
          </p:txBody>
        </p:sp>
      </p:grpSp>
      <p:sp>
        <p:nvSpPr>
          <p:cNvPr id="40" name="Freeform: Shape 39">
            <a:extLst>
              <a:ext uri="{FF2B5EF4-FFF2-40B4-BE49-F238E27FC236}">
                <a16:creationId xmlns:a16="http://schemas.microsoft.com/office/drawing/2014/main" id="{0C34B926-B632-442D-3E84-D1616251BC9A}"/>
              </a:ext>
            </a:extLst>
          </p:cNvPr>
          <p:cNvSpPr/>
          <p:nvPr/>
        </p:nvSpPr>
        <p:spPr>
          <a:xfrm>
            <a:off x="2489103" y="4929331"/>
            <a:ext cx="1686885" cy="1166481"/>
          </a:xfrm>
          <a:custGeom>
            <a:avLst/>
            <a:gdLst>
              <a:gd name="connsiteX0" fmla="*/ 91855 w 1303698"/>
              <a:gd name="connsiteY0" fmla="*/ 1312553 h 1355913"/>
              <a:gd name="connsiteX1" fmla="*/ 91855 w 1303698"/>
              <a:gd name="connsiteY1" fmla="*/ 1330841 h 1355913"/>
              <a:gd name="connsiteX2" fmla="*/ 274735 w 1303698"/>
              <a:gd name="connsiteY2" fmla="*/ 1330841 h 1355913"/>
              <a:gd name="connsiteX3" fmla="*/ 274735 w 1303698"/>
              <a:gd name="connsiteY3" fmla="*/ 1312553 h 1355913"/>
              <a:gd name="connsiteX4" fmla="*/ 928130 w 1303698"/>
              <a:gd name="connsiteY4" fmla="*/ 1308135 h 1355913"/>
              <a:gd name="connsiteX5" fmla="*/ 928130 w 1303698"/>
              <a:gd name="connsiteY5" fmla="*/ 1326423 h 1355913"/>
              <a:gd name="connsiteX6" fmla="*/ 1111010 w 1303698"/>
              <a:gd name="connsiteY6" fmla="*/ 1326423 h 1355913"/>
              <a:gd name="connsiteX7" fmla="*/ 1111010 w 1303698"/>
              <a:gd name="connsiteY7" fmla="*/ 1308135 h 1355913"/>
              <a:gd name="connsiteX8" fmla="*/ 713802 w 1303698"/>
              <a:gd name="connsiteY8" fmla="*/ 1307881 h 1355913"/>
              <a:gd name="connsiteX9" fmla="*/ 713802 w 1303698"/>
              <a:gd name="connsiteY9" fmla="*/ 1326169 h 1355913"/>
              <a:gd name="connsiteX10" fmla="*/ 896682 w 1303698"/>
              <a:gd name="connsiteY10" fmla="*/ 1326169 h 1355913"/>
              <a:gd name="connsiteX11" fmla="*/ 896682 w 1303698"/>
              <a:gd name="connsiteY11" fmla="*/ 1307881 h 1355913"/>
              <a:gd name="connsiteX12" fmla="*/ 91855 w 1303698"/>
              <a:gd name="connsiteY12" fmla="*/ 1284733 h 1355913"/>
              <a:gd name="connsiteX13" fmla="*/ 91855 w 1303698"/>
              <a:gd name="connsiteY13" fmla="*/ 1303021 h 1355913"/>
              <a:gd name="connsiteX14" fmla="*/ 274735 w 1303698"/>
              <a:gd name="connsiteY14" fmla="*/ 1303021 h 1355913"/>
              <a:gd name="connsiteX15" fmla="*/ 274735 w 1303698"/>
              <a:gd name="connsiteY15" fmla="*/ 1284733 h 1355913"/>
              <a:gd name="connsiteX16" fmla="*/ 928130 w 1303698"/>
              <a:gd name="connsiteY16" fmla="*/ 1280315 h 1355913"/>
              <a:gd name="connsiteX17" fmla="*/ 928130 w 1303698"/>
              <a:gd name="connsiteY17" fmla="*/ 1298603 h 1355913"/>
              <a:gd name="connsiteX18" fmla="*/ 1111010 w 1303698"/>
              <a:gd name="connsiteY18" fmla="*/ 1298603 h 1355913"/>
              <a:gd name="connsiteX19" fmla="*/ 1111010 w 1303698"/>
              <a:gd name="connsiteY19" fmla="*/ 1280315 h 1355913"/>
              <a:gd name="connsiteX20" fmla="*/ 713802 w 1303698"/>
              <a:gd name="connsiteY20" fmla="*/ 1280061 h 1355913"/>
              <a:gd name="connsiteX21" fmla="*/ 713802 w 1303698"/>
              <a:gd name="connsiteY21" fmla="*/ 1298349 h 1355913"/>
              <a:gd name="connsiteX22" fmla="*/ 896682 w 1303698"/>
              <a:gd name="connsiteY22" fmla="*/ 1298349 h 1355913"/>
              <a:gd name="connsiteX23" fmla="*/ 896682 w 1303698"/>
              <a:gd name="connsiteY23" fmla="*/ 1280061 h 1355913"/>
              <a:gd name="connsiteX24" fmla="*/ 91855 w 1303698"/>
              <a:gd name="connsiteY24" fmla="*/ 1256914 h 1355913"/>
              <a:gd name="connsiteX25" fmla="*/ 91855 w 1303698"/>
              <a:gd name="connsiteY25" fmla="*/ 1275202 h 1355913"/>
              <a:gd name="connsiteX26" fmla="*/ 274735 w 1303698"/>
              <a:gd name="connsiteY26" fmla="*/ 1275202 h 1355913"/>
              <a:gd name="connsiteX27" fmla="*/ 274735 w 1303698"/>
              <a:gd name="connsiteY27" fmla="*/ 1256914 h 1355913"/>
              <a:gd name="connsiteX28" fmla="*/ 928130 w 1303698"/>
              <a:gd name="connsiteY28" fmla="*/ 1252496 h 1355913"/>
              <a:gd name="connsiteX29" fmla="*/ 928130 w 1303698"/>
              <a:gd name="connsiteY29" fmla="*/ 1270784 h 1355913"/>
              <a:gd name="connsiteX30" fmla="*/ 1111010 w 1303698"/>
              <a:gd name="connsiteY30" fmla="*/ 1270784 h 1355913"/>
              <a:gd name="connsiteX31" fmla="*/ 1111010 w 1303698"/>
              <a:gd name="connsiteY31" fmla="*/ 1252496 h 1355913"/>
              <a:gd name="connsiteX32" fmla="*/ 713802 w 1303698"/>
              <a:gd name="connsiteY32" fmla="*/ 1252242 h 1355913"/>
              <a:gd name="connsiteX33" fmla="*/ 713802 w 1303698"/>
              <a:gd name="connsiteY33" fmla="*/ 1270530 h 1355913"/>
              <a:gd name="connsiteX34" fmla="*/ 896682 w 1303698"/>
              <a:gd name="connsiteY34" fmla="*/ 1270530 h 1355913"/>
              <a:gd name="connsiteX35" fmla="*/ 896682 w 1303698"/>
              <a:gd name="connsiteY35" fmla="*/ 1252242 h 1355913"/>
              <a:gd name="connsiteX36" fmla="*/ 91855 w 1303698"/>
              <a:gd name="connsiteY36" fmla="*/ 1229095 h 1355913"/>
              <a:gd name="connsiteX37" fmla="*/ 91855 w 1303698"/>
              <a:gd name="connsiteY37" fmla="*/ 1247383 h 1355913"/>
              <a:gd name="connsiteX38" fmla="*/ 274735 w 1303698"/>
              <a:gd name="connsiteY38" fmla="*/ 1247383 h 1355913"/>
              <a:gd name="connsiteX39" fmla="*/ 274735 w 1303698"/>
              <a:gd name="connsiteY39" fmla="*/ 1229095 h 1355913"/>
              <a:gd name="connsiteX40" fmla="*/ 928130 w 1303698"/>
              <a:gd name="connsiteY40" fmla="*/ 1224677 h 1355913"/>
              <a:gd name="connsiteX41" fmla="*/ 928130 w 1303698"/>
              <a:gd name="connsiteY41" fmla="*/ 1242965 h 1355913"/>
              <a:gd name="connsiteX42" fmla="*/ 1111010 w 1303698"/>
              <a:gd name="connsiteY42" fmla="*/ 1242965 h 1355913"/>
              <a:gd name="connsiteX43" fmla="*/ 1111010 w 1303698"/>
              <a:gd name="connsiteY43" fmla="*/ 1224677 h 1355913"/>
              <a:gd name="connsiteX44" fmla="*/ 713802 w 1303698"/>
              <a:gd name="connsiteY44" fmla="*/ 1224423 h 1355913"/>
              <a:gd name="connsiteX45" fmla="*/ 713802 w 1303698"/>
              <a:gd name="connsiteY45" fmla="*/ 1242711 h 1355913"/>
              <a:gd name="connsiteX46" fmla="*/ 896682 w 1303698"/>
              <a:gd name="connsiteY46" fmla="*/ 1242711 h 1355913"/>
              <a:gd name="connsiteX47" fmla="*/ 896682 w 1303698"/>
              <a:gd name="connsiteY47" fmla="*/ 1224423 h 1355913"/>
              <a:gd name="connsiteX48" fmla="*/ 1172454 w 1303698"/>
              <a:gd name="connsiteY48" fmla="*/ 1139433 h 1355913"/>
              <a:gd name="connsiteX49" fmla="*/ 1172454 w 1303698"/>
              <a:gd name="connsiteY49" fmla="*/ 1176009 h 1355913"/>
              <a:gd name="connsiteX50" fmla="*/ 1218416 w 1303698"/>
              <a:gd name="connsiteY50" fmla="*/ 1176009 h 1355913"/>
              <a:gd name="connsiteX51" fmla="*/ 1218416 w 1303698"/>
              <a:gd name="connsiteY51" fmla="*/ 1139433 h 1355913"/>
              <a:gd name="connsiteX52" fmla="*/ 1096012 w 1303698"/>
              <a:gd name="connsiteY52" fmla="*/ 1139433 h 1355913"/>
              <a:gd name="connsiteX53" fmla="*/ 1096012 w 1303698"/>
              <a:gd name="connsiteY53" fmla="*/ 1176009 h 1355913"/>
              <a:gd name="connsiteX54" fmla="*/ 1141974 w 1303698"/>
              <a:gd name="connsiteY54" fmla="*/ 1176009 h 1355913"/>
              <a:gd name="connsiteX55" fmla="*/ 1141974 w 1303698"/>
              <a:gd name="connsiteY55" fmla="*/ 1139433 h 1355913"/>
              <a:gd name="connsiteX56" fmla="*/ 1019570 w 1303698"/>
              <a:gd name="connsiteY56" fmla="*/ 1139433 h 1355913"/>
              <a:gd name="connsiteX57" fmla="*/ 1019570 w 1303698"/>
              <a:gd name="connsiteY57" fmla="*/ 1176009 h 1355913"/>
              <a:gd name="connsiteX58" fmla="*/ 1065532 w 1303698"/>
              <a:gd name="connsiteY58" fmla="*/ 1176009 h 1355913"/>
              <a:gd name="connsiteX59" fmla="*/ 1065532 w 1303698"/>
              <a:gd name="connsiteY59" fmla="*/ 1139433 h 1355913"/>
              <a:gd name="connsiteX60" fmla="*/ 943128 w 1303698"/>
              <a:gd name="connsiteY60" fmla="*/ 1139433 h 1355913"/>
              <a:gd name="connsiteX61" fmla="*/ 943128 w 1303698"/>
              <a:gd name="connsiteY61" fmla="*/ 1176009 h 1355913"/>
              <a:gd name="connsiteX62" fmla="*/ 989090 w 1303698"/>
              <a:gd name="connsiteY62" fmla="*/ 1176009 h 1355913"/>
              <a:gd name="connsiteX63" fmla="*/ 989090 w 1303698"/>
              <a:gd name="connsiteY63" fmla="*/ 1139433 h 1355913"/>
              <a:gd name="connsiteX64" fmla="*/ 866686 w 1303698"/>
              <a:gd name="connsiteY64" fmla="*/ 1139433 h 1355913"/>
              <a:gd name="connsiteX65" fmla="*/ 866686 w 1303698"/>
              <a:gd name="connsiteY65" fmla="*/ 1176009 h 1355913"/>
              <a:gd name="connsiteX66" fmla="*/ 912648 w 1303698"/>
              <a:gd name="connsiteY66" fmla="*/ 1176009 h 1355913"/>
              <a:gd name="connsiteX67" fmla="*/ 912648 w 1303698"/>
              <a:gd name="connsiteY67" fmla="*/ 1139433 h 1355913"/>
              <a:gd name="connsiteX68" fmla="*/ 790244 w 1303698"/>
              <a:gd name="connsiteY68" fmla="*/ 1139433 h 1355913"/>
              <a:gd name="connsiteX69" fmla="*/ 790244 w 1303698"/>
              <a:gd name="connsiteY69" fmla="*/ 1176009 h 1355913"/>
              <a:gd name="connsiteX70" fmla="*/ 836206 w 1303698"/>
              <a:gd name="connsiteY70" fmla="*/ 1176009 h 1355913"/>
              <a:gd name="connsiteX71" fmla="*/ 836206 w 1303698"/>
              <a:gd name="connsiteY71" fmla="*/ 1139433 h 1355913"/>
              <a:gd name="connsiteX72" fmla="*/ 713802 w 1303698"/>
              <a:gd name="connsiteY72" fmla="*/ 1139433 h 1355913"/>
              <a:gd name="connsiteX73" fmla="*/ 713802 w 1303698"/>
              <a:gd name="connsiteY73" fmla="*/ 1176009 h 1355913"/>
              <a:gd name="connsiteX74" fmla="*/ 759764 w 1303698"/>
              <a:gd name="connsiteY74" fmla="*/ 1176009 h 1355913"/>
              <a:gd name="connsiteX75" fmla="*/ 759764 w 1303698"/>
              <a:gd name="connsiteY75" fmla="*/ 1139433 h 1355913"/>
              <a:gd name="connsiteX76" fmla="*/ 550507 w 1303698"/>
              <a:gd name="connsiteY76" fmla="*/ 1139433 h 1355913"/>
              <a:gd name="connsiteX77" fmla="*/ 550507 w 1303698"/>
              <a:gd name="connsiteY77" fmla="*/ 1176009 h 1355913"/>
              <a:gd name="connsiteX78" fmla="*/ 596469 w 1303698"/>
              <a:gd name="connsiteY78" fmla="*/ 1176009 h 1355913"/>
              <a:gd name="connsiteX79" fmla="*/ 596469 w 1303698"/>
              <a:gd name="connsiteY79" fmla="*/ 1139433 h 1355913"/>
              <a:gd name="connsiteX80" fmla="*/ 474065 w 1303698"/>
              <a:gd name="connsiteY80" fmla="*/ 1139433 h 1355913"/>
              <a:gd name="connsiteX81" fmla="*/ 474065 w 1303698"/>
              <a:gd name="connsiteY81" fmla="*/ 1176009 h 1355913"/>
              <a:gd name="connsiteX82" fmla="*/ 520027 w 1303698"/>
              <a:gd name="connsiteY82" fmla="*/ 1176009 h 1355913"/>
              <a:gd name="connsiteX83" fmla="*/ 520027 w 1303698"/>
              <a:gd name="connsiteY83" fmla="*/ 1139433 h 1355913"/>
              <a:gd name="connsiteX84" fmla="*/ 397623 w 1303698"/>
              <a:gd name="connsiteY84" fmla="*/ 1139433 h 1355913"/>
              <a:gd name="connsiteX85" fmla="*/ 397623 w 1303698"/>
              <a:gd name="connsiteY85" fmla="*/ 1176009 h 1355913"/>
              <a:gd name="connsiteX86" fmla="*/ 443585 w 1303698"/>
              <a:gd name="connsiteY86" fmla="*/ 1176009 h 1355913"/>
              <a:gd name="connsiteX87" fmla="*/ 443585 w 1303698"/>
              <a:gd name="connsiteY87" fmla="*/ 1139433 h 1355913"/>
              <a:gd name="connsiteX88" fmla="*/ 321181 w 1303698"/>
              <a:gd name="connsiteY88" fmla="*/ 1139433 h 1355913"/>
              <a:gd name="connsiteX89" fmla="*/ 321181 w 1303698"/>
              <a:gd name="connsiteY89" fmla="*/ 1176009 h 1355913"/>
              <a:gd name="connsiteX90" fmla="*/ 367143 w 1303698"/>
              <a:gd name="connsiteY90" fmla="*/ 1176009 h 1355913"/>
              <a:gd name="connsiteX91" fmla="*/ 367143 w 1303698"/>
              <a:gd name="connsiteY91" fmla="*/ 1139433 h 1355913"/>
              <a:gd name="connsiteX92" fmla="*/ 244739 w 1303698"/>
              <a:gd name="connsiteY92" fmla="*/ 1139433 h 1355913"/>
              <a:gd name="connsiteX93" fmla="*/ 244739 w 1303698"/>
              <a:gd name="connsiteY93" fmla="*/ 1176009 h 1355913"/>
              <a:gd name="connsiteX94" fmla="*/ 290701 w 1303698"/>
              <a:gd name="connsiteY94" fmla="*/ 1176009 h 1355913"/>
              <a:gd name="connsiteX95" fmla="*/ 290701 w 1303698"/>
              <a:gd name="connsiteY95" fmla="*/ 1139433 h 1355913"/>
              <a:gd name="connsiteX96" fmla="*/ 168297 w 1303698"/>
              <a:gd name="connsiteY96" fmla="*/ 1139433 h 1355913"/>
              <a:gd name="connsiteX97" fmla="*/ 168297 w 1303698"/>
              <a:gd name="connsiteY97" fmla="*/ 1176009 h 1355913"/>
              <a:gd name="connsiteX98" fmla="*/ 214259 w 1303698"/>
              <a:gd name="connsiteY98" fmla="*/ 1176009 h 1355913"/>
              <a:gd name="connsiteX99" fmla="*/ 214259 w 1303698"/>
              <a:gd name="connsiteY99" fmla="*/ 1139433 h 1355913"/>
              <a:gd name="connsiteX100" fmla="*/ 91855 w 1303698"/>
              <a:gd name="connsiteY100" fmla="*/ 1139433 h 1355913"/>
              <a:gd name="connsiteX101" fmla="*/ 91855 w 1303698"/>
              <a:gd name="connsiteY101" fmla="*/ 1176009 h 1355913"/>
              <a:gd name="connsiteX102" fmla="*/ 137817 w 1303698"/>
              <a:gd name="connsiteY102" fmla="*/ 1176009 h 1355913"/>
              <a:gd name="connsiteX103" fmla="*/ 137817 w 1303698"/>
              <a:gd name="connsiteY103" fmla="*/ 1139433 h 1355913"/>
              <a:gd name="connsiteX104" fmla="*/ 1172454 w 1303698"/>
              <a:gd name="connsiteY104" fmla="*/ 1066462 h 1355913"/>
              <a:gd name="connsiteX105" fmla="*/ 1172454 w 1303698"/>
              <a:gd name="connsiteY105" fmla="*/ 1103038 h 1355913"/>
              <a:gd name="connsiteX106" fmla="*/ 1218416 w 1303698"/>
              <a:gd name="connsiteY106" fmla="*/ 1103038 h 1355913"/>
              <a:gd name="connsiteX107" fmla="*/ 1218416 w 1303698"/>
              <a:gd name="connsiteY107" fmla="*/ 1066462 h 1355913"/>
              <a:gd name="connsiteX108" fmla="*/ 1096012 w 1303698"/>
              <a:gd name="connsiteY108" fmla="*/ 1066462 h 1355913"/>
              <a:gd name="connsiteX109" fmla="*/ 1096012 w 1303698"/>
              <a:gd name="connsiteY109" fmla="*/ 1103038 h 1355913"/>
              <a:gd name="connsiteX110" fmla="*/ 1141974 w 1303698"/>
              <a:gd name="connsiteY110" fmla="*/ 1103038 h 1355913"/>
              <a:gd name="connsiteX111" fmla="*/ 1141974 w 1303698"/>
              <a:gd name="connsiteY111" fmla="*/ 1066462 h 1355913"/>
              <a:gd name="connsiteX112" fmla="*/ 1019570 w 1303698"/>
              <a:gd name="connsiteY112" fmla="*/ 1066462 h 1355913"/>
              <a:gd name="connsiteX113" fmla="*/ 1019570 w 1303698"/>
              <a:gd name="connsiteY113" fmla="*/ 1103038 h 1355913"/>
              <a:gd name="connsiteX114" fmla="*/ 1065532 w 1303698"/>
              <a:gd name="connsiteY114" fmla="*/ 1103038 h 1355913"/>
              <a:gd name="connsiteX115" fmla="*/ 1065532 w 1303698"/>
              <a:gd name="connsiteY115" fmla="*/ 1066462 h 1355913"/>
              <a:gd name="connsiteX116" fmla="*/ 943128 w 1303698"/>
              <a:gd name="connsiteY116" fmla="*/ 1066462 h 1355913"/>
              <a:gd name="connsiteX117" fmla="*/ 943128 w 1303698"/>
              <a:gd name="connsiteY117" fmla="*/ 1103038 h 1355913"/>
              <a:gd name="connsiteX118" fmla="*/ 989090 w 1303698"/>
              <a:gd name="connsiteY118" fmla="*/ 1103038 h 1355913"/>
              <a:gd name="connsiteX119" fmla="*/ 989090 w 1303698"/>
              <a:gd name="connsiteY119" fmla="*/ 1066462 h 1355913"/>
              <a:gd name="connsiteX120" fmla="*/ 866686 w 1303698"/>
              <a:gd name="connsiteY120" fmla="*/ 1066462 h 1355913"/>
              <a:gd name="connsiteX121" fmla="*/ 866686 w 1303698"/>
              <a:gd name="connsiteY121" fmla="*/ 1103038 h 1355913"/>
              <a:gd name="connsiteX122" fmla="*/ 912648 w 1303698"/>
              <a:gd name="connsiteY122" fmla="*/ 1103038 h 1355913"/>
              <a:gd name="connsiteX123" fmla="*/ 912648 w 1303698"/>
              <a:gd name="connsiteY123" fmla="*/ 1066462 h 1355913"/>
              <a:gd name="connsiteX124" fmla="*/ 790244 w 1303698"/>
              <a:gd name="connsiteY124" fmla="*/ 1066462 h 1355913"/>
              <a:gd name="connsiteX125" fmla="*/ 790244 w 1303698"/>
              <a:gd name="connsiteY125" fmla="*/ 1103038 h 1355913"/>
              <a:gd name="connsiteX126" fmla="*/ 836206 w 1303698"/>
              <a:gd name="connsiteY126" fmla="*/ 1103038 h 1355913"/>
              <a:gd name="connsiteX127" fmla="*/ 836206 w 1303698"/>
              <a:gd name="connsiteY127" fmla="*/ 1066462 h 1355913"/>
              <a:gd name="connsiteX128" fmla="*/ 713802 w 1303698"/>
              <a:gd name="connsiteY128" fmla="*/ 1066462 h 1355913"/>
              <a:gd name="connsiteX129" fmla="*/ 713802 w 1303698"/>
              <a:gd name="connsiteY129" fmla="*/ 1103038 h 1355913"/>
              <a:gd name="connsiteX130" fmla="*/ 759764 w 1303698"/>
              <a:gd name="connsiteY130" fmla="*/ 1103038 h 1355913"/>
              <a:gd name="connsiteX131" fmla="*/ 759764 w 1303698"/>
              <a:gd name="connsiteY131" fmla="*/ 1066462 h 1355913"/>
              <a:gd name="connsiteX132" fmla="*/ 550507 w 1303698"/>
              <a:gd name="connsiteY132" fmla="*/ 1066462 h 1355913"/>
              <a:gd name="connsiteX133" fmla="*/ 550507 w 1303698"/>
              <a:gd name="connsiteY133" fmla="*/ 1103038 h 1355913"/>
              <a:gd name="connsiteX134" fmla="*/ 596469 w 1303698"/>
              <a:gd name="connsiteY134" fmla="*/ 1103038 h 1355913"/>
              <a:gd name="connsiteX135" fmla="*/ 596469 w 1303698"/>
              <a:gd name="connsiteY135" fmla="*/ 1066462 h 1355913"/>
              <a:gd name="connsiteX136" fmla="*/ 474065 w 1303698"/>
              <a:gd name="connsiteY136" fmla="*/ 1066462 h 1355913"/>
              <a:gd name="connsiteX137" fmla="*/ 474065 w 1303698"/>
              <a:gd name="connsiteY137" fmla="*/ 1103038 h 1355913"/>
              <a:gd name="connsiteX138" fmla="*/ 520027 w 1303698"/>
              <a:gd name="connsiteY138" fmla="*/ 1103038 h 1355913"/>
              <a:gd name="connsiteX139" fmla="*/ 520027 w 1303698"/>
              <a:gd name="connsiteY139" fmla="*/ 1066462 h 1355913"/>
              <a:gd name="connsiteX140" fmla="*/ 397623 w 1303698"/>
              <a:gd name="connsiteY140" fmla="*/ 1066462 h 1355913"/>
              <a:gd name="connsiteX141" fmla="*/ 397623 w 1303698"/>
              <a:gd name="connsiteY141" fmla="*/ 1103038 h 1355913"/>
              <a:gd name="connsiteX142" fmla="*/ 443585 w 1303698"/>
              <a:gd name="connsiteY142" fmla="*/ 1103038 h 1355913"/>
              <a:gd name="connsiteX143" fmla="*/ 443585 w 1303698"/>
              <a:gd name="connsiteY143" fmla="*/ 1066462 h 1355913"/>
              <a:gd name="connsiteX144" fmla="*/ 321181 w 1303698"/>
              <a:gd name="connsiteY144" fmla="*/ 1066462 h 1355913"/>
              <a:gd name="connsiteX145" fmla="*/ 321181 w 1303698"/>
              <a:gd name="connsiteY145" fmla="*/ 1103038 h 1355913"/>
              <a:gd name="connsiteX146" fmla="*/ 367143 w 1303698"/>
              <a:gd name="connsiteY146" fmla="*/ 1103038 h 1355913"/>
              <a:gd name="connsiteX147" fmla="*/ 367143 w 1303698"/>
              <a:gd name="connsiteY147" fmla="*/ 1066462 h 1355913"/>
              <a:gd name="connsiteX148" fmla="*/ 244739 w 1303698"/>
              <a:gd name="connsiteY148" fmla="*/ 1066462 h 1355913"/>
              <a:gd name="connsiteX149" fmla="*/ 244739 w 1303698"/>
              <a:gd name="connsiteY149" fmla="*/ 1103038 h 1355913"/>
              <a:gd name="connsiteX150" fmla="*/ 290701 w 1303698"/>
              <a:gd name="connsiteY150" fmla="*/ 1103038 h 1355913"/>
              <a:gd name="connsiteX151" fmla="*/ 290701 w 1303698"/>
              <a:gd name="connsiteY151" fmla="*/ 1066462 h 1355913"/>
              <a:gd name="connsiteX152" fmla="*/ 168297 w 1303698"/>
              <a:gd name="connsiteY152" fmla="*/ 1066462 h 1355913"/>
              <a:gd name="connsiteX153" fmla="*/ 168297 w 1303698"/>
              <a:gd name="connsiteY153" fmla="*/ 1103038 h 1355913"/>
              <a:gd name="connsiteX154" fmla="*/ 214259 w 1303698"/>
              <a:gd name="connsiteY154" fmla="*/ 1103038 h 1355913"/>
              <a:gd name="connsiteX155" fmla="*/ 214259 w 1303698"/>
              <a:gd name="connsiteY155" fmla="*/ 1066462 h 1355913"/>
              <a:gd name="connsiteX156" fmla="*/ 91855 w 1303698"/>
              <a:gd name="connsiteY156" fmla="*/ 1066462 h 1355913"/>
              <a:gd name="connsiteX157" fmla="*/ 91855 w 1303698"/>
              <a:gd name="connsiteY157" fmla="*/ 1103038 h 1355913"/>
              <a:gd name="connsiteX158" fmla="*/ 137817 w 1303698"/>
              <a:gd name="connsiteY158" fmla="*/ 1103038 h 1355913"/>
              <a:gd name="connsiteX159" fmla="*/ 137817 w 1303698"/>
              <a:gd name="connsiteY159" fmla="*/ 1066462 h 1355913"/>
              <a:gd name="connsiteX160" fmla="*/ 1172454 w 1303698"/>
              <a:gd name="connsiteY160" fmla="*/ 987699 h 1355913"/>
              <a:gd name="connsiteX161" fmla="*/ 1172454 w 1303698"/>
              <a:gd name="connsiteY161" fmla="*/ 1024275 h 1355913"/>
              <a:gd name="connsiteX162" fmla="*/ 1218416 w 1303698"/>
              <a:gd name="connsiteY162" fmla="*/ 1024275 h 1355913"/>
              <a:gd name="connsiteX163" fmla="*/ 1218416 w 1303698"/>
              <a:gd name="connsiteY163" fmla="*/ 987699 h 1355913"/>
              <a:gd name="connsiteX164" fmla="*/ 1096012 w 1303698"/>
              <a:gd name="connsiteY164" fmla="*/ 987699 h 1355913"/>
              <a:gd name="connsiteX165" fmla="*/ 1096012 w 1303698"/>
              <a:gd name="connsiteY165" fmla="*/ 1024275 h 1355913"/>
              <a:gd name="connsiteX166" fmla="*/ 1141974 w 1303698"/>
              <a:gd name="connsiteY166" fmla="*/ 1024275 h 1355913"/>
              <a:gd name="connsiteX167" fmla="*/ 1141974 w 1303698"/>
              <a:gd name="connsiteY167" fmla="*/ 987699 h 1355913"/>
              <a:gd name="connsiteX168" fmla="*/ 1019570 w 1303698"/>
              <a:gd name="connsiteY168" fmla="*/ 987699 h 1355913"/>
              <a:gd name="connsiteX169" fmla="*/ 1019570 w 1303698"/>
              <a:gd name="connsiteY169" fmla="*/ 1024275 h 1355913"/>
              <a:gd name="connsiteX170" fmla="*/ 1065532 w 1303698"/>
              <a:gd name="connsiteY170" fmla="*/ 1024275 h 1355913"/>
              <a:gd name="connsiteX171" fmla="*/ 1065532 w 1303698"/>
              <a:gd name="connsiteY171" fmla="*/ 987699 h 1355913"/>
              <a:gd name="connsiteX172" fmla="*/ 943128 w 1303698"/>
              <a:gd name="connsiteY172" fmla="*/ 987699 h 1355913"/>
              <a:gd name="connsiteX173" fmla="*/ 943128 w 1303698"/>
              <a:gd name="connsiteY173" fmla="*/ 1024275 h 1355913"/>
              <a:gd name="connsiteX174" fmla="*/ 989090 w 1303698"/>
              <a:gd name="connsiteY174" fmla="*/ 1024275 h 1355913"/>
              <a:gd name="connsiteX175" fmla="*/ 989090 w 1303698"/>
              <a:gd name="connsiteY175" fmla="*/ 987699 h 1355913"/>
              <a:gd name="connsiteX176" fmla="*/ 866686 w 1303698"/>
              <a:gd name="connsiteY176" fmla="*/ 987699 h 1355913"/>
              <a:gd name="connsiteX177" fmla="*/ 866686 w 1303698"/>
              <a:gd name="connsiteY177" fmla="*/ 1024275 h 1355913"/>
              <a:gd name="connsiteX178" fmla="*/ 912648 w 1303698"/>
              <a:gd name="connsiteY178" fmla="*/ 1024275 h 1355913"/>
              <a:gd name="connsiteX179" fmla="*/ 912648 w 1303698"/>
              <a:gd name="connsiteY179" fmla="*/ 987699 h 1355913"/>
              <a:gd name="connsiteX180" fmla="*/ 790244 w 1303698"/>
              <a:gd name="connsiteY180" fmla="*/ 987699 h 1355913"/>
              <a:gd name="connsiteX181" fmla="*/ 790244 w 1303698"/>
              <a:gd name="connsiteY181" fmla="*/ 1024275 h 1355913"/>
              <a:gd name="connsiteX182" fmla="*/ 836206 w 1303698"/>
              <a:gd name="connsiteY182" fmla="*/ 1024275 h 1355913"/>
              <a:gd name="connsiteX183" fmla="*/ 836206 w 1303698"/>
              <a:gd name="connsiteY183" fmla="*/ 987699 h 1355913"/>
              <a:gd name="connsiteX184" fmla="*/ 713802 w 1303698"/>
              <a:gd name="connsiteY184" fmla="*/ 987699 h 1355913"/>
              <a:gd name="connsiteX185" fmla="*/ 713802 w 1303698"/>
              <a:gd name="connsiteY185" fmla="*/ 1024275 h 1355913"/>
              <a:gd name="connsiteX186" fmla="*/ 759764 w 1303698"/>
              <a:gd name="connsiteY186" fmla="*/ 1024275 h 1355913"/>
              <a:gd name="connsiteX187" fmla="*/ 759764 w 1303698"/>
              <a:gd name="connsiteY187" fmla="*/ 987699 h 1355913"/>
              <a:gd name="connsiteX188" fmla="*/ 1172454 w 1303698"/>
              <a:gd name="connsiteY188" fmla="*/ 914728 h 1355913"/>
              <a:gd name="connsiteX189" fmla="*/ 1172454 w 1303698"/>
              <a:gd name="connsiteY189" fmla="*/ 951304 h 1355913"/>
              <a:gd name="connsiteX190" fmla="*/ 1218416 w 1303698"/>
              <a:gd name="connsiteY190" fmla="*/ 951304 h 1355913"/>
              <a:gd name="connsiteX191" fmla="*/ 1218416 w 1303698"/>
              <a:gd name="connsiteY191" fmla="*/ 914728 h 1355913"/>
              <a:gd name="connsiteX192" fmla="*/ 1096012 w 1303698"/>
              <a:gd name="connsiteY192" fmla="*/ 914728 h 1355913"/>
              <a:gd name="connsiteX193" fmla="*/ 1096012 w 1303698"/>
              <a:gd name="connsiteY193" fmla="*/ 951304 h 1355913"/>
              <a:gd name="connsiteX194" fmla="*/ 1141974 w 1303698"/>
              <a:gd name="connsiteY194" fmla="*/ 951304 h 1355913"/>
              <a:gd name="connsiteX195" fmla="*/ 1141974 w 1303698"/>
              <a:gd name="connsiteY195" fmla="*/ 914728 h 1355913"/>
              <a:gd name="connsiteX196" fmla="*/ 1019570 w 1303698"/>
              <a:gd name="connsiteY196" fmla="*/ 914728 h 1355913"/>
              <a:gd name="connsiteX197" fmla="*/ 1019570 w 1303698"/>
              <a:gd name="connsiteY197" fmla="*/ 951304 h 1355913"/>
              <a:gd name="connsiteX198" fmla="*/ 1065532 w 1303698"/>
              <a:gd name="connsiteY198" fmla="*/ 951304 h 1355913"/>
              <a:gd name="connsiteX199" fmla="*/ 1065532 w 1303698"/>
              <a:gd name="connsiteY199" fmla="*/ 914728 h 1355913"/>
              <a:gd name="connsiteX200" fmla="*/ 943128 w 1303698"/>
              <a:gd name="connsiteY200" fmla="*/ 914728 h 1355913"/>
              <a:gd name="connsiteX201" fmla="*/ 943128 w 1303698"/>
              <a:gd name="connsiteY201" fmla="*/ 951304 h 1355913"/>
              <a:gd name="connsiteX202" fmla="*/ 989090 w 1303698"/>
              <a:gd name="connsiteY202" fmla="*/ 951304 h 1355913"/>
              <a:gd name="connsiteX203" fmla="*/ 989090 w 1303698"/>
              <a:gd name="connsiteY203" fmla="*/ 914728 h 1355913"/>
              <a:gd name="connsiteX204" fmla="*/ 866686 w 1303698"/>
              <a:gd name="connsiteY204" fmla="*/ 914728 h 1355913"/>
              <a:gd name="connsiteX205" fmla="*/ 866686 w 1303698"/>
              <a:gd name="connsiteY205" fmla="*/ 951304 h 1355913"/>
              <a:gd name="connsiteX206" fmla="*/ 912648 w 1303698"/>
              <a:gd name="connsiteY206" fmla="*/ 951304 h 1355913"/>
              <a:gd name="connsiteX207" fmla="*/ 912648 w 1303698"/>
              <a:gd name="connsiteY207" fmla="*/ 914728 h 1355913"/>
              <a:gd name="connsiteX208" fmla="*/ 790244 w 1303698"/>
              <a:gd name="connsiteY208" fmla="*/ 914728 h 1355913"/>
              <a:gd name="connsiteX209" fmla="*/ 790244 w 1303698"/>
              <a:gd name="connsiteY209" fmla="*/ 951304 h 1355913"/>
              <a:gd name="connsiteX210" fmla="*/ 836206 w 1303698"/>
              <a:gd name="connsiteY210" fmla="*/ 951304 h 1355913"/>
              <a:gd name="connsiteX211" fmla="*/ 836206 w 1303698"/>
              <a:gd name="connsiteY211" fmla="*/ 914728 h 1355913"/>
              <a:gd name="connsiteX212" fmla="*/ 713802 w 1303698"/>
              <a:gd name="connsiteY212" fmla="*/ 914728 h 1355913"/>
              <a:gd name="connsiteX213" fmla="*/ 713802 w 1303698"/>
              <a:gd name="connsiteY213" fmla="*/ 951304 h 1355913"/>
              <a:gd name="connsiteX214" fmla="*/ 759764 w 1303698"/>
              <a:gd name="connsiteY214" fmla="*/ 951304 h 1355913"/>
              <a:gd name="connsiteX215" fmla="*/ 759764 w 1303698"/>
              <a:gd name="connsiteY215" fmla="*/ 914728 h 1355913"/>
              <a:gd name="connsiteX216" fmla="*/ 406719 w 1303698"/>
              <a:gd name="connsiteY216" fmla="*/ 768369 h 1355913"/>
              <a:gd name="connsiteX217" fmla="*/ 392429 w 1303698"/>
              <a:gd name="connsiteY217" fmla="*/ 781560 h 1355913"/>
              <a:gd name="connsiteX218" fmla="*/ 391879 w 1303698"/>
              <a:gd name="connsiteY218" fmla="*/ 942049 h 1355913"/>
              <a:gd name="connsiteX219" fmla="*/ 405620 w 1303698"/>
              <a:gd name="connsiteY219" fmla="*/ 956339 h 1355913"/>
              <a:gd name="connsiteX220" fmla="*/ 419360 w 1303698"/>
              <a:gd name="connsiteY220" fmla="*/ 942049 h 1355913"/>
              <a:gd name="connsiteX221" fmla="*/ 419360 w 1303698"/>
              <a:gd name="connsiteY221" fmla="*/ 863453 h 1355913"/>
              <a:gd name="connsiteX222" fmla="*/ 419360 w 1303698"/>
              <a:gd name="connsiteY222" fmla="*/ 782110 h 1355913"/>
              <a:gd name="connsiteX223" fmla="*/ 406719 w 1303698"/>
              <a:gd name="connsiteY223" fmla="*/ 768369 h 1355913"/>
              <a:gd name="connsiteX224" fmla="*/ 555116 w 1303698"/>
              <a:gd name="connsiteY224" fmla="*/ 723300 h 1355913"/>
              <a:gd name="connsiteX225" fmla="*/ 544674 w 1303698"/>
              <a:gd name="connsiteY225" fmla="*/ 734842 h 1355913"/>
              <a:gd name="connsiteX226" fmla="*/ 545223 w 1303698"/>
              <a:gd name="connsiteY226" fmla="*/ 944797 h 1355913"/>
              <a:gd name="connsiteX227" fmla="*/ 556765 w 1303698"/>
              <a:gd name="connsiteY227" fmla="*/ 956339 h 1355913"/>
              <a:gd name="connsiteX228" fmla="*/ 600185 w 1303698"/>
              <a:gd name="connsiteY228" fmla="*/ 956339 h 1355913"/>
              <a:gd name="connsiteX229" fmla="*/ 615025 w 1303698"/>
              <a:gd name="connsiteY229" fmla="*/ 941499 h 1355913"/>
              <a:gd name="connsiteX230" fmla="*/ 615025 w 1303698"/>
              <a:gd name="connsiteY230" fmla="*/ 866751 h 1355913"/>
              <a:gd name="connsiteX231" fmla="*/ 621071 w 1303698"/>
              <a:gd name="connsiteY231" fmla="*/ 853010 h 1355913"/>
              <a:gd name="connsiteX232" fmla="*/ 637559 w 1303698"/>
              <a:gd name="connsiteY232" fmla="*/ 827728 h 1355913"/>
              <a:gd name="connsiteX233" fmla="*/ 625468 w 1303698"/>
              <a:gd name="connsiteY233" fmla="*/ 816735 h 1355913"/>
              <a:gd name="connsiteX234" fmla="*/ 585895 w 1303698"/>
              <a:gd name="connsiteY234" fmla="*/ 816735 h 1355913"/>
              <a:gd name="connsiteX235" fmla="*/ 567208 w 1303698"/>
              <a:gd name="connsiteY235" fmla="*/ 798598 h 1355913"/>
              <a:gd name="connsiteX236" fmla="*/ 567208 w 1303698"/>
              <a:gd name="connsiteY236" fmla="*/ 767819 h 1355913"/>
              <a:gd name="connsiteX237" fmla="*/ 566659 w 1303698"/>
              <a:gd name="connsiteY237" fmla="*/ 767819 h 1355913"/>
              <a:gd name="connsiteX238" fmla="*/ 566659 w 1303698"/>
              <a:gd name="connsiteY238" fmla="*/ 735392 h 1355913"/>
              <a:gd name="connsiteX239" fmla="*/ 555116 w 1303698"/>
              <a:gd name="connsiteY239" fmla="*/ 723300 h 1355913"/>
              <a:gd name="connsiteX240" fmla="*/ 509498 w 1303698"/>
              <a:gd name="connsiteY240" fmla="*/ 565559 h 1355913"/>
              <a:gd name="connsiteX241" fmla="*/ 495208 w 1303698"/>
              <a:gd name="connsiteY241" fmla="*/ 572704 h 1355913"/>
              <a:gd name="connsiteX242" fmla="*/ 502353 w 1303698"/>
              <a:gd name="connsiteY242" fmla="*/ 601284 h 1355913"/>
              <a:gd name="connsiteX243" fmla="*/ 545223 w 1303698"/>
              <a:gd name="connsiteY243" fmla="*/ 674384 h 1355913"/>
              <a:gd name="connsiteX244" fmla="*/ 571605 w 1303698"/>
              <a:gd name="connsiteY244" fmla="*/ 702964 h 1355913"/>
              <a:gd name="connsiteX245" fmla="*/ 578750 w 1303698"/>
              <a:gd name="connsiteY245" fmla="*/ 703514 h 1355913"/>
              <a:gd name="connsiteX246" fmla="*/ 588643 w 1303698"/>
              <a:gd name="connsiteY246" fmla="*/ 715056 h 1355913"/>
              <a:gd name="connsiteX247" fmla="*/ 588093 w 1303698"/>
              <a:gd name="connsiteY247" fmla="*/ 767270 h 1355913"/>
              <a:gd name="connsiteX248" fmla="*/ 613376 w 1303698"/>
              <a:gd name="connsiteY248" fmla="*/ 794751 h 1355913"/>
              <a:gd name="connsiteX249" fmla="*/ 617773 w 1303698"/>
              <a:gd name="connsiteY249" fmla="*/ 795300 h 1355913"/>
              <a:gd name="connsiteX250" fmla="*/ 637559 w 1303698"/>
              <a:gd name="connsiteY250" fmla="*/ 783758 h 1355913"/>
              <a:gd name="connsiteX251" fmla="*/ 620521 w 1303698"/>
              <a:gd name="connsiteY251" fmla="*/ 754629 h 1355913"/>
              <a:gd name="connsiteX252" fmla="*/ 597987 w 1303698"/>
              <a:gd name="connsiteY252" fmla="*/ 731545 h 1355913"/>
              <a:gd name="connsiteX253" fmla="*/ 597987 w 1303698"/>
              <a:gd name="connsiteY253" fmla="*/ 656796 h 1355913"/>
              <a:gd name="connsiteX254" fmla="*/ 597437 w 1303698"/>
              <a:gd name="connsiteY254" fmla="*/ 656796 h 1355913"/>
              <a:gd name="connsiteX255" fmla="*/ 597437 w 1303698"/>
              <a:gd name="connsiteY255" fmla="*/ 580949 h 1355913"/>
              <a:gd name="connsiteX256" fmla="*/ 582597 w 1303698"/>
              <a:gd name="connsiteY256" fmla="*/ 565559 h 1355913"/>
              <a:gd name="connsiteX257" fmla="*/ 509498 w 1303698"/>
              <a:gd name="connsiteY257" fmla="*/ 565559 h 1355913"/>
              <a:gd name="connsiteX258" fmla="*/ 1099240 w 1303698"/>
              <a:gd name="connsiteY258" fmla="*/ 0 h 1355913"/>
              <a:gd name="connsiteX259" fmla="*/ 1179484 w 1303698"/>
              <a:gd name="connsiteY259" fmla="*/ 0 h 1355913"/>
              <a:gd name="connsiteX260" fmla="*/ 1216309 w 1303698"/>
              <a:gd name="connsiteY260" fmla="*/ 756827 h 1355913"/>
              <a:gd name="connsiteX261" fmla="*/ 1303698 w 1303698"/>
              <a:gd name="connsiteY261" fmla="*/ 758476 h 1355913"/>
              <a:gd name="connsiteX262" fmla="*/ 1301500 w 1303698"/>
              <a:gd name="connsiteY262" fmla="*/ 1355913 h 1355913"/>
              <a:gd name="connsiteX263" fmla="*/ 0 w 1303698"/>
              <a:gd name="connsiteY263" fmla="*/ 1355913 h 1355913"/>
              <a:gd name="connsiteX264" fmla="*/ 2199 w 1303698"/>
              <a:gd name="connsiteY264" fmla="*/ 951942 h 1355913"/>
              <a:gd name="connsiteX265" fmla="*/ 149497 w 1303698"/>
              <a:gd name="connsiteY265" fmla="*/ 867850 h 1355913"/>
              <a:gd name="connsiteX266" fmla="*/ 190719 w 1303698"/>
              <a:gd name="connsiteY266" fmla="*/ 943698 h 1355913"/>
              <a:gd name="connsiteX267" fmla="*/ 325925 w 1303698"/>
              <a:gd name="connsiteY267" fmla="*/ 867300 h 1355913"/>
              <a:gd name="connsiteX268" fmla="*/ 364398 w 1303698"/>
              <a:gd name="connsiteY268" fmla="*/ 938751 h 1355913"/>
              <a:gd name="connsiteX269" fmla="*/ 366047 w 1303698"/>
              <a:gd name="connsiteY269" fmla="*/ 767270 h 1355913"/>
              <a:gd name="connsiteX270" fmla="*/ 391879 w 1303698"/>
              <a:gd name="connsiteY270" fmla="*/ 741987 h 1355913"/>
              <a:gd name="connsiteX271" fmla="*/ 419910 w 1303698"/>
              <a:gd name="connsiteY271" fmla="*/ 714506 h 1355913"/>
              <a:gd name="connsiteX272" fmla="*/ 419910 w 1303698"/>
              <a:gd name="connsiteY272" fmla="*/ 661193 h 1355913"/>
              <a:gd name="connsiteX273" fmla="*/ 454536 w 1303698"/>
              <a:gd name="connsiteY273" fmla="*/ 606231 h 1355913"/>
              <a:gd name="connsiteX274" fmla="*/ 467727 w 1303698"/>
              <a:gd name="connsiteY274" fmla="*/ 584796 h 1355913"/>
              <a:gd name="connsiteX275" fmla="*/ 467177 w 1303698"/>
              <a:gd name="connsiteY275" fmla="*/ 555116 h 1355913"/>
              <a:gd name="connsiteX276" fmla="*/ 482017 w 1303698"/>
              <a:gd name="connsiteY276" fmla="*/ 539178 h 1355913"/>
              <a:gd name="connsiteX277" fmla="*/ 607330 w 1303698"/>
              <a:gd name="connsiteY277" fmla="*/ 539178 h 1355913"/>
              <a:gd name="connsiteX278" fmla="*/ 624368 w 1303698"/>
              <a:gd name="connsiteY278" fmla="*/ 558414 h 1355913"/>
              <a:gd name="connsiteX279" fmla="*/ 624368 w 1303698"/>
              <a:gd name="connsiteY279" fmla="*/ 673834 h 1355913"/>
              <a:gd name="connsiteX280" fmla="*/ 626017 w 1303698"/>
              <a:gd name="connsiteY280" fmla="*/ 717254 h 1355913"/>
              <a:gd name="connsiteX281" fmla="*/ 632063 w 1303698"/>
              <a:gd name="connsiteY281" fmla="*/ 726598 h 1355913"/>
              <a:gd name="connsiteX282" fmla="*/ 637010 w 1303698"/>
              <a:gd name="connsiteY282" fmla="*/ 717804 h 1355913"/>
              <a:gd name="connsiteX283" fmla="*/ 637010 w 1303698"/>
              <a:gd name="connsiteY283" fmla="*/ 690873 h 1355913"/>
              <a:gd name="connsiteX284" fmla="*/ 653498 w 1303698"/>
              <a:gd name="connsiteY284" fmla="*/ 674384 h 1355913"/>
              <a:gd name="connsiteX285" fmla="*/ 671086 w 1303698"/>
              <a:gd name="connsiteY285" fmla="*/ 658445 h 1355913"/>
              <a:gd name="connsiteX286" fmla="*/ 695819 w 1303698"/>
              <a:gd name="connsiteY286" fmla="*/ 611727 h 1355913"/>
              <a:gd name="connsiteX287" fmla="*/ 715056 w 1303698"/>
              <a:gd name="connsiteY287" fmla="*/ 594140 h 1355913"/>
              <a:gd name="connsiteX288" fmla="*/ 753529 w 1303698"/>
              <a:gd name="connsiteY288" fmla="*/ 597987 h 1355913"/>
              <a:gd name="connsiteX289" fmla="*/ 762323 w 1303698"/>
              <a:gd name="connsiteY289" fmla="*/ 606231 h 1355913"/>
              <a:gd name="connsiteX290" fmla="*/ 795850 w 1303698"/>
              <a:gd name="connsiteY290" fmla="*/ 665590 h 1355913"/>
              <a:gd name="connsiteX291" fmla="*/ 795850 w 1303698"/>
              <a:gd name="connsiteY291" fmla="*/ 765071 h 1355913"/>
              <a:gd name="connsiteX292" fmla="*/ 862903 w 1303698"/>
              <a:gd name="connsiteY292" fmla="*/ 761773 h 1355913"/>
              <a:gd name="connsiteX293" fmla="*/ 898079 w 1303698"/>
              <a:gd name="connsiteY293" fmla="*/ 155543 h 1355913"/>
              <a:gd name="connsiteX294" fmla="*/ 979973 w 1303698"/>
              <a:gd name="connsiteY294" fmla="*/ 155543 h 1355913"/>
              <a:gd name="connsiteX295" fmla="*/ 1016797 w 1303698"/>
              <a:gd name="connsiteY295" fmla="*/ 759026 h 1355913"/>
              <a:gd name="connsiteX296" fmla="*/ 1063515 w 1303698"/>
              <a:gd name="connsiteY296" fmla="*/ 757376 h 135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Lst>
            <a:rect l="l" t="t" r="r" b="b"/>
            <a:pathLst>
              <a:path w="1303698" h="1355913">
                <a:moveTo>
                  <a:pt x="91855" y="1312553"/>
                </a:moveTo>
                <a:lnTo>
                  <a:pt x="91855" y="1330841"/>
                </a:lnTo>
                <a:lnTo>
                  <a:pt x="274735" y="1330841"/>
                </a:lnTo>
                <a:lnTo>
                  <a:pt x="274735" y="1312553"/>
                </a:lnTo>
                <a:close/>
                <a:moveTo>
                  <a:pt x="928130" y="1308135"/>
                </a:moveTo>
                <a:lnTo>
                  <a:pt x="928130" y="1326423"/>
                </a:lnTo>
                <a:lnTo>
                  <a:pt x="1111010" y="1326423"/>
                </a:lnTo>
                <a:lnTo>
                  <a:pt x="1111010" y="1308135"/>
                </a:lnTo>
                <a:close/>
                <a:moveTo>
                  <a:pt x="713802" y="1307881"/>
                </a:moveTo>
                <a:lnTo>
                  <a:pt x="713802" y="1326169"/>
                </a:lnTo>
                <a:lnTo>
                  <a:pt x="896682" y="1326169"/>
                </a:lnTo>
                <a:lnTo>
                  <a:pt x="896682" y="1307881"/>
                </a:lnTo>
                <a:close/>
                <a:moveTo>
                  <a:pt x="91855" y="1284733"/>
                </a:moveTo>
                <a:lnTo>
                  <a:pt x="91855" y="1303021"/>
                </a:lnTo>
                <a:lnTo>
                  <a:pt x="274735" y="1303021"/>
                </a:lnTo>
                <a:lnTo>
                  <a:pt x="274735" y="1284733"/>
                </a:lnTo>
                <a:close/>
                <a:moveTo>
                  <a:pt x="928130" y="1280315"/>
                </a:moveTo>
                <a:lnTo>
                  <a:pt x="928130" y="1298603"/>
                </a:lnTo>
                <a:lnTo>
                  <a:pt x="1111010" y="1298603"/>
                </a:lnTo>
                <a:lnTo>
                  <a:pt x="1111010" y="1280315"/>
                </a:lnTo>
                <a:close/>
                <a:moveTo>
                  <a:pt x="713802" y="1280061"/>
                </a:moveTo>
                <a:lnTo>
                  <a:pt x="713802" y="1298349"/>
                </a:lnTo>
                <a:lnTo>
                  <a:pt x="896682" y="1298349"/>
                </a:lnTo>
                <a:lnTo>
                  <a:pt x="896682" y="1280061"/>
                </a:lnTo>
                <a:close/>
                <a:moveTo>
                  <a:pt x="91855" y="1256914"/>
                </a:moveTo>
                <a:lnTo>
                  <a:pt x="91855" y="1275202"/>
                </a:lnTo>
                <a:lnTo>
                  <a:pt x="274735" y="1275202"/>
                </a:lnTo>
                <a:lnTo>
                  <a:pt x="274735" y="1256914"/>
                </a:lnTo>
                <a:close/>
                <a:moveTo>
                  <a:pt x="928130" y="1252496"/>
                </a:moveTo>
                <a:lnTo>
                  <a:pt x="928130" y="1270784"/>
                </a:lnTo>
                <a:lnTo>
                  <a:pt x="1111010" y="1270784"/>
                </a:lnTo>
                <a:lnTo>
                  <a:pt x="1111010" y="1252496"/>
                </a:lnTo>
                <a:close/>
                <a:moveTo>
                  <a:pt x="713802" y="1252242"/>
                </a:moveTo>
                <a:lnTo>
                  <a:pt x="713802" y="1270530"/>
                </a:lnTo>
                <a:lnTo>
                  <a:pt x="896682" y="1270530"/>
                </a:lnTo>
                <a:lnTo>
                  <a:pt x="896682" y="1252242"/>
                </a:lnTo>
                <a:close/>
                <a:moveTo>
                  <a:pt x="91855" y="1229095"/>
                </a:moveTo>
                <a:lnTo>
                  <a:pt x="91855" y="1247383"/>
                </a:lnTo>
                <a:lnTo>
                  <a:pt x="274735" y="1247383"/>
                </a:lnTo>
                <a:lnTo>
                  <a:pt x="274735" y="1229095"/>
                </a:lnTo>
                <a:close/>
                <a:moveTo>
                  <a:pt x="928130" y="1224677"/>
                </a:moveTo>
                <a:lnTo>
                  <a:pt x="928130" y="1242965"/>
                </a:lnTo>
                <a:lnTo>
                  <a:pt x="1111010" y="1242965"/>
                </a:lnTo>
                <a:lnTo>
                  <a:pt x="1111010" y="1224677"/>
                </a:lnTo>
                <a:close/>
                <a:moveTo>
                  <a:pt x="713802" y="1224423"/>
                </a:moveTo>
                <a:lnTo>
                  <a:pt x="713802" y="1242711"/>
                </a:lnTo>
                <a:lnTo>
                  <a:pt x="896682" y="1242711"/>
                </a:lnTo>
                <a:lnTo>
                  <a:pt x="896682" y="1224423"/>
                </a:lnTo>
                <a:close/>
                <a:moveTo>
                  <a:pt x="1172454" y="1139433"/>
                </a:moveTo>
                <a:lnTo>
                  <a:pt x="1172454" y="1176009"/>
                </a:lnTo>
                <a:lnTo>
                  <a:pt x="1218416" y="1176009"/>
                </a:lnTo>
                <a:lnTo>
                  <a:pt x="1218416" y="1139433"/>
                </a:lnTo>
                <a:close/>
                <a:moveTo>
                  <a:pt x="1096012" y="1139433"/>
                </a:moveTo>
                <a:lnTo>
                  <a:pt x="1096012" y="1176009"/>
                </a:lnTo>
                <a:lnTo>
                  <a:pt x="1141974" y="1176009"/>
                </a:lnTo>
                <a:lnTo>
                  <a:pt x="1141974" y="1139433"/>
                </a:lnTo>
                <a:close/>
                <a:moveTo>
                  <a:pt x="1019570" y="1139433"/>
                </a:moveTo>
                <a:lnTo>
                  <a:pt x="1019570" y="1176009"/>
                </a:lnTo>
                <a:lnTo>
                  <a:pt x="1065532" y="1176009"/>
                </a:lnTo>
                <a:lnTo>
                  <a:pt x="1065532" y="1139433"/>
                </a:lnTo>
                <a:close/>
                <a:moveTo>
                  <a:pt x="943128" y="1139433"/>
                </a:moveTo>
                <a:lnTo>
                  <a:pt x="943128" y="1176009"/>
                </a:lnTo>
                <a:lnTo>
                  <a:pt x="989090" y="1176009"/>
                </a:lnTo>
                <a:lnTo>
                  <a:pt x="989090" y="1139433"/>
                </a:lnTo>
                <a:close/>
                <a:moveTo>
                  <a:pt x="866686" y="1139433"/>
                </a:moveTo>
                <a:lnTo>
                  <a:pt x="866686" y="1176009"/>
                </a:lnTo>
                <a:lnTo>
                  <a:pt x="912648" y="1176009"/>
                </a:lnTo>
                <a:lnTo>
                  <a:pt x="912648" y="1139433"/>
                </a:lnTo>
                <a:close/>
                <a:moveTo>
                  <a:pt x="790244" y="1139433"/>
                </a:moveTo>
                <a:lnTo>
                  <a:pt x="790244" y="1176009"/>
                </a:lnTo>
                <a:lnTo>
                  <a:pt x="836206" y="1176009"/>
                </a:lnTo>
                <a:lnTo>
                  <a:pt x="836206" y="1139433"/>
                </a:lnTo>
                <a:close/>
                <a:moveTo>
                  <a:pt x="713802" y="1139433"/>
                </a:moveTo>
                <a:lnTo>
                  <a:pt x="713802" y="1176009"/>
                </a:lnTo>
                <a:lnTo>
                  <a:pt x="759764" y="1176009"/>
                </a:lnTo>
                <a:lnTo>
                  <a:pt x="759764" y="1139433"/>
                </a:lnTo>
                <a:close/>
                <a:moveTo>
                  <a:pt x="550507" y="1139433"/>
                </a:moveTo>
                <a:lnTo>
                  <a:pt x="550507" y="1176009"/>
                </a:lnTo>
                <a:lnTo>
                  <a:pt x="596469" y="1176009"/>
                </a:lnTo>
                <a:lnTo>
                  <a:pt x="596469" y="1139433"/>
                </a:lnTo>
                <a:close/>
                <a:moveTo>
                  <a:pt x="474065" y="1139433"/>
                </a:moveTo>
                <a:lnTo>
                  <a:pt x="474065" y="1176009"/>
                </a:lnTo>
                <a:lnTo>
                  <a:pt x="520027" y="1176009"/>
                </a:lnTo>
                <a:lnTo>
                  <a:pt x="520027" y="1139433"/>
                </a:lnTo>
                <a:close/>
                <a:moveTo>
                  <a:pt x="397623" y="1139433"/>
                </a:moveTo>
                <a:lnTo>
                  <a:pt x="397623" y="1176009"/>
                </a:lnTo>
                <a:lnTo>
                  <a:pt x="443585" y="1176009"/>
                </a:lnTo>
                <a:lnTo>
                  <a:pt x="443585" y="1139433"/>
                </a:lnTo>
                <a:close/>
                <a:moveTo>
                  <a:pt x="321181" y="1139433"/>
                </a:moveTo>
                <a:lnTo>
                  <a:pt x="321181" y="1176009"/>
                </a:lnTo>
                <a:lnTo>
                  <a:pt x="367143" y="1176009"/>
                </a:lnTo>
                <a:lnTo>
                  <a:pt x="367143" y="1139433"/>
                </a:lnTo>
                <a:close/>
                <a:moveTo>
                  <a:pt x="244739" y="1139433"/>
                </a:moveTo>
                <a:lnTo>
                  <a:pt x="244739" y="1176009"/>
                </a:lnTo>
                <a:lnTo>
                  <a:pt x="290701" y="1176009"/>
                </a:lnTo>
                <a:lnTo>
                  <a:pt x="290701" y="1139433"/>
                </a:lnTo>
                <a:close/>
                <a:moveTo>
                  <a:pt x="168297" y="1139433"/>
                </a:moveTo>
                <a:lnTo>
                  <a:pt x="168297" y="1176009"/>
                </a:lnTo>
                <a:lnTo>
                  <a:pt x="214259" y="1176009"/>
                </a:lnTo>
                <a:lnTo>
                  <a:pt x="214259" y="1139433"/>
                </a:lnTo>
                <a:close/>
                <a:moveTo>
                  <a:pt x="91855" y="1139433"/>
                </a:moveTo>
                <a:lnTo>
                  <a:pt x="91855" y="1176009"/>
                </a:lnTo>
                <a:lnTo>
                  <a:pt x="137817" y="1176009"/>
                </a:lnTo>
                <a:lnTo>
                  <a:pt x="137817" y="1139433"/>
                </a:lnTo>
                <a:close/>
                <a:moveTo>
                  <a:pt x="1172454" y="1066462"/>
                </a:moveTo>
                <a:lnTo>
                  <a:pt x="1172454" y="1103038"/>
                </a:lnTo>
                <a:lnTo>
                  <a:pt x="1218416" y="1103038"/>
                </a:lnTo>
                <a:lnTo>
                  <a:pt x="1218416" y="1066462"/>
                </a:lnTo>
                <a:close/>
                <a:moveTo>
                  <a:pt x="1096012" y="1066462"/>
                </a:moveTo>
                <a:lnTo>
                  <a:pt x="1096012" y="1103038"/>
                </a:lnTo>
                <a:lnTo>
                  <a:pt x="1141974" y="1103038"/>
                </a:lnTo>
                <a:lnTo>
                  <a:pt x="1141974" y="1066462"/>
                </a:lnTo>
                <a:close/>
                <a:moveTo>
                  <a:pt x="1019570" y="1066462"/>
                </a:moveTo>
                <a:lnTo>
                  <a:pt x="1019570" y="1103038"/>
                </a:lnTo>
                <a:lnTo>
                  <a:pt x="1065532" y="1103038"/>
                </a:lnTo>
                <a:lnTo>
                  <a:pt x="1065532" y="1066462"/>
                </a:lnTo>
                <a:close/>
                <a:moveTo>
                  <a:pt x="943128" y="1066462"/>
                </a:moveTo>
                <a:lnTo>
                  <a:pt x="943128" y="1103038"/>
                </a:lnTo>
                <a:lnTo>
                  <a:pt x="989090" y="1103038"/>
                </a:lnTo>
                <a:lnTo>
                  <a:pt x="989090" y="1066462"/>
                </a:lnTo>
                <a:close/>
                <a:moveTo>
                  <a:pt x="866686" y="1066462"/>
                </a:moveTo>
                <a:lnTo>
                  <a:pt x="866686" y="1103038"/>
                </a:lnTo>
                <a:lnTo>
                  <a:pt x="912648" y="1103038"/>
                </a:lnTo>
                <a:lnTo>
                  <a:pt x="912648" y="1066462"/>
                </a:lnTo>
                <a:close/>
                <a:moveTo>
                  <a:pt x="790244" y="1066462"/>
                </a:moveTo>
                <a:lnTo>
                  <a:pt x="790244" y="1103038"/>
                </a:lnTo>
                <a:lnTo>
                  <a:pt x="836206" y="1103038"/>
                </a:lnTo>
                <a:lnTo>
                  <a:pt x="836206" y="1066462"/>
                </a:lnTo>
                <a:close/>
                <a:moveTo>
                  <a:pt x="713802" y="1066462"/>
                </a:moveTo>
                <a:lnTo>
                  <a:pt x="713802" y="1103038"/>
                </a:lnTo>
                <a:lnTo>
                  <a:pt x="759764" y="1103038"/>
                </a:lnTo>
                <a:lnTo>
                  <a:pt x="759764" y="1066462"/>
                </a:lnTo>
                <a:close/>
                <a:moveTo>
                  <a:pt x="550507" y="1066462"/>
                </a:moveTo>
                <a:lnTo>
                  <a:pt x="550507" y="1103038"/>
                </a:lnTo>
                <a:lnTo>
                  <a:pt x="596469" y="1103038"/>
                </a:lnTo>
                <a:lnTo>
                  <a:pt x="596469" y="1066462"/>
                </a:lnTo>
                <a:close/>
                <a:moveTo>
                  <a:pt x="474065" y="1066462"/>
                </a:moveTo>
                <a:lnTo>
                  <a:pt x="474065" y="1103038"/>
                </a:lnTo>
                <a:lnTo>
                  <a:pt x="520027" y="1103038"/>
                </a:lnTo>
                <a:lnTo>
                  <a:pt x="520027" y="1066462"/>
                </a:lnTo>
                <a:close/>
                <a:moveTo>
                  <a:pt x="397623" y="1066462"/>
                </a:moveTo>
                <a:lnTo>
                  <a:pt x="397623" y="1103038"/>
                </a:lnTo>
                <a:lnTo>
                  <a:pt x="443585" y="1103038"/>
                </a:lnTo>
                <a:lnTo>
                  <a:pt x="443585" y="1066462"/>
                </a:lnTo>
                <a:close/>
                <a:moveTo>
                  <a:pt x="321181" y="1066462"/>
                </a:moveTo>
                <a:lnTo>
                  <a:pt x="321181" y="1103038"/>
                </a:lnTo>
                <a:lnTo>
                  <a:pt x="367143" y="1103038"/>
                </a:lnTo>
                <a:lnTo>
                  <a:pt x="367143" y="1066462"/>
                </a:lnTo>
                <a:close/>
                <a:moveTo>
                  <a:pt x="244739" y="1066462"/>
                </a:moveTo>
                <a:lnTo>
                  <a:pt x="244739" y="1103038"/>
                </a:lnTo>
                <a:lnTo>
                  <a:pt x="290701" y="1103038"/>
                </a:lnTo>
                <a:lnTo>
                  <a:pt x="290701" y="1066462"/>
                </a:lnTo>
                <a:close/>
                <a:moveTo>
                  <a:pt x="168297" y="1066462"/>
                </a:moveTo>
                <a:lnTo>
                  <a:pt x="168297" y="1103038"/>
                </a:lnTo>
                <a:lnTo>
                  <a:pt x="214259" y="1103038"/>
                </a:lnTo>
                <a:lnTo>
                  <a:pt x="214259" y="1066462"/>
                </a:lnTo>
                <a:close/>
                <a:moveTo>
                  <a:pt x="91855" y="1066462"/>
                </a:moveTo>
                <a:lnTo>
                  <a:pt x="91855" y="1103038"/>
                </a:lnTo>
                <a:lnTo>
                  <a:pt x="137817" y="1103038"/>
                </a:lnTo>
                <a:lnTo>
                  <a:pt x="137817" y="1066462"/>
                </a:lnTo>
                <a:close/>
                <a:moveTo>
                  <a:pt x="1172454" y="987699"/>
                </a:moveTo>
                <a:lnTo>
                  <a:pt x="1172454" y="1024275"/>
                </a:lnTo>
                <a:lnTo>
                  <a:pt x="1218416" y="1024275"/>
                </a:lnTo>
                <a:lnTo>
                  <a:pt x="1218416" y="987699"/>
                </a:lnTo>
                <a:close/>
                <a:moveTo>
                  <a:pt x="1096012" y="987699"/>
                </a:moveTo>
                <a:lnTo>
                  <a:pt x="1096012" y="1024275"/>
                </a:lnTo>
                <a:lnTo>
                  <a:pt x="1141974" y="1024275"/>
                </a:lnTo>
                <a:lnTo>
                  <a:pt x="1141974" y="987699"/>
                </a:lnTo>
                <a:close/>
                <a:moveTo>
                  <a:pt x="1019570" y="987699"/>
                </a:moveTo>
                <a:lnTo>
                  <a:pt x="1019570" y="1024275"/>
                </a:lnTo>
                <a:lnTo>
                  <a:pt x="1065532" y="1024275"/>
                </a:lnTo>
                <a:lnTo>
                  <a:pt x="1065532" y="987699"/>
                </a:lnTo>
                <a:close/>
                <a:moveTo>
                  <a:pt x="943128" y="987699"/>
                </a:moveTo>
                <a:lnTo>
                  <a:pt x="943128" y="1024275"/>
                </a:lnTo>
                <a:lnTo>
                  <a:pt x="989090" y="1024275"/>
                </a:lnTo>
                <a:lnTo>
                  <a:pt x="989090" y="987699"/>
                </a:lnTo>
                <a:close/>
                <a:moveTo>
                  <a:pt x="866686" y="987699"/>
                </a:moveTo>
                <a:lnTo>
                  <a:pt x="866686" y="1024275"/>
                </a:lnTo>
                <a:lnTo>
                  <a:pt x="912648" y="1024275"/>
                </a:lnTo>
                <a:lnTo>
                  <a:pt x="912648" y="987699"/>
                </a:lnTo>
                <a:close/>
                <a:moveTo>
                  <a:pt x="790244" y="987699"/>
                </a:moveTo>
                <a:lnTo>
                  <a:pt x="790244" y="1024275"/>
                </a:lnTo>
                <a:lnTo>
                  <a:pt x="836206" y="1024275"/>
                </a:lnTo>
                <a:lnTo>
                  <a:pt x="836206" y="987699"/>
                </a:lnTo>
                <a:close/>
                <a:moveTo>
                  <a:pt x="713802" y="987699"/>
                </a:moveTo>
                <a:lnTo>
                  <a:pt x="713802" y="1024275"/>
                </a:lnTo>
                <a:lnTo>
                  <a:pt x="759764" y="1024275"/>
                </a:lnTo>
                <a:lnTo>
                  <a:pt x="759764" y="987699"/>
                </a:lnTo>
                <a:close/>
                <a:moveTo>
                  <a:pt x="1172454" y="914728"/>
                </a:moveTo>
                <a:lnTo>
                  <a:pt x="1172454" y="951304"/>
                </a:lnTo>
                <a:lnTo>
                  <a:pt x="1218416" y="951304"/>
                </a:lnTo>
                <a:lnTo>
                  <a:pt x="1218416" y="914728"/>
                </a:lnTo>
                <a:close/>
                <a:moveTo>
                  <a:pt x="1096012" y="914728"/>
                </a:moveTo>
                <a:lnTo>
                  <a:pt x="1096012" y="951304"/>
                </a:lnTo>
                <a:lnTo>
                  <a:pt x="1141974" y="951304"/>
                </a:lnTo>
                <a:lnTo>
                  <a:pt x="1141974" y="914728"/>
                </a:lnTo>
                <a:close/>
                <a:moveTo>
                  <a:pt x="1019570" y="914728"/>
                </a:moveTo>
                <a:lnTo>
                  <a:pt x="1019570" y="951304"/>
                </a:lnTo>
                <a:lnTo>
                  <a:pt x="1065532" y="951304"/>
                </a:lnTo>
                <a:lnTo>
                  <a:pt x="1065532" y="914728"/>
                </a:lnTo>
                <a:close/>
                <a:moveTo>
                  <a:pt x="943128" y="914728"/>
                </a:moveTo>
                <a:lnTo>
                  <a:pt x="943128" y="951304"/>
                </a:lnTo>
                <a:lnTo>
                  <a:pt x="989090" y="951304"/>
                </a:lnTo>
                <a:lnTo>
                  <a:pt x="989090" y="914728"/>
                </a:lnTo>
                <a:close/>
                <a:moveTo>
                  <a:pt x="866686" y="914728"/>
                </a:moveTo>
                <a:lnTo>
                  <a:pt x="866686" y="951304"/>
                </a:lnTo>
                <a:lnTo>
                  <a:pt x="912648" y="951304"/>
                </a:lnTo>
                <a:lnTo>
                  <a:pt x="912648" y="914728"/>
                </a:lnTo>
                <a:close/>
                <a:moveTo>
                  <a:pt x="790244" y="914728"/>
                </a:moveTo>
                <a:lnTo>
                  <a:pt x="790244" y="951304"/>
                </a:lnTo>
                <a:lnTo>
                  <a:pt x="836206" y="951304"/>
                </a:lnTo>
                <a:lnTo>
                  <a:pt x="836206" y="914728"/>
                </a:lnTo>
                <a:close/>
                <a:moveTo>
                  <a:pt x="713802" y="914728"/>
                </a:moveTo>
                <a:lnTo>
                  <a:pt x="713802" y="951304"/>
                </a:lnTo>
                <a:lnTo>
                  <a:pt x="759764" y="951304"/>
                </a:lnTo>
                <a:lnTo>
                  <a:pt x="759764" y="914728"/>
                </a:lnTo>
                <a:close/>
                <a:moveTo>
                  <a:pt x="406719" y="768369"/>
                </a:moveTo>
                <a:cubicBezTo>
                  <a:pt x="397376" y="768369"/>
                  <a:pt x="392429" y="770567"/>
                  <a:pt x="392429" y="781560"/>
                </a:cubicBezTo>
                <a:cubicBezTo>
                  <a:pt x="392979" y="834873"/>
                  <a:pt x="392979" y="888736"/>
                  <a:pt x="391879" y="942049"/>
                </a:cubicBezTo>
                <a:cubicBezTo>
                  <a:pt x="391879" y="951942"/>
                  <a:pt x="395177" y="956339"/>
                  <a:pt x="405620" y="956339"/>
                </a:cubicBezTo>
                <a:cubicBezTo>
                  <a:pt x="416063" y="956339"/>
                  <a:pt x="419360" y="952492"/>
                  <a:pt x="419360" y="942049"/>
                </a:cubicBezTo>
                <a:cubicBezTo>
                  <a:pt x="418811" y="915667"/>
                  <a:pt x="419360" y="889835"/>
                  <a:pt x="419360" y="863453"/>
                </a:cubicBezTo>
                <a:cubicBezTo>
                  <a:pt x="419360" y="836522"/>
                  <a:pt x="418811" y="809041"/>
                  <a:pt x="419360" y="782110"/>
                </a:cubicBezTo>
                <a:cubicBezTo>
                  <a:pt x="419360" y="772766"/>
                  <a:pt x="417162" y="768369"/>
                  <a:pt x="406719" y="768369"/>
                </a:cubicBezTo>
                <a:close/>
                <a:moveTo>
                  <a:pt x="555116" y="723300"/>
                </a:moveTo>
                <a:cubicBezTo>
                  <a:pt x="546872" y="723300"/>
                  <a:pt x="544674" y="727697"/>
                  <a:pt x="544674" y="734842"/>
                </a:cubicBezTo>
                <a:cubicBezTo>
                  <a:pt x="544674" y="804644"/>
                  <a:pt x="544674" y="874446"/>
                  <a:pt x="545223" y="944797"/>
                </a:cubicBezTo>
                <a:cubicBezTo>
                  <a:pt x="544674" y="953041"/>
                  <a:pt x="548521" y="956339"/>
                  <a:pt x="556765" y="956339"/>
                </a:cubicBezTo>
                <a:cubicBezTo>
                  <a:pt x="571056" y="955789"/>
                  <a:pt x="585895" y="955789"/>
                  <a:pt x="600185" y="956339"/>
                </a:cubicBezTo>
                <a:cubicBezTo>
                  <a:pt x="611177" y="956889"/>
                  <a:pt x="615025" y="952492"/>
                  <a:pt x="615025" y="941499"/>
                </a:cubicBezTo>
                <a:cubicBezTo>
                  <a:pt x="614475" y="916217"/>
                  <a:pt x="615025" y="891484"/>
                  <a:pt x="615025" y="866751"/>
                </a:cubicBezTo>
                <a:cubicBezTo>
                  <a:pt x="615025" y="861255"/>
                  <a:pt x="613926" y="853010"/>
                  <a:pt x="621071" y="853010"/>
                </a:cubicBezTo>
                <a:cubicBezTo>
                  <a:pt x="640857" y="853010"/>
                  <a:pt x="637010" y="839270"/>
                  <a:pt x="637559" y="827728"/>
                </a:cubicBezTo>
                <a:cubicBezTo>
                  <a:pt x="637559" y="818934"/>
                  <a:pt x="633712" y="816735"/>
                  <a:pt x="625468" y="816735"/>
                </a:cubicBezTo>
                <a:cubicBezTo>
                  <a:pt x="612277" y="816735"/>
                  <a:pt x="599086" y="816186"/>
                  <a:pt x="585895" y="816735"/>
                </a:cubicBezTo>
                <a:cubicBezTo>
                  <a:pt x="572704" y="817285"/>
                  <a:pt x="567208" y="811239"/>
                  <a:pt x="567208" y="798598"/>
                </a:cubicBezTo>
                <a:cubicBezTo>
                  <a:pt x="567208" y="788705"/>
                  <a:pt x="567208" y="778262"/>
                  <a:pt x="567208" y="767819"/>
                </a:cubicBezTo>
                <a:cubicBezTo>
                  <a:pt x="566659" y="767819"/>
                  <a:pt x="566659" y="767819"/>
                  <a:pt x="566659" y="767819"/>
                </a:cubicBezTo>
                <a:cubicBezTo>
                  <a:pt x="566659" y="756827"/>
                  <a:pt x="566659" y="746384"/>
                  <a:pt x="566659" y="735392"/>
                </a:cubicBezTo>
                <a:cubicBezTo>
                  <a:pt x="566659" y="727148"/>
                  <a:pt x="563910" y="723300"/>
                  <a:pt x="555116" y="723300"/>
                </a:cubicBezTo>
                <a:close/>
                <a:moveTo>
                  <a:pt x="509498" y="565559"/>
                </a:moveTo>
                <a:cubicBezTo>
                  <a:pt x="503452" y="565559"/>
                  <a:pt x="495208" y="563910"/>
                  <a:pt x="495208" y="572704"/>
                </a:cubicBezTo>
                <a:cubicBezTo>
                  <a:pt x="495208" y="582597"/>
                  <a:pt x="488063" y="595239"/>
                  <a:pt x="502353" y="601284"/>
                </a:cubicBezTo>
                <a:cubicBezTo>
                  <a:pt x="534781" y="615025"/>
                  <a:pt x="546322" y="640857"/>
                  <a:pt x="545223" y="674384"/>
                </a:cubicBezTo>
                <a:cubicBezTo>
                  <a:pt x="544674" y="705712"/>
                  <a:pt x="543025" y="702964"/>
                  <a:pt x="571605" y="702964"/>
                </a:cubicBezTo>
                <a:cubicBezTo>
                  <a:pt x="574353" y="702964"/>
                  <a:pt x="576552" y="702964"/>
                  <a:pt x="578750" y="703514"/>
                </a:cubicBezTo>
                <a:cubicBezTo>
                  <a:pt x="584796" y="704613"/>
                  <a:pt x="589193" y="706262"/>
                  <a:pt x="588643" y="715056"/>
                </a:cubicBezTo>
                <a:cubicBezTo>
                  <a:pt x="586994" y="732644"/>
                  <a:pt x="588093" y="749682"/>
                  <a:pt x="588093" y="767270"/>
                </a:cubicBezTo>
                <a:cubicBezTo>
                  <a:pt x="588093" y="793651"/>
                  <a:pt x="588093" y="793651"/>
                  <a:pt x="613376" y="794751"/>
                </a:cubicBezTo>
                <a:cubicBezTo>
                  <a:pt x="615025" y="794751"/>
                  <a:pt x="616124" y="795300"/>
                  <a:pt x="617773" y="795300"/>
                </a:cubicBezTo>
                <a:cubicBezTo>
                  <a:pt x="627117" y="795850"/>
                  <a:pt x="637010" y="799148"/>
                  <a:pt x="637559" y="783758"/>
                </a:cubicBezTo>
                <a:cubicBezTo>
                  <a:pt x="638658" y="756827"/>
                  <a:pt x="638658" y="755178"/>
                  <a:pt x="620521" y="754629"/>
                </a:cubicBezTo>
                <a:cubicBezTo>
                  <a:pt x="602384" y="753529"/>
                  <a:pt x="597987" y="749682"/>
                  <a:pt x="597987" y="731545"/>
                </a:cubicBezTo>
                <a:cubicBezTo>
                  <a:pt x="597987" y="706262"/>
                  <a:pt x="597987" y="681529"/>
                  <a:pt x="597987" y="656796"/>
                </a:cubicBezTo>
                <a:cubicBezTo>
                  <a:pt x="597437" y="656796"/>
                  <a:pt x="597437" y="656796"/>
                  <a:pt x="597437" y="656796"/>
                </a:cubicBezTo>
                <a:cubicBezTo>
                  <a:pt x="597437" y="631514"/>
                  <a:pt x="596887" y="606231"/>
                  <a:pt x="597437" y="580949"/>
                </a:cubicBezTo>
                <a:cubicBezTo>
                  <a:pt x="597987" y="569956"/>
                  <a:pt x="594689" y="565009"/>
                  <a:pt x="582597" y="565559"/>
                </a:cubicBezTo>
                <a:cubicBezTo>
                  <a:pt x="558414" y="566109"/>
                  <a:pt x="533681" y="565559"/>
                  <a:pt x="509498" y="565559"/>
                </a:cubicBezTo>
                <a:close/>
                <a:moveTo>
                  <a:pt x="1099240" y="0"/>
                </a:moveTo>
                <a:lnTo>
                  <a:pt x="1179484" y="0"/>
                </a:lnTo>
                <a:lnTo>
                  <a:pt x="1216309" y="756827"/>
                </a:lnTo>
                <a:lnTo>
                  <a:pt x="1303698" y="758476"/>
                </a:lnTo>
                <a:lnTo>
                  <a:pt x="1301500" y="1355913"/>
                </a:lnTo>
                <a:lnTo>
                  <a:pt x="0" y="1355913"/>
                </a:lnTo>
                <a:lnTo>
                  <a:pt x="2199" y="951942"/>
                </a:lnTo>
                <a:lnTo>
                  <a:pt x="149497" y="867850"/>
                </a:lnTo>
                <a:lnTo>
                  <a:pt x="190719" y="943698"/>
                </a:lnTo>
                <a:lnTo>
                  <a:pt x="325925" y="867300"/>
                </a:lnTo>
                <a:lnTo>
                  <a:pt x="364398" y="938751"/>
                </a:lnTo>
                <a:cubicBezTo>
                  <a:pt x="364398" y="881591"/>
                  <a:pt x="365498" y="824430"/>
                  <a:pt x="366047" y="767270"/>
                </a:cubicBezTo>
                <a:cubicBezTo>
                  <a:pt x="366047" y="743636"/>
                  <a:pt x="367696" y="741987"/>
                  <a:pt x="391879" y="741987"/>
                </a:cubicBezTo>
                <a:cubicBezTo>
                  <a:pt x="423208" y="741987"/>
                  <a:pt x="419910" y="745835"/>
                  <a:pt x="419910" y="714506"/>
                </a:cubicBezTo>
                <a:cubicBezTo>
                  <a:pt x="419910" y="696918"/>
                  <a:pt x="419910" y="678781"/>
                  <a:pt x="419910" y="661193"/>
                </a:cubicBezTo>
                <a:cubicBezTo>
                  <a:pt x="420460" y="635911"/>
                  <a:pt x="431452" y="616674"/>
                  <a:pt x="454536" y="606231"/>
                </a:cubicBezTo>
                <a:cubicBezTo>
                  <a:pt x="464979" y="601834"/>
                  <a:pt x="468826" y="595788"/>
                  <a:pt x="467727" y="584796"/>
                </a:cubicBezTo>
                <a:cubicBezTo>
                  <a:pt x="466628" y="574903"/>
                  <a:pt x="467177" y="565009"/>
                  <a:pt x="467177" y="555116"/>
                </a:cubicBezTo>
                <a:cubicBezTo>
                  <a:pt x="466628" y="544674"/>
                  <a:pt x="471574" y="539178"/>
                  <a:pt x="482017" y="539178"/>
                </a:cubicBezTo>
                <a:cubicBezTo>
                  <a:pt x="523788" y="539178"/>
                  <a:pt x="565559" y="539178"/>
                  <a:pt x="607330" y="539178"/>
                </a:cubicBezTo>
                <a:cubicBezTo>
                  <a:pt x="620521" y="539178"/>
                  <a:pt x="624368" y="546872"/>
                  <a:pt x="624368" y="558414"/>
                </a:cubicBezTo>
                <a:cubicBezTo>
                  <a:pt x="623819" y="596887"/>
                  <a:pt x="623819" y="635361"/>
                  <a:pt x="624368" y="673834"/>
                </a:cubicBezTo>
                <a:cubicBezTo>
                  <a:pt x="624368" y="688124"/>
                  <a:pt x="625468" y="702964"/>
                  <a:pt x="626017" y="717254"/>
                </a:cubicBezTo>
                <a:cubicBezTo>
                  <a:pt x="626017" y="721651"/>
                  <a:pt x="626017" y="727148"/>
                  <a:pt x="632063" y="726598"/>
                </a:cubicBezTo>
                <a:cubicBezTo>
                  <a:pt x="637559" y="726048"/>
                  <a:pt x="637010" y="721651"/>
                  <a:pt x="637010" y="717804"/>
                </a:cubicBezTo>
                <a:cubicBezTo>
                  <a:pt x="637010" y="708461"/>
                  <a:pt x="637559" y="699667"/>
                  <a:pt x="637010" y="690873"/>
                </a:cubicBezTo>
                <a:cubicBezTo>
                  <a:pt x="636460" y="679330"/>
                  <a:pt x="641407" y="672735"/>
                  <a:pt x="653498" y="674384"/>
                </a:cubicBezTo>
                <a:cubicBezTo>
                  <a:pt x="665590" y="676033"/>
                  <a:pt x="671086" y="672186"/>
                  <a:pt x="671086" y="658445"/>
                </a:cubicBezTo>
                <a:cubicBezTo>
                  <a:pt x="671086" y="639208"/>
                  <a:pt x="680430" y="623819"/>
                  <a:pt x="695819" y="611727"/>
                </a:cubicBezTo>
                <a:cubicBezTo>
                  <a:pt x="702414" y="606231"/>
                  <a:pt x="710109" y="602933"/>
                  <a:pt x="715056" y="594140"/>
                </a:cubicBezTo>
                <a:cubicBezTo>
                  <a:pt x="720002" y="585346"/>
                  <a:pt x="748582" y="588643"/>
                  <a:pt x="753529" y="597987"/>
                </a:cubicBezTo>
                <a:cubicBezTo>
                  <a:pt x="755728" y="601834"/>
                  <a:pt x="758476" y="604033"/>
                  <a:pt x="762323" y="606231"/>
                </a:cubicBezTo>
                <a:cubicBezTo>
                  <a:pt x="785407" y="619422"/>
                  <a:pt x="795850" y="639758"/>
                  <a:pt x="795850" y="665590"/>
                </a:cubicBezTo>
                <a:cubicBezTo>
                  <a:pt x="795850" y="698567"/>
                  <a:pt x="795850" y="732094"/>
                  <a:pt x="795850" y="765071"/>
                </a:cubicBezTo>
                <a:lnTo>
                  <a:pt x="862903" y="761773"/>
                </a:lnTo>
                <a:lnTo>
                  <a:pt x="898079" y="155543"/>
                </a:lnTo>
                <a:lnTo>
                  <a:pt x="979973" y="155543"/>
                </a:lnTo>
                <a:lnTo>
                  <a:pt x="1016797" y="759026"/>
                </a:lnTo>
                <a:lnTo>
                  <a:pt x="1063515" y="757376"/>
                </a:lnTo>
                <a:close/>
              </a:path>
            </a:pathLst>
          </a:custGeom>
          <a:solidFill>
            <a:schemeClr val="accent1"/>
          </a:solidFill>
          <a:ln w="9525" cap="flat">
            <a:noFill/>
            <a:prstDash val="solid"/>
            <a:miter/>
          </a:ln>
        </p:spPr>
        <p:txBody>
          <a:bodyPr wrap="square" rtlCol="0" anchor="ctr">
            <a:noAutofit/>
          </a:bodyPr>
          <a:lstStyle/>
          <a:p>
            <a:endParaRPr lang="en-US" dirty="0"/>
          </a:p>
        </p:txBody>
      </p:sp>
      <p:pic>
        <p:nvPicPr>
          <p:cNvPr id="48" name="Picture 47">
            <a:extLst>
              <a:ext uri="{FF2B5EF4-FFF2-40B4-BE49-F238E27FC236}">
                <a16:creationId xmlns:a16="http://schemas.microsoft.com/office/drawing/2014/main" id="{376E5156-4DFF-2B06-1579-574E28D22F06}"/>
              </a:ext>
            </a:extLst>
          </p:cNvPr>
          <p:cNvPicPr>
            <a:picLocks noChangeAspect="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tretch>
            <a:fillRect/>
          </a:stretch>
        </p:blipFill>
        <p:spPr>
          <a:xfrm>
            <a:off x="9826183" y="2941049"/>
            <a:ext cx="2049819" cy="1893246"/>
          </a:xfrm>
          <a:prstGeom prst="ellipse">
            <a:avLst/>
          </a:prstGeom>
          <a:ln w="3175" cap="rnd">
            <a:solidFill>
              <a:srgbClr val="92D050"/>
            </a:solidFill>
            <a:prstDash val="sysDot"/>
          </a:ln>
          <a:effectLst>
            <a:outerShdw blurRad="381000" dist="292100" dir="5400000" sx="-80000" sy="-18000" rotWithShape="0">
              <a:srgbClr val="000000">
                <a:alpha val="22000"/>
              </a:srgbClr>
            </a:outerShdw>
          </a:effectLst>
        </p:spPr>
      </p:pic>
      <p:grpSp>
        <p:nvGrpSpPr>
          <p:cNvPr id="49" name="Group 48">
            <a:extLst>
              <a:ext uri="{FF2B5EF4-FFF2-40B4-BE49-F238E27FC236}">
                <a16:creationId xmlns:a16="http://schemas.microsoft.com/office/drawing/2014/main" id="{78B9DF86-99F2-326D-93A6-FB0D9B4B48A1}"/>
              </a:ext>
            </a:extLst>
          </p:cNvPr>
          <p:cNvGrpSpPr/>
          <p:nvPr/>
        </p:nvGrpSpPr>
        <p:grpSpPr>
          <a:xfrm>
            <a:off x="3794324" y="4876366"/>
            <a:ext cx="1906852" cy="1362674"/>
            <a:chOff x="4500232" y="1779420"/>
            <a:chExt cx="1609507" cy="1299221"/>
          </a:xfrm>
        </p:grpSpPr>
        <p:grpSp>
          <p:nvGrpSpPr>
            <p:cNvPr id="50" name="Group 49">
              <a:extLst>
                <a:ext uri="{FF2B5EF4-FFF2-40B4-BE49-F238E27FC236}">
                  <a16:creationId xmlns:a16="http://schemas.microsoft.com/office/drawing/2014/main" id="{22063CB8-2774-1588-9F0F-D408D5F7EB51}"/>
                </a:ext>
              </a:extLst>
            </p:cNvPr>
            <p:cNvGrpSpPr/>
            <p:nvPr/>
          </p:nvGrpSpPr>
          <p:grpSpPr>
            <a:xfrm>
              <a:off x="5130243" y="1779420"/>
              <a:ext cx="979496" cy="1186636"/>
              <a:chOff x="5966554" y="1888017"/>
              <a:chExt cx="893221" cy="1082116"/>
            </a:xfrm>
          </p:grpSpPr>
          <p:sp>
            <p:nvSpPr>
              <p:cNvPr id="91" name="Graphic 12">
                <a:extLst>
                  <a:ext uri="{FF2B5EF4-FFF2-40B4-BE49-F238E27FC236}">
                    <a16:creationId xmlns:a16="http://schemas.microsoft.com/office/drawing/2014/main" id="{0FD015A7-7B59-B59F-B4D7-729093F0C006}"/>
                  </a:ext>
                </a:extLst>
              </p:cNvPr>
              <p:cNvSpPr/>
              <p:nvPr/>
            </p:nvSpPr>
            <p:spPr>
              <a:xfrm>
                <a:off x="5966554" y="1888017"/>
                <a:ext cx="573868" cy="326290"/>
              </a:xfrm>
              <a:custGeom>
                <a:avLst/>
                <a:gdLst>
                  <a:gd name="connsiteX0" fmla="*/ 11922847 w 11944350"/>
                  <a:gd name="connsiteY0" fmla="*/ 958396 h 6791325"/>
                  <a:gd name="connsiteX1" fmla="*/ 9884497 w 11944350"/>
                  <a:gd name="connsiteY1" fmla="*/ 6848 h 6791325"/>
                  <a:gd name="connsiteX2" fmla="*/ 6293573 w 11944350"/>
                  <a:gd name="connsiteY2" fmla="*/ 1401308 h 6791325"/>
                  <a:gd name="connsiteX3" fmla="*/ 1673948 w 11944350"/>
                  <a:gd name="connsiteY3" fmla="*/ 996496 h 6791325"/>
                  <a:gd name="connsiteX4" fmla="*/ 1488210 w 11944350"/>
                  <a:gd name="connsiteY4" fmla="*/ 2358571 h 6791325"/>
                  <a:gd name="connsiteX5" fmla="*/ 1841588 w 11944350"/>
                  <a:gd name="connsiteY5" fmla="*/ 3539671 h 6791325"/>
                  <a:gd name="connsiteX6" fmla="*/ 155663 w 11944350"/>
                  <a:gd name="connsiteY6" fmla="*/ 4530271 h 6791325"/>
                  <a:gd name="connsiteX7" fmla="*/ 1294853 w 11944350"/>
                  <a:gd name="connsiteY7" fmla="*/ 6156188 h 6791325"/>
                  <a:gd name="connsiteX8" fmla="*/ 1816823 w 11944350"/>
                  <a:gd name="connsiteY8" fmla="*/ 6426699 h 6791325"/>
                  <a:gd name="connsiteX9" fmla="*/ 2181630 w 11944350"/>
                  <a:gd name="connsiteY9" fmla="*/ 6753406 h 6791325"/>
                  <a:gd name="connsiteX10" fmla="*/ 2930295 w 11944350"/>
                  <a:gd name="connsiteY10" fmla="*/ 6784838 h 6791325"/>
                  <a:gd name="connsiteX11" fmla="*/ 2451188 w 11944350"/>
                  <a:gd name="connsiteY11" fmla="*/ 6126661 h 6791325"/>
                  <a:gd name="connsiteX12" fmla="*/ 2352128 w 11944350"/>
                  <a:gd name="connsiteY12" fmla="*/ 5419906 h 6791325"/>
                  <a:gd name="connsiteX13" fmla="*/ 3638003 w 11944350"/>
                  <a:gd name="connsiteY13" fmla="*/ 4676003 h 6791325"/>
                  <a:gd name="connsiteX14" fmla="*/ 3425595 w 11944350"/>
                  <a:gd name="connsiteY14" fmla="*/ 3607298 h 6791325"/>
                  <a:gd name="connsiteX15" fmla="*/ 5353456 w 11944350"/>
                  <a:gd name="connsiteY15" fmla="*/ 3782558 h 6791325"/>
                  <a:gd name="connsiteX16" fmla="*/ 7006995 w 11944350"/>
                  <a:gd name="connsiteY16" fmla="*/ 3392986 h 6791325"/>
                  <a:gd name="connsiteX17" fmla="*/ 8492895 w 11944350"/>
                  <a:gd name="connsiteY17" fmla="*/ 2407148 h 6791325"/>
                  <a:gd name="connsiteX18" fmla="*/ 10588395 w 11944350"/>
                  <a:gd name="connsiteY18" fmla="*/ 2607173 h 6791325"/>
                  <a:gd name="connsiteX19" fmla="*/ 11922847 w 11944350"/>
                  <a:gd name="connsiteY19" fmla="*/ 958396 h 679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944350" h="6791325">
                    <a:moveTo>
                      <a:pt x="11922847" y="958396"/>
                    </a:moveTo>
                    <a:cubicBezTo>
                      <a:pt x="11710441" y="147818"/>
                      <a:pt x="10620780" y="-40777"/>
                      <a:pt x="9884497" y="6848"/>
                    </a:cubicBezTo>
                    <a:cubicBezTo>
                      <a:pt x="8818650" y="76381"/>
                      <a:pt x="7229881" y="1044121"/>
                      <a:pt x="6293573" y="1401308"/>
                    </a:cubicBezTo>
                    <a:cubicBezTo>
                      <a:pt x="4570501" y="2059486"/>
                      <a:pt x="3269385" y="-370342"/>
                      <a:pt x="1673948" y="996496"/>
                    </a:cubicBezTo>
                    <a:cubicBezTo>
                      <a:pt x="1366290" y="1260338"/>
                      <a:pt x="1319618" y="1964236"/>
                      <a:pt x="1488210" y="2358571"/>
                    </a:cubicBezTo>
                    <a:cubicBezTo>
                      <a:pt x="1616798" y="2657656"/>
                      <a:pt x="1783485" y="3209153"/>
                      <a:pt x="1841588" y="3539671"/>
                    </a:cubicBezTo>
                    <a:cubicBezTo>
                      <a:pt x="1971128" y="4275953"/>
                      <a:pt x="487133" y="3938768"/>
                      <a:pt x="155663" y="4530271"/>
                    </a:cubicBezTo>
                    <a:cubicBezTo>
                      <a:pt x="-386310" y="5498011"/>
                      <a:pt x="607148" y="5906633"/>
                      <a:pt x="1294853" y="6156188"/>
                    </a:cubicBezTo>
                    <a:cubicBezTo>
                      <a:pt x="1482495" y="6223816"/>
                      <a:pt x="1677758" y="6279061"/>
                      <a:pt x="1816823" y="6426699"/>
                    </a:cubicBezTo>
                    <a:cubicBezTo>
                      <a:pt x="1829205" y="6440033"/>
                      <a:pt x="2205443" y="6767693"/>
                      <a:pt x="2181630" y="6753406"/>
                    </a:cubicBezTo>
                    <a:cubicBezTo>
                      <a:pt x="2294025" y="6823891"/>
                      <a:pt x="2802660" y="6784838"/>
                      <a:pt x="2930295" y="6784838"/>
                    </a:cubicBezTo>
                    <a:cubicBezTo>
                      <a:pt x="2831235" y="6709591"/>
                      <a:pt x="2550248" y="6259058"/>
                      <a:pt x="2451188" y="6126661"/>
                    </a:cubicBezTo>
                    <a:cubicBezTo>
                      <a:pt x="2279738" y="5898061"/>
                      <a:pt x="2165438" y="5698036"/>
                      <a:pt x="2352128" y="5419906"/>
                    </a:cubicBezTo>
                    <a:cubicBezTo>
                      <a:pt x="2632163" y="5002711"/>
                      <a:pt x="3646575" y="5310368"/>
                      <a:pt x="3638003" y="4676003"/>
                    </a:cubicBezTo>
                    <a:cubicBezTo>
                      <a:pt x="3631335" y="4198801"/>
                      <a:pt x="2949345" y="4121648"/>
                      <a:pt x="3425595" y="3607298"/>
                    </a:cubicBezTo>
                    <a:cubicBezTo>
                      <a:pt x="3972330" y="3016748"/>
                      <a:pt x="4710518" y="3607298"/>
                      <a:pt x="5353456" y="3782558"/>
                    </a:cubicBezTo>
                    <a:cubicBezTo>
                      <a:pt x="5906858" y="3934006"/>
                      <a:pt x="6559320" y="3850186"/>
                      <a:pt x="7006995" y="3392986"/>
                    </a:cubicBezTo>
                    <a:cubicBezTo>
                      <a:pt x="7565160" y="2821486"/>
                      <a:pt x="7475626" y="2466203"/>
                      <a:pt x="8492895" y="2407148"/>
                    </a:cubicBezTo>
                    <a:cubicBezTo>
                      <a:pt x="9212985" y="2365238"/>
                      <a:pt x="9866400" y="2736713"/>
                      <a:pt x="10588395" y="2607173"/>
                    </a:cubicBezTo>
                    <a:cubicBezTo>
                      <a:pt x="11225618" y="2491921"/>
                      <a:pt x="12105728" y="1653721"/>
                      <a:pt x="11922847" y="958396"/>
                    </a:cubicBezTo>
                    <a:close/>
                  </a:path>
                </a:pathLst>
              </a:custGeom>
              <a:solidFill>
                <a:schemeClr val="accent1"/>
              </a:solidFill>
              <a:ln w="9525" cap="flat">
                <a:noFill/>
                <a:prstDash val="solid"/>
                <a:miter/>
              </a:ln>
            </p:spPr>
            <p:txBody>
              <a:bodyPr rtlCol="0" anchor="ctr"/>
              <a:lstStyle/>
              <a:p>
                <a:endParaRPr lang="en-US" dirty="0"/>
              </a:p>
            </p:txBody>
          </p:sp>
          <p:grpSp>
            <p:nvGrpSpPr>
              <p:cNvPr id="92" name="Group 91">
                <a:extLst>
                  <a:ext uri="{FF2B5EF4-FFF2-40B4-BE49-F238E27FC236}">
                    <a16:creationId xmlns:a16="http://schemas.microsoft.com/office/drawing/2014/main" id="{D7167BBA-8E89-CE06-8A21-246A2EED37C8}"/>
                  </a:ext>
                </a:extLst>
              </p:cNvPr>
              <p:cNvGrpSpPr/>
              <p:nvPr/>
            </p:nvGrpSpPr>
            <p:grpSpPr>
              <a:xfrm>
                <a:off x="5973140" y="2116070"/>
                <a:ext cx="886635" cy="854063"/>
                <a:chOff x="6892390" y="1213970"/>
                <a:chExt cx="4754685" cy="4580013"/>
              </a:xfrm>
            </p:grpSpPr>
            <p:grpSp>
              <p:nvGrpSpPr>
                <p:cNvPr id="93" name="Group 92">
                  <a:extLst>
                    <a:ext uri="{FF2B5EF4-FFF2-40B4-BE49-F238E27FC236}">
                      <a16:creationId xmlns:a16="http://schemas.microsoft.com/office/drawing/2014/main" id="{2BCF7EF2-D00C-910A-465E-4A6BF20C9A40}"/>
                    </a:ext>
                  </a:extLst>
                </p:cNvPr>
                <p:cNvGrpSpPr/>
                <p:nvPr/>
              </p:nvGrpSpPr>
              <p:grpSpPr>
                <a:xfrm>
                  <a:off x="6892390" y="1621878"/>
                  <a:ext cx="1097280" cy="4172105"/>
                  <a:chOff x="6599258" y="1944858"/>
                  <a:chExt cx="1097280" cy="4172105"/>
                </a:xfrm>
              </p:grpSpPr>
              <p:sp>
                <p:nvSpPr>
                  <p:cNvPr id="269" name="Rectangle 268">
                    <a:extLst>
                      <a:ext uri="{FF2B5EF4-FFF2-40B4-BE49-F238E27FC236}">
                        <a16:creationId xmlns:a16="http://schemas.microsoft.com/office/drawing/2014/main" id="{670BF779-89C4-63A0-E89E-BFF07C826752}"/>
                      </a:ext>
                    </a:extLst>
                  </p:cNvPr>
                  <p:cNvSpPr/>
                  <p:nvPr/>
                </p:nvSpPr>
                <p:spPr>
                  <a:xfrm>
                    <a:off x="6599259" y="3642459"/>
                    <a:ext cx="1097279" cy="2470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0" name="Rectangle 269">
                    <a:extLst>
                      <a:ext uri="{FF2B5EF4-FFF2-40B4-BE49-F238E27FC236}">
                        <a16:creationId xmlns:a16="http://schemas.microsoft.com/office/drawing/2014/main" id="{CB8801BA-6A92-1BE9-0C31-3E68DFEFFCF0}"/>
                      </a:ext>
                    </a:extLst>
                  </p:cNvPr>
                  <p:cNvSpPr/>
                  <p:nvPr/>
                </p:nvSpPr>
                <p:spPr>
                  <a:xfrm>
                    <a:off x="7147898" y="3640420"/>
                    <a:ext cx="548640" cy="24730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1" name="Group 270">
                    <a:extLst>
                      <a:ext uri="{FF2B5EF4-FFF2-40B4-BE49-F238E27FC236}">
                        <a16:creationId xmlns:a16="http://schemas.microsoft.com/office/drawing/2014/main" id="{55E2BCED-62AB-7AB2-B94C-8BE7CEE0CBEA}"/>
                      </a:ext>
                    </a:extLst>
                  </p:cNvPr>
                  <p:cNvGrpSpPr/>
                  <p:nvPr/>
                </p:nvGrpSpPr>
                <p:grpSpPr>
                  <a:xfrm>
                    <a:off x="6801135" y="1944858"/>
                    <a:ext cx="640082" cy="1722534"/>
                    <a:chOff x="6913575" y="1813492"/>
                    <a:chExt cx="405185" cy="2497948"/>
                  </a:xfrm>
                </p:grpSpPr>
                <p:grpSp>
                  <p:nvGrpSpPr>
                    <p:cNvPr id="276" name="Group 275">
                      <a:extLst>
                        <a:ext uri="{FF2B5EF4-FFF2-40B4-BE49-F238E27FC236}">
                          <a16:creationId xmlns:a16="http://schemas.microsoft.com/office/drawing/2014/main" id="{69541DE5-0169-83AA-2090-B527DCA0E78A}"/>
                        </a:ext>
                      </a:extLst>
                    </p:cNvPr>
                    <p:cNvGrpSpPr/>
                    <p:nvPr/>
                  </p:nvGrpSpPr>
                  <p:grpSpPr>
                    <a:xfrm>
                      <a:off x="6913576" y="2297867"/>
                      <a:ext cx="405184" cy="2013573"/>
                      <a:chOff x="2507828" y="1738469"/>
                      <a:chExt cx="405184" cy="214763"/>
                    </a:xfrm>
                  </p:grpSpPr>
                  <p:sp>
                    <p:nvSpPr>
                      <p:cNvPr id="280" name="Rectangle 279">
                        <a:extLst>
                          <a:ext uri="{FF2B5EF4-FFF2-40B4-BE49-F238E27FC236}">
                            <a16:creationId xmlns:a16="http://schemas.microsoft.com/office/drawing/2014/main" id="{281B82D0-0740-C46C-3376-1346F01B5018}"/>
                          </a:ext>
                        </a:extLst>
                      </p:cNvPr>
                      <p:cNvSpPr/>
                      <p:nvPr/>
                    </p:nvSpPr>
                    <p:spPr>
                      <a:xfrm>
                        <a:off x="2507828" y="1738470"/>
                        <a:ext cx="405184" cy="214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1" name="Rectangle 280">
                        <a:extLst>
                          <a:ext uri="{FF2B5EF4-FFF2-40B4-BE49-F238E27FC236}">
                            <a16:creationId xmlns:a16="http://schemas.microsoft.com/office/drawing/2014/main" id="{FE1E515D-C083-E805-9FB2-94B855C4BEA2}"/>
                          </a:ext>
                        </a:extLst>
                      </p:cNvPr>
                      <p:cNvSpPr/>
                      <p:nvPr/>
                    </p:nvSpPr>
                    <p:spPr>
                      <a:xfrm>
                        <a:off x="2710420" y="1738469"/>
                        <a:ext cx="202592" cy="21476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77" name="Group 276">
                      <a:extLst>
                        <a:ext uri="{FF2B5EF4-FFF2-40B4-BE49-F238E27FC236}">
                          <a16:creationId xmlns:a16="http://schemas.microsoft.com/office/drawing/2014/main" id="{21393E45-B9CB-6118-EDDD-79949DB861F6}"/>
                        </a:ext>
                      </a:extLst>
                    </p:cNvPr>
                    <p:cNvGrpSpPr/>
                    <p:nvPr/>
                  </p:nvGrpSpPr>
                  <p:grpSpPr>
                    <a:xfrm>
                      <a:off x="6913575" y="1813492"/>
                      <a:ext cx="405184" cy="529407"/>
                      <a:chOff x="2507827" y="1488604"/>
                      <a:chExt cx="405184" cy="348318"/>
                    </a:xfrm>
                  </p:grpSpPr>
                  <p:sp>
                    <p:nvSpPr>
                      <p:cNvPr id="278" name="Rectangle 277">
                        <a:extLst>
                          <a:ext uri="{FF2B5EF4-FFF2-40B4-BE49-F238E27FC236}">
                            <a16:creationId xmlns:a16="http://schemas.microsoft.com/office/drawing/2014/main" id="{682CE030-CB50-CB12-391C-21804B8BD97A}"/>
                          </a:ext>
                        </a:extLst>
                      </p:cNvPr>
                      <p:cNvSpPr/>
                      <p:nvPr/>
                    </p:nvSpPr>
                    <p:spPr>
                      <a:xfrm>
                        <a:off x="2507827" y="1488604"/>
                        <a:ext cx="405184" cy="3483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9" name="Rectangle 278">
                        <a:extLst>
                          <a:ext uri="{FF2B5EF4-FFF2-40B4-BE49-F238E27FC236}">
                            <a16:creationId xmlns:a16="http://schemas.microsoft.com/office/drawing/2014/main" id="{506A1E3B-05A8-C652-B626-C55DC459DDDA}"/>
                          </a:ext>
                        </a:extLst>
                      </p:cNvPr>
                      <p:cNvSpPr/>
                      <p:nvPr/>
                    </p:nvSpPr>
                    <p:spPr>
                      <a:xfrm>
                        <a:off x="2710417" y="1488604"/>
                        <a:ext cx="202592" cy="34831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72" name="Rectangle 271">
                    <a:extLst>
                      <a:ext uri="{FF2B5EF4-FFF2-40B4-BE49-F238E27FC236}">
                        <a16:creationId xmlns:a16="http://schemas.microsoft.com/office/drawing/2014/main" id="{3557C31A-88C2-102F-E167-EA72F4CA683C}"/>
                      </a:ext>
                    </a:extLst>
                  </p:cNvPr>
                  <p:cNvSpPr/>
                  <p:nvPr/>
                </p:nvSpPr>
                <p:spPr>
                  <a:xfrm>
                    <a:off x="6750212" y="5635934"/>
                    <a:ext cx="208050" cy="4810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3" name="Rectangle 272">
                    <a:extLst>
                      <a:ext uri="{FF2B5EF4-FFF2-40B4-BE49-F238E27FC236}">
                        <a16:creationId xmlns:a16="http://schemas.microsoft.com/office/drawing/2014/main" id="{B44F7A46-DAA7-C351-0A22-0FA6AB9FDE39}"/>
                      </a:ext>
                    </a:extLst>
                  </p:cNvPr>
                  <p:cNvSpPr/>
                  <p:nvPr/>
                </p:nvSpPr>
                <p:spPr>
                  <a:xfrm>
                    <a:off x="7318193" y="5635934"/>
                    <a:ext cx="208050" cy="4810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4" name="Rectangle 273">
                    <a:extLst>
                      <a:ext uri="{FF2B5EF4-FFF2-40B4-BE49-F238E27FC236}">
                        <a16:creationId xmlns:a16="http://schemas.microsoft.com/office/drawing/2014/main" id="{1CCD0614-8BC6-08E4-DE35-D734F0C33FC4}"/>
                      </a:ext>
                    </a:extLst>
                  </p:cNvPr>
                  <p:cNvSpPr/>
                  <p:nvPr/>
                </p:nvSpPr>
                <p:spPr>
                  <a:xfrm>
                    <a:off x="6599258" y="3640999"/>
                    <a:ext cx="1097280" cy="2112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5" name="Rectangle 274">
                    <a:extLst>
                      <a:ext uri="{FF2B5EF4-FFF2-40B4-BE49-F238E27FC236}">
                        <a16:creationId xmlns:a16="http://schemas.microsoft.com/office/drawing/2014/main" id="{428F5EBD-1DDF-74F6-6CD0-592F22C9C0A0}"/>
                      </a:ext>
                    </a:extLst>
                  </p:cNvPr>
                  <p:cNvSpPr/>
                  <p:nvPr/>
                </p:nvSpPr>
                <p:spPr>
                  <a:xfrm>
                    <a:off x="7147898" y="3637243"/>
                    <a:ext cx="548640" cy="21503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4" name="Group 93">
                  <a:extLst>
                    <a:ext uri="{FF2B5EF4-FFF2-40B4-BE49-F238E27FC236}">
                      <a16:creationId xmlns:a16="http://schemas.microsoft.com/office/drawing/2014/main" id="{DF6F9067-715A-1F52-FC84-5EC1DAC1939A}"/>
                    </a:ext>
                  </a:extLst>
                </p:cNvPr>
                <p:cNvGrpSpPr/>
                <p:nvPr/>
              </p:nvGrpSpPr>
              <p:grpSpPr>
                <a:xfrm>
                  <a:off x="7989475" y="3551655"/>
                  <a:ext cx="3657600" cy="2238823"/>
                  <a:chOff x="9073712" y="3504421"/>
                  <a:chExt cx="3657600" cy="2238823"/>
                </a:xfrm>
              </p:grpSpPr>
              <p:sp>
                <p:nvSpPr>
                  <p:cNvPr id="235" name="Rectangle 234">
                    <a:extLst>
                      <a:ext uri="{FF2B5EF4-FFF2-40B4-BE49-F238E27FC236}">
                        <a16:creationId xmlns:a16="http://schemas.microsoft.com/office/drawing/2014/main" id="{1FC0B8C7-5D4D-6FD1-4767-644F5C6A7524}"/>
                      </a:ext>
                    </a:extLst>
                  </p:cNvPr>
                  <p:cNvSpPr/>
                  <p:nvPr/>
                </p:nvSpPr>
                <p:spPr>
                  <a:xfrm>
                    <a:off x="9073712" y="3504421"/>
                    <a:ext cx="3657600" cy="22388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6" name="Rectangle 235">
                    <a:extLst>
                      <a:ext uri="{FF2B5EF4-FFF2-40B4-BE49-F238E27FC236}">
                        <a16:creationId xmlns:a16="http://schemas.microsoft.com/office/drawing/2014/main" id="{573C28F4-2E99-CFC1-CFE8-60DA30053734}"/>
                      </a:ext>
                    </a:extLst>
                  </p:cNvPr>
                  <p:cNvSpPr/>
                  <p:nvPr/>
                </p:nvSpPr>
                <p:spPr>
                  <a:xfrm>
                    <a:off x="9073712" y="4274912"/>
                    <a:ext cx="3657600" cy="146093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7" name="Rectangle 236">
                    <a:extLst>
                      <a:ext uri="{FF2B5EF4-FFF2-40B4-BE49-F238E27FC236}">
                        <a16:creationId xmlns:a16="http://schemas.microsoft.com/office/drawing/2014/main" id="{871F768F-5577-3D7F-0E38-8E3FB2703BB4}"/>
                      </a:ext>
                    </a:extLst>
                  </p:cNvPr>
                  <p:cNvSpPr/>
                  <p:nvPr/>
                </p:nvSpPr>
                <p:spPr>
                  <a:xfrm>
                    <a:off x="9073712" y="4520603"/>
                    <a:ext cx="3657600" cy="1205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38" name="Group 237">
                    <a:extLst>
                      <a:ext uri="{FF2B5EF4-FFF2-40B4-BE49-F238E27FC236}">
                        <a16:creationId xmlns:a16="http://schemas.microsoft.com/office/drawing/2014/main" id="{8EF8C034-139C-AF16-C521-E895D950C05A}"/>
                      </a:ext>
                    </a:extLst>
                  </p:cNvPr>
                  <p:cNvGrpSpPr/>
                  <p:nvPr/>
                </p:nvGrpSpPr>
                <p:grpSpPr>
                  <a:xfrm>
                    <a:off x="10819673" y="5082143"/>
                    <a:ext cx="770444" cy="653701"/>
                    <a:chOff x="3816127" y="5359816"/>
                    <a:chExt cx="615608" cy="653701"/>
                  </a:xfrm>
                </p:grpSpPr>
                <p:sp>
                  <p:nvSpPr>
                    <p:cNvPr id="264" name="Rectangle 263">
                      <a:extLst>
                        <a:ext uri="{FF2B5EF4-FFF2-40B4-BE49-F238E27FC236}">
                          <a16:creationId xmlns:a16="http://schemas.microsoft.com/office/drawing/2014/main" id="{58082DCF-A6FB-4201-B9C6-DCB5483FAA0A}"/>
                        </a:ext>
                      </a:extLst>
                    </p:cNvPr>
                    <p:cNvSpPr/>
                    <p:nvPr/>
                  </p:nvSpPr>
                  <p:spPr>
                    <a:xfrm>
                      <a:off x="3816127" y="5359816"/>
                      <a:ext cx="387435" cy="6537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5" name="Rectangle 264">
                      <a:extLst>
                        <a:ext uri="{FF2B5EF4-FFF2-40B4-BE49-F238E27FC236}">
                          <a16:creationId xmlns:a16="http://schemas.microsoft.com/office/drawing/2014/main" id="{BAAAB970-230D-EDDF-3E60-C51942098407}"/>
                        </a:ext>
                      </a:extLst>
                    </p:cNvPr>
                    <p:cNvSpPr/>
                    <p:nvPr/>
                  </p:nvSpPr>
                  <p:spPr>
                    <a:xfrm>
                      <a:off x="3816127" y="5447761"/>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6" name="Rectangle 265">
                      <a:extLst>
                        <a:ext uri="{FF2B5EF4-FFF2-40B4-BE49-F238E27FC236}">
                          <a16:creationId xmlns:a16="http://schemas.microsoft.com/office/drawing/2014/main" id="{057C3C6C-F311-D65F-307C-8BAA15B3D51E}"/>
                        </a:ext>
                      </a:extLst>
                    </p:cNvPr>
                    <p:cNvSpPr/>
                    <p:nvPr/>
                  </p:nvSpPr>
                  <p:spPr>
                    <a:xfrm>
                      <a:off x="3816127" y="5582058"/>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7" name="Rectangle 266">
                      <a:extLst>
                        <a:ext uri="{FF2B5EF4-FFF2-40B4-BE49-F238E27FC236}">
                          <a16:creationId xmlns:a16="http://schemas.microsoft.com/office/drawing/2014/main" id="{F780F4E7-0AB1-FABA-0433-4641A6690AF2}"/>
                        </a:ext>
                      </a:extLst>
                    </p:cNvPr>
                    <p:cNvSpPr/>
                    <p:nvPr/>
                  </p:nvSpPr>
                  <p:spPr>
                    <a:xfrm>
                      <a:off x="3816127" y="5716355"/>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8" name="Rectangle 267">
                      <a:extLst>
                        <a:ext uri="{FF2B5EF4-FFF2-40B4-BE49-F238E27FC236}">
                          <a16:creationId xmlns:a16="http://schemas.microsoft.com/office/drawing/2014/main" id="{7CD980DC-0760-0C80-BC20-7BB68979B8E5}"/>
                        </a:ext>
                      </a:extLst>
                    </p:cNvPr>
                    <p:cNvSpPr/>
                    <p:nvPr/>
                  </p:nvSpPr>
                  <p:spPr>
                    <a:xfrm>
                      <a:off x="3816127" y="5850652"/>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9" name="Group 238">
                    <a:extLst>
                      <a:ext uri="{FF2B5EF4-FFF2-40B4-BE49-F238E27FC236}">
                        <a16:creationId xmlns:a16="http://schemas.microsoft.com/office/drawing/2014/main" id="{86660321-346F-08BC-1EA8-307EE211053E}"/>
                      </a:ext>
                    </a:extLst>
                  </p:cNvPr>
                  <p:cNvGrpSpPr/>
                  <p:nvPr/>
                </p:nvGrpSpPr>
                <p:grpSpPr>
                  <a:xfrm>
                    <a:off x="11733059" y="5082143"/>
                    <a:ext cx="770444" cy="653701"/>
                    <a:chOff x="3816127" y="5359816"/>
                    <a:chExt cx="615608" cy="653701"/>
                  </a:xfrm>
                </p:grpSpPr>
                <p:sp>
                  <p:nvSpPr>
                    <p:cNvPr id="259" name="Rectangle 258">
                      <a:extLst>
                        <a:ext uri="{FF2B5EF4-FFF2-40B4-BE49-F238E27FC236}">
                          <a16:creationId xmlns:a16="http://schemas.microsoft.com/office/drawing/2014/main" id="{6ACCCF18-4615-8C30-2BE2-CECA86A91AF1}"/>
                        </a:ext>
                      </a:extLst>
                    </p:cNvPr>
                    <p:cNvSpPr/>
                    <p:nvPr/>
                  </p:nvSpPr>
                  <p:spPr>
                    <a:xfrm>
                      <a:off x="3816127" y="5359816"/>
                      <a:ext cx="615608" cy="6537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0" name="Rectangle 259">
                      <a:extLst>
                        <a:ext uri="{FF2B5EF4-FFF2-40B4-BE49-F238E27FC236}">
                          <a16:creationId xmlns:a16="http://schemas.microsoft.com/office/drawing/2014/main" id="{B0962E79-A21C-E6D4-A9F4-0115BBB93D43}"/>
                        </a:ext>
                      </a:extLst>
                    </p:cNvPr>
                    <p:cNvSpPr/>
                    <p:nvPr/>
                  </p:nvSpPr>
                  <p:spPr>
                    <a:xfrm>
                      <a:off x="3816127" y="5447761"/>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1" name="Rectangle 260">
                      <a:extLst>
                        <a:ext uri="{FF2B5EF4-FFF2-40B4-BE49-F238E27FC236}">
                          <a16:creationId xmlns:a16="http://schemas.microsoft.com/office/drawing/2014/main" id="{C41F45DD-4BA7-D708-7BC5-AD01B80E6D51}"/>
                        </a:ext>
                      </a:extLst>
                    </p:cNvPr>
                    <p:cNvSpPr/>
                    <p:nvPr/>
                  </p:nvSpPr>
                  <p:spPr>
                    <a:xfrm>
                      <a:off x="3816127" y="5582058"/>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2" name="Rectangle 261">
                      <a:extLst>
                        <a:ext uri="{FF2B5EF4-FFF2-40B4-BE49-F238E27FC236}">
                          <a16:creationId xmlns:a16="http://schemas.microsoft.com/office/drawing/2014/main" id="{B472B6AA-308C-1464-73B0-E9DBB0B6B782}"/>
                        </a:ext>
                      </a:extLst>
                    </p:cNvPr>
                    <p:cNvSpPr/>
                    <p:nvPr/>
                  </p:nvSpPr>
                  <p:spPr>
                    <a:xfrm>
                      <a:off x="3816127" y="5716355"/>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3" name="Rectangle 262">
                      <a:extLst>
                        <a:ext uri="{FF2B5EF4-FFF2-40B4-BE49-F238E27FC236}">
                          <a16:creationId xmlns:a16="http://schemas.microsoft.com/office/drawing/2014/main" id="{2A0CF568-DD28-4185-0060-3C0CB191E3C8}"/>
                        </a:ext>
                      </a:extLst>
                    </p:cNvPr>
                    <p:cNvSpPr/>
                    <p:nvPr/>
                  </p:nvSpPr>
                  <p:spPr>
                    <a:xfrm>
                      <a:off x="3816127" y="5850652"/>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0" name="Group 239">
                    <a:extLst>
                      <a:ext uri="{FF2B5EF4-FFF2-40B4-BE49-F238E27FC236}">
                        <a16:creationId xmlns:a16="http://schemas.microsoft.com/office/drawing/2014/main" id="{F02E676F-D3E8-4FB4-CD07-39F6643D1C10}"/>
                      </a:ext>
                    </a:extLst>
                  </p:cNvPr>
                  <p:cNvGrpSpPr/>
                  <p:nvPr/>
                </p:nvGrpSpPr>
                <p:grpSpPr>
                  <a:xfrm>
                    <a:off x="9420733" y="4325657"/>
                    <a:ext cx="3057417" cy="144298"/>
                    <a:chOff x="9420733" y="4325657"/>
                    <a:chExt cx="3057417" cy="144298"/>
                  </a:xfrm>
                </p:grpSpPr>
                <p:sp>
                  <p:nvSpPr>
                    <p:cNvPr id="251" name="Rectangle 250">
                      <a:extLst>
                        <a:ext uri="{FF2B5EF4-FFF2-40B4-BE49-F238E27FC236}">
                          <a16:creationId xmlns:a16="http://schemas.microsoft.com/office/drawing/2014/main" id="{99CF3CD1-D29B-022E-FAFF-9FC549977463}"/>
                        </a:ext>
                      </a:extLst>
                    </p:cNvPr>
                    <p:cNvSpPr/>
                    <p:nvPr/>
                  </p:nvSpPr>
                  <p:spPr>
                    <a:xfrm>
                      <a:off x="11455376"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2" name="Rectangle 251">
                      <a:extLst>
                        <a:ext uri="{FF2B5EF4-FFF2-40B4-BE49-F238E27FC236}">
                          <a16:creationId xmlns:a16="http://schemas.microsoft.com/office/drawing/2014/main" id="{A03867C4-4713-7672-79D8-C9BE1E9E783B}"/>
                        </a:ext>
                      </a:extLst>
                    </p:cNvPr>
                    <p:cNvSpPr/>
                    <p:nvPr/>
                  </p:nvSpPr>
                  <p:spPr>
                    <a:xfrm>
                      <a:off x="11858950"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3" name="Rectangle 252">
                      <a:extLst>
                        <a:ext uri="{FF2B5EF4-FFF2-40B4-BE49-F238E27FC236}">
                          <a16:creationId xmlns:a16="http://schemas.microsoft.com/office/drawing/2014/main" id="{60496555-329D-DE23-F2A5-A9CD8E89FE8D}"/>
                        </a:ext>
                      </a:extLst>
                    </p:cNvPr>
                    <p:cNvSpPr/>
                    <p:nvPr/>
                  </p:nvSpPr>
                  <p:spPr>
                    <a:xfrm>
                      <a:off x="12262524"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4" name="Rectangle 253">
                      <a:extLst>
                        <a:ext uri="{FF2B5EF4-FFF2-40B4-BE49-F238E27FC236}">
                          <a16:creationId xmlns:a16="http://schemas.microsoft.com/office/drawing/2014/main" id="{DDF73F96-0404-7261-B785-D58C10D99AF7}"/>
                        </a:ext>
                      </a:extLst>
                    </p:cNvPr>
                    <p:cNvSpPr/>
                    <p:nvPr/>
                  </p:nvSpPr>
                  <p:spPr>
                    <a:xfrm>
                      <a:off x="10227881"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5" name="Rectangle 254">
                      <a:extLst>
                        <a:ext uri="{FF2B5EF4-FFF2-40B4-BE49-F238E27FC236}">
                          <a16:creationId xmlns:a16="http://schemas.microsoft.com/office/drawing/2014/main" id="{C1CCCAB3-1331-89A2-337E-7A21BD6631FF}"/>
                        </a:ext>
                      </a:extLst>
                    </p:cNvPr>
                    <p:cNvSpPr/>
                    <p:nvPr/>
                  </p:nvSpPr>
                  <p:spPr>
                    <a:xfrm>
                      <a:off x="10619713"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6" name="Rectangle 255">
                      <a:extLst>
                        <a:ext uri="{FF2B5EF4-FFF2-40B4-BE49-F238E27FC236}">
                          <a16:creationId xmlns:a16="http://schemas.microsoft.com/office/drawing/2014/main" id="{E161E5D2-9F3A-67F6-6559-CDBCEAE9B875}"/>
                        </a:ext>
                      </a:extLst>
                    </p:cNvPr>
                    <p:cNvSpPr/>
                    <p:nvPr/>
                  </p:nvSpPr>
                  <p:spPr>
                    <a:xfrm>
                      <a:off x="11023287"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7" name="Rectangle 256">
                      <a:extLst>
                        <a:ext uri="{FF2B5EF4-FFF2-40B4-BE49-F238E27FC236}">
                          <a16:creationId xmlns:a16="http://schemas.microsoft.com/office/drawing/2014/main" id="{EB94A5AA-D7BB-50F0-3268-8A047336A841}"/>
                        </a:ext>
                      </a:extLst>
                    </p:cNvPr>
                    <p:cNvSpPr/>
                    <p:nvPr/>
                  </p:nvSpPr>
                  <p:spPr>
                    <a:xfrm>
                      <a:off x="9420733"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8" name="Rectangle 257">
                      <a:extLst>
                        <a:ext uri="{FF2B5EF4-FFF2-40B4-BE49-F238E27FC236}">
                          <a16:creationId xmlns:a16="http://schemas.microsoft.com/office/drawing/2014/main" id="{2DBA3250-4FD9-2239-EF73-8A31EA8F1018}"/>
                        </a:ext>
                      </a:extLst>
                    </p:cNvPr>
                    <p:cNvSpPr/>
                    <p:nvPr/>
                  </p:nvSpPr>
                  <p:spPr>
                    <a:xfrm>
                      <a:off x="9824307"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1" name="Group 240">
                    <a:extLst>
                      <a:ext uri="{FF2B5EF4-FFF2-40B4-BE49-F238E27FC236}">
                        <a16:creationId xmlns:a16="http://schemas.microsoft.com/office/drawing/2014/main" id="{DBB2155C-FE49-5D58-7F3C-CB712E5DDA0E}"/>
                      </a:ext>
                    </a:extLst>
                  </p:cNvPr>
                  <p:cNvGrpSpPr/>
                  <p:nvPr/>
                </p:nvGrpSpPr>
                <p:grpSpPr>
                  <a:xfrm>
                    <a:off x="9420733" y="4686474"/>
                    <a:ext cx="1022774" cy="743102"/>
                    <a:chOff x="5243508" y="4135174"/>
                    <a:chExt cx="1022774" cy="743102"/>
                  </a:xfrm>
                </p:grpSpPr>
                <p:sp>
                  <p:nvSpPr>
                    <p:cNvPr id="242" name="Rectangle 241">
                      <a:extLst>
                        <a:ext uri="{FF2B5EF4-FFF2-40B4-BE49-F238E27FC236}">
                          <a16:creationId xmlns:a16="http://schemas.microsoft.com/office/drawing/2014/main" id="{35E5CA55-B3CF-6F08-F5B8-6610E83FC8CD}"/>
                        </a:ext>
                      </a:extLst>
                    </p:cNvPr>
                    <p:cNvSpPr/>
                    <p:nvPr/>
                  </p:nvSpPr>
                  <p:spPr>
                    <a:xfrm>
                      <a:off x="5243508" y="4135174"/>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3" name="Rectangle 242">
                      <a:extLst>
                        <a:ext uri="{FF2B5EF4-FFF2-40B4-BE49-F238E27FC236}">
                          <a16:creationId xmlns:a16="http://schemas.microsoft.com/office/drawing/2014/main" id="{BAB83A25-0DA5-3F09-670A-DDCE8C58CAA6}"/>
                        </a:ext>
                      </a:extLst>
                    </p:cNvPr>
                    <p:cNvSpPr/>
                    <p:nvPr/>
                  </p:nvSpPr>
                  <p:spPr>
                    <a:xfrm>
                      <a:off x="5647082" y="4135174"/>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Rectangle 243">
                      <a:extLst>
                        <a:ext uri="{FF2B5EF4-FFF2-40B4-BE49-F238E27FC236}">
                          <a16:creationId xmlns:a16="http://schemas.microsoft.com/office/drawing/2014/main" id="{475060C1-8340-1112-A366-A906921FA675}"/>
                        </a:ext>
                      </a:extLst>
                    </p:cNvPr>
                    <p:cNvSpPr/>
                    <p:nvPr/>
                  </p:nvSpPr>
                  <p:spPr>
                    <a:xfrm>
                      <a:off x="6050656" y="4135174"/>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5" name="Rectangle 244">
                      <a:extLst>
                        <a:ext uri="{FF2B5EF4-FFF2-40B4-BE49-F238E27FC236}">
                          <a16:creationId xmlns:a16="http://schemas.microsoft.com/office/drawing/2014/main" id="{EF0EA7F5-230A-1CB7-EEF8-9CB926B92538}"/>
                        </a:ext>
                      </a:extLst>
                    </p:cNvPr>
                    <p:cNvSpPr/>
                    <p:nvPr/>
                  </p:nvSpPr>
                  <p:spPr>
                    <a:xfrm>
                      <a:off x="5243508" y="4434576"/>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6" name="Rectangle 245">
                      <a:extLst>
                        <a:ext uri="{FF2B5EF4-FFF2-40B4-BE49-F238E27FC236}">
                          <a16:creationId xmlns:a16="http://schemas.microsoft.com/office/drawing/2014/main" id="{FCB0C4DF-EF57-C986-298E-8F37837200DD}"/>
                        </a:ext>
                      </a:extLst>
                    </p:cNvPr>
                    <p:cNvSpPr/>
                    <p:nvPr/>
                  </p:nvSpPr>
                  <p:spPr>
                    <a:xfrm>
                      <a:off x="5647082" y="4434576"/>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7" name="Rectangle 246">
                      <a:extLst>
                        <a:ext uri="{FF2B5EF4-FFF2-40B4-BE49-F238E27FC236}">
                          <a16:creationId xmlns:a16="http://schemas.microsoft.com/office/drawing/2014/main" id="{EA427F7C-AC6F-D438-9B60-768CA2B5912A}"/>
                        </a:ext>
                      </a:extLst>
                    </p:cNvPr>
                    <p:cNvSpPr/>
                    <p:nvPr/>
                  </p:nvSpPr>
                  <p:spPr>
                    <a:xfrm>
                      <a:off x="6050656" y="4434576"/>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8" name="Rectangle 247">
                      <a:extLst>
                        <a:ext uri="{FF2B5EF4-FFF2-40B4-BE49-F238E27FC236}">
                          <a16:creationId xmlns:a16="http://schemas.microsoft.com/office/drawing/2014/main" id="{B5613D99-910B-2451-6580-5849376488FC}"/>
                        </a:ext>
                      </a:extLst>
                    </p:cNvPr>
                    <p:cNvSpPr/>
                    <p:nvPr/>
                  </p:nvSpPr>
                  <p:spPr>
                    <a:xfrm>
                      <a:off x="5243508" y="4733978"/>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9" name="Rectangle 248">
                      <a:extLst>
                        <a:ext uri="{FF2B5EF4-FFF2-40B4-BE49-F238E27FC236}">
                          <a16:creationId xmlns:a16="http://schemas.microsoft.com/office/drawing/2014/main" id="{A9F96C10-D020-969E-4BAE-350B856A4D92}"/>
                        </a:ext>
                      </a:extLst>
                    </p:cNvPr>
                    <p:cNvSpPr/>
                    <p:nvPr/>
                  </p:nvSpPr>
                  <p:spPr>
                    <a:xfrm>
                      <a:off x="5647082" y="4733978"/>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0" name="Rectangle 249">
                      <a:extLst>
                        <a:ext uri="{FF2B5EF4-FFF2-40B4-BE49-F238E27FC236}">
                          <a16:creationId xmlns:a16="http://schemas.microsoft.com/office/drawing/2014/main" id="{FC4762D3-E8BE-6F02-A8FE-32D79DEA5684}"/>
                        </a:ext>
                      </a:extLst>
                    </p:cNvPr>
                    <p:cNvSpPr/>
                    <p:nvPr/>
                  </p:nvSpPr>
                  <p:spPr>
                    <a:xfrm>
                      <a:off x="6050656" y="4733978"/>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95" name="Group 94">
                  <a:extLst>
                    <a:ext uri="{FF2B5EF4-FFF2-40B4-BE49-F238E27FC236}">
                      <a16:creationId xmlns:a16="http://schemas.microsoft.com/office/drawing/2014/main" id="{EAAF85AE-4BAD-0965-21F5-8C6974DE1E6D}"/>
                    </a:ext>
                  </a:extLst>
                </p:cNvPr>
                <p:cNvGrpSpPr/>
                <p:nvPr/>
              </p:nvGrpSpPr>
              <p:grpSpPr>
                <a:xfrm>
                  <a:off x="8193593" y="1213970"/>
                  <a:ext cx="2250191" cy="2344826"/>
                  <a:chOff x="9277830" y="1166736"/>
                  <a:chExt cx="2250191" cy="2344826"/>
                </a:xfrm>
              </p:grpSpPr>
              <p:grpSp>
                <p:nvGrpSpPr>
                  <p:cNvPr id="96" name="Group 95">
                    <a:extLst>
                      <a:ext uri="{FF2B5EF4-FFF2-40B4-BE49-F238E27FC236}">
                        <a16:creationId xmlns:a16="http://schemas.microsoft.com/office/drawing/2014/main" id="{99082A45-84E6-A8A8-1674-9950481C830F}"/>
                      </a:ext>
                    </a:extLst>
                  </p:cNvPr>
                  <p:cNvGrpSpPr/>
                  <p:nvPr/>
                </p:nvGrpSpPr>
                <p:grpSpPr>
                  <a:xfrm>
                    <a:off x="9830401" y="2180121"/>
                    <a:ext cx="731071" cy="1326166"/>
                    <a:chOff x="-772683" y="4329325"/>
                    <a:chExt cx="731071" cy="1692900"/>
                  </a:xfrm>
                </p:grpSpPr>
                <p:sp>
                  <p:nvSpPr>
                    <p:cNvPr id="233" name="Rectangle: Top Corners Rounded 232">
                      <a:extLst>
                        <a:ext uri="{FF2B5EF4-FFF2-40B4-BE49-F238E27FC236}">
                          <a16:creationId xmlns:a16="http://schemas.microsoft.com/office/drawing/2014/main" id="{46B509B7-BC8A-9F16-95D2-E2BABE066F98}"/>
                        </a:ext>
                      </a:extLst>
                    </p:cNvPr>
                    <p:cNvSpPr/>
                    <p:nvPr/>
                  </p:nvSpPr>
                  <p:spPr>
                    <a:xfrm>
                      <a:off x="-772683" y="4329325"/>
                      <a:ext cx="731071" cy="169290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4" name="Rectangle 233">
                      <a:extLst>
                        <a:ext uri="{FF2B5EF4-FFF2-40B4-BE49-F238E27FC236}">
                          <a16:creationId xmlns:a16="http://schemas.microsoft.com/office/drawing/2014/main" id="{BA895A87-62B8-082F-51D6-AB5E22548CD9}"/>
                        </a:ext>
                      </a:extLst>
                    </p:cNvPr>
                    <p:cNvSpPr/>
                    <p:nvPr/>
                  </p:nvSpPr>
                  <p:spPr>
                    <a:xfrm>
                      <a:off x="-391792" y="4758361"/>
                      <a:ext cx="350180" cy="126386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7" name="Group 96">
                    <a:extLst>
                      <a:ext uri="{FF2B5EF4-FFF2-40B4-BE49-F238E27FC236}">
                        <a16:creationId xmlns:a16="http://schemas.microsoft.com/office/drawing/2014/main" id="{A58FEEAE-CE0C-4D34-81E4-C170A026EECC}"/>
                      </a:ext>
                    </a:extLst>
                  </p:cNvPr>
                  <p:cNvGrpSpPr/>
                  <p:nvPr/>
                </p:nvGrpSpPr>
                <p:grpSpPr>
                  <a:xfrm>
                    <a:off x="10796950" y="2179890"/>
                    <a:ext cx="731071" cy="1326166"/>
                    <a:chOff x="-772683" y="4329325"/>
                    <a:chExt cx="731071" cy="1692900"/>
                  </a:xfrm>
                </p:grpSpPr>
                <p:sp>
                  <p:nvSpPr>
                    <p:cNvPr id="116" name="Rectangle: Top Corners Rounded 115">
                      <a:extLst>
                        <a:ext uri="{FF2B5EF4-FFF2-40B4-BE49-F238E27FC236}">
                          <a16:creationId xmlns:a16="http://schemas.microsoft.com/office/drawing/2014/main" id="{BD6E8352-2A13-BE54-3114-6817A132B8F3}"/>
                        </a:ext>
                      </a:extLst>
                    </p:cNvPr>
                    <p:cNvSpPr/>
                    <p:nvPr/>
                  </p:nvSpPr>
                  <p:spPr>
                    <a:xfrm>
                      <a:off x="-772683" y="4329325"/>
                      <a:ext cx="731071" cy="169290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Rectangle 231">
                      <a:extLst>
                        <a:ext uri="{FF2B5EF4-FFF2-40B4-BE49-F238E27FC236}">
                          <a16:creationId xmlns:a16="http://schemas.microsoft.com/office/drawing/2014/main" id="{D55CCC92-7807-71E7-7252-9F5403BDBAA4}"/>
                        </a:ext>
                      </a:extLst>
                    </p:cNvPr>
                    <p:cNvSpPr/>
                    <p:nvPr/>
                  </p:nvSpPr>
                  <p:spPr>
                    <a:xfrm>
                      <a:off x="-391792" y="4758361"/>
                      <a:ext cx="350180" cy="126386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8" name="Group 97">
                    <a:extLst>
                      <a:ext uri="{FF2B5EF4-FFF2-40B4-BE49-F238E27FC236}">
                        <a16:creationId xmlns:a16="http://schemas.microsoft.com/office/drawing/2014/main" id="{077F9F8D-6F60-DC99-2834-B31CEB17DC71}"/>
                      </a:ext>
                    </a:extLst>
                  </p:cNvPr>
                  <p:cNvGrpSpPr/>
                  <p:nvPr/>
                </p:nvGrpSpPr>
                <p:grpSpPr>
                  <a:xfrm>
                    <a:off x="9277830" y="1166736"/>
                    <a:ext cx="424922" cy="2344826"/>
                    <a:chOff x="9277830" y="1166736"/>
                    <a:chExt cx="424922" cy="2344826"/>
                  </a:xfrm>
                </p:grpSpPr>
                <p:grpSp>
                  <p:nvGrpSpPr>
                    <p:cNvPr id="110" name="Group 109">
                      <a:extLst>
                        <a:ext uri="{FF2B5EF4-FFF2-40B4-BE49-F238E27FC236}">
                          <a16:creationId xmlns:a16="http://schemas.microsoft.com/office/drawing/2014/main" id="{20171831-66ED-00FF-4C8B-260C1E0CA96F}"/>
                        </a:ext>
                      </a:extLst>
                    </p:cNvPr>
                    <p:cNvGrpSpPr/>
                    <p:nvPr/>
                  </p:nvGrpSpPr>
                  <p:grpSpPr>
                    <a:xfrm>
                      <a:off x="9277830" y="1497989"/>
                      <a:ext cx="424922" cy="2013573"/>
                      <a:chOff x="2507828" y="1767064"/>
                      <a:chExt cx="424922" cy="214763"/>
                    </a:xfrm>
                  </p:grpSpPr>
                  <p:sp>
                    <p:nvSpPr>
                      <p:cNvPr id="114" name="Rectangle 113">
                        <a:extLst>
                          <a:ext uri="{FF2B5EF4-FFF2-40B4-BE49-F238E27FC236}">
                            <a16:creationId xmlns:a16="http://schemas.microsoft.com/office/drawing/2014/main" id="{AF0BD62E-342C-A239-4E08-CA723266278E}"/>
                          </a:ext>
                        </a:extLst>
                      </p:cNvPr>
                      <p:cNvSpPr/>
                      <p:nvPr/>
                    </p:nvSpPr>
                    <p:spPr>
                      <a:xfrm>
                        <a:off x="2507828" y="1767065"/>
                        <a:ext cx="424922" cy="214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114">
                        <a:extLst>
                          <a:ext uri="{FF2B5EF4-FFF2-40B4-BE49-F238E27FC236}">
                            <a16:creationId xmlns:a16="http://schemas.microsoft.com/office/drawing/2014/main" id="{B70EB81D-2E7F-5215-A564-7F352BF9A185}"/>
                          </a:ext>
                        </a:extLst>
                      </p:cNvPr>
                      <p:cNvSpPr/>
                      <p:nvPr/>
                    </p:nvSpPr>
                    <p:spPr>
                      <a:xfrm>
                        <a:off x="2709592" y="1767064"/>
                        <a:ext cx="223158" cy="21476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11" name="Group 110">
                      <a:extLst>
                        <a:ext uri="{FF2B5EF4-FFF2-40B4-BE49-F238E27FC236}">
                          <a16:creationId xmlns:a16="http://schemas.microsoft.com/office/drawing/2014/main" id="{D8F60D4A-9FF9-F0AC-4A3F-473CCA05D355}"/>
                        </a:ext>
                      </a:extLst>
                    </p:cNvPr>
                    <p:cNvGrpSpPr/>
                    <p:nvPr/>
                  </p:nvGrpSpPr>
                  <p:grpSpPr>
                    <a:xfrm>
                      <a:off x="9277830" y="1166736"/>
                      <a:ext cx="424922" cy="407911"/>
                      <a:chOff x="2507828" y="1767064"/>
                      <a:chExt cx="424922" cy="268381"/>
                    </a:xfrm>
                  </p:grpSpPr>
                  <p:sp>
                    <p:nvSpPr>
                      <p:cNvPr id="112" name="Rectangle 111">
                        <a:extLst>
                          <a:ext uri="{FF2B5EF4-FFF2-40B4-BE49-F238E27FC236}">
                            <a16:creationId xmlns:a16="http://schemas.microsoft.com/office/drawing/2014/main" id="{BF744E60-EEAF-25F1-FB31-42C59DA45F61}"/>
                          </a:ext>
                        </a:extLst>
                      </p:cNvPr>
                      <p:cNvSpPr/>
                      <p:nvPr/>
                    </p:nvSpPr>
                    <p:spPr>
                      <a:xfrm>
                        <a:off x="2507828" y="1767065"/>
                        <a:ext cx="424922" cy="2683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Rectangle 112">
                        <a:extLst>
                          <a:ext uri="{FF2B5EF4-FFF2-40B4-BE49-F238E27FC236}">
                            <a16:creationId xmlns:a16="http://schemas.microsoft.com/office/drawing/2014/main" id="{B6183048-C908-57BC-99C1-F29B55F4C011}"/>
                          </a:ext>
                        </a:extLst>
                      </p:cNvPr>
                      <p:cNvSpPr/>
                      <p:nvPr/>
                    </p:nvSpPr>
                    <p:spPr>
                      <a:xfrm>
                        <a:off x="2709592" y="1767064"/>
                        <a:ext cx="223158" cy="2683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102" name="Rectangle 101">
                    <a:extLst>
                      <a:ext uri="{FF2B5EF4-FFF2-40B4-BE49-F238E27FC236}">
                        <a16:creationId xmlns:a16="http://schemas.microsoft.com/office/drawing/2014/main" id="{C2BE3045-D247-FD2A-F430-7C6BA079C4EC}"/>
                      </a:ext>
                    </a:extLst>
                  </p:cNvPr>
                  <p:cNvSpPr/>
                  <p:nvPr/>
                </p:nvSpPr>
                <p:spPr>
                  <a:xfrm>
                    <a:off x="9702752" y="1757176"/>
                    <a:ext cx="1475089" cy="1371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a:extLst>
                      <a:ext uri="{FF2B5EF4-FFF2-40B4-BE49-F238E27FC236}">
                        <a16:creationId xmlns:a16="http://schemas.microsoft.com/office/drawing/2014/main" id="{30E5AA8F-46E6-E33E-E4E8-F479A4D4372D}"/>
                      </a:ext>
                    </a:extLst>
                  </p:cNvPr>
                  <p:cNvSpPr/>
                  <p:nvPr/>
                </p:nvSpPr>
                <p:spPr>
                  <a:xfrm>
                    <a:off x="10166773" y="1780779"/>
                    <a:ext cx="91440" cy="5310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a:extLst>
                      <a:ext uri="{FF2B5EF4-FFF2-40B4-BE49-F238E27FC236}">
                        <a16:creationId xmlns:a16="http://schemas.microsoft.com/office/drawing/2014/main" id="{D51C8BB4-C4B7-7F9A-27F1-617F6BC819C4}"/>
                      </a:ext>
                    </a:extLst>
                  </p:cNvPr>
                  <p:cNvSpPr/>
                  <p:nvPr/>
                </p:nvSpPr>
                <p:spPr>
                  <a:xfrm>
                    <a:off x="11137203" y="1756226"/>
                    <a:ext cx="91440" cy="5310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sp>
          <p:nvSpPr>
            <p:cNvPr id="66" name="Freeform: Shape 65">
              <a:extLst>
                <a:ext uri="{FF2B5EF4-FFF2-40B4-BE49-F238E27FC236}">
                  <a16:creationId xmlns:a16="http://schemas.microsoft.com/office/drawing/2014/main" id="{8E71F8E0-2F95-80FF-F28A-583F62AC6C91}"/>
                </a:ext>
              </a:extLst>
            </p:cNvPr>
            <p:cNvSpPr/>
            <p:nvPr/>
          </p:nvSpPr>
          <p:spPr>
            <a:xfrm>
              <a:off x="4895577" y="3065222"/>
              <a:ext cx="67094" cy="13419"/>
            </a:xfrm>
            <a:custGeom>
              <a:avLst/>
              <a:gdLst>
                <a:gd name="connsiteX0" fmla="*/ 0 w 147710"/>
                <a:gd name="connsiteY0" fmla="*/ 31133 h 29542"/>
                <a:gd name="connsiteX1" fmla="*/ 12044 w 147710"/>
                <a:gd name="connsiteY1" fmla="*/ 29315 h 29542"/>
                <a:gd name="connsiteX2" fmla="*/ 134531 w 147710"/>
                <a:gd name="connsiteY2" fmla="*/ 29315 h 29542"/>
                <a:gd name="connsiteX3" fmla="*/ 146120 w 147710"/>
                <a:gd name="connsiteY3" fmla="*/ 17725 h 29542"/>
                <a:gd name="connsiteX4" fmla="*/ 146347 w 147710"/>
                <a:gd name="connsiteY4" fmla="*/ 0 h 29542"/>
                <a:gd name="connsiteX5" fmla="*/ 147938 w 147710"/>
                <a:gd name="connsiteY5" fmla="*/ 31133 h 29542"/>
                <a:gd name="connsiteX6" fmla="*/ 0 w 147710"/>
                <a:gd name="connsiteY6" fmla="*/ 31133 h 2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710" h="29542">
                  <a:moveTo>
                    <a:pt x="0" y="31133"/>
                  </a:moveTo>
                  <a:cubicBezTo>
                    <a:pt x="3863" y="28860"/>
                    <a:pt x="7954" y="29315"/>
                    <a:pt x="12044" y="29315"/>
                  </a:cubicBezTo>
                  <a:cubicBezTo>
                    <a:pt x="52949" y="29315"/>
                    <a:pt x="93626" y="29315"/>
                    <a:pt x="134531" y="29315"/>
                  </a:cubicBezTo>
                  <a:cubicBezTo>
                    <a:pt x="145439" y="29315"/>
                    <a:pt x="145893" y="28633"/>
                    <a:pt x="146120" y="17725"/>
                  </a:cubicBezTo>
                  <a:cubicBezTo>
                    <a:pt x="146120" y="11817"/>
                    <a:pt x="146347" y="5908"/>
                    <a:pt x="146347" y="0"/>
                  </a:cubicBezTo>
                  <a:cubicBezTo>
                    <a:pt x="148620" y="10226"/>
                    <a:pt x="147256" y="20907"/>
                    <a:pt x="147938" y="31133"/>
                  </a:cubicBezTo>
                  <a:cubicBezTo>
                    <a:pt x="98625" y="31133"/>
                    <a:pt x="49313" y="31133"/>
                    <a:pt x="0" y="31133"/>
                  </a:cubicBezTo>
                  <a:close/>
                </a:path>
              </a:pathLst>
            </a:custGeom>
            <a:solidFill>
              <a:schemeClr val="accent1"/>
            </a:solidFill>
            <a:ln w="2261" cap="flat">
              <a:noFill/>
              <a:prstDash val="solid"/>
              <a:miter/>
            </a:ln>
          </p:spPr>
          <p:txBody>
            <a:bodyPr rtlCol="0" anchor="ctr"/>
            <a:lstStyle/>
            <a:p>
              <a:endParaRPr lang="en-US" dirty="0"/>
            </a:p>
          </p:txBody>
        </p:sp>
        <p:sp>
          <p:nvSpPr>
            <p:cNvPr id="63" name="Freeform: Shape 62">
              <a:extLst>
                <a:ext uri="{FF2B5EF4-FFF2-40B4-BE49-F238E27FC236}">
                  <a16:creationId xmlns:a16="http://schemas.microsoft.com/office/drawing/2014/main" id="{FCE93531-955E-82B2-B9C2-9D487AD43825}"/>
                </a:ext>
              </a:extLst>
            </p:cNvPr>
            <p:cNvSpPr/>
            <p:nvPr/>
          </p:nvSpPr>
          <p:spPr>
            <a:xfrm>
              <a:off x="4500232" y="3021126"/>
              <a:ext cx="122306" cy="24461"/>
            </a:xfrm>
            <a:custGeom>
              <a:avLst/>
              <a:gdLst>
                <a:gd name="connsiteX0" fmla="*/ 0 w 147710"/>
                <a:gd name="connsiteY0" fmla="*/ 31133 h 29542"/>
                <a:gd name="connsiteX1" fmla="*/ 12044 w 147710"/>
                <a:gd name="connsiteY1" fmla="*/ 29315 h 29542"/>
                <a:gd name="connsiteX2" fmla="*/ 134531 w 147710"/>
                <a:gd name="connsiteY2" fmla="*/ 29315 h 29542"/>
                <a:gd name="connsiteX3" fmla="*/ 146120 w 147710"/>
                <a:gd name="connsiteY3" fmla="*/ 17725 h 29542"/>
                <a:gd name="connsiteX4" fmla="*/ 146347 w 147710"/>
                <a:gd name="connsiteY4" fmla="*/ 0 h 29542"/>
                <a:gd name="connsiteX5" fmla="*/ 147938 w 147710"/>
                <a:gd name="connsiteY5" fmla="*/ 31133 h 29542"/>
                <a:gd name="connsiteX6" fmla="*/ 0 w 147710"/>
                <a:gd name="connsiteY6" fmla="*/ 31133 h 2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710" h="29542">
                  <a:moveTo>
                    <a:pt x="0" y="31133"/>
                  </a:moveTo>
                  <a:cubicBezTo>
                    <a:pt x="3863" y="28860"/>
                    <a:pt x="7954" y="29315"/>
                    <a:pt x="12044" y="29315"/>
                  </a:cubicBezTo>
                  <a:cubicBezTo>
                    <a:pt x="52949" y="29315"/>
                    <a:pt x="93626" y="29315"/>
                    <a:pt x="134531" y="29315"/>
                  </a:cubicBezTo>
                  <a:cubicBezTo>
                    <a:pt x="145439" y="29315"/>
                    <a:pt x="145893" y="28633"/>
                    <a:pt x="146120" y="17725"/>
                  </a:cubicBezTo>
                  <a:cubicBezTo>
                    <a:pt x="146120" y="11817"/>
                    <a:pt x="146347" y="5908"/>
                    <a:pt x="146347" y="0"/>
                  </a:cubicBezTo>
                  <a:cubicBezTo>
                    <a:pt x="148620" y="10226"/>
                    <a:pt x="147256" y="20907"/>
                    <a:pt x="147938" y="31133"/>
                  </a:cubicBezTo>
                  <a:cubicBezTo>
                    <a:pt x="98625" y="31133"/>
                    <a:pt x="49313" y="31133"/>
                    <a:pt x="0" y="31133"/>
                  </a:cubicBezTo>
                  <a:close/>
                </a:path>
              </a:pathLst>
            </a:custGeom>
            <a:solidFill>
              <a:schemeClr val="accent1"/>
            </a:solidFill>
            <a:ln w="2261" cap="flat">
              <a:noFill/>
              <a:prstDash val="solid"/>
              <a:miter/>
            </a:ln>
          </p:spPr>
          <p:txBody>
            <a:bodyPr rtlCol="0" anchor="ctr"/>
            <a:lstStyle/>
            <a:p>
              <a:endParaRPr lang="en-US" dirty="0"/>
            </a:p>
          </p:txBody>
        </p:sp>
      </p:grpSp>
      <p:sp>
        <p:nvSpPr>
          <p:cNvPr id="2" name="Arrow: Bent 1">
            <a:extLst>
              <a:ext uri="{FF2B5EF4-FFF2-40B4-BE49-F238E27FC236}">
                <a16:creationId xmlns:a16="http://schemas.microsoft.com/office/drawing/2014/main" id="{8F740290-FF4B-392D-0746-9BF686774533}"/>
              </a:ext>
            </a:extLst>
          </p:cNvPr>
          <p:cNvSpPr/>
          <p:nvPr/>
        </p:nvSpPr>
        <p:spPr>
          <a:xfrm flipH="1" flipV="1">
            <a:off x="0" y="5654219"/>
            <a:ext cx="10898416" cy="534115"/>
          </a:xfrm>
          <a:prstGeom prst="bentArrow">
            <a:avLst>
              <a:gd name="adj1" fmla="val 14113"/>
              <a:gd name="adj2" fmla="val 12152"/>
              <a:gd name="adj3" fmla="val 0"/>
              <a:gd name="adj4" fmla="val 545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01" name="Freeform: Shape 300">
            <a:extLst>
              <a:ext uri="{FF2B5EF4-FFF2-40B4-BE49-F238E27FC236}">
                <a16:creationId xmlns:a16="http://schemas.microsoft.com/office/drawing/2014/main" id="{03F0E871-CA1F-0D36-52B4-5ACCD3543FD0}"/>
              </a:ext>
            </a:extLst>
          </p:cNvPr>
          <p:cNvSpPr/>
          <p:nvPr/>
        </p:nvSpPr>
        <p:spPr>
          <a:xfrm>
            <a:off x="8270635" y="5023455"/>
            <a:ext cx="322966" cy="1087057"/>
          </a:xfrm>
          <a:custGeom>
            <a:avLst/>
            <a:gdLst>
              <a:gd name="connsiteX0" fmla="*/ 398145 w 390525"/>
              <a:gd name="connsiteY0" fmla="*/ 1319213 h 1314450"/>
              <a:gd name="connsiteX1" fmla="*/ 398145 w 390525"/>
              <a:gd name="connsiteY1" fmla="*/ 296228 h 1314450"/>
              <a:gd name="connsiteX2" fmla="*/ 363855 w 390525"/>
              <a:gd name="connsiteY2" fmla="*/ 296228 h 1314450"/>
              <a:gd name="connsiteX3" fmla="*/ 340995 w 390525"/>
              <a:gd name="connsiteY3" fmla="*/ 272415 h 1314450"/>
              <a:gd name="connsiteX4" fmla="*/ 340995 w 390525"/>
              <a:gd name="connsiteY4" fmla="*/ 164783 h 1314450"/>
              <a:gd name="connsiteX5" fmla="*/ 340995 w 390525"/>
              <a:gd name="connsiteY5" fmla="*/ 104775 h 1314450"/>
              <a:gd name="connsiteX6" fmla="*/ 239078 w 390525"/>
              <a:gd name="connsiteY6" fmla="*/ 104775 h 1314450"/>
              <a:gd name="connsiteX7" fmla="*/ 216217 w 390525"/>
              <a:gd name="connsiteY7" fmla="*/ 80963 h 1314450"/>
              <a:gd name="connsiteX8" fmla="*/ 216217 w 390525"/>
              <a:gd name="connsiteY8" fmla="*/ 0 h 1314450"/>
              <a:gd name="connsiteX9" fmla="*/ 180975 w 390525"/>
              <a:gd name="connsiteY9" fmla="*/ 0 h 1314450"/>
              <a:gd name="connsiteX10" fmla="*/ 180975 w 390525"/>
              <a:gd name="connsiteY10" fmla="*/ 80963 h 1314450"/>
              <a:gd name="connsiteX11" fmla="*/ 158115 w 390525"/>
              <a:gd name="connsiteY11" fmla="*/ 104775 h 1314450"/>
              <a:gd name="connsiteX12" fmla="*/ 67628 w 390525"/>
              <a:gd name="connsiteY12" fmla="*/ 104775 h 1314450"/>
              <a:gd name="connsiteX13" fmla="*/ 66675 w 390525"/>
              <a:gd name="connsiteY13" fmla="*/ 120015 h 1314450"/>
              <a:gd name="connsiteX14" fmla="*/ 66675 w 390525"/>
              <a:gd name="connsiteY14" fmla="*/ 275273 h 1314450"/>
              <a:gd name="connsiteX15" fmla="*/ 45720 w 390525"/>
              <a:gd name="connsiteY15" fmla="*/ 296228 h 1314450"/>
              <a:gd name="connsiteX16" fmla="*/ 0 w 390525"/>
              <a:gd name="connsiteY16" fmla="*/ 296228 h 1314450"/>
              <a:gd name="connsiteX17" fmla="*/ 0 w 390525"/>
              <a:gd name="connsiteY17" fmla="*/ 1319213 h 1314450"/>
              <a:gd name="connsiteX18" fmla="*/ 398145 w 390525"/>
              <a:gd name="connsiteY18" fmla="*/ 1319213 h 1314450"/>
              <a:gd name="connsiteX19" fmla="*/ 294323 w 390525"/>
              <a:gd name="connsiteY19" fmla="*/ 1219200 h 1314450"/>
              <a:gd name="connsiteX20" fmla="*/ 273367 w 390525"/>
              <a:gd name="connsiteY20" fmla="*/ 1220152 h 1314450"/>
              <a:gd name="connsiteX21" fmla="*/ 253365 w 390525"/>
              <a:gd name="connsiteY21" fmla="*/ 1199198 h 1314450"/>
              <a:gd name="connsiteX22" fmla="*/ 253365 w 390525"/>
              <a:gd name="connsiteY22" fmla="*/ 1174433 h 1314450"/>
              <a:gd name="connsiteX23" fmla="*/ 294323 w 390525"/>
              <a:gd name="connsiteY23" fmla="*/ 1142048 h 1314450"/>
              <a:gd name="connsiteX24" fmla="*/ 294323 w 390525"/>
              <a:gd name="connsiteY24" fmla="*/ 1219200 h 1314450"/>
              <a:gd name="connsiteX25" fmla="*/ 253365 w 390525"/>
              <a:gd name="connsiteY25" fmla="*/ 1052513 h 1314450"/>
              <a:gd name="connsiteX26" fmla="*/ 253365 w 390525"/>
              <a:gd name="connsiteY26" fmla="*/ 1042988 h 1314450"/>
              <a:gd name="connsiteX27" fmla="*/ 294323 w 390525"/>
              <a:gd name="connsiteY27" fmla="*/ 1008698 h 1314450"/>
              <a:gd name="connsiteX28" fmla="*/ 294323 w 390525"/>
              <a:gd name="connsiteY28" fmla="*/ 1084898 h 1314450"/>
              <a:gd name="connsiteX29" fmla="*/ 253365 w 390525"/>
              <a:gd name="connsiteY29" fmla="*/ 1052513 h 1314450"/>
              <a:gd name="connsiteX30" fmla="*/ 296228 w 390525"/>
              <a:gd name="connsiteY30" fmla="*/ 914400 h 1314450"/>
              <a:gd name="connsiteX31" fmla="*/ 296228 w 390525"/>
              <a:gd name="connsiteY31" fmla="*/ 932498 h 1314450"/>
              <a:gd name="connsiteX32" fmla="*/ 275273 w 390525"/>
              <a:gd name="connsiteY32" fmla="*/ 955358 h 1314450"/>
              <a:gd name="connsiteX33" fmla="*/ 253365 w 390525"/>
              <a:gd name="connsiteY33" fmla="*/ 932498 h 1314450"/>
              <a:gd name="connsiteX34" fmla="*/ 253365 w 390525"/>
              <a:gd name="connsiteY34" fmla="*/ 894398 h 1314450"/>
              <a:gd name="connsiteX35" fmla="*/ 275273 w 390525"/>
              <a:gd name="connsiteY35" fmla="*/ 871538 h 1314450"/>
              <a:gd name="connsiteX36" fmla="*/ 296228 w 390525"/>
              <a:gd name="connsiteY36" fmla="*/ 894398 h 1314450"/>
              <a:gd name="connsiteX37" fmla="*/ 296228 w 390525"/>
              <a:gd name="connsiteY37" fmla="*/ 914400 h 1314450"/>
              <a:gd name="connsiteX38" fmla="*/ 253365 w 390525"/>
              <a:gd name="connsiteY38" fmla="*/ 374333 h 1314450"/>
              <a:gd name="connsiteX39" fmla="*/ 294323 w 390525"/>
              <a:gd name="connsiteY39" fmla="*/ 342900 h 1314450"/>
              <a:gd name="connsiteX40" fmla="*/ 294323 w 390525"/>
              <a:gd name="connsiteY40" fmla="*/ 419100 h 1314450"/>
              <a:gd name="connsiteX41" fmla="*/ 270510 w 390525"/>
              <a:gd name="connsiteY41" fmla="*/ 420053 h 1314450"/>
              <a:gd name="connsiteX42" fmla="*/ 253365 w 390525"/>
              <a:gd name="connsiteY42" fmla="*/ 402908 h 1314450"/>
              <a:gd name="connsiteX43" fmla="*/ 253365 w 390525"/>
              <a:gd name="connsiteY43" fmla="*/ 374333 h 1314450"/>
              <a:gd name="connsiteX44" fmla="*/ 294323 w 390525"/>
              <a:gd name="connsiteY44" fmla="*/ 475298 h 1314450"/>
              <a:gd name="connsiteX45" fmla="*/ 294323 w 390525"/>
              <a:gd name="connsiteY45" fmla="*/ 552450 h 1314450"/>
              <a:gd name="connsiteX46" fmla="*/ 256223 w 390525"/>
              <a:gd name="connsiteY46" fmla="*/ 552450 h 1314450"/>
              <a:gd name="connsiteX47" fmla="*/ 256223 w 390525"/>
              <a:gd name="connsiteY47" fmla="*/ 475298 h 1314450"/>
              <a:gd name="connsiteX48" fmla="*/ 294323 w 390525"/>
              <a:gd name="connsiteY48" fmla="*/ 475298 h 1314450"/>
              <a:gd name="connsiteX49" fmla="*/ 254317 w 390525"/>
              <a:gd name="connsiteY49" fmla="*/ 618173 h 1314450"/>
              <a:gd name="connsiteX50" fmla="*/ 266700 w 390525"/>
              <a:gd name="connsiteY50" fmla="*/ 606743 h 1314450"/>
              <a:gd name="connsiteX51" fmla="*/ 294323 w 390525"/>
              <a:gd name="connsiteY51" fmla="*/ 605790 h 1314450"/>
              <a:gd name="connsiteX52" fmla="*/ 294323 w 390525"/>
              <a:gd name="connsiteY52" fmla="*/ 683895 h 1314450"/>
              <a:gd name="connsiteX53" fmla="*/ 253365 w 390525"/>
              <a:gd name="connsiteY53" fmla="*/ 683895 h 1314450"/>
              <a:gd name="connsiteX54" fmla="*/ 254317 w 390525"/>
              <a:gd name="connsiteY54" fmla="*/ 618173 h 1314450"/>
              <a:gd name="connsiteX55" fmla="*/ 253365 w 390525"/>
              <a:gd name="connsiteY55" fmla="*/ 231458 h 1314450"/>
              <a:gd name="connsiteX56" fmla="*/ 253365 w 390525"/>
              <a:gd name="connsiteY56" fmla="*/ 203835 h 1314450"/>
              <a:gd name="connsiteX57" fmla="*/ 294323 w 390525"/>
              <a:gd name="connsiteY57" fmla="*/ 168592 h 1314450"/>
              <a:gd name="connsiteX58" fmla="*/ 294323 w 390525"/>
              <a:gd name="connsiteY58" fmla="*/ 246698 h 1314450"/>
              <a:gd name="connsiteX59" fmla="*/ 270510 w 390525"/>
              <a:gd name="connsiteY59" fmla="*/ 247650 h 1314450"/>
              <a:gd name="connsiteX60" fmla="*/ 253365 w 390525"/>
              <a:gd name="connsiteY60" fmla="*/ 231458 h 1314450"/>
              <a:gd name="connsiteX61" fmla="*/ 253365 w 390525"/>
              <a:gd name="connsiteY61" fmla="*/ 774383 h 1314450"/>
              <a:gd name="connsiteX62" fmla="*/ 294323 w 390525"/>
              <a:gd name="connsiteY62" fmla="*/ 741998 h 1314450"/>
              <a:gd name="connsiteX63" fmla="*/ 294323 w 390525"/>
              <a:gd name="connsiteY63" fmla="*/ 820102 h 1314450"/>
              <a:gd name="connsiteX64" fmla="*/ 266700 w 390525"/>
              <a:gd name="connsiteY64" fmla="*/ 819150 h 1314450"/>
              <a:gd name="connsiteX65" fmla="*/ 254317 w 390525"/>
              <a:gd name="connsiteY65" fmla="*/ 805815 h 1314450"/>
              <a:gd name="connsiteX66" fmla="*/ 253365 w 390525"/>
              <a:gd name="connsiteY66" fmla="*/ 774383 h 1314450"/>
              <a:gd name="connsiteX67" fmla="*/ 218123 w 390525"/>
              <a:gd name="connsiteY67" fmla="*/ 1220152 h 1314450"/>
              <a:gd name="connsiteX68" fmla="*/ 180975 w 390525"/>
              <a:gd name="connsiteY68" fmla="*/ 1220152 h 1314450"/>
              <a:gd name="connsiteX69" fmla="*/ 180975 w 390525"/>
              <a:gd name="connsiteY69" fmla="*/ 1142048 h 1314450"/>
              <a:gd name="connsiteX70" fmla="*/ 218123 w 390525"/>
              <a:gd name="connsiteY70" fmla="*/ 1142048 h 1314450"/>
              <a:gd name="connsiteX71" fmla="*/ 218123 w 390525"/>
              <a:gd name="connsiteY71" fmla="*/ 1220152 h 1314450"/>
              <a:gd name="connsiteX72" fmla="*/ 218123 w 390525"/>
              <a:gd name="connsiteY72" fmla="*/ 1075373 h 1314450"/>
              <a:gd name="connsiteX73" fmla="*/ 199073 w 390525"/>
              <a:gd name="connsiteY73" fmla="*/ 1085850 h 1314450"/>
              <a:gd name="connsiteX74" fmla="*/ 180023 w 390525"/>
              <a:gd name="connsiteY74" fmla="*/ 1075373 h 1314450"/>
              <a:gd name="connsiteX75" fmla="*/ 179070 w 390525"/>
              <a:gd name="connsiteY75" fmla="*/ 1008698 h 1314450"/>
              <a:gd name="connsiteX76" fmla="*/ 219075 w 390525"/>
              <a:gd name="connsiteY76" fmla="*/ 1008698 h 1314450"/>
              <a:gd name="connsiteX77" fmla="*/ 218123 w 390525"/>
              <a:gd name="connsiteY77" fmla="*/ 1075373 h 1314450"/>
              <a:gd name="connsiteX78" fmla="*/ 180023 w 390525"/>
              <a:gd name="connsiteY78" fmla="*/ 168592 h 1314450"/>
              <a:gd name="connsiteX79" fmla="*/ 217170 w 390525"/>
              <a:gd name="connsiteY79" fmla="*/ 168592 h 1314450"/>
              <a:gd name="connsiteX80" fmla="*/ 217170 w 390525"/>
              <a:gd name="connsiteY80" fmla="*/ 245745 h 1314450"/>
              <a:gd name="connsiteX81" fmla="*/ 180023 w 390525"/>
              <a:gd name="connsiteY81" fmla="*/ 245745 h 1314450"/>
              <a:gd name="connsiteX82" fmla="*/ 180023 w 390525"/>
              <a:gd name="connsiteY82" fmla="*/ 168592 h 1314450"/>
              <a:gd name="connsiteX83" fmla="*/ 218123 w 390525"/>
              <a:gd name="connsiteY83" fmla="*/ 741045 h 1314450"/>
              <a:gd name="connsiteX84" fmla="*/ 218123 w 390525"/>
              <a:gd name="connsiteY84" fmla="*/ 818198 h 1314450"/>
              <a:gd name="connsiteX85" fmla="*/ 180023 w 390525"/>
              <a:gd name="connsiteY85" fmla="*/ 818198 h 1314450"/>
              <a:gd name="connsiteX86" fmla="*/ 180023 w 390525"/>
              <a:gd name="connsiteY86" fmla="*/ 741045 h 1314450"/>
              <a:gd name="connsiteX87" fmla="*/ 218123 w 390525"/>
              <a:gd name="connsiteY87" fmla="*/ 741045 h 1314450"/>
              <a:gd name="connsiteX88" fmla="*/ 217170 w 390525"/>
              <a:gd name="connsiteY88" fmla="*/ 341948 h 1314450"/>
              <a:gd name="connsiteX89" fmla="*/ 217170 w 390525"/>
              <a:gd name="connsiteY89" fmla="*/ 419100 h 1314450"/>
              <a:gd name="connsiteX90" fmla="*/ 180023 w 390525"/>
              <a:gd name="connsiteY90" fmla="*/ 419100 h 1314450"/>
              <a:gd name="connsiteX91" fmla="*/ 180023 w 390525"/>
              <a:gd name="connsiteY91" fmla="*/ 341948 h 1314450"/>
              <a:gd name="connsiteX92" fmla="*/ 217170 w 390525"/>
              <a:gd name="connsiteY92" fmla="*/ 341948 h 1314450"/>
              <a:gd name="connsiteX93" fmla="*/ 180023 w 390525"/>
              <a:gd name="connsiteY93" fmla="*/ 475298 h 1314450"/>
              <a:gd name="connsiteX94" fmla="*/ 217170 w 390525"/>
              <a:gd name="connsiteY94" fmla="*/ 475298 h 1314450"/>
              <a:gd name="connsiteX95" fmla="*/ 217170 w 390525"/>
              <a:gd name="connsiteY95" fmla="*/ 552450 h 1314450"/>
              <a:gd name="connsiteX96" fmla="*/ 180023 w 390525"/>
              <a:gd name="connsiteY96" fmla="*/ 552450 h 1314450"/>
              <a:gd name="connsiteX97" fmla="*/ 180023 w 390525"/>
              <a:gd name="connsiteY97" fmla="*/ 475298 h 1314450"/>
              <a:gd name="connsiteX98" fmla="*/ 180023 w 390525"/>
              <a:gd name="connsiteY98" fmla="*/ 607695 h 1314450"/>
              <a:gd name="connsiteX99" fmla="*/ 217170 w 390525"/>
              <a:gd name="connsiteY99" fmla="*/ 607695 h 1314450"/>
              <a:gd name="connsiteX100" fmla="*/ 217170 w 390525"/>
              <a:gd name="connsiteY100" fmla="*/ 683895 h 1314450"/>
              <a:gd name="connsiteX101" fmla="*/ 180023 w 390525"/>
              <a:gd name="connsiteY101" fmla="*/ 683895 h 1314450"/>
              <a:gd name="connsiteX102" fmla="*/ 180023 w 390525"/>
              <a:gd name="connsiteY102" fmla="*/ 607695 h 1314450"/>
              <a:gd name="connsiteX103" fmla="*/ 178117 w 390525"/>
              <a:gd name="connsiteY103" fmla="*/ 897255 h 1314450"/>
              <a:gd name="connsiteX104" fmla="*/ 198120 w 390525"/>
              <a:gd name="connsiteY104" fmla="*/ 871538 h 1314450"/>
              <a:gd name="connsiteX105" fmla="*/ 218123 w 390525"/>
              <a:gd name="connsiteY105" fmla="*/ 897255 h 1314450"/>
              <a:gd name="connsiteX106" fmla="*/ 218123 w 390525"/>
              <a:gd name="connsiteY106" fmla="*/ 913448 h 1314450"/>
              <a:gd name="connsiteX107" fmla="*/ 218123 w 390525"/>
              <a:gd name="connsiteY107" fmla="*/ 931545 h 1314450"/>
              <a:gd name="connsiteX108" fmla="*/ 197167 w 390525"/>
              <a:gd name="connsiteY108" fmla="*/ 955358 h 1314450"/>
              <a:gd name="connsiteX109" fmla="*/ 177165 w 390525"/>
              <a:gd name="connsiteY109" fmla="*/ 931545 h 1314450"/>
              <a:gd name="connsiteX110" fmla="*/ 178117 w 390525"/>
              <a:gd name="connsiteY110" fmla="*/ 897255 h 1314450"/>
              <a:gd name="connsiteX111" fmla="*/ 142875 w 390525"/>
              <a:gd name="connsiteY111" fmla="*/ 1220152 h 1314450"/>
              <a:gd name="connsiteX112" fmla="*/ 102870 w 390525"/>
              <a:gd name="connsiteY112" fmla="*/ 1220152 h 1314450"/>
              <a:gd name="connsiteX113" fmla="*/ 102870 w 390525"/>
              <a:gd name="connsiteY113" fmla="*/ 1142048 h 1314450"/>
              <a:gd name="connsiteX114" fmla="*/ 142875 w 390525"/>
              <a:gd name="connsiteY114" fmla="*/ 1142048 h 1314450"/>
              <a:gd name="connsiteX115" fmla="*/ 142875 w 390525"/>
              <a:gd name="connsiteY115" fmla="*/ 1220152 h 1314450"/>
              <a:gd name="connsiteX116" fmla="*/ 102870 w 390525"/>
              <a:gd name="connsiteY116" fmla="*/ 818198 h 1314450"/>
              <a:gd name="connsiteX117" fmla="*/ 102870 w 390525"/>
              <a:gd name="connsiteY117" fmla="*/ 741045 h 1314450"/>
              <a:gd name="connsiteX118" fmla="*/ 142875 w 390525"/>
              <a:gd name="connsiteY118" fmla="*/ 741045 h 1314450"/>
              <a:gd name="connsiteX119" fmla="*/ 142875 w 390525"/>
              <a:gd name="connsiteY119" fmla="*/ 818198 h 1314450"/>
              <a:gd name="connsiteX120" fmla="*/ 102870 w 390525"/>
              <a:gd name="connsiteY120" fmla="*/ 818198 h 1314450"/>
              <a:gd name="connsiteX121" fmla="*/ 143828 w 390525"/>
              <a:gd name="connsiteY121" fmla="*/ 1075373 h 1314450"/>
              <a:gd name="connsiteX122" fmla="*/ 129540 w 390525"/>
              <a:gd name="connsiteY122" fmla="*/ 1086802 h 1314450"/>
              <a:gd name="connsiteX123" fmla="*/ 103823 w 390525"/>
              <a:gd name="connsiteY123" fmla="*/ 1087755 h 1314450"/>
              <a:gd name="connsiteX124" fmla="*/ 103823 w 390525"/>
              <a:gd name="connsiteY124" fmla="*/ 1009650 h 1314450"/>
              <a:gd name="connsiteX125" fmla="*/ 144780 w 390525"/>
              <a:gd name="connsiteY125" fmla="*/ 1009650 h 1314450"/>
              <a:gd name="connsiteX126" fmla="*/ 143828 w 390525"/>
              <a:gd name="connsiteY126" fmla="*/ 1075373 h 1314450"/>
              <a:gd name="connsiteX127" fmla="*/ 144780 w 390525"/>
              <a:gd name="connsiteY127" fmla="*/ 889635 h 1314450"/>
              <a:gd name="connsiteX128" fmla="*/ 144780 w 390525"/>
              <a:gd name="connsiteY128" fmla="*/ 922020 h 1314450"/>
              <a:gd name="connsiteX129" fmla="*/ 103823 w 390525"/>
              <a:gd name="connsiteY129" fmla="*/ 952500 h 1314450"/>
              <a:gd name="connsiteX130" fmla="*/ 103823 w 390525"/>
              <a:gd name="connsiteY130" fmla="*/ 872490 h 1314450"/>
              <a:gd name="connsiteX131" fmla="*/ 127635 w 390525"/>
              <a:gd name="connsiteY131" fmla="*/ 872490 h 1314450"/>
              <a:gd name="connsiteX132" fmla="*/ 144780 w 390525"/>
              <a:gd name="connsiteY132" fmla="*/ 889635 h 1314450"/>
              <a:gd name="connsiteX133" fmla="*/ 143828 w 390525"/>
              <a:gd name="connsiteY133" fmla="*/ 678180 h 1314450"/>
              <a:gd name="connsiteX134" fmla="*/ 141923 w 390525"/>
              <a:gd name="connsiteY134" fmla="*/ 683895 h 1314450"/>
              <a:gd name="connsiteX135" fmla="*/ 102870 w 390525"/>
              <a:gd name="connsiteY135" fmla="*/ 683895 h 1314450"/>
              <a:gd name="connsiteX136" fmla="*/ 102870 w 390525"/>
              <a:gd name="connsiteY136" fmla="*/ 607695 h 1314450"/>
              <a:gd name="connsiteX137" fmla="*/ 114300 w 390525"/>
              <a:gd name="connsiteY137" fmla="*/ 605790 h 1314450"/>
              <a:gd name="connsiteX138" fmla="*/ 144780 w 390525"/>
              <a:gd name="connsiteY138" fmla="*/ 634365 h 1314450"/>
              <a:gd name="connsiteX139" fmla="*/ 143828 w 390525"/>
              <a:gd name="connsiteY139" fmla="*/ 678180 h 1314450"/>
              <a:gd name="connsiteX140" fmla="*/ 142875 w 390525"/>
              <a:gd name="connsiteY140" fmla="*/ 419100 h 1314450"/>
              <a:gd name="connsiteX141" fmla="*/ 103823 w 390525"/>
              <a:gd name="connsiteY141" fmla="*/ 419100 h 1314450"/>
              <a:gd name="connsiteX142" fmla="*/ 103823 w 390525"/>
              <a:gd name="connsiteY142" fmla="*/ 341948 h 1314450"/>
              <a:gd name="connsiteX143" fmla="*/ 142875 w 390525"/>
              <a:gd name="connsiteY143" fmla="*/ 341948 h 1314450"/>
              <a:gd name="connsiteX144" fmla="*/ 142875 w 390525"/>
              <a:gd name="connsiteY144" fmla="*/ 419100 h 1314450"/>
              <a:gd name="connsiteX145" fmla="*/ 103823 w 390525"/>
              <a:gd name="connsiteY145" fmla="*/ 168592 h 1314450"/>
              <a:gd name="connsiteX146" fmla="*/ 142875 w 390525"/>
              <a:gd name="connsiteY146" fmla="*/ 168592 h 1314450"/>
              <a:gd name="connsiteX147" fmla="*/ 142875 w 390525"/>
              <a:gd name="connsiteY147" fmla="*/ 245745 h 1314450"/>
              <a:gd name="connsiteX148" fmla="*/ 103823 w 390525"/>
              <a:gd name="connsiteY148" fmla="*/ 245745 h 1314450"/>
              <a:gd name="connsiteX149" fmla="*/ 103823 w 390525"/>
              <a:gd name="connsiteY149" fmla="*/ 168592 h 1314450"/>
              <a:gd name="connsiteX150" fmla="*/ 102870 w 390525"/>
              <a:gd name="connsiteY150" fmla="*/ 475298 h 1314450"/>
              <a:gd name="connsiteX151" fmla="*/ 142875 w 390525"/>
              <a:gd name="connsiteY151" fmla="*/ 475298 h 1314450"/>
              <a:gd name="connsiteX152" fmla="*/ 142875 w 390525"/>
              <a:gd name="connsiteY152" fmla="*/ 551498 h 1314450"/>
              <a:gd name="connsiteX153" fmla="*/ 102870 w 390525"/>
              <a:gd name="connsiteY153" fmla="*/ 551498 h 1314450"/>
              <a:gd name="connsiteX154" fmla="*/ 102870 w 390525"/>
              <a:gd name="connsiteY154" fmla="*/ 475298 h 13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390525" h="1314450">
                <a:moveTo>
                  <a:pt x="398145" y="1319213"/>
                </a:moveTo>
                <a:cubicBezTo>
                  <a:pt x="398145" y="976313"/>
                  <a:pt x="398145" y="637223"/>
                  <a:pt x="398145" y="296228"/>
                </a:cubicBezTo>
                <a:cubicBezTo>
                  <a:pt x="384810" y="296228"/>
                  <a:pt x="374333" y="295275"/>
                  <a:pt x="363855" y="296228"/>
                </a:cubicBezTo>
                <a:cubicBezTo>
                  <a:pt x="344805" y="298133"/>
                  <a:pt x="340042" y="289560"/>
                  <a:pt x="340995" y="272415"/>
                </a:cubicBezTo>
                <a:cubicBezTo>
                  <a:pt x="341948" y="236220"/>
                  <a:pt x="340995" y="200978"/>
                  <a:pt x="340995" y="164783"/>
                </a:cubicBezTo>
                <a:cubicBezTo>
                  <a:pt x="340995" y="145733"/>
                  <a:pt x="340995" y="125730"/>
                  <a:pt x="340995" y="104775"/>
                </a:cubicBezTo>
                <a:cubicBezTo>
                  <a:pt x="304800" y="104775"/>
                  <a:pt x="271463" y="103823"/>
                  <a:pt x="239078" y="104775"/>
                </a:cubicBezTo>
                <a:cubicBezTo>
                  <a:pt x="220028" y="105728"/>
                  <a:pt x="215265" y="99060"/>
                  <a:pt x="216217" y="80963"/>
                </a:cubicBezTo>
                <a:cubicBezTo>
                  <a:pt x="217170" y="54292"/>
                  <a:pt x="216217" y="27623"/>
                  <a:pt x="216217" y="0"/>
                </a:cubicBezTo>
                <a:cubicBezTo>
                  <a:pt x="203835" y="0"/>
                  <a:pt x="193358" y="0"/>
                  <a:pt x="180975" y="0"/>
                </a:cubicBezTo>
                <a:cubicBezTo>
                  <a:pt x="180975" y="27623"/>
                  <a:pt x="180023" y="54292"/>
                  <a:pt x="180975" y="80963"/>
                </a:cubicBezTo>
                <a:cubicBezTo>
                  <a:pt x="181928" y="98108"/>
                  <a:pt x="177165" y="105728"/>
                  <a:pt x="158115" y="104775"/>
                </a:cubicBezTo>
                <a:cubicBezTo>
                  <a:pt x="127635" y="102870"/>
                  <a:pt x="98108" y="104775"/>
                  <a:pt x="67628" y="104775"/>
                </a:cubicBezTo>
                <a:cubicBezTo>
                  <a:pt x="66675" y="112395"/>
                  <a:pt x="66675" y="116205"/>
                  <a:pt x="66675" y="120015"/>
                </a:cubicBezTo>
                <a:cubicBezTo>
                  <a:pt x="66675" y="171450"/>
                  <a:pt x="65723" y="223838"/>
                  <a:pt x="66675" y="275273"/>
                </a:cubicBezTo>
                <a:cubicBezTo>
                  <a:pt x="66675" y="291465"/>
                  <a:pt x="61913" y="297180"/>
                  <a:pt x="45720" y="296228"/>
                </a:cubicBezTo>
                <a:cubicBezTo>
                  <a:pt x="31433" y="295275"/>
                  <a:pt x="17145" y="296228"/>
                  <a:pt x="0" y="296228"/>
                </a:cubicBezTo>
                <a:cubicBezTo>
                  <a:pt x="0" y="637223"/>
                  <a:pt x="0" y="976313"/>
                  <a:pt x="0" y="1319213"/>
                </a:cubicBezTo>
                <a:lnTo>
                  <a:pt x="398145" y="1319213"/>
                </a:lnTo>
                <a:close/>
                <a:moveTo>
                  <a:pt x="294323" y="1219200"/>
                </a:moveTo>
                <a:cubicBezTo>
                  <a:pt x="286703" y="1220152"/>
                  <a:pt x="280035" y="1220152"/>
                  <a:pt x="273367" y="1220152"/>
                </a:cubicBezTo>
                <a:cubicBezTo>
                  <a:pt x="257175" y="1222058"/>
                  <a:pt x="251460" y="1214438"/>
                  <a:pt x="253365" y="1199198"/>
                </a:cubicBezTo>
                <a:cubicBezTo>
                  <a:pt x="254317" y="1190625"/>
                  <a:pt x="253365" y="1183005"/>
                  <a:pt x="253365" y="1174433"/>
                </a:cubicBezTo>
                <a:cubicBezTo>
                  <a:pt x="253365" y="1135380"/>
                  <a:pt x="253365" y="1135380"/>
                  <a:pt x="294323" y="1142048"/>
                </a:cubicBezTo>
                <a:cubicBezTo>
                  <a:pt x="294323" y="1168718"/>
                  <a:pt x="294323" y="1193483"/>
                  <a:pt x="294323" y="1219200"/>
                </a:cubicBezTo>
                <a:close/>
                <a:moveTo>
                  <a:pt x="253365" y="1052513"/>
                </a:moveTo>
                <a:cubicBezTo>
                  <a:pt x="253365" y="1049655"/>
                  <a:pt x="253365" y="1046798"/>
                  <a:pt x="253365" y="1042988"/>
                </a:cubicBezTo>
                <a:cubicBezTo>
                  <a:pt x="253365" y="1004888"/>
                  <a:pt x="253365" y="1004888"/>
                  <a:pt x="294323" y="1008698"/>
                </a:cubicBezTo>
                <a:cubicBezTo>
                  <a:pt x="294323" y="1033463"/>
                  <a:pt x="294323" y="1059180"/>
                  <a:pt x="294323" y="1084898"/>
                </a:cubicBezTo>
                <a:cubicBezTo>
                  <a:pt x="253365" y="1090613"/>
                  <a:pt x="253365" y="1090613"/>
                  <a:pt x="253365" y="1052513"/>
                </a:cubicBezTo>
                <a:close/>
                <a:moveTo>
                  <a:pt x="296228" y="914400"/>
                </a:moveTo>
                <a:cubicBezTo>
                  <a:pt x="296228" y="920115"/>
                  <a:pt x="295275" y="926783"/>
                  <a:pt x="296228" y="932498"/>
                </a:cubicBezTo>
                <a:cubicBezTo>
                  <a:pt x="298133" y="948690"/>
                  <a:pt x="293370" y="955358"/>
                  <a:pt x="275273" y="955358"/>
                </a:cubicBezTo>
                <a:cubicBezTo>
                  <a:pt x="258128" y="955358"/>
                  <a:pt x="252413" y="948690"/>
                  <a:pt x="253365" y="932498"/>
                </a:cubicBezTo>
                <a:cubicBezTo>
                  <a:pt x="254317" y="920115"/>
                  <a:pt x="254317" y="906780"/>
                  <a:pt x="253365" y="894398"/>
                </a:cubicBezTo>
                <a:cubicBezTo>
                  <a:pt x="252413" y="878205"/>
                  <a:pt x="258128" y="872490"/>
                  <a:pt x="275273" y="871538"/>
                </a:cubicBezTo>
                <a:cubicBezTo>
                  <a:pt x="293370" y="871538"/>
                  <a:pt x="298133" y="878205"/>
                  <a:pt x="296228" y="894398"/>
                </a:cubicBezTo>
                <a:cubicBezTo>
                  <a:pt x="295275" y="901065"/>
                  <a:pt x="296228" y="907733"/>
                  <a:pt x="296228" y="914400"/>
                </a:cubicBezTo>
                <a:close/>
                <a:moveTo>
                  <a:pt x="253365" y="374333"/>
                </a:moveTo>
                <a:cubicBezTo>
                  <a:pt x="253365" y="336233"/>
                  <a:pt x="254317" y="335280"/>
                  <a:pt x="294323" y="342900"/>
                </a:cubicBezTo>
                <a:cubicBezTo>
                  <a:pt x="294323" y="367665"/>
                  <a:pt x="294323" y="393383"/>
                  <a:pt x="294323" y="419100"/>
                </a:cubicBezTo>
                <a:cubicBezTo>
                  <a:pt x="285750" y="419100"/>
                  <a:pt x="278130" y="419100"/>
                  <a:pt x="270510" y="420053"/>
                </a:cubicBezTo>
                <a:cubicBezTo>
                  <a:pt x="258128" y="421005"/>
                  <a:pt x="252413" y="416242"/>
                  <a:pt x="253365" y="402908"/>
                </a:cubicBezTo>
                <a:cubicBezTo>
                  <a:pt x="254317" y="394335"/>
                  <a:pt x="253365" y="383858"/>
                  <a:pt x="253365" y="374333"/>
                </a:cubicBezTo>
                <a:close/>
                <a:moveTo>
                  <a:pt x="294323" y="475298"/>
                </a:moveTo>
                <a:cubicBezTo>
                  <a:pt x="294323" y="501015"/>
                  <a:pt x="294323" y="525780"/>
                  <a:pt x="294323" y="552450"/>
                </a:cubicBezTo>
                <a:cubicBezTo>
                  <a:pt x="281940" y="552450"/>
                  <a:pt x="269558" y="552450"/>
                  <a:pt x="256223" y="552450"/>
                </a:cubicBezTo>
                <a:cubicBezTo>
                  <a:pt x="256223" y="526733"/>
                  <a:pt x="256223" y="501967"/>
                  <a:pt x="256223" y="475298"/>
                </a:cubicBezTo>
                <a:cubicBezTo>
                  <a:pt x="268605" y="475298"/>
                  <a:pt x="280035" y="475298"/>
                  <a:pt x="294323" y="475298"/>
                </a:cubicBezTo>
                <a:close/>
                <a:moveTo>
                  <a:pt x="254317" y="618173"/>
                </a:moveTo>
                <a:cubicBezTo>
                  <a:pt x="254317" y="614363"/>
                  <a:pt x="261938" y="607695"/>
                  <a:pt x="266700" y="606743"/>
                </a:cubicBezTo>
                <a:cubicBezTo>
                  <a:pt x="275273" y="604838"/>
                  <a:pt x="283845" y="605790"/>
                  <a:pt x="294323" y="605790"/>
                </a:cubicBezTo>
                <a:cubicBezTo>
                  <a:pt x="294323" y="633413"/>
                  <a:pt x="294323" y="657225"/>
                  <a:pt x="294323" y="683895"/>
                </a:cubicBezTo>
                <a:cubicBezTo>
                  <a:pt x="280988" y="683895"/>
                  <a:pt x="268605" y="683895"/>
                  <a:pt x="253365" y="683895"/>
                </a:cubicBezTo>
                <a:cubicBezTo>
                  <a:pt x="253365" y="661988"/>
                  <a:pt x="253365" y="640080"/>
                  <a:pt x="254317" y="618173"/>
                </a:cubicBezTo>
                <a:close/>
                <a:moveTo>
                  <a:pt x="253365" y="231458"/>
                </a:moveTo>
                <a:cubicBezTo>
                  <a:pt x="254317" y="222885"/>
                  <a:pt x="253365" y="213360"/>
                  <a:pt x="253365" y="203835"/>
                </a:cubicBezTo>
                <a:cubicBezTo>
                  <a:pt x="253365" y="165735"/>
                  <a:pt x="253365" y="165735"/>
                  <a:pt x="294323" y="168592"/>
                </a:cubicBezTo>
                <a:cubicBezTo>
                  <a:pt x="294323" y="194310"/>
                  <a:pt x="294323" y="219075"/>
                  <a:pt x="294323" y="246698"/>
                </a:cubicBezTo>
                <a:cubicBezTo>
                  <a:pt x="286703" y="246698"/>
                  <a:pt x="278130" y="247650"/>
                  <a:pt x="270510" y="247650"/>
                </a:cubicBezTo>
                <a:cubicBezTo>
                  <a:pt x="258128" y="249555"/>
                  <a:pt x="252413" y="243840"/>
                  <a:pt x="253365" y="231458"/>
                </a:cubicBezTo>
                <a:close/>
                <a:moveTo>
                  <a:pt x="253365" y="774383"/>
                </a:moveTo>
                <a:cubicBezTo>
                  <a:pt x="253365" y="735330"/>
                  <a:pt x="253365" y="735330"/>
                  <a:pt x="294323" y="741998"/>
                </a:cubicBezTo>
                <a:cubicBezTo>
                  <a:pt x="294323" y="766763"/>
                  <a:pt x="294323" y="792480"/>
                  <a:pt x="294323" y="820102"/>
                </a:cubicBezTo>
                <a:cubicBezTo>
                  <a:pt x="284798" y="820102"/>
                  <a:pt x="275273" y="822008"/>
                  <a:pt x="266700" y="819150"/>
                </a:cubicBezTo>
                <a:cubicBezTo>
                  <a:pt x="260985" y="817245"/>
                  <a:pt x="255270" y="811530"/>
                  <a:pt x="254317" y="805815"/>
                </a:cubicBezTo>
                <a:cubicBezTo>
                  <a:pt x="252413" y="795338"/>
                  <a:pt x="253365" y="784860"/>
                  <a:pt x="253365" y="774383"/>
                </a:cubicBezTo>
                <a:close/>
                <a:moveTo>
                  <a:pt x="218123" y="1220152"/>
                </a:moveTo>
                <a:cubicBezTo>
                  <a:pt x="204788" y="1220152"/>
                  <a:pt x="193358" y="1220152"/>
                  <a:pt x="180975" y="1220152"/>
                </a:cubicBezTo>
                <a:cubicBezTo>
                  <a:pt x="180975" y="1193483"/>
                  <a:pt x="180975" y="1168718"/>
                  <a:pt x="180975" y="1142048"/>
                </a:cubicBezTo>
                <a:cubicBezTo>
                  <a:pt x="193358" y="1142048"/>
                  <a:pt x="205740" y="1142048"/>
                  <a:pt x="218123" y="1142048"/>
                </a:cubicBezTo>
                <a:cubicBezTo>
                  <a:pt x="218123" y="1167765"/>
                  <a:pt x="218123" y="1192530"/>
                  <a:pt x="218123" y="1220152"/>
                </a:cubicBezTo>
                <a:close/>
                <a:moveTo>
                  <a:pt x="218123" y="1075373"/>
                </a:moveTo>
                <a:cubicBezTo>
                  <a:pt x="218123" y="1080135"/>
                  <a:pt x="205740" y="1085850"/>
                  <a:pt x="199073" y="1085850"/>
                </a:cubicBezTo>
                <a:cubicBezTo>
                  <a:pt x="192405" y="1085850"/>
                  <a:pt x="180023" y="1079183"/>
                  <a:pt x="180023" y="1075373"/>
                </a:cubicBezTo>
                <a:cubicBezTo>
                  <a:pt x="178117" y="1053465"/>
                  <a:pt x="179070" y="1031558"/>
                  <a:pt x="179070" y="1008698"/>
                </a:cubicBezTo>
                <a:cubicBezTo>
                  <a:pt x="193358" y="1008698"/>
                  <a:pt x="204788" y="1008698"/>
                  <a:pt x="219075" y="1008698"/>
                </a:cubicBezTo>
                <a:cubicBezTo>
                  <a:pt x="219075" y="1032510"/>
                  <a:pt x="220028" y="1054418"/>
                  <a:pt x="218123" y="1075373"/>
                </a:cubicBezTo>
                <a:close/>
                <a:moveTo>
                  <a:pt x="180023" y="168592"/>
                </a:moveTo>
                <a:cubicBezTo>
                  <a:pt x="192405" y="168592"/>
                  <a:pt x="202883" y="168592"/>
                  <a:pt x="217170" y="168592"/>
                </a:cubicBezTo>
                <a:cubicBezTo>
                  <a:pt x="217170" y="194310"/>
                  <a:pt x="217170" y="219075"/>
                  <a:pt x="217170" y="245745"/>
                </a:cubicBezTo>
                <a:cubicBezTo>
                  <a:pt x="204788" y="245745"/>
                  <a:pt x="193358" y="245745"/>
                  <a:pt x="180023" y="245745"/>
                </a:cubicBezTo>
                <a:cubicBezTo>
                  <a:pt x="180023" y="220980"/>
                  <a:pt x="180023" y="195263"/>
                  <a:pt x="180023" y="168592"/>
                </a:cubicBezTo>
                <a:close/>
                <a:moveTo>
                  <a:pt x="218123" y="741045"/>
                </a:moveTo>
                <a:cubicBezTo>
                  <a:pt x="218123" y="766763"/>
                  <a:pt x="218123" y="791527"/>
                  <a:pt x="218123" y="818198"/>
                </a:cubicBezTo>
                <a:cubicBezTo>
                  <a:pt x="205740" y="818198"/>
                  <a:pt x="193358" y="818198"/>
                  <a:pt x="180023" y="818198"/>
                </a:cubicBezTo>
                <a:cubicBezTo>
                  <a:pt x="180023" y="792480"/>
                  <a:pt x="180023" y="767715"/>
                  <a:pt x="180023" y="741045"/>
                </a:cubicBezTo>
                <a:cubicBezTo>
                  <a:pt x="191453" y="741045"/>
                  <a:pt x="202883" y="741045"/>
                  <a:pt x="218123" y="741045"/>
                </a:cubicBezTo>
                <a:close/>
                <a:moveTo>
                  <a:pt x="217170" y="341948"/>
                </a:moveTo>
                <a:cubicBezTo>
                  <a:pt x="217170" y="366713"/>
                  <a:pt x="217170" y="392430"/>
                  <a:pt x="217170" y="419100"/>
                </a:cubicBezTo>
                <a:cubicBezTo>
                  <a:pt x="205740" y="419100"/>
                  <a:pt x="194310" y="419100"/>
                  <a:pt x="180023" y="419100"/>
                </a:cubicBezTo>
                <a:cubicBezTo>
                  <a:pt x="180023" y="394335"/>
                  <a:pt x="180023" y="369570"/>
                  <a:pt x="180023" y="341948"/>
                </a:cubicBezTo>
                <a:cubicBezTo>
                  <a:pt x="192405" y="341948"/>
                  <a:pt x="203835" y="341948"/>
                  <a:pt x="217170" y="341948"/>
                </a:cubicBezTo>
                <a:close/>
                <a:moveTo>
                  <a:pt x="180023" y="475298"/>
                </a:moveTo>
                <a:cubicBezTo>
                  <a:pt x="192405" y="475298"/>
                  <a:pt x="203835" y="475298"/>
                  <a:pt x="217170" y="475298"/>
                </a:cubicBezTo>
                <a:cubicBezTo>
                  <a:pt x="217170" y="501015"/>
                  <a:pt x="217170" y="525780"/>
                  <a:pt x="217170" y="552450"/>
                </a:cubicBezTo>
                <a:cubicBezTo>
                  <a:pt x="205740" y="552450"/>
                  <a:pt x="193358" y="552450"/>
                  <a:pt x="180023" y="552450"/>
                </a:cubicBezTo>
                <a:cubicBezTo>
                  <a:pt x="180023" y="526733"/>
                  <a:pt x="180023" y="501967"/>
                  <a:pt x="180023" y="475298"/>
                </a:cubicBezTo>
                <a:close/>
                <a:moveTo>
                  <a:pt x="180023" y="607695"/>
                </a:moveTo>
                <a:cubicBezTo>
                  <a:pt x="192405" y="607695"/>
                  <a:pt x="203835" y="607695"/>
                  <a:pt x="217170" y="607695"/>
                </a:cubicBezTo>
                <a:cubicBezTo>
                  <a:pt x="217170" y="632460"/>
                  <a:pt x="217170" y="657225"/>
                  <a:pt x="217170" y="683895"/>
                </a:cubicBezTo>
                <a:cubicBezTo>
                  <a:pt x="203835" y="683895"/>
                  <a:pt x="192405" y="683895"/>
                  <a:pt x="180023" y="683895"/>
                </a:cubicBezTo>
                <a:cubicBezTo>
                  <a:pt x="180023" y="659130"/>
                  <a:pt x="180023" y="634365"/>
                  <a:pt x="180023" y="607695"/>
                </a:cubicBezTo>
                <a:close/>
                <a:moveTo>
                  <a:pt x="178117" y="897255"/>
                </a:moveTo>
                <a:cubicBezTo>
                  <a:pt x="178117" y="882968"/>
                  <a:pt x="177165" y="871538"/>
                  <a:pt x="198120" y="871538"/>
                </a:cubicBezTo>
                <a:cubicBezTo>
                  <a:pt x="220028" y="871538"/>
                  <a:pt x="219075" y="882968"/>
                  <a:pt x="218123" y="897255"/>
                </a:cubicBezTo>
                <a:cubicBezTo>
                  <a:pt x="218123" y="902970"/>
                  <a:pt x="218123" y="907733"/>
                  <a:pt x="218123" y="913448"/>
                </a:cubicBezTo>
                <a:cubicBezTo>
                  <a:pt x="218123" y="919163"/>
                  <a:pt x="217170" y="925830"/>
                  <a:pt x="218123" y="931545"/>
                </a:cubicBezTo>
                <a:cubicBezTo>
                  <a:pt x="220028" y="946785"/>
                  <a:pt x="216217" y="955358"/>
                  <a:pt x="197167" y="955358"/>
                </a:cubicBezTo>
                <a:cubicBezTo>
                  <a:pt x="178117" y="955358"/>
                  <a:pt x="175260" y="946785"/>
                  <a:pt x="177165" y="931545"/>
                </a:cubicBezTo>
                <a:cubicBezTo>
                  <a:pt x="179070" y="920115"/>
                  <a:pt x="179070" y="908685"/>
                  <a:pt x="178117" y="897255"/>
                </a:cubicBezTo>
                <a:close/>
                <a:moveTo>
                  <a:pt x="142875" y="1220152"/>
                </a:moveTo>
                <a:cubicBezTo>
                  <a:pt x="128588" y="1220152"/>
                  <a:pt x="117158" y="1220152"/>
                  <a:pt x="102870" y="1220152"/>
                </a:cubicBezTo>
                <a:cubicBezTo>
                  <a:pt x="102870" y="1194435"/>
                  <a:pt x="102870" y="1168718"/>
                  <a:pt x="102870" y="1142048"/>
                </a:cubicBezTo>
                <a:cubicBezTo>
                  <a:pt x="116205" y="1142048"/>
                  <a:pt x="128588" y="1142048"/>
                  <a:pt x="142875" y="1142048"/>
                </a:cubicBezTo>
                <a:cubicBezTo>
                  <a:pt x="142875" y="1167765"/>
                  <a:pt x="142875" y="1192530"/>
                  <a:pt x="142875" y="1220152"/>
                </a:cubicBezTo>
                <a:close/>
                <a:moveTo>
                  <a:pt x="102870" y="818198"/>
                </a:moveTo>
                <a:cubicBezTo>
                  <a:pt x="102870" y="792480"/>
                  <a:pt x="102870" y="767715"/>
                  <a:pt x="102870" y="741045"/>
                </a:cubicBezTo>
                <a:cubicBezTo>
                  <a:pt x="115253" y="741045"/>
                  <a:pt x="128588" y="741045"/>
                  <a:pt x="142875" y="741045"/>
                </a:cubicBezTo>
                <a:cubicBezTo>
                  <a:pt x="142875" y="767715"/>
                  <a:pt x="142875" y="792480"/>
                  <a:pt x="142875" y="818198"/>
                </a:cubicBezTo>
                <a:cubicBezTo>
                  <a:pt x="129540" y="818198"/>
                  <a:pt x="117158" y="818198"/>
                  <a:pt x="102870" y="818198"/>
                </a:cubicBezTo>
                <a:close/>
                <a:moveTo>
                  <a:pt x="143828" y="1075373"/>
                </a:moveTo>
                <a:cubicBezTo>
                  <a:pt x="143828" y="1080135"/>
                  <a:pt x="135255" y="1085850"/>
                  <a:pt x="129540" y="1086802"/>
                </a:cubicBezTo>
                <a:cubicBezTo>
                  <a:pt x="121920" y="1088708"/>
                  <a:pt x="113348" y="1087755"/>
                  <a:pt x="103823" y="1087755"/>
                </a:cubicBezTo>
                <a:cubicBezTo>
                  <a:pt x="103823" y="1060133"/>
                  <a:pt x="103823" y="1035368"/>
                  <a:pt x="103823" y="1009650"/>
                </a:cubicBezTo>
                <a:cubicBezTo>
                  <a:pt x="117158" y="1009650"/>
                  <a:pt x="129540" y="1009650"/>
                  <a:pt x="144780" y="1009650"/>
                </a:cubicBezTo>
                <a:cubicBezTo>
                  <a:pt x="144780" y="1031558"/>
                  <a:pt x="145733" y="1053465"/>
                  <a:pt x="143828" y="1075373"/>
                </a:cubicBezTo>
                <a:close/>
                <a:moveTo>
                  <a:pt x="144780" y="889635"/>
                </a:moveTo>
                <a:cubicBezTo>
                  <a:pt x="143828" y="900113"/>
                  <a:pt x="144780" y="910590"/>
                  <a:pt x="144780" y="922020"/>
                </a:cubicBezTo>
                <a:cubicBezTo>
                  <a:pt x="144780" y="959168"/>
                  <a:pt x="144780" y="959168"/>
                  <a:pt x="103823" y="952500"/>
                </a:cubicBezTo>
                <a:cubicBezTo>
                  <a:pt x="103823" y="927735"/>
                  <a:pt x="103823" y="902018"/>
                  <a:pt x="103823" y="872490"/>
                </a:cubicBezTo>
                <a:cubicBezTo>
                  <a:pt x="113348" y="872490"/>
                  <a:pt x="120967" y="872490"/>
                  <a:pt x="127635" y="872490"/>
                </a:cubicBezTo>
                <a:cubicBezTo>
                  <a:pt x="140970" y="871538"/>
                  <a:pt x="145733" y="877252"/>
                  <a:pt x="144780" y="889635"/>
                </a:cubicBezTo>
                <a:close/>
                <a:moveTo>
                  <a:pt x="143828" y="678180"/>
                </a:moveTo>
                <a:cubicBezTo>
                  <a:pt x="143828" y="679133"/>
                  <a:pt x="142875" y="681038"/>
                  <a:pt x="141923" y="683895"/>
                </a:cubicBezTo>
                <a:cubicBezTo>
                  <a:pt x="130492" y="683895"/>
                  <a:pt x="118110" y="683895"/>
                  <a:pt x="102870" y="683895"/>
                </a:cubicBezTo>
                <a:cubicBezTo>
                  <a:pt x="102870" y="658178"/>
                  <a:pt x="102870" y="633413"/>
                  <a:pt x="102870" y="607695"/>
                </a:cubicBezTo>
                <a:cubicBezTo>
                  <a:pt x="107633" y="606743"/>
                  <a:pt x="110490" y="605790"/>
                  <a:pt x="114300" y="605790"/>
                </a:cubicBezTo>
                <a:cubicBezTo>
                  <a:pt x="144780" y="604838"/>
                  <a:pt x="144780" y="604838"/>
                  <a:pt x="144780" y="634365"/>
                </a:cubicBezTo>
                <a:cubicBezTo>
                  <a:pt x="144780" y="649605"/>
                  <a:pt x="144780" y="663893"/>
                  <a:pt x="143828" y="678180"/>
                </a:cubicBezTo>
                <a:close/>
                <a:moveTo>
                  <a:pt x="142875" y="419100"/>
                </a:moveTo>
                <a:cubicBezTo>
                  <a:pt x="130492" y="419100"/>
                  <a:pt x="118110" y="419100"/>
                  <a:pt x="103823" y="419100"/>
                </a:cubicBezTo>
                <a:cubicBezTo>
                  <a:pt x="103823" y="394335"/>
                  <a:pt x="103823" y="368617"/>
                  <a:pt x="103823" y="341948"/>
                </a:cubicBezTo>
                <a:cubicBezTo>
                  <a:pt x="118110" y="341948"/>
                  <a:pt x="129540" y="341948"/>
                  <a:pt x="142875" y="341948"/>
                </a:cubicBezTo>
                <a:cubicBezTo>
                  <a:pt x="142875" y="366713"/>
                  <a:pt x="142875" y="391478"/>
                  <a:pt x="142875" y="419100"/>
                </a:cubicBezTo>
                <a:close/>
                <a:moveTo>
                  <a:pt x="103823" y="168592"/>
                </a:moveTo>
                <a:cubicBezTo>
                  <a:pt x="118110" y="168592"/>
                  <a:pt x="129540" y="168592"/>
                  <a:pt x="142875" y="168592"/>
                </a:cubicBezTo>
                <a:cubicBezTo>
                  <a:pt x="142875" y="194310"/>
                  <a:pt x="142875" y="219075"/>
                  <a:pt x="142875" y="245745"/>
                </a:cubicBezTo>
                <a:cubicBezTo>
                  <a:pt x="130492" y="245745"/>
                  <a:pt x="118110" y="245745"/>
                  <a:pt x="103823" y="245745"/>
                </a:cubicBezTo>
                <a:cubicBezTo>
                  <a:pt x="103823" y="221933"/>
                  <a:pt x="103823" y="196215"/>
                  <a:pt x="103823" y="168592"/>
                </a:cubicBezTo>
                <a:close/>
                <a:moveTo>
                  <a:pt x="102870" y="475298"/>
                </a:moveTo>
                <a:cubicBezTo>
                  <a:pt x="116205" y="475298"/>
                  <a:pt x="128588" y="475298"/>
                  <a:pt x="142875" y="475298"/>
                </a:cubicBezTo>
                <a:cubicBezTo>
                  <a:pt x="142875" y="500063"/>
                  <a:pt x="142875" y="524828"/>
                  <a:pt x="142875" y="551498"/>
                </a:cubicBezTo>
                <a:cubicBezTo>
                  <a:pt x="130492" y="551498"/>
                  <a:pt x="118110" y="551498"/>
                  <a:pt x="102870" y="551498"/>
                </a:cubicBezTo>
                <a:cubicBezTo>
                  <a:pt x="102870" y="525780"/>
                  <a:pt x="102870" y="501015"/>
                  <a:pt x="102870" y="475298"/>
                </a:cubicBezTo>
                <a:close/>
              </a:path>
            </a:pathLst>
          </a:custGeom>
          <a:solidFill>
            <a:schemeClr val="accent1"/>
          </a:solidFill>
          <a:ln w="9525" cap="flat">
            <a:noFill/>
            <a:prstDash val="solid"/>
            <a:miter/>
          </a:ln>
        </p:spPr>
        <p:txBody>
          <a:bodyPr rtlCol="0" anchor="ctr"/>
          <a:lstStyle/>
          <a:p>
            <a:endParaRPr lang="en-US" dirty="0"/>
          </a:p>
        </p:txBody>
      </p:sp>
      <p:sp>
        <p:nvSpPr>
          <p:cNvPr id="303" name="Freeform: Shape 302">
            <a:extLst>
              <a:ext uri="{FF2B5EF4-FFF2-40B4-BE49-F238E27FC236}">
                <a16:creationId xmlns:a16="http://schemas.microsoft.com/office/drawing/2014/main" id="{65867A50-699D-5198-D7A5-DB071E87F178}"/>
              </a:ext>
            </a:extLst>
          </p:cNvPr>
          <p:cNvSpPr/>
          <p:nvPr/>
        </p:nvSpPr>
        <p:spPr>
          <a:xfrm>
            <a:off x="-93593" y="5336235"/>
            <a:ext cx="493840" cy="759501"/>
          </a:xfrm>
          <a:custGeom>
            <a:avLst/>
            <a:gdLst>
              <a:gd name="connsiteX0" fmla="*/ 451864 w 901271"/>
              <a:gd name="connsiteY0" fmla="*/ 600810 h 1085050"/>
              <a:gd name="connsiteX1" fmla="*/ 479027 w 901271"/>
              <a:gd name="connsiteY1" fmla="*/ 629814 h 1085050"/>
              <a:gd name="connsiteX2" fmla="*/ 513096 w 901271"/>
              <a:gd name="connsiteY2" fmla="*/ 986617 h 1085050"/>
              <a:gd name="connsiteX3" fmla="*/ 520462 w 901271"/>
              <a:gd name="connsiteY3" fmla="*/ 1061661 h 1085050"/>
              <a:gd name="connsiteX4" fmla="*/ 506651 w 901271"/>
              <a:gd name="connsiteY4" fmla="*/ 1079616 h 1085050"/>
              <a:gd name="connsiteX5" fmla="*/ 450943 w 901271"/>
              <a:gd name="connsiteY5" fmla="*/ 1084680 h 1085050"/>
              <a:gd name="connsiteX6" fmla="*/ 396617 w 901271"/>
              <a:gd name="connsiteY6" fmla="*/ 1080997 h 1085050"/>
              <a:gd name="connsiteX7" fmla="*/ 380043 w 901271"/>
              <a:gd name="connsiteY7" fmla="*/ 1060280 h 1085050"/>
              <a:gd name="connsiteX8" fmla="*/ 399840 w 901271"/>
              <a:gd name="connsiteY8" fmla="*/ 852183 h 1085050"/>
              <a:gd name="connsiteX9" fmla="*/ 419176 w 901271"/>
              <a:gd name="connsiteY9" fmla="*/ 647309 h 1085050"/>
              <a:gd name="connsiteX10" fmla="*/ 421018 w 901271"/>
              <a:gd name="connsiteY10" fmla="*/ 627973 h 1085050"/>
              <a:gd name="connsiteX11" fmla="*/ 451864 w 901271"/>
              <a:gd name="connsiteY11" fmla="*/ 600810 h 1085050"/>
              <a:gd name="connsiteX12" fmla="*/ 528347 w 901271"/>
              <a:gd name="connsiteY12" fmla="*/ 520644 h 1085050"/>
              <a:gd name="connsiteX13" fmla="*/ 542101 w 901271"/>
              <a:gd name="connsiteY13" fmla="*/ 521622 h 1085050"/>
              <a:gd name="connsiteX14" fmla="*/ 694951 w 901271"/>
              <a:gd name="connsiteY14" fmla="*/ 596206 h 1085050"/>
              <a:gd name="connsiteX15" fmla="*/ 886474 w 901271"/>
              <a:gd name="connsiteY15" fmla="*/ 757344 h 1085050"/>
              <a:gd name="connsiteX16" fmla="*/ 897063 w 901271"/>
              <a:gd name="connsiteY16" fmla="*/ 771616 h 1085050"/>
              <a:gd name="connsiteX17" fmla="*/ 900286 w 901271"/>
              <a:gd name="connsiteY17" fmla="*/ 782665 h 1085050"/>
              <a:gd name="connsiteX18" fmla="*/ 890157 w 901271"/>
              <a:gd name="connsiteY18" fmla="*/ 784967 h 1085050"/>
              <a:gd name="connsiteX19" fmla="*/ 760327 w 901271"/>
              <a:gd name="connsiteY19" fmla="*/ 750438 h 1085050"/>
              <a:gd name="connsiteX20" fmla="*/ 518160 w 901271"/>
              <a:gd name="connsiteY20" fmla="*/ 616463 h 1085050"/>
              <a:gd name="connsiteX21" fmla="*/ 512636 w 901271"/>
              <a:gd name="connsiteY21" fmla="*/ 611859 h 1085050"/>
              <a:gd name="connsiteX22" fmla="*/ 490076 w 901271"/>
              <a:gd name="connsiteY22" fmla="*/ 587919 h 1085050"/>
              <a:gd name="connsiteX23" fmla="*/ 508032 w 901271"/>
              <a:gd name="connsiteY23" fmla="*/ 564899 h 1085050"/>
              <a:gd name="connsiteX24" fmla="*/ 521843 w 901271"/>
              <a:gd name="connsiteY24" fmla="*/ 533132 h 1085050"/>
              <a:gd name="connsiteX25" fmla="*/ 528347 w 901271"/>
              <a:gd name="connsiteY25" fmla="*/ 520644 h 1085050"/>
              <a:gd name="connsiteX26" fmla="*/ 371470 w 901271"/>
              <a:gd name="connsiteY26" fmla="*/ 520644 h 1085050"/>
              <a:gd name="connsiteX27" fmla="*/ 378663 w 901271"/>
              <a:gd name="connsiteY27" fmla="*/ 535894 h 1085050"/>
              <a:gd name="connsiteX28" fmla="*/ 402604 w 901271"/>
              <a:gd name="connsiteY28" fmla="*/ 575488 h 1085050"/>
              <a:gd name="connsiteX29" fmla="*/ 402143 w 901271"/>
              <a:gd name="connsiteY29" fmla="*/ 598968 h 1085050"/>
              <a:gd name="connsiteX30" fmla="*/ 303159 w 901271"/>
              <a:gd name="connsiteY30" fmla="*/ 671711 h 1085050"/>
              <a:gd name="connsiteX31" fmla="*/ 56389 w 901271"/>
              <a:gd name="connsiteY31" fmla="*/ 776680 h 1085050"/>
              <a:gd name="connsiteX32" fmla="*/ 15414 w 901271"/>
              <a:gd name="connsiteY32" fmla="*/ 784967 h 1085050"/>
              <a:gd name="connsiteX33" fmla="*/ 3904 w 901271"/>
              <a:gd name="connsiteY33" fmla="*/ 771615 h 1085050"/>
              <a:gd name="connsiteX34" fmla="*/ 80789 w 901271"/>
              <a:gd name="connsiteY34" fmla="*/ 689666 h 1085050"/>
              <a:gd name="connsiteX35" fmla="*/ 344134 w 901271"/>
              <a:gd name="connsiteY35" fmla="*/ 527147 h 1085050"/>
              <a:gd name="connsiteX36" fmla="*/ 355644 w 901271"/>
              <a:gd name="connsiteY36" fmla="*/ 523003 h 1085050"/>
              <a:gd name="connsiteX37" fmla="*/ 371470 w 901271"/>
              <a:gd name="connsiteY37" fmla="*/ 520644 h 1085050"/>
              <a:gd name="connsiteX38" fmla="*/ 450024 w 901271"/>
              <a:gd name="connsiteY38" fmla="*/ 466836 h 1085050"/>
              <a:gd name="connsiteX39" fmla="*/ 503429 w 901271"/>
              <a:gd name="connsiteY39" fmla="*/ 521163 h 1085050"/>
              <a:gd name="connsiteX40" fmla="*/ 450024 w 901271"/>
              <a:gd name="connsiteY40" fmla="*/ 574108 h 1085050"/>
              <a:gd name="connsiteX41" fmla="*/ 397538 w 901271"/>
              <a:gd name="connsiteY41" fmla="*/ 519321 h 1085050"/>
              <a:gd name="connsiteX42" fmla="*/ 450024 w 901271"/>
              <a:gd name="connsiteY42" fmla="*/ 466836 h 1085050"/>
              <a:gd name="connsiteX43" fmla="*/ 450484 w 901271"/>
              <a:gd name="connsiteY43" fmla="*/ 0 h 1085050"/>
              <a:gd name="connsiteX44" fmla="*/ 458311 w 901271"/>
              <a:gd name="connsiteY44" fmla="*/ 8287 h 1085050"/>
              <a:gd name="connsiteX45" fmla="*/ 485934 w 901271"/>
              <a:gd name="connsiteY45" fmla="*/ 95301 h 1085050"/>
              <a:gd name="connsiteX46" fmla="*/ 508033 w 901271"/>
              <a:gd name="connsiteY46" fmla="*/ 311225 h 1085050"/>
              <a:gd name="connsiteX47" fmla="*/ 494682 w 901271"/>
              <a:gd name="connsiteY47" fmla="*/ 440595 h 1085050"/>
              <a:gd name="connsiteX48" fmla="*/ 474885 w 901271"/>
              <a:gd name="connsiteY48" fmla="*/ 451644 h 1085050"/>
              <a:gd name="connsiteX49" fmla="*/ 425162 w 901271"/>
              <a:gd name="connsiteY49" fmla="*/ 452105 h 1085050"/>
              <a:gd name="connsiteX50" fmla="*/ 406746 w 901271"/>
              <a:gd name="connsiteY50" fmla="*/ 441055 h 1085050"/>
              <a:gd name="connsiteX51" fmla="*/ 392934 w 901271"/>
              <a:gd name="connsiteY51" fmla="*/ 296032 h 1085050"/>
              <a:gd name="connsiteX52" fmla="*/ 426083 w 901271"/>
              <a:gd name="connsiteY52" fmla="*/ 52945 h 1085050"/>
              <a:gd name="connsiteX53" fmla="*/ 442657 w 901271"/>
              <a:gd name="connsiteY53" fmla="*/ 8747 h 1085050"/>
              <a:gd name="connsiteX54" fmla="*/ 450484 w 901271"/>
              <a:gd name="connsiteY54" fmla="*/ 0 h 1085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901271" h="1085050">
                <a:moveTo>
                  <a:pt x="451864" y="600810"/>
                </a:moveTo>
                <a:cubicBezTo>
                  <a:pt x="470740" y="601730"/>
                  <a:pt x="477186" y="608636"/>
                  <a:pt x="479027" y="629814"/>
                </a:cubicBezTo>
                <a:cubicBezTo>
                  <a:pt x="490077" y="748595"/>
                  <a:pt x="501586" y="867836"/>
                  <a:pt x="513096" y="986617"/>
                </a:cubicBezTo>
                <a:cubicBezTo>
                  <a:pt x="515398" y="1011478"/>
                  <a:pt x="517700" y="1036800"/>
                  <a:pt x="520462" y="1061661"/>
                </a:cubicBezTo>
                <a:cubicBezTo>
                  <a:pt x="521844" y="1072710"/>
                  <a:pt x="517240" y="1078235"/>
                  <a:pt x="506651" y="1079616"/>
                </a:cubicBezTo>
                <a:cubicBezTo>
                  <a:pt x="488695" y="1082839"/>
                  <a:pt x="469819" y="1085601"/>
                  <a:pt x="450943" y="1084680"/>
                </a:cubicBezTo>
                <a:cubicBezTo>
                  <a:pt x="432528" y="1086062"/>
                  <a:pt x="414572" y="1083299"/>
                  <a:pt x="396617" y="1080997"/>
                </a:cubicBezTo>
                <a:cubicBezTo>
                  <a:pt x="384187" y="1079616"/>
                  <a:pt x="378662" y="1074092"/>
                  <a:pt x="380043" y="1060280"/>
                </a:cubicBezTo>
                <a:cubicBezTo>
                  <a:pt x="387409" y="990761"/>
                  <a:pt x="393394" y="921702"/>
                  <a:pt x="399840" y="852183"/>
                </a:cubicBezTo>
                <a:cubicBezTo>
                  <a:pt x="406285" y="784045"/>
                  <a:pt x="412731" y="715907"/>
                  <a:pt x="419176" y="647309"/>
                </a:cubicBezTo>
                <a:cubicBezTo>
                  <a:pt x="419637" y="640864"/>
                  <a:pt x="420097" y="634418"/>
                  <a:pt x="421018" y="627973"/>
                </a:cubicBezTo>
                <a:cubicBezTo>
                  <a:pt x="423780" y="606795"/>
                  <a:pt x="431607" y="600349"/>
                  <a:pt x="451864" y="600810"/>
                </a:cubicBezTo>
                <a:close/>
                <a:moveTo>
                  <a:pt x="528347" y="520644"/>
                </a:moveTo>
                <a:cubicBezTo>
                  <a:pt x="531742" y="519090"/>
                  <a:pt x="536346" y="519781"/>
                  <a:pt x="542101" y="521622"/>
                </a:cubicBezTo>
                <a:cubicBezTo>
                  <a:pt x="596887" y="538657"/>
                  <a:pt x="647070" y="565360"/>
                  <a:pt x="694951" y="596206"/>
                </a:cubicBezTo>
                <a:cubicBezTo>
                  <a:pt x="765852" y="641785"/>
                  <a:pt x="832608" y="691968"/>
                  <a:pt x="886474" y="757344"/>
                </a:cubicBezTo>
                <a:cubicBezTo>
                  <a:pt x="890157" y="761947"/>
                  <a:pt x="893840" y="766551"/>
                  <a:pt x="897063" y="771616"/>
                </a:cubicBezTo>
                <a:cubicBezTo>
                  <a:pt x="899365" y="774838"/>
                  <a:pt x="903048" y="778522"/>
                  <a:pt x="900286" y="782665"/>
                </a:cubicBezTo>
                <a:cubicBezTo>
                  <a:pt x="897984" y="786809"/>
                  <a:pt x="892919" y="784507"/>
                  <a:pt x="890157" y="784967"/>
                </a:cubicBezTo>
                <a:cubicBezTo>
                  <a:pt x="844118" y="780363"/>
                  <a:pt x="801762" y="766551"/>
                  <a:pt x="760327" y="750438"/>
                </a:cubicBezTo>
                <a:cubicBezTo>
                  <a:pt x="673313" y="717289"/>
                  <a:pt x="591362" y="674934"/>
                  <a:pt x="518160" y="616463"/>
                </a:cubicBezTo>
                <a:cubicBezTo>
                  <a:pt x="516319" y="615082"/>
                  <a:pt x="514477" y="613701"/>
                  <a:pt x="512636" y="611859"/>
                </a:cubicBezTo>
                <a:cubicBezTo>
                  <a:pt x="504809" y="604032"/>
                  <a:pt x="493299" y="597587"/>
                  <a:pt x="490076" y="587919"/>
                </a:cubicBezTo>
                <a:cubicBezTo>
                  <a:pt x="486393" y="576869"/>
                  <a:pt x="502507" y="573647"/>
                  <a:pt x="508032" y="564899"/>
                </a:cubicBezTo>
                <a:cubicBezTo>
                  <a:pt x="514477" y="554771"/>
                  <a:pt x="520462" y="544642"/>
                  <a:pt x="521843" y="533132"/>
                </a:cubicBezTo>
                <a:cubicBezTo>
                  <a:pt x="522764" y="525996"/>
                  <a:pt x="524951" y="522198"/>
                  <a:pt x="528347" y="520644"/>
                </a:cubicBezTo>
                <a:close/>
                <a:moveTo>
                  <a:pt x="371470" y="520644"/>
                </a:moveTo>
                <a:cubicBezTo>
                  <a:pt x="375325" y="522313"/>
                  <a:pt x="377742" y="526917"/>
                  <a:pt x="378663" y="535894"/>
                </a:cubicBezTo>
                <a:cubicBezTo>
                  <a:pt x="380505" y="552008"/>
                  <a:pt x="389252" y="566741"/>
                  <a:pt x="402604" y="575488"/>
                </a:cubicBezTo>
                <a:cubicBezTo>
                  <a:pt x="416415" y="585156"/>
                  <a:pt x="411351" y="590681"/>
                  <a:pt x="402143" y="598968"/>
                </a:cubicBezTo>
                <a:cubicBezTo>
                  <a:pt x="371757" y="626592"/>
                  <a:pt x="338609" y="650533"/>
                  <a:pt x="303159" y="671711"/>
                </a:cubicBezTo>
                <a:cubicBezTo>
                  <a:pt x="225813" y="717750"/>
                  <a:pt x="144323" y="755041"/>
                  <a:pt x="56389" y="776680"/>
                </a:cubicBezTo>
                <a:cubicBezTo>
                  <a:pt x="41196" y="780823"/>
                  <a:pt x="25542" y="783125"/>
                  <a:pt x="15414" y="784967"/>
                </a:cubicBezTo>
                <a:cubicBezTo>
                  <a:pt x="-3923" y="785887"/>
                  <a:pt x="-1621" y="778982"/>
                  <a:pt x="3904" y="771615"/>
                </a:cubicBezTo>
                <a:cubicBezTo>
                  <a:pt x="25082" y="740309"/>
                  <a:pt x="51785" y="714067"/>
                  <a:pt x="80789" y="689666"/>
                </a:cubicBezTo>
                <a:cubicBezTo>
                  <a:pt x="160437" y="621988"/>
                  <a:pt x="245150" y="563518"/>
                  <a:pt x="344134" y="527147"/>
                </a:cubicBezTo>
                <a:cubicBezTo>
                  <a:pt x="347817" y="525766"/>
                  <a:pt x="351961" y="524845"/>
                  <a:pt x="355644" y="523003"/>
                </a:cubicBezTo>
                <a:cubicBezTo>
                  <a:pt x="362319" y="520241"/>
                  <a:pt x="367614" y="518975"/>
                  <a:pt x="371470" y="520644"/>
                </a:cubicBezTo>
                <a:close/>
                <a:moveTo>
                  <a:pt x="450024" y="466836"/>
                </a:moveTo>
                <a:cubicBezTo>
                  <a:pt x="479489" y="467296"/>
                  <a:pt x="503889" y="492157"/>
                  <a:pt x="503429" y="521163"/>
                </a:cubicBezTo>
                <a:cubicBezTo>
                  <a:pt x="502968" y="549707"/>
                  <a:pt x="478107" y="574108"/>
                  <a:pt x="450024" y="574108"/>
                </a:cubicBezTo>
                <a:cubicBezTo>
                  <a:pt x="420097" y="573647"/>
                  <a:pt x="397538" y="550167"/>
                  <a:pt x="397538" y="519321"/>
                </a:cubicBezTo>
                <a:cubicBezTo>
                  <a:pt x="397998" y="489855"/>
                  <a:pt x="421478" y="466375"/>
                  <a:pt x="450024" y="466836"/>
                </a:cubicBezTo>
                <a:close/>
                <a:moveTo>
                  <a:pt x="450484" y="0"/>
                </a:moveTo>
                <a:cubicBezTo>
                  <a:pt x="455549" y="0"/>
                  <a:pt x="456469" y="5064"/>
                  <a:pt x="458311" y="8287"/>
                </a:cubicBezTo>
                <a:cubicBezTo>
                  <a:pt x="471662" y="35910"/>
                  <a:pt x="479489" y="65375"/>
                  <a:pt x="485934" y="95301"/>
                </a:cubicBezTo>
                <a:cubicBezTo>
                  <a:pt x="500667" y="162978"/>
                  <a:pt x="508033" y="231577"/>
                  <a:pt x="508033" y="311225"/>
                </a:cubicBezTo>
                <a:cubicBezTo>
                  <a:pt x="508494" y="348056"/>
                  <a:pt x="504810" y="394556"/>
                  <a:pt x="494682" y="440595"/>
                </a:cubicBezTo>
                <a:cubicBezTo>
                  <a:pt x="491920" y="453486"/>
                  <a:pt x="487776" y="457169"/>
                  <a:pt x="474885" y="451644"/>
                </a:cubicBezTo>
                <a:cubicBezTo>
                  <a:pt x="458771" y="444739"/>
                  <a:pt x="441276" y="444739"/>
                  <a:pt x="425162" y="452105"/>
                </a:cubicBezTo>
                <a:cubicBezTo>
                  <a:pt x="411350" y="458090"/>
                  <a:pt x="409048" y="451644"/>
                  <a:pt x="406746" y="441055"/>
                </a:cubicBezTo>
                <a:cubicBezTo>
                  <a:pt x="395236" y="393175"/>
                  <a:pt x="392474" y="344834"/>
                  <a:pt x="392934" y="296032"/>
                </a:cubicBezTo>
                <a:cubicBezTo>
                  <a:pt x="394316" y="214082"/>
                  <a:pt x="402603" y="132132"/>
                  <a:pt x="426083" y="52945"/>
                </a:cubicBezTo>
                <a:cubicBezTo>
                  <a:pt x="430687" y="37752"/>
                  <a:pt x="437132" y="23480"/>
                  <a:pt x="442657" y="8747"/>
                </a:cubicBezTo>
                <a:cubicBezTo>
                  <a:pt x="444038" y="5064"/>
                  <a:pt x="445419" y="460"/>
                  <a:pt x="450484" y="0"/>
                </a:cubicBezTo>
                <a:close/>
              </a:path>
            </a:pathLst>
          </a:custGeom>
          <a:solidFill>
            <a:schemeClr val="accent1">
              <a:lumMod val="75000"/>
            </a:schemeClr>
          </a:solidFill>
          <a:ln w="4596" cap="flat">
            <a:noFill/>
            <a:prstDash val="solid"/>
            <a:miter/>
          </a:ln>
        </p:spPr>
        <p:txBody>
          <a:bodyPr rtlCol="0" anchor="ctr"/>
          <a:lstStyle/>
          <a:p>
            <a:endParaRPr lang="en-US" dirty="0"/>
          </a:p>
        </p:txBody>
      </p:sp>
      <p:sp>
        <p:nvSpPr>
          <p:cNvPr id="302" name="Freeform: Shape 301">
            <a:extLst>
              <a:ext uri="{FF2B5EF4-FFF2-40B4-BE49-F238E27FC236}">
                <a16:creationId xmlns:a16="http://schemas.microsoft.com/office/drawing/2014/main" id="{1EAB140E-0949-CA31-D85A-9AFBD49806F5}"/>
              </a:ext>
            </a:extLst>
          </p:cNvPr>
          <p:cNvSpPr/>
          <p:nvPr/>
        </p:nvSpPr>
        <p:spPr>
          <a:xfrm>
            <a:off x="-289530" y="5497207"/>
            <a:ext cx="473755" cy="606694"/>
          </a:xfrm>
          <a:custGeom>
            <a:avLst/>
            <a:gdLst>
              <a:gd name="connsiteX0" fmla="*/ 451864 w 901271"/>
              <a:gd name="connsiteY0" fmla="*/ 600810 h 1085050"/>
              <a:gd name="connsiteX1" fmla="*/ 479027 w 901271"/>
              <a:gd name="connsiteY1" fmla="*/ 629814 h 1085050"/>
              <a:gd name="connsiteX2" fmla="*/ 513096 w 901271"/>
              <a:gd name="connsiteY2" fmla="*/ 986617 h 1085050"/>
              <a:gd name="connsiteX3" fmla="*/ 520462 w 901271"/>
              <a:gd name="connsiteY3" fmla="*/ 1061661 h 1085050"/>
              <a:gd name="connsiteX4" fmla="*/ 506651 w 901271"/>
              <a:gd name="connsiteY4" fmla="*/ 1079616 h 1085050"/>
              <a:gd name="connsiteX5" fmla="*/ 450943 w 901271"/>
              <a:gd name="connsiteY5" fmla="*/ 1084680 h 1085050"/>
              <a:gd name="connsiteX6" fmla="*/ 396617 w 901271"/>
              <a:gd name="connsiteY6" fmla="*/ 1080997 h 1085050"/>
              <a:gd name="connsiteX7" fmla="*/ 380043 w 901271"/>
              <a:gd name="connsiteY7" fmla="*/ 1060280 h 1085050"/>
              <a:gd name="connsiteX8" fmla="*/ 399840 w 901271"/>
              <a:gd name="connsiteY8" fmla="*/ 852183 h 1085050"/>
              <a:gd name="connsiteX9" fmla="*/ 419176 w 901271"/>
              <a:gd name="connsiteY9" fmla="*/ 647309 h 1085050"/>
              <a:gd name="connsiteX10" fmla="*/ 421018 w 901271"/>
              <a:gd name="connsiteY10" fmla="*/ 627973 h 1085050"/>
              <a:gd name="connsiteX11" fmla="*/ 451864 w 901271"/>
              <a:gd name="connsiteY11" fmla="*/ 600810 h 1085050"/>
              <a:gd name="connsiteX12" fmla="*/ 528347 w 901271"/>
              <a:gd name="connsiteY12" fmla="*/ 520644 h 1085050"/>
              <a:gd name="connsiteX13" fmla="*/ 542101 w 901271"/>
              <a:gd name="connsiteY13" fmla="*/ 521622 h 1085050"/>
              <a:gd name="connsiteX14" fmla="*/ 694951 w 901271"/>
              <a:gd name="connsiteY14" fmla="*/ 596206 h 1085050"/>
              <a:gd name="connsiteX15" fmla="*/ 886474 w 901271"/>
              <a:gd name="connsiteY15" fmla="*/ 757344 h 1085050"/>
              <a:gd name="connsiteX16" fmla="*/ 897063 w 901271"/>
              <a:gd name="connsiteY16" fmla="*/ 771616 h 1085050"/>
              <a:gd name="connsiteX17" fmla="*/ 900286 w 901271"/>
              <a:gd name="connsiteY17" fmla="*/ 782665 h 1085050"/>
              <a:gd name="connsiteX18" fmla="*/ 890157 w 901271"/>
              <a:gd name="connsiteY18" fmla="*/ 784967 h 1085050"/>
              <a:gd name="connsiteX19" fmla="*/ 760327 w 901271"/>
              <a:gd name="connsiteY19" fmla="*/ 750438 h 1085050"/>
              <a:gd name="connsiteX20" fmla="*/ 518160 w 901271"/>
              <a:gd name="connsiteY20" fmla="*/ 616463 h 1085050"/>
              <a:gd name="connsiteX21" fmla="*/ 512636 w 901271"/>
              <a:gd name="connsiteY21" fmla="*/ 611859 h 1085050"/>
              <a:gd name="connsiteX22" fmla="*/ 490076 w 901271"/>
              <a:gd name="connsiteY22" fmla="*/ 587919 h 1085050"/>
              <a:gd name="connsiteX23" fmla="*/ 508032 w 901271"/>
              <a:gd name="connsiteY23" fmla="*/ 564899 h 1085050"/>
              <a:gd name="connsiteX24" fmla="*/ 521843 w 901271"/>
              <a:gd name="connsiteY24" fmla="*/ 533132 h 1085050"/>
              <a:gd name="connsiteX25" fmla="*/ 528347 w 901271"/>
              <a:gd name="connsiteY25" fmla="*/ 520644 h 1085050"/>
              <a:gd name="connsiteX26" fmla="*/ 371470 w 901271"/>
              <a:gd name="connsiteY26" fmla="*/ 520644 h 1085050"/>
              <a:gd name="connsiteX27" fmla="*/ 378663 w 901271"/>
              <a:gd name="connsiteY27" fmla="*/ 535894 h 1085050"/>
              <a:gd name="connsiteX28" fmla="*/ 402604 w 901271"/>
              <a:gd name="connsiteY28" fmla="*/ 575488 h 1085050"/>
              <a:gd name="connsiteX29" fmla="*/ 402143 w 901271"/>
              <a:gd name="connsiteY29" fmla="*/ 598968 h 1085050"/>
              <a:gd name="connsiteX30" fmla="*/ 303159 w 901271"/>
              <a:gd name="connsiteY30" fmla="*/ 671711 h 1085050"/>
              <a:gd name="connsiteX31" fmla="*/ 56389 w 901271"/>
              <a:gd name="connsiteY31" fmla="*/ 776680 h 1085050"/>
              <a:gd name="connsiteX32" fmla="*/ 15414 w 901271"/>
              <a:gd name="connsiteY32" fmla="*/ 784967 h 1085050"/>
              <a:gd name="connsiteX33" fmla="*/ 3904 w 901271"/>
              <a:gd name="connsiteY33" fmla="*/ 771615 h 1085050"/>
              <a:gd name="connsiteX34" fmla="*/ 80789 w 901271"/>
              <a:gd name="connsiteY34" fmla="*/ 689666 h 1085050"/>
              <a:gd name="connsiteX35" fmla="*/ 344134 w 901271"/>
              <a:gd name="connsiteY35" fmla="*/ 527147 h 1085050"/>
              <a:gd name="connsiteX36" fmla="*/ 355644 w 901271"/>
              <a:gd name="connsiteY36" fmla="*/ 523003 h 1085050"/>
              <a:gd name="connsiteX37" fmla="*/ 371470 w 901271"/>
              <a:gd name="connsiteY37" fmla="*/ 520644 h 1085050"/>
              <a:gd name="connsiteX38" fmla="*/ 450024 w 901271"/>
              <a:gd name="connsiteY38" fmla="*/ 466836 h 1085050"/>
              <a:gd name="connsiteX39" fmla="*/ 503429 w 901271"/>
              <a:gd name="connsiteY39" fmla="*/ 521163 h 1085050"/>
              <a:gd name="connsiteX40" fmla="*/ 450024 w 901271"/>
              <a:gd name="connsiteY40" fmla="*/ 574108 h 1085050"/>
              <a:gd name="connsiteX41" fmla="*/ 397538 w 901271"/>
              <a:gd name="connsiteY41" fmla="*/ 519321 h 1085050"/>
              <a:gd name="connsiteX42" fmla="*/ 450024 w 901271"/>
              <a:gd name="connsiteY42" fmla="*/ 466836 h 1085050"/>
              <a:gd name="connsiteX43" fmla="*/ 450484 w 901271"/>
              <a:gd name="connsiteY43" fmla="*/ 0 h 1085050"/>
              <a:gd name="connsiteX44" fmla="*/ 458311 w 901271"/>
              <a:gd name="connsiteY44" fmla="*/ 8287 h 1085050"/>
              <a:gd name="connsiteX45" fmla="*/ 485934 w 901271"/>
              <a:gd name="connsiteY45" fmla="*/ 95301 h 1085050"/>
              <a:gd name="connsiteX46" fmla="*/ 508033 w 901271"/>
              <a:gd name="connsiteY46" fmla="*/ 311225 h 1085050"/>
              <a:gd name="connsiteX47" fmla="*/ 494682 w 901271"/>
              <a:gd name="connsiteY47" fmla="*/ 440595 h 1085050"/>
              <a:gd name="connsiteX48" fmla="*/ 474885 w 901271"/>
              <a:gd name="connsiteY48" fmla="*/ 451644 h 1085050"/>
              <a:gd name="connsiteX49" fmla="*/ 425162 w 901271"/>
              <a:gd name="connsiteY49" fmla="*/ 452105 h 1085050"/>
              <a:gd name="connsiteX50" fmla="*/ 406746 w 901271"/>
              <a:gd name="connsiteY50" fmla="*/ 441055 h 1085050"/>
              <a:gd name="connsiteX51" fmla="*/ 392934 w 901271"/>
              <a:gd name="connsiteY51" fmla="*/ 296032 h 1085050"/>
              <a:gd name="connsiteX52" fmla="*/ 426083 w 901271"/>
              <a:gd name="connsiteY52" fmla="*/ 52945 h 1085050"/>
              <a:gd name="connsiteX53" fmla="*/ 442657 w 901271"/>
              <a:gd name="connsiteY53" fmla="*/ 8747 h 1085050"/>
              <a:gd name="connsiteX54" fmla="*/ 450484 w 901271"/>
              <a:gd name="connsiteY54" fmla="*/ 0 h 1085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901271" h="1085050">
                <a:moveTo>
                  <a:pt x="451864" y="600810"/>
                </a:moveTo>
                <a:cubicBezTo>
                  <a:pt x="470740" y="601730"/>
                  <a:pt x="477186" y="608636"/>
                  <a:pt x="479027" y="629814"/>
                </a:cubicBezTo>
                <a:cubicBezTo>
                  <a:pt x="490077" y="748595"/>
                  <a:pt x="501586" y="867836"/>
                  <a:pt x="513096" y="986617"/>
                </a:cubicBezTo>
                <a:cubicBezTo>
                  <a:pt x="515398" y="1011478"/>
                  <a:pt x="517700" y="1036800"/>
                  <a:pt x="520462" y="1061661"/>
                </a:cubicBezTo>
                <a:cubicBezTo>
                  <a:pt x="521844" y="1072710"/>
                  <a:pt x="517240" y="1078235"/>
                  <a:pt x="506651" y="1079616"/>
                </a:cubicBezTo>
                <a:cubicBezTo>
                  <a:pt x="488695" y="1082839"/>
                  <a:pt x="469819" y="1085601"/>
                  <a:pt x="450943" y="1084680"/>
                </a:cubicBezTo>
                <a:cubicBezTo>
                  <a:pt x="432528" y="1086062"/>
                  <a:pt x="414572" y="1083299"/>
                  <a:pt x="396617" y="1080997"/>
                </a:cubicBezTo>
                <a:cubicBezTo>
                  <a:pt x="384187" y="1079616"/>
                  <a:pt x="378662" y="1074092"/>
                  <a:pt x="380043" y="1060280"/>
                </a:cubicBezTo>
                <a:cubicBezTo>
                  <a:pt x="387409" y="990761"/>
                  <a:pt x="393394" y="921702"/>
                  <a:pt x="399840" y="852183"/>
                </a:cubicBezTo>
                <a:cubicBezTo>
                  <a:pt x="406285" y="784045"/>
                  <a:pt x="412731" y="715907"/>
                  <a:pt x="419176" y="647309"/>
                </a:cubicBezTo>
                <a:cubicBezTo>
                  <a:pt x="419637" y="640864"/>
                  <a:pt x="420097" y="634418"/>
                  <a:pt x="421018" y="627973"/>
                </a:cubicBezTo>
                <a:cubicBezTo>
                  <a:pt x="423780" y="606795"/>
                  <a:pt x="431607" y="600349"/>
                  <a:pt x="451864" y="600810"/>
                </a:cubicBezTo>
                <a:close/>
                <a:moveTo>
                  <a:pt x="528347" y="520644"/>
                </a:moveTo>
                <a:cubicBezTo>
                  <a:pt x="531742" y="519090"/>
                  <a:pt x="536346" y="519781"/>
                  <a:pt x="542101" y="521622"/>
                </a:cubicBezTo>
                <a:cubicBezTo>
                  <a:pt x="596887" y="538657"/>
                  <a:pt x="647070" y="565360"/>
                  <a:pt x="694951" y="596206"/>
                </a:cubicBezTo>
                <a:cubicBezTo>
                  <a:pt x="765852" y="641785"/>
                  <a:pt x="832608" y="691968"/>
                  <a:pt x="886474" y="757344"/>
                </a:cubicBezTo>
                <a:cubicBezTo>
                  <a:pt x="890157" y="761947"/>
                  <a:pt x="893840" y="766551"/>
                  <a:pt x="897063" y="771616"/>
                </a:cubicBezTo>
                <a:cubicBezTo>
                  <a:pt x="899365" y="774838"/>
                  <a:pt x="903048" y="778522"/>
                  <a:pt x="900286" y="782665"/>
                </a:cubicBezTo>
                <a:cubicBezTo>
                  <a:pt x="897984" y="786809"/>
                  <a:pt x="892919" y="784507"/>
                  <a:pt x="890157" y="784967"/>
                </a:cubicBezTo>
                <a:cubicBezTo>
                  <a:pt x="844118" y="780363"/>
                  <a:pt x="801762" y="766551"/>
                  <a:pt x="760327" y="750438"/>
                </a:cubicBezTo>
                <a:cubicBezTo>
                  <a:pt x="673313" y="717289"/>
                  <a:pt x="591362" y="674934"/>
                  <a:pt x="518160" y="616463"/>
                </a:cubicBezTo>
                <a:cubicBezTo>
                  <a:pt x="516319" y="615082"/>
                  <a:pt x="514477" y="613701"/>
                  <a:pt x="512636" y="611859"/>
                </a:cubicBezTo>
                <a:cubicBezTo>
                  <a:pt x="504809" y="604032"/>
                  <a:pt x="493299" y="597587"/>
                  <a:pt x="490076" y="587919"/>
                </a:cubicBezTo>
                <a:cubicBezTo>
                  <a:pt x="486393" y="576869"/>
                  <a:pt x="502507" y="573647"/>
                  <a:pt x="508032" y="564899"/>
                </a:cubicBezTo>
                <a:cubicBezTo>
                  <a:pt x="514477" y="554771"/>
                  <a:pt x="520462" y="544642"/>
                  <a:pt x="521843" y="533132"/>
                </a:cubicBezTo>
                <a:cubicBezTo>
                  <a:pt x="522764" y="525996"/>
                  <a:pt x="524951" y="522198"/>
                  <a:pt x="528347" y="520644"/>
                </a:cubicBezTo>
                <a:close/>
                <a:moveTo>
                  <a:pt x="371470" y="520644"/>
                </a:moveTo>
                <a:cubicBezTo>
                  <a:pt x="375325" y="522313"/>
                  <a:pt x="377742" y="526917"/>
                  <a:pt x="378663" y="535894"/>
                </a:cubicBezTo>
                <a:cubicBezTo>
                  <a:pt x="380505" y="552008"/>
                  <a:pt x="389252" y="566741"/>
                  <a:pt x="402604" y="575488"/>
                </a:cubicBezTo>
                <a:cubicBezTo>
                  <a:pt x="416415" y="585156"/>
                  <a:pt x="411351" y="590681"/>
                  <a:pt x="402143" y="598968"/>
                </a:cubicBezTo>
                <a:cubicBezTo>
                  <a:pt x="371757" y="626592"/>
                  <a:pt x="338609" y="650533"/>
                  <a:pt x="303159" y="671711"/>
                </a:cubicBezTo>
                <a:cubicBezTo>
                  <a:pt x="225813" y="717750"/>
                  <a:pt x="144323" y="755041"/>
                  <a:pt x="56389" y="776680"/>
                </a:cubicBezTo>
                <a:cubicBezTo>
                  <a:pt x="41196" y="780823"/>
                  <a:pt x="25542" y="783125"/>
                  <a:pt x="15414" y="784967"/>
                </a:cubicBezTo>
                <a:cubicBezTo>
                  <a:pt x="-3923" y="785887"/>
                  <a:pt x="-1621" y="778982"/>
                  <a:pt x="3904" y="771615"/>
                </a:cubicBezTo>
                <a:cubicBezTo>
                  <a:pt x="25082" y="740309"/>
                  <a:pt x="51785" y="714067"/>
                  <a:pt x="80789" y="689666"/>
                </a:cubicBezTo>
                <a:cubicBezTo>
                  <a:pt x="160437" y="621988"/>
                  <a:pt x="245150" y="563518"/>
                  <a:pt x="344134" y="527147"/>
                </a:cubicBezTo>
                <a:cubicBezTo>
                  <a:pt x="347817" y="525766"/>
                  <a:pt x="351961" y="524845"/>
                  <a:pt x="355644" y="523003"/>
                </a:cubicBezTo>
                <a:cubicBezTo>
                  <a:pt x="362319" y="520241"/>
                  <a:pt x="367614" y="518975"/>
                  <a:pt x="371470" y="520644"/>
                </a:cubicBezTo>
                <a:close/>
                <a:moveTo>
                  <a:pt x="450024" y="466836"/>
                </a:moveTo>
                <a:cubicBezTo>
                  <a:pt x="479489" y="467296"/>
                  <a:pt x="503889" y="492157"/>
                  <a:pt x="503429" y="521163"/>
                </a:cubicBezTo>
                <a:cubicBezTo>
                  <a:pt x="502968" y="549707"/>
                  <a:pt x="478107" y="574108"/>
                  <a:pt x="450024" y="574108"/>
                </a:cubicBezTo>
                <a:cubicBezTo>
                  <a:pt x="420097" y="573647"/>
                  <a:pt x="397538" y="550167"/>
                  <a:pt x="397538" y="519321"/>
                </a:cubicBezTo>
                <a:cubicBezTo>
                  <a:pt x="397998" y="489855"/>
                  <a:pt x="421478" y="466375"/>
                  <a:pt x="450024" y="466836"/>
                </a:cubicBezTo>
                <a:close/>
                <a:moveTo>
                  <a:pt x="450484" y="0"/>
                </a:moveTo>
                <a:cubicBezTo>
                  <a:pt x="455549" y="0"/>
                  <a:pt x="456469" y="5064"/>
                  <a:pt x="458311" y="8287"/>
                </a:cubicBezTo>
                <a:cubicBezTo>
                  <a:pt x="471662" y="35910"/>
                  <a:pt x="479489" y="65375"/>
                  <a:pt x="485934" y="95301"/>
                </a:cubicBezTo>
                <a:cubicBezTo>
                  <a:pt x="500667" y="162978"/>
                  <a:pt x="508033" y="231577"/>
                  <a:pt x="508033" y="311225"/>
                </a:cubicBezTo>
                <a:cubicBezTo>
                  <a:pt x="508494" y="348056"/>
                  <a:pt x="504810" y="394556"/>
                  <a:pt x="494682" y="440595"/>
                </a:cubicBezTo>
                <a:cubicBezTo>
                  <a:pt x="491920" y="453486"/>
                  <a:pt x="487776" y="457169"/>
                  <a:pt x="474885" y="451644"/>
                </a:cubicBezTo>
                <a:cubicBezTo>
                  <a:pt x="458771" y="444739"/>
                  <a:pt x="441276" y="444739"/>
                  <a:pt x="425162" y="452105"/>
                </a:cubicBezTo>
                <a:cubicBezTo>
                  <a:pt x="411350" y="458090"/>
                  <a:pt x="409048" y="451644"/>
                  <a:pt x="406746" y="441055"/>
                </a:cubicBezTo>
                <a:cubicBezTo>
                  <a:pt x="395236" y="393175"/>
                  <a:pt x="392474" y="344834"/>
                  <a:pt x="392934" y="296032"/>
                </a:cubicBezTo>
                <a:cubicBezTo>
                  <a:pt x="394316" y="214082"/>
                  <a:pt x="402603" y="132132"/>
                  <a:pt x="426083" y="52945"/>
                </a:cubicBezTo>
                <a:cubicBezTo>
                  <a:pt x="430687" y="37752"/>
                  <a:pt x="437132" y="23480"/>
                  <a:pt x="442657" y="8747"/>
                </a:cubicBezTo>
                <a:cubicBezTo>
                  <a:pt x="444038" y="5064"/>
                  <a:pt x="445419" y="460"/>
                  <a:pt x="450484" y="0"/>
                </a:cubicBezTo>
                <a:close/>
              </a:path>
            </a:pathLst>
          </a:custGeom>
          <a:solidFill>
            <a:schemeClr val="accent1">
              <a:lumMod val="50000"/>
            </a:schemeClr>
          </a:solidFill>
          <a:ln w="4596" cap="flat">
            <a:noFill/>
            <a:prstDash val="solid"/>
            <a:miter/>
          </a:ln>
        </p:spPr>
        <p:txBody>
          <a:bodyPr rtlCol="0" anchor="ctr"/>
          <a:lstStyle/>
          <a:p>
            <a:endParaRPr lang="en-US" dirty="0"/>
          </a:p>
        </p:txBody>
      </p:sp>
      <p:sp>
        <p:nvSpPr>
          <p:cNvPr id="304" name="Freeform: Shape 303">
            <a:extLst>
              <a:ext uri="{FF2B5EF4-FFF2-40B4-BE49-F238E27FC236}">
                <a16:creationId xmlns:a16="http://schemas.microsoft.com/office/drawing/2014/main" id="{E3720521-3337-B899-275B-21CB7FC5C55B}"/>
              </a:ext>
            </a:extLst>
          </p:cNvPr>
          <p:cNvSpPr/>
          <p:nvPr/>
        </p:nvSpPr>
        <p:spPr>
          <a:xfrm>
            <a:off x="285664" y="5497207"/>
            <a:ext cx="473755" cy="606694"/>
          </a:xfrm>
          <a:custGeom>
            <a:avLst/>
            <a:gdLst>
              <a:gd name="connsiteX0" fmla="*/ 451864 w 901271"/>
              <a:gd name="connsiteY0" fmla="*/ 600810 h 1085050"/>
              <a:gd name="connsiteX1" fmla="*/ 479027 w 901271"/>
              <a:gd name="connsiteY1" fmla="*/ 629814 h 1085050"/>
              <a:gd name="connsiteX2" fmla="*/ 513096 w 901271"/>
              <a:gd name="connsiteY2" fmla="*/ 986617 h 1085050"/>
              <a:gd name="connsiteX3" fmla="*/ 520462 w 901271"/>
              <a:gd name="connsiteY3" fmla="*/ 1061661 h 1085050"/>
              <a:gd name="connsiteX4" fmla="*/ 506651 w 901271"/>
              <a:gd name="connsiteY4" fmla="*/ 1079616 h 1085050"/>
              <a:gd name="connsiteX5" fmla="*/ 450943 w 901271"/>
              <a:gd name="connsiteY5" fmla="*/ 1084680 h 1085050"/>
              <a:gd name="connsiteX6" fmla="*/ 396617 w 901271"/>
              <a:gd name="connsiteY6" fmla="*/ 1080997 h 1085050"/>
              <a:gd name="connsiteX7" fmla="*/ 380043 w 901271"/>
              <a:gd name="connsiteY7" fmla="*/ 1060280 h 1085050"/>
              <a:gd name="connsiteX8" fmla="*/ 399840 w 901271"/>
              <a:gd name="connsiteY8" fmla="*/ 852183 h 1085050"/>
              <a:gd name="connsiteX9" fmla="*/ 419176 w 901271"/>
              <a:gd name="connsiteY9" fmla="*/ 647309 h 1085050"/>
              <a:gd name="connsiteX10" fmla="*/ 421018 w 901271"/>
              <a:gd name="connsiteY10" fmla="*/ 627973 h 1085050"/>
              <a:gd name="connsiteX11" fmla="*/ 451864 w 901271"/>
              <a:gd name="connsiteY11" fmla="*/ 600810 h 1085050"/>
              <a:gd name="connsiteX12" fmla="*/ 528347 w 901271"/>
              <a:gd name="connsiteY12" fmla="*/ 520644 h 1085050"/>
              <a:gd name="connsiteX13" fmla="*/ 542101 w 901271"/>
              <a:gd name="connsiteY13" fmla="*/ 521622 h 1085050"/>
              <a:gd name="connsiteX14" fmla="*/ 694951 w 901271"/>
              <a:gd name="connsiteY14" fmla="*/ 596206 h 1085050"/>
              <a:gd name="connsiteX15" fmla="*/ 886474 w 901271"/>
              <a:gd name="connsiteY15" fmla="*/ 757344 h 1085050"/>
              <a:gd name="connsiteX16" fmla="*/ 897063 w 901271"/>
              <a:gd name="connsiteY16" fmla="*/ 771616 h 1085050"/>
              <a:gd name="connsiteX17" fmla="*/ 900286 w 901271"/>
              <a:gd name="connsiteY17" fmla="*/ 782665 h 1085050"/>
              <a:gd name="connsiteX18" fmla="*/ 890157 w 901271"/>
              <a:gd name="connsiteY18" fmla="*/ 784967 h 1085050"/>
              <a:gd name="connsiteX19" fmla="*/ 760327 w 901271"/>
              <a:gd name="connsiteY19" fmla="*/ 750438 h 1085050"/>
              <a:gd name="connsiteX20" fmla="*/ 518160 w 901271"/>
              <a:gd name="connsiteY20" fmla="*/ 616463 h 1085050"/>
              <a:gd name="connsiteX21" fmla="*/ 512636 w 901271"/>
              <a:gd name="connsiteY21" fmla="*/ 611859 h 1085050"/>
              <a:gd name="connsiteX22" fmla="*/ 490076 w 901271"/>
              <a:gd name="connsiteY22" fmla="*/ 587919 h 1085050"/>
              <a:gd name="connsiteX23" fmla="*/ 508032 w 901271"/>
              <a:gd name="connsiteY23" fmla="*/ 564899 h 1085050"/>
              <a:gd name="connsiteX24" fmla="*/ 521843 w 901271"/>
              <a:gd name="connsiteY24" fmla="*/ 533132 h 1085050"/>
              <a:gd name="connsiteX25" fmla="*/ 528347 w 901271"/>
              <a:gd name="connsiteY25" fmla="*/ 520644 h 1085050"/>
              <a:gd name="connsiteX26" fmla="*/ 371470 w 901271"/>
              <a:gd name="connsiteY26" fmla="*/ 520644 h 1085050"/>
              <a:gd name="connsiteX27" fmla="*/ 378663 w 901271"/>
              <a:gd name="connsiteY27" fmla="*/ 535894 h 1085050"/>
              <a:gd name="connsiteX28" fmla="*/ 402604 w 901271"/>
              <a:gd name="connsiteY28" fmla="*/ 575488 h 1085050"/>
              <a:gd name="connsiteX29" fmla="*/ 402143 w 901271"/>
              <a:gd name="connsiteY29" fmla="*/ 598968 h 1085050"/>
              <a:gd name="connsiteX30" fmla="*/ 303159 w 901271"/>
              <a:gd name="connsiteY30" fmla="*/ 671711 h 1085050"/>
              <a:gd name="connsiteX31" fmla="*/ 56389 w 901271"/>
              <a:gd name="connsiteY31" fmla="*/ 776680 h 1085050"/>
              <a:gd name="connsiteX32" fmla="*/ 15414 w 901271"/>
              <a:gd name="connsiteY32" fmla="*/ 784967 h 1085050"/>
              <a:gd name="connsiteX33" fmla="*/ 3904 w 901271"/>
              <a:gd name="connsiteY33" fmla="*/ 771615 h 1085050"/>
              <a:gd name="connsiteX34" fmla="*/ 80789 w 901271"/>
              <a:gd name="connsiteY34" fmla="*/ 689666 h 1085050"/>
              <a:gd name="connsiteX35" fmla="*/ 344134 w 901271"/>
              <a:gd name="connsiteY35" fmla="*/ 527147 h 1085050"/>
              <a:gd name="connsiteX36" fmla="*/ 355644 w 901271"/>
              <a:gd name="connsiteY36" fmla="*/ 523003 h 1085050"/>
              <a:gd name="connsiteX37" fmla="*/ 371470 w 901271"/>
              <a:gd name="connsiteY37" fmla="*/ 520644 h 1085050"/>
              <a:gd name="connsiteX38" fmla="*/ 450024 w 901271"/>
              <a:gd name="connsiteY38" fmla="*/ 466836 h 1085050"/>
              <a:gd name="connsiteX39" fmla="*/ 503429 w 901271"/>
              <a:gd name="connsiteY39" fmla="*/ 521163 h 1085050"/>
              <a:gd name="connsiteX40" fmla="*/ 450024 w 901271"/>
              <a:gd name="connsiteY40" fmla="*/ 574108 h 1085050"/>
              <a:gd name="connsiteX41" fmla="*/ 397538 w 901271"/>
              <a:gd name="connsiteY41" fmla="*/ 519321 h 1085050"/>
              <a:gd name="connsiteX42" fmla="*/ 450024 w 901271"/>
              <a:gd name="connsiteY42" fmla="*/ 466836 h 1085050"/>
              <a:gd name="connsiteX43" fmla="*/ 450484 w 901271"/>
              <a:gd name="connsiteY43" fmla="*/ 0 h 1085050"/>
              <a:gd name="connsiteX44" fmla="*/ 458311 w 901271"/>
              <a:gd name="connsiteY44" fmla="*/ 8287 h 1085050"/>
              <a:gd name="connsiteX45" fmla="*/ 485934 w 901271"/>
              <a:gd name="connsiteY45" fmla="*/ 95301 h 1085050"/>
              <a:gd name="connsiteX46" fmla="*/ 508033 w 901271"/>
              <a:gd name="connsiteY46" fmla="*/ 311225 h 1085050"/>
              <a:gd name="connsiteX47" fmla="*/ 494682 w 901271"/>
              <a:gd name="connsiteY47" fmla="*/ 440595 h 1085050"/>
              <a:gd name="connsiteX48" fmla="*/ 474885 w 901271"/>
              <a:gd name="connsiteY48" fmla="*/ 451644 h 1085050"/>
              <a:gd name="connsiteX49" fmla="*/ 425162 w 901271"/>
              <a:gd name="connsiteY49" fmla="*/ 452105 h 1085050"/>
              <a:gd name="connsiteX50" fmla="*/ 406746 w 901271"/>
              <a:gd name="connsiteY50" fmla="*/ 441055 h 1085050"/>
              <a:gd name="connsiteX51" fmla="*/ 392934 w 901271"/>
              <a:gd name="connsiteY51" fmla="*/ 296032 h 1085050"/>
              <a:gd name="connsiteX52" fmla="*/ 426083 w 901271"/>
              <a:gd name="connsiteY52" fmla="*/ 52945 h 1085050"/>
              <a:gd name="connsiteX53" fmla="*/ 442657 w 901271"/>
              <a:gd name="connsiteY53" fmla="*/ 8747 h 1085050"/>
              <a:gd name="connsiteX54" fmla="*/ 450484 w 901271"/>
              <a:gd name="connsiteY54" fmla="*/ 0 h 1085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901271" h="1085050">
                <a:moveTo>
                  <a:pt x="451864" y="600810"/>
                </a:moveTo>
                <a:cubicBezTo>
                  <a:pt x="470740" y="601730"/>
                  <a:pt x="477186" y="608636"/>
                  <a:pt x="479027" y="629814"/>
                </a:cubicBezTo>
                <a:cubicBezTo>
                  <a:pt x="490077" y="748595"/>
                  <a:pt x="501586" y="867836"/>
                  <a:pt x="513096" y="986617"/>
                </a:cubicBezTo>
                <a:cubicBezTo>
                  <a:pt x="515398" y="1011478"/>
                  <a:pt x="517700" y="1036800"/>
                  <a:pt x="520462" y="1061661"/>
                </a:cubicBezTo>
                <a:cubicBezTo>
                  <a:pt x="521844" y="1072710"/>
                  <a:pt x="517240" y="1078235"/>
                  <a:pt x="506651" y="1079616"/>
                </a:cubicBezTo>
                <a:cubicBezTo>
                  <a:pt x="488695" y="1082839"/>
                  <a:pt x="469819" y="1085601"/>
                  <a:pt x="450943" y="1084680"/>
                </a:cubicBezTo>
                <a:cubicBezTo>
                  <a:pt x="432528" y="1086062"/>
                  <a:pt x="414572" y="1083299"/>
                  <a:pt x="396617" y="1080997"/>
                </a:cubicBezTo>
                <a:cubicBezTo>
                  <a:pt x="384187" y="1079616"/>
                  <a:pt x="378662" y="1074092"/>
                  <a:pt x="380043" y="1060280"/>
                </a:cubicBezTo>
                <a:cubicBezTo>
                  <a:pt x="387409" y="990761"/>
                  <a:pt x="393394" y="921702"/>
                  <a:pt x="399840" y="852183"/>
                </a:cubicBezTo>
                <a:cubicBezTo>
                  <a:pt x="406285" y="784045"/>
                  <a:pt x="412731" y="715907"/>
                  <a:pt x="419176" y="647309"/>
                </a:cubicBezTo>
                <a:cubicBezTo>
                  <a:pt x="419637" y="640864"/>
                  <a:pt x="420097" y="634418"/>
                  <a:pt x="421018" y="627973"/>
                </a:cubicBezTo>
                <a:cubicBezTo>
                  <a:pt x="423780" y="606795"/>
                  <a:pt x="431607" y="600349"/>
                  <a:pt x="451864" y="600810"/>
                </a:cubicBezTo>
                <a:close/>
                <a:moveTo>
                  <a:pt x="528347" y="520644"/>
                </a:moveTo>
                <a:cubicBezTo>
                  <a:pt x="531742" y="519090"/>
                  <a:pt x="536346" y="519781"/>
                  <a:pt x="542101" y="521622"/>
                </a:cubicBezTo>
                <a:cubicBezTo>
                  <a:pt x="596887" y="538657"/>
                  <a:pt x="647070" y="565360"/>
                  <a:pt x="694951" y="596206"/>
                </a:cubicBezTo>
                <a:cubicBezTo>
                  <a:pt x="765852" y="641785"/>
                  <a:pt x="832608" y="691968"/>
                  <a:pt x="886474" y="757344"/>
                </a:cubicBezTo>
                <a:cubicBezTo>
                  <a:pt x="890157" y="761947"/>
                  <a:pt x="893840" y="766551"/>
                  <a:pt x="897063" y="771616"/>
                </a:cubicBezTo>
                <a:cubicBezTo>
                  <a:pt x="899365" y="774838"/>
                  <a:pt x="903048" y="778522"/>
                  <a:pt x="900286" y="782665"/>
                </a:cubicBezTo>
                <a:cubicBezTo>
                  <a:pt x="897984" y="786809"/>
                  <a:pt x="892919" y="784507"/>
                  <a:pt x="890157" y="784967"/>
                </a:cubicBezTo>
                <a:cubicBezTo>
                  <a:pt x="844118" y="780363"/>
                  <a:pt x="801762" y="766551"/>
                  <a:pt x="760327" y="750438"/>
                </a:cubicBezTo>
                <a:cubicBezTo>
                  <a:pt x="673313" y="717289"/>
                  <a:pt x="591362" y="674934"/>
                  <a:pt x="518160" y="616463"/>
                </a:cubicBezTo>
                <a:cubicBezTo>
                  <a:pt x="516319" y="615082"/>
                  <a:pt x="514477" y="613701"/>
                  <a:pt x="512636" y="611859"/>
                </a:cubicBezTo>
                <a:cubicBezTo>
                  <a:pt x="504809" y="604032"/>
                  <a:pt x="493299" y="597587"/>
                  <a:pt x="490076" y="587919"/>
                </a:cubicBezTo>
                <a:cubicBezTo>
                  <a:pt x="486393" y="576869"/>
                  <a:pt x="502507" y="573647"/>
                  <a:pt x="508032" y="564899"/>
                </a:cubicBezTo>
                <a:cubicBezTo>
                  <a:pt x="514477" y="554771"/>
                  <a:pt x="520462" y="544642"/>
                  <a:pt x="521843" y="533132"/>
                </a:cubicBezTo>
                <a:cubicBezTo>
                  <a:pt x="522764" y="525996"/>
                  <a:pt x="524951" y="522198"/>
                  <a:pt x="528347" y="520644"/>
                </a:cubicBezTo>
                <a:close/>
                <a:moveTo>
                  <a:pt x="371470" y="520644"/>
                </a:moveTo>
                <a:cubicBezTo>
                  <a:pt x="375325" y="522313"/>
                  <a:pt x="377742" y="526917"/>
                  <a:pt x="378663" y="535894"/>
                </a:cubicBezTo>
                <a:cubicBezTo>
                  <a:pt x="380505" y="552008"/>
                  <a:pt x="389252" y="566741"/>
                  <a:pt x="402604" y="575488"/>
                </a:cubicBezTo>
                <a:cubicBezTo>
                  <a:pt x="416415" y="585156"/>
                  <a:pt x="411351" y="590681"/>
                  <a:pt x="402143" y="598968"/>
                </a:cubicBezTo>
                <a:cubicBezTo>
                  <a:pt x="371757" y="626592"/>
                  <a:pt x="338609" y="650533"/>
                  <a:pt x="303159" y="671711"/>
                </a:cubicBezTo>
                <a:cubicBezTo>
                  <a:pt x="225813" y="717750"/>
                  <a:pt x="144323" y="755041"/>
                  <a:pt x="56389" y="776680"/>
                </a:cubicBezTo>
                <a:cubicBezTo>
                  <a:pt x="41196" y="780823"/>
                  <a:pt x="25542" y="783125"/>
                  <a:pt x="15414" y="784967"/>
                </a:cubicBezTo>
                <a:cubicBezTo>
                  <a:pt x="-3923" y="785887"/>
                  <a:pt x="-1621" y="778982"/>
                  <a:pt x="3904" y="771615"/>
                </a:cubicBezTo>
                <a:cubicBezTo>
                  <a:pt x="25082" y="740309"/>
                  <a:pt x="51785" y="714067"/>
                  <a:pt x="80789" y="689666"/>
                </a:cubicBezTo>
                <a:cubicBezTo>
                  <a:pt x="160437" y="621988"/>
                  <a:pt x="245150" y="563518"/>
                  <a:pt x="344134" y="527147"/>
                </a:cubicBezTo>
                <a:cubicBezTo>
                  <a:pt x="347817" y="525766"/>
                  <a:pt x="351961" y="524845"/>
                  <a:pt x="355644" y="523003"/>
                </a:cubicBezTo>
                <a:cubicBezTo>
                  <a:pt x="362319" y="520241"/>
                  <a:pt x="367614" y="518975"/>
                  <a:pt x="371470" y="520644"/>
                </a:cubicBezTo>
                <a:close/>
                <a:moveTo>
                  <a:pt x="450024" y="466836"/>
                </a:moveTo>
                <a:cubicBezTo>
                  <a:pt x="479489" y="467296"/>
                  <a:pt x="503889" y="492157"/>
                  <a:pt x="503429" y="521163"/>
                </a:cubicBezTo>
                <a:cubicBezTo>
                  <a:pt x="502968" y="549707"/>
                  <a:pt x="478107" y="574108"/>
                  <a:pt x="450024" y="574108"/>
                </a:cubicBezTo>
                <a:cubicBezTo>
                  <a:pt x="420097" y="573647"/>
                  <a:pt x="397538" y="550167"/>
                  <a:pt x="397538" y="519321"/>
                </a:cubicBezTo>
                <a:cubicBezTo>
                  <a:pt x="397998" y="489855"/>
                  <a:pt x="421478" y="466375"/>
                  <a:pt x="450024" y="466836"/>
                </a:cubicBezTo>
                <a:close/>
                <a:moveTo>
                  <a:pt x="450484" y="0"/>
                </a:moveTo>
                <a:cubicBezTo>
                  <a:pt x="455549" y="0"/>
                  <a:pt x="456469" y="5064"/>
                  <a:pt x="458311" y="8287"/>
                </a:cubicBezTo>
                <a:cubicBezTo>
                  <a:pt x="471662" y="35910"/>
                  <a:pt x="479489" y="65375"/>
                  <a:pt x="485934" y="95301"/>
                </a:cubicBezTo>
                <a:cubicBezTo>
                  <a:pt x="500667" y="162978"/>
                  <a:pt x="508033" y="231577"/>
                  <a:pt x="508033" y="311225"/>
                </a:cubicBezTo>
                <a:cubicBezTo>
                  <a:pt x="508494" y="348056"/>
                  <a:pt x="504810" y="394556"/>
                  <a:pt x="494682" y="440595"/>
                </a:cubicBezTo>
                <a:cubicBezTo>
                  <a:pt x="491920" y="453486"/>
                  <a:pt x="487776" y="457169"/>
                  <a:pt x="474885" y="451644"/>
                </a:cubicBezTo>
                <a:cubicBezTo>
                  <a:pt x="458771" y="444739"/>
                  <a:pt x="441276" y="444739"/>
                  <a:pt x="425162" y="452105"/>
                </a:cubicBezTo>
                <a:cubicBezTo>
                  <a:pt x="411350" y="458090"/>
                  <a:pt x="409048" y="451644"/>
                  <a:pt x="406746" y="441055"/>
                </a:cubicBezTo>
                <a:cubicBezTo>
                  <a:pt x="395236" y="393175"/>
                  <a:pt x="392474" y="344834"/>
                  <a:pt x="392934" y="296032"/>
                </a:cubicBezTo>
                <a:cubicBezTo>
                  <a:pt x="394316" y="214082"/>
                  <a:pt x="402603" y="132132"/>
                  <a:pt x="426083" y="52945"/>
                </a:cubicBezTo>
                <a:cubicBezTo>
                  <a:pt x="430687" y="37752"/>
                  <a:pt x="437132" y="23480"/>
                  <a:pt x="442657" y="8747"/>
                </a:cubicBezTo>
                <a:cubicBezTo>
                  <a:pt x="444038" y="5064"/>
                  <a:pt x="445419" y="460"/>
                  <a:pt x="450484" y="0"/>
                </a:cubicBezTo>
                <a:close/>
              </a:path>
            </a:pathLst>
          </a:custGeom>
          <a:solidFill>
            <a:schemeClr val="accent1">
              <a:lumMod val="50000"/>
            </a:schemeClr>
          </a:solidFill>
          <a:ln w="4596" cap="flat">
            <a:noFill/>
            <a:prstDash val="solid"/>
            <a:miter/>
          </a:ln>
        </p:spPr>
        <p:txBody>
          <a:bodyPr rtlCol="0" anchor="ctr"/>
          <a:lstStyle/>
          <a:p>
            <a:endParaRPr lang="en-US" dirty="0"/>
          </a:p>
        </p:txBody>
      </p:sp>
      <p:grpSp>
        <p:nvGrpSpPr>
          <p:cNvPr id="305" name="Group 304">
            <a:extLst>
              <a:ext uri="{FF2B5EF4-FFF2-40B4-BE49-F238E27FC236}">
                <a16:creationId xmlns:a16="http://schemas.microsoft.com/office/drawing/2014/main" id="{CAE234BB-718D-1314-078C-3312357F05B3}"/>
              </a:ext>
            </a:extLst>
          </p:cNvPr>
          <p:cNvGrpSpPr/>
          <p:nvPr/>
        </p:nvGrpSpPr>
        <p:grpSpPr>
          <a:xfrm>
            <a:off x="8737795" y="5017487"/>
            <a:ext cx="851008" cy="1130876"/>
            <a:chOff x="4743450" y="1335205"/>
            <a:chExt cx="3240592" cy="3774323"/>
          </a:xfrm>
        </p:grpSpPr>
        <p:sp>
          <p:nvSpPr>
            <p:cNvPr id="306" name="Freeform: Shape 305">
              <a:extLst>
                <a:ext uri="{FF2B5EF4-FFF2-40B4-BE49-F238E27FC236}">
                  <a16:creationId xmlns:a16="http://schemas.microsoft.com/office/drawing/2014/main" id="{123AB7B9-0313-0982-E950-27DBA0755339}"/>
                </a:ext>
              </a:extLst>
            </p:cNvPr>
            <p:cNvSpPr/>
            <p:nvPr/>
          </p:nvSpPr>
          <p:spPr>
            <a:xfrm>
              <a:off x="4743450" y="1335205"/>
              <a:ext cx="2365084" cy="3774323"/>
            </a:xfrm>
            <a:custGeom>
              <a:avLst/>
              <a:gdLst>
                <a:gd name="connsiteX0" fmla="*/ 817516 w 1645921"/>
                <a:gd name="connsiteY0" fmla="*/ 1935988 h 2169949"/>
                <a:gd name="connsiteX1" fmla="*/ 513238 w 1645921"/>
                <a:gd name="connsiteY1" fmla="*/ 2124229 h 2169949"/>
                <a:gd name="connsiteX2" fmla="*/ 820226 w 1645921"/>
                <a:gd name="connsiteY2" fmla="*/ 2124229 h 2169949"/>
                <a:gd name="connsiteX3" fmla="*/ 848006 w 1645921"/>
                <a:gd name="connsiteY3" fmla="*/ 1933084 h 2169949"/>
                <a:gd name="connsiteX4" fmla="*/ 851058 w 1645921"/>
                <a:gd name="connsiteY4" fmla="*/ 2124229 h 2169949"/>
                <a:gd name="connsiteX5" fmla="*/ 1165501 w 1645921"/>
                <a:gd name="connsiteY5" fmla="*/ 2124229 h 2169949"/>
                <a:gd name="connsiteX6" fmla="*/ 483030 w 1645921"/>
                <a:gd name="connsiteY6" fmla="*/ 1713663 h 2169949"/>
                <a:gd name="connsiteX7" fmla="*/ 441567 w 1645921"/>
                <a:gd name="connsiteY7" fmla="*/ 2124229 h 2169949"/>
                <a:gd name="connsiteX8" fmla="*/ 456637 w 1645921"/>
                <a:gd name="connsiteY8" fmla="*/ 2124229 h 2169949"/>
                <a:gd name="connsiteX9" fmla="*/ 806082 w 1645921"/>
                <a:gd name="connsiteY9" fmla="*/ 1908038 h 2169949"/>
                <a:gd name="connsiteX10" fmla="*/ 483030 w 1645921"/>
                <a:gd name="connsiteY10" fmla="*/ 1713663 h 2169949"/>
                <a:gd name="connsiteX11" fmla="*/ 1192837 w 1645921"/>
                <a:gd name="connsiteY11" fmla="*/ 1703681 h 2169949"/>
                <a:gd name="connsiteX12" fmla="*/ 863251 w 1645921"/>
                <a:gd name="connsiteY12" fmla="*/ 1907494 h 2169949"/>
                <a:gd name="connsiteX13" fmla="*/ 1223376 w 1645921"/>
                <a:gd name="connsiteY13" fmla="*/ 2124229 h 2169949"/>
                <a:gd name="connsiteX14" fmla="*/ 1255703 w 1645921"/>
                <a:gd name="connsiteY14" fmla="*/ 2124229 h 2169949"/>
                <a:gd name="connsiteX15" fmla="*/ 813705 w 1645921"/>
                <a:gd name="connsiteY15" fmla="*/ 1701321 h 2169949"/>
                <a:gd name="connsiteX16" fmla="*/ 529673 w 1645921"/>
                <a:gd name="connsiteY16" fmla="*/ 1704407 h 2169949"/>
                <a:gd name="connsiteX17" fmla="*/ 529129 w 1645921"/>
                <a:gd name="connsiteY17" fmla="*/ 1706584 h 2169949"/>
                <a:gd name="connsiteX18" fmla="*/ 816608 w 1645921"/>
                <a:gd name="connsiteY18" fmla="*/ 1879544 h 2169949"/>
                <a:gd name="connsiteX19" fmla="*/ 813705 w 1645921"/>
                <a:gd name="connsiteY19" fmla="*/ 1701321 h 2169949"/>
                <a:gd name="connsiteX20" fmla="*/ 1143109 w 1645921"/>
                <a:gd name="connsiteY20" fmla="*/ 1697147 h 2169949"/>
                <a:gd name="connsiteX21" fmla="*/ 844376 w 1645921"/>
                <a:gd name="connsiteY21" fmla="*/ 1700595 h 2169949"/>
                <a:gd name="connsiteX22" fmla="*/ 847280 w 1645921"/>
                <a:gd name="connsiteY22" fmla="*/ 1882630 h 2169949"/>
                <a:gd name="connsiteX23" fmla="*/ 1143835 w 1645921"/>
                <a:gd name="connsiteY23" fmla="*/ 1699143 h 2169949"/>
                <a:gd name="connsiteX24" fmla="*/ 1143109 w 1645921"/>
                <a:gd name="connsiteY24" fmla="*/ 1697147 h 2169949"/>
                <a:gd name="connsiteX25" fmla="*/ 840565 w 1645921"/>
                <a:gd name="connsiteY25" fmla="*/ 1456129 h 2169949"/>
                <a:gd name="connsiteX26" fmla="*/ 844195 w 1645921"/>
                <a:gd name="connsiteY26" fmla="*/ 1670287 h 2169949"/>
                <a:gd name="connsiteX27" fmla="*/ 1144923 w 1645921"/>
                <a:gd name="connsiteY27" fmla="*/ 1666838 h 2169949"/>
                <a:gd name="connsiteX28" fmla="*/ 1145649 w 1645921"/>
                <a:gd name="connsiteY28" fmla="*/ 1665205 h 2169949"/>
                <a:gd name="connsiteX29" fmla="*/ 840565 w 1645921"/>
                <a:gd name="connsiteY29" fmla="*/ 1456129 h 2169949"/>
                <a:gd name="connsiteX30" fmla="*/ 810075 w 1645921"/>
                <a:gd name="connsiteY30" fmla="*/ 1455403 h 2169949"/>
                <a:gd name="connsiteX31" fmla="*/ 517695 w 1645921"/>
                <a:gd name="connsiteY31" fmla="*/ 1674098 h 2169949"/>
                <a:gd name="connsiteX32" fmla="*/ 813342 w 1645921"/>
                <a:gd name="connsiteY32" fmla="*/ 1670650 h 2169949"/>
                <a:gd name="connsiteX33" fmla="*/ 810075 w 1645921"/>
                <a:gd name="connsiteY33" fmla="*/ 1455403 h 2169949"/>
                <a:gd name="connsiteX34" fmla="*/ 530580 w 1645921"/>
                <a:gd name="connsiteY34" fmla="*/ 1243604 h 2169949"/>
                <a:gd name="connsiteX35" fmla="*/ 488656 w 1645921"/>
                <a:gd name="connsiteY35" fmla="*/ 1658308 h 2169949"/>
                <a:gd name="connsiteX36" fmla="*/ 797915 w 1645921"/>
                <a:gd name="connsiteY36" fmla="*/ 1426909 h 2169949"/>
                <a:gd name="connsiteX37" fmla="*/ 530580 w 1645921"/>
                <a:gd name="connsiteY37" fmla="*/ 1243604 h 2169949"/>
                <a:gd name="connsiteX38" fmla="*/ 836935 w 1645921"/>
                <a:gd name="connsiteY38" fmla="*/ 1223277 h 2169949"/>
                <a:gd name="connsiteX39" fmla="*/ 839658 w 1645921"/>
                <a:gd name="connsiteY39" fmla="*/ 1395693 h 2169949"/>
                <a:gd name="connsiteX40" fmla="*/ 1070150 w 1645921"/>
                <a:gd name="connsiteY40" fmla="*/ 1223277 h 2169949"/>
                <a:gd name="connsiteX41" fmla="*/ 836935 w 1645921"/>
                <a:gd name="connsiteY41" fmla="*/ 1223277 h 2169949"/>
                <a:gd name="connsiteX42" fmla="*/ 553085 w 1645921"/>
                <a:gd name="connsiteY42" fmla="*/ 1223277 h 2169949"/>
                <a:gd name="connsiteX43" fmla="*/ 809167 w 1645921"/>
                <a:gd name="connsiteY43" fmla="*/ 1398778 h 2169949"/>
                <a:gd name="connsiteX44" fmla="*/ 806445 w 1645921"/>
                <a:gd name="connsiteY44" fmla="*/ 1223277 h 2169949"/>
                <a:gd name="connsiteX45" fmla="*/ 553085 w 1645921"/>
                <a:gd name="connsiteY45" fmla="*/ 1223277 h 2169949"/>
                <a:gd name="connsiteX46" fmla="*/ 1121148 w 1645921"/>
                <a:gd name="connsiteY46" fmla="*/ 1222551 h 2169949"/>
                <a:gd name="connsiteX47" fmla="*/ 849095 w 1645921"/>
                <a:gd name="connsiteY47" fmla="*/ 1426001 h 2169949"/>
                <a:gd name="connsiteX48" fmla="*/ 1185940 w 1645921"/>
                <a:gd name="connsiteY48" fmla="*/ 1656856 h 2169949"/>
                <a:gd name="connsiteX49" fmla="*/ 1121148 w 1645921"/>
                <a:gd name="connsiteY49" fmla="*/ 1222551 h 2169949"/>
                <a:gd name="connsiteX50" fmla="*/ 803178 w 1645921"/>
                <a:gd name="connsiteY50" fmla="*/ 1009119 h 2169949"/>
                <a:gd name="connsiteX51" fmla="*/ 570690 w 1645921"/>
                <a:gd name="connsiteY51" fmla="*/ 1191335 h 2169949"/>
                <a:gd name="connsiteX52" fmla="*/ 805901 w 1645921"/>
                <a:gd name="connsiteY52" fmla="*/ 1191335 h 2169949"/>
                <a:gd name="connsiteX53" fmla="*/ 803178 w 1645921"/>
                <a:gd name="connsiteY53" fmla="*/ 1009119 h 2169949"/>
                <a:gd name="connsiteX54" fmla="*/ 833305 w 1645921"/>
                <a:gd name="connsiteY54" fmla="*/ 992422 h 2169949"/>
                <a:gd name="connsiteX55" fmla="*/ 836572 w 1645921"/>
                <a:gd name="connsiteY55" fmla="*/ 1191154 h 2169949"/>
                <a:gd name="connsiteX56" fmla="*/ 1087391 w 1645921"/>
                <a:gd name="connsiteY56" fmla="*/ 1191154 h 2169949"/>
                <a:gd name="connsiteX57" fmla="*/ 833305 w 1645921"/>
                <a:gd name="connsiteY57" fmla="*/ 992422 h 2169949"/>
                <a:gd name="connsiteX58" fmla="*/ 1055404 w 1645921"/>
                <a:gd name="connsiteY58" fmla="*/ 817761 h 2169949"/>
                <a:gd name="connsiteX59" fmla="*/ 1042745 w 1645921"/>
                <a:gd name="connsiteY59" fmla="*/ 821277 h 2169949"/>
                <a:gd name="connsiteX60" fmla="*/ 985031 w 1645921"/>
                <a:gd name="connsiteY60" fmla="*/ 866468 h 2169949"/>
                <a:gd name="connsiteX61" fmla="*/ 853269 w 1645921"/>
                <a:gd name="connsiteY61" fmla="*/ 969918 h 2169949"/>
                <a:gd name="connsiteX62" fmla="*/ 1113707 w 1645921"/>
                <a:gd name="connsiteY62" fmla="*/ 1173549 h 2169949"/>
                <a:gd name="connsiteX63" fmla="*/ 1099007 w 1645921"/>
                <a:gd name="connsiteY63" fmla="*/ 1072459 h 2169949"/>
                <a:gd name="connsiteX64" fmla="*/ 1079587 w 1645921"/>
                <a:gd name="connsiteY64" fmla="*/ 943783 h 2169949"/>
                <a:gd name="connsiteX65" fmla="*/ 1062346 w 1645921"/>
                <a:gd name="connsiteY65" fmla="*/ 828537 h 2169949"/>
                <a:gd name="connsiteX66" fmla="*/ 1055404 w 1645921"/>
                <a:gd name="connsiteY66" fmla="*/ 817761 h 2169949"/>
                <a:gd name="connsiteX67" fmla="*/ 576134 w 1645921"/>
                <a:gd name="connsiteY67" fmla="*/ 791513 h 2169949"/>
                <a:gd name="connsiteX68" fmla="*/ 537114 w 1645921"/>
                <a:gd name="connsiteY68" fmla="*/ 1179357 h 2169949"/>
                <a:gd name="connsiteX69" fmla="*/ 540744 w 1645921"/>
                <a:gd name="connsiteY69" fmla="*/ 1177179 h 2169949"/>
                <a:gd name="connsiteX70" fmla="*/ 796100 w 1645921"/>
                <a:gd name="connsiteY70" fmla="*/ 976996 h 2169949"/>
                <a:gd name="connsiteX71" fmla="*/ 796100 w 1645921"/>
                <a:gd name="connsiteY71" fmla="*/ 963384 h 2169949"/>
                <a:gd name="connsiteX72" fmla="*/ 618240 w 1645921"/>
                <a:gd name="connsiteY72" fmla="*/ 824181 h 2169949"/>
                <a:gd name="connsiteX73" fmla="*/ 576134 w 1645921"/>
                <a:gd name="connsiteY73" fmla="*/ 791513 h 2169949"/>
                <a:gd name="connsiteX74" fmla="*/ 832035 w 1645921"/>
                <a:gd name="connsiteY74" fmla="*/ 779716 h 2169949"/>
                <a:gd name="connsiteX75" fmla="*/ 832035 w 1645921"/>
                <a:gd name="connsiteY75" fmla="*/ 948865 h 2169949"/>
                <a:gd name="connsiteX76" fmla="*/ 1031534 w 1645921"/>
                <a:gd name="connsiteY76" fmla="*/ 792496 h 2169949"/>
                <a:gd name="connsiteX77" fmla="*/ 1031242 w 1645921"/>
                <a:gd name="connsiteY77" fmla="*/ 791569 h 2169949"/>
                <a:gd name="connsiteX78" fmla="*/ 1035405 w 1645921"/>
                <a:gd name="connsiteY78" fmla="*/ 783570 h 2169949"/>
                <a:gd name="connsiteX79" fmla="*/ 607714 w 1645921"/>
                <a:gd name="connsiteY79" fmla="*/ 775723 h 2169949"/>
                <a:gd name="connsiteX80" fmla="*/ 607351 w 1645921"/>
                <a:gd name="connsiteY80" fmla="*/ 777720 h 2169949"/>
                <a:gd name="connsiteX81" fmla="*/ 800637 w 1645921"/>
                <a:gd name="connsiteY81" fmla="*/ 928901 h 2169949"/>
                <a:gd name="connsiteX82" fmla="*/ 800637 w 1645921"/>
                <a:gd name="connsiteY82" fmla="*/ 779353 h 2169949"/>
                <a:gd name="connsiteX83" fmla="*/ 607714 w 1645921"/>
                <a:gd name="connsiteY83" fmla="*/ 775723 h 2169949"/>
                <a:gd name="connsiteX84" fmla="*/ 796931 w 1645921"/>
                <a:gd name="connsiteY84" fmla="*/ 594770 h 2169949"/>
                <a:gd name="connsiteX85" fmla="*/ 605840 w 1645921"/>
                <a:gd name="connsiteY85" fmla="*/ 744540 h 2169949"/>
                <a:gd name="connsiteX86" fmla="*/ 799169 w 1645921"/>
                <a:gd name="connsiteY86" fmla="*/ 744540 h 2169949"/>
                <a:gd name="connsiteX87" fmla="*/ 796931 w 1645921"/>
                <a:gd name="connsiteY87" fmla="*/ 594770 h 2169949"/>
                <a:gd name="connsiteX88" fmla="*/ 821693 w 1645921"/>
                <a:gd name="connsiteY88" fmla="*/ 581046 h 2169949"/>
                <a:gd name="connsiteX89" fmla="*/ 824378 w 1645921"/>
                <a:gd name="connsiteY89" fmla="*/ 744391 h 2169949"/>
                <a:gd name="connsiteX90" fmla="*/ 1030536 w 1645921"/>
                <a:gd name="connsiteY90" fmla="*/ 744391 h 2169949"/>
                <a:gd name="connsiteX91" fmla="*/ 821693 w 1645921"/>
                <a:gd name="connsiteY91" fmla="*/ 581046 h 2169949"/>
                <a:gd name="connsiteX92" fmla="*/ 1004245 w 1645921"/>
                <a:gd name="connsiteY92" fmla="*/ 437486 h 2169949"/>
                <a:gd name="connsiteX93" fmla="*/ 993840 w 1645921"/>
                <a:gd name="connsiteY93" fmla="*/ 440376 h 2169949"/>
                <a:gd name="connsiteX94" fmla="*/ 946402 w 1645921"/>
                <a:gd name="connsiteY94" fmla="*/ 477520 h 2169949"/>
                <a:gd name="connsiteX95" fmla="*/ 838102 w 1645921"/>
                <a:gd name="connsiteY95" fmla="*/ 562549 h 2169949"/>
                <a:gd name="connsiteX96" fmla="*/ 1052166 w 1645921"/>
                <a:gd name="connsiteY96" fmla="*/ 729921 h 2169949"/>
                <a:gd name="connsiteX97" fmla="*/ 1040084 w 1645921"/>
                <a:gd name="connsiteY97" fmla="*/ 646831 h 2169949"/>
                <a:gd name="connsiteX98" fmla="*/ 1024122 w 1645921"/>
                <a:gd name="connsiteY98" fmla="*/ 541068 h 2169949"/>
                <a:gd name="connsiteX99" fmla="*/ 1009951 w 1645921"/>
                <a:gd name="connsiteY99" fmla="*/ 446343 h 2169949"/>
                <a:gd name="connsiteX100" fmla="*/ 1004245 w 1645921"/>
                <a:gd name="connsiteY100" fmla="*/ 437486 h 2169949"/>
                <a:gd name="connsiteX101" fmla="*/ 610315 w 1645921"/>
                <a:gd name="connsiteY101" fmla="*/ 415911 h 2169949"/>
                <a:gd name="connsiteX102" fmla="*/ 578243 w 1645921"/>
                <a:gd name="connsiteY102" fmla="*/ 734695 h 2169949"/>
                <a:gd name="connsiteX103" fmla="*/ 581226 w 1645921"/>
                <a:gd name="connsiteY103" fmla="*/ 732905 h 2169949"/>
                <a:gd name="connsiteX104" fmla="*/ 791113 w 1645921"/>
                <a:gd name="connsiteY104" fmla="*/ 568367 h 2169949"/>
                <a:gd name="connsiteX105" fmla="*/ 791113 w 1645921"/>
                <a:gd name="connsiteY105" fmla="*/ 557179 h 2169949"/>
                <a:gd name="connsiteX106" fmla="*/ 644923 w 1645921"/>
                <a:gd name="connsiteY106" fmla="*/ 442763 h 2169949"/>
                <a:gd name="connsiteX107" fmla="*/ 610315 w 1645921"/>
                <a:gd name="connsiteY107" fmla="*/ 415911 h 2169949"/>
                <a:gd name="connsiteX108" fmla="*/ 1030322 w 1645921"/>
                <a:gd name="connsiteY108" fmla="*/ 412680 h 2169949"/>
                <a:gd name="connsiteX109" fmla="*/ 1030686 w 1645921"/>
                <a:gd name="connsiteY109" fmla="*/ 414569 h 2169949"/>
                <a:gd name="connsiteX110" fmla="*/ 1050973 w 1645921"/>
                <a:gd name="connsiteY110" fmla="*/ 551361 h 2169949"/>
                <a:gd name="connsiteX111" fmla="*/ 1068427 w 1645921"/>
                <a:gd name="connsiteY111" fmla="*/ 666821 h 2169949"/>
                <a:gd name="connsiteX112" fmla="*/ 1079316 w 1645921"/>
                <a:gd name="connsiteY112" fmla="*/ 739618 h 2169949"/>
                <a:gd name="connsiteX113" fmla="*/ 1079763 w 1645921"/>
                <a:gd name="connsiteY113" fmla="*/ 743198 h 2169949"/>
                <a:gd name="connsiteX114" fmla="*/ 1080791 w 1645921"/>
                <a:gd name="connsiteY114" fmla="*/ 744748 h 2169949"/>
                <a:gd name="connsiteX115" fmla="*/ 1476534 w 1645921"/>
                <a:gd name="connsiteY115" fmla="*/ 412680 h 2169949"/>
                <a:gd name="connsiteX116" fmla="*/ 820649 w 1645921"/>
                <a:gd name="connsiteY116" fmla="*/ 412680 h 2169949"/>
                <a:gd name="connsiteX117" fmla="*/ 820649 w 1645921"/>
                <a:gd name="connsiteY117" fmla="*/ 545245 h 2169949"/>
                <a:gd name="connsiteX118" fmla="*/ 989779 w 1645921"/>
                <a:gd name="connsiteY118" fmla="*/ 412680 h 2169949"/>
                <a:gd name="connsiteX119" fmla="*/ 646336 w 1645921"/>
                <a:gd name="connsiteY119" fmla="*/ 412680 h 2169949"/>
                <a:gd name="connsiteX120" fmla="*/ 794842 w 1645921"/>
                <a:gd name="connsiteY120" fmla="*/ 528836 h 2169949"/>
                <a:gd name="connsiteX121" fmla="*/ 794842 w 1645921"/>
                <a:gd name="connsiteY121" fmla="*/ 412680 h 2169949"/>
                <a:gd name="connsiteX122" fmla="*/ 171855 w 1645921"/>
                <a:gd name="connsiteY122" fmla="*/ 412680 h 2169949"/>
                <a:gd name="connsiteX123" fmla="*/ 553095 w 1645921"/>
                <a:gd name="connsiteY123" fmla="*/ 732578 h 2169949"/>
                <a:gd name="connsiteX124" fmla="*/ 562729 w 1645921"/>
                <a:gd name="connsiteY124" fmla="*/ 639075 h 2169949"/>
                <a:gd name="connsiteX125" fmla="*/ 570635 w 1645921"/>
                <a:gd name="connsiteY125" fmla="*/ 559864 h 2169949"/>
                <a:gd name="connsiteX126" fmla="*/ 580630 w 1645921"/>
                <a:gd name="connsiteY126" fmla="*/ 462155 h 2169949"/>
                <a:gd name="connsiteX127" fmla="*/ 585568 w 1645921"/>
                <a:gd name="connsiteY127" fmla="*/ 412680 h 2169949"/>
                <a:gd name="connsiteX128" fmla="*/ 789920 w 1645921"/>
                <a:gd name="connsiteY128" fmla="*/ 135167 h 2169949"/>
                <a:gd name="connsiteX129" fmla="*/ 630156 w 1645921"/>
                <a:gd name="connsiteY129" fmla="*/ 377723 h 2169949"/>
                <a:gd name="connsiteX130" fmla="*/ 794395 w 1645921"/>
                <a:gd name="connsiteY130" fmla="*/ 380706 h 2169949"/>
                <a:gd name="connsiteX131" fmla="*/ 791411 w 1645921"/>
                <a:gd name="connsiteY131" fmla="*/ 135764 h 2169949"/>
                <a:gd name="connsiteX132" fmla="*/ 789920 w 1645921"/>
                <a:gd name="connsiteY132" fmla="*/ 135167 h 2169949"/>
                <a:gd name="connsiteX133" fmla="*/ 818262 w 1645921"/>
                <a:gd name="connsiteY133" fmla="*/ 127261 h 2169949"/>
                <a:gd name="connsiteX134" fmla="*/ 816622 w 1645921"/>
                <a:gd name="connsiteY134" fmla="*/ 127559 h 2169949"/>
                <a:gd name="connsiteX135" fmla="*/ 819456 w 1645921"/>
                <a:gd name="connsiteY135" fmla="*/ 381303 h 2169949"/>
                <a:gd name="connsiteX136" fmla="*/ 989513 w 1645921"/>
                <a:gd name="connsiteY136" fmla="*/ 384138 h 2169949"/>
                <a:gd name="connsiteX137" fmla="*/ 818262 w 1645921"/>
                <a:gd name="connsiteY137" fmla="*/ 127261 h 2169949"/>
                <a:gd name="connsiteX138" fmla="*/ 762323 w 1645921"/>
                <a:gd name="connsiteY138" fmla="*/ 118161 h 2169949"/>
                <a:gd name="connsiteX139" fmla="*/ 658647 w 1645921"/>
                <a:gd name="connsiteY139" fmla="*/ 118908 h 2169949"/>
                <a:gd name="connsiteX140" fmla="*/ 642089 w 1645921"/>
                <a:gd name="connsiteY140" fmla="*/ 120101 h 2169949"/>
                <a:gd name="connsiteX141" fmla="*/ 638807 w 1645921"/>
                <a:gd name="connsiteY141" fmla="*/ 135914 h 2169949"/>
                <a:gd name="connsiteX142" fmla="*/ 638658 w 1645921"/>
                <a:gd name="connsiteY142" fmla="*/ 136659 h 2169949"/>
                <a:gd name="connsiteX143" fmla="*/ 628812 w 1645921"/>
                <a:gd name="connsiteY143" fmla="*/ 232876 h 2169949"/>
                <a:gd name="connsiteX144" fmla="*/ 620310 w 1645921"/>
                <a:gd name="connsiteY144" fmla="*/ 316562 h 2169949"/>
                <a:gd name="connsiteX145" fmla="*/ 617028 w 1645921"/>
                <a:gd name="connsiteY145" fmla="*/ 350424 h 2169949"/>
                <a:gd name="connsiteX146" fmla="*/ 618371 w 1645921"/>
                <a:gd name="connsiteY146" fmla="*/ 350723 h 2169949"/>
                <a:gd name="connsiteX147" fmla="*/ 771720 w 1645921"/>
                <a:gd name="connsiteY147" fmla="*/ 118161 h 2169949"/>
                <a:gd name="connsiteX148" fmla="*/ 762323 w 1645921"/>
                <a:gd name="connsiteY148" fmla="*/ 118161 h 2169949"/>
                <a:gd name="connsiteX149" fmla="*/ 954457 w 1645921"/>
                <a:gd name="connsiteY149" fmla="*/ 116819 h 2169949"/>
                <a:gd name="connsiteX150" fmla="*/ 886733 w 1645921"/>
                <a:gd name="connsiteY150" fmla="*/ 117416 h 2169949"/>
                <a:gd name="connsiteX151" fmla="*/ 841384 w 1645921"/>
                <a:gd name="connsiteY151" fmla="*/ 117416 h 2169949"/>
                <a:gd name="connsiteX152" fmla="*/ 993392 w 1645921"/>
                <a:gd name="connsiteY152" fmla="*/ 345800 h 2169949"/>
                <a:gd name="connsiteX153" fmla="*/ 994585 w 1645921"/>
                <a:gd name="connsiteY153" fmla="*/ 345352 h 2169949"/>
                <a:gd name="connsiteX154" fmla="*/ 989513 w 1645921"/>
                <a:gd name="connsiteY154" fmla="*/ 308208 h 2169949"/>
                <a:gd name="connsiteX155" fmla="*/ 961767 w 1645921"/>
                <a:gd name="connsiteY155" fmla="*/ 123233 h 2169949"/>
                <a:gd name="connsiteX156" fmla="*/ 954457 w 1645921"/>
                <a:gd name="connsiteY156" fmla="*/ 116819 h 2169949"/>
                <a:gd name="connsiteX157" fmla="*/ 686185 w 1645921"/>
                <a:gd name="connsiteY157" fmla="*/ 0 h 2169949"/>
                <a:gd name="connsiteX158" fmla="*/ 934104 w 1645921"/>
                <a:gd name="connsiteY158" fmla="*/ 0 h 2169949"/>
                <a:gd name="connsiteX159" fmla="*/ 970742 w 1645921"/>
                <a:gd name="connsiteY159" fmla="*/ 36638 h 2169949"/>
                <a:gd name="connsiteX160" fmla="*/ 961098 w 1645921"/>
                <a:gd name="connsiteY160" fmla="*/ 59922 h 2169949"/>
                <a:gd name="connsiteX161" fmla="*/ 1051055 w 1645921"/>
                <a:gd name="connsiteY161" fmla="*/ 59922 h 2169949"/>
                <a:gd name="connsiteX162" fmla="*/ 1073915 w 1645921"/>
                <a:gd name="connsiteY162" fmla="*/ 82782 h 2169949"/>
                <a:gd name="connsiteX163" fmla="*/ 1073914 w 1645921"/>
                <a:gd name="connsiteY163" fmla="*/ 82782 h 2169949"/>
                <a:gd name="connsiteX164" fmla="*/ 1051054 w 1645921"/>
                <a:gd name="connsiteY164" fmla="*/ 105642 h 2169949"/>
                <a:gd name="connsiteX165" fmla="*/ 984543 w 1645921"/>
                <a:gd name="connsiteY165" fmla="*/ 105642 h 2169949"/>
                <a:gd name="connsiteX166" fmla="*/ 1025912 w 1645921"/>
                <a:gd name="connsiteY166" fmla="*/ 382944 h 2169949"/>
                <a:gd name="connsiteX167" fmla="*/ 1029492 w 1645921"/>
                <a:gd name="connsiteY167" fmla="*/ 382348 h 2169949"/>
                <a:gd name="connsiteX168" fmla="*/ 1029641 w 1645921"/>
                <a:gd name="connsiteY168" fmla="*/ 383839 h 2169949"/>
                <a:gd name="connsiteX169" fmla="*/ 1029470 w 1645921"/>
                <a:gd name="connsiteY169" fmla="*/ 385248 h 2169949"/>
                <a:gd name="connsiteX170" fmla="*/ 1157032 w 1645921"/>
                <a:gd name="connsiteY170" fmla="*/ 385248 h 2169949"/>
                <a:gd name="connsiteX171" fmla="*/ 1157032 w 1645921"/>
                <a:gd name="connsiteY171" fmla="*/ 310832 h 2169949"/>
                <a:gd name="connsiteX172" fmla="*/ 1126536 w 1645921"/>
                <a:gd name="connsiteY172" fmla="*/ 310832 h 2169949"/>
                <a:gd name="connsiteX173" fmla="*/ 1117392 w 1645921"/>
                <a:gd name="connsiteY173" fmla="*/ 301688 h 2169949"/>
                <a:gd name="connsiteX174" fmla="*/ 1126536 w 1645921"/>
                <a:gd name="connsiteY174" fmla="*/ 292544 h 2169949"/>
                <a:gd name="connsiteX175" fmla="*/ 1157032 w 1645921"/>
                <a:gd name="connsiteY175" fmla="*/ 292544 h 2169949"/>
                <a:gd name="connsiteX176" fmla="*/ 1157032 w 1645921"/>
                <a:gd name="connsiteY176" fmla="*/ 282034 h 2169949"/>
                <a:gd name="connsiteX177" fmla="*/ 1126536 w 1645921"/>
                <a:gd name="connsiteY177" fmla="*/ 282034 h 2169949"/>
                <a:gd name="connsiteX178" fmla="*/ 1117392 w 1645921"/>
                <a:gd name="connsiteY178" fmla="*/ 272890 h 2169949"/>
                <a:gd name="connsiteX179" fmla="*/ 1126536 w 1645921"/>
                <a:gd name="connsiteY179" fmla="*/ 263746 h 2169949"/>
                <a:gd name="connsiteX180" fmla="*/ 1157032 w 1645921"/>
                <a:gd name="connsiteY180" fmla="*/ 263746 h 2169949"/>
                <a:gd name="connsiteX181" fmla="*/ 1157032 w 1645921"/>
                <a:gd name="connsiteY181" fmla="*/ 253236 h 2169949"/>
                <a:gd name="connsiteX182" fmla="*/ 1126536 w 1645921"/>
                <a:gd name="connsiteY182" fmla="*/ 253236 h 2169949"/>
                <a:gd name="connsiteX183" fmla="*/ 1117392 w 1645921"/>
                <a:gd name="connsiteY183" fmla="*/ 244092 h 2169949"/>
                <a:gd name="connsiteX184" fmla="*/ 1126536 w 1645921"/>
                <a:gd name="connsiteY184" fmla="*/ 234948 h 2169949"/>
                <a:gd name="connsiteX185" fmla="*/ 1157032 w 1645921"/>
                <a:gd name="connsiteY185" fmla="*/ 234948 h 2169949"/>
                <a:gd name="connsiteX186" fmla="*/ 1157032 w 1645921"/>
                <a:gd name="connsiteY186" fmla="*/ 219866 h 2169949"/>
                <a:gd name="connsiteX187" fmla="*/ 1170748 w 1645921"/>
                <a:gd name="connsiteY187" fmla="*/ 206150 h 2169949"/>
                <a:gd name="connsiteX188" fmla="*/ 1184464 w 1645921"/>
                <a:gd name="connsiteY188" fmla="*/ 219866 h 2169949"/>
                <a:gd name="connsiteX189" fmla="*/ 1184464 w 1645921"/>
                <a:gd name="connsiteY189" fmla="*/ 234948 h 2169949"/>
                <a:gd name="connsiteX190" fmla="*/ 1210556 w 1645921"/>
                <a:gd name="connsiteY190" fmla="*/ 234948 h 2169949"/>
                <a:gd name="connsiteX191" fmla="*/ 1219700 w 1645921"/>
                <a:gd name="connsiteY191" fmla="*/ 244092 h 2169949"/>
                <a:gd name="connsiteX192" fmla="*/ 1210556 w 1645921"/>
                <a:gd name="connsiteY192" fmla="*/ 253236 h 2169949"/>
                <a:gd name="connsiteX193" fmla="*/ 1184464 w 1645921"/>
                <a:gd name="connsiteY193" fmla="*/ 253236 h 2169949"/>
                <a:gd name="connsiteX194" fmla="*/ 1184464 w 1645921"/>
                <a:gd name="connsiteY194" fmla="*/ 263746 h 2169949"/>
                <a:gd name="connsiteX195" fmla="*/ 1210556 w 1645921"/>
                <a:gd name="connsiteY195" fmla="*/ 263746 h 2169949"/>
                <a:gd name="connsiteX196" fmla="*/ 1219700 w 1645921"/>
                <a:gd name="connsiteY196" fmla="*/ 272890 h 2169949"/>
                <a:gd name="connsiteX197" fmla="*/ 1210556 w 1645921"/>
                <a:gd name="connsiteY197" fmla="*/ 282034 h 2169949"/>
                <a:gd name="connsiteX198" fmla="*/ 1184464 w 1645921"/>
                <a:gd name="connsiteY198" fmla="*/ 282034 h 2169949"/>
                <a:gd name="connsiteX199" fmla="*/ 1184464 w 1645921"/>
                <a:gd name="connsiteY199" fmla="*/ 292544 h 2169949"/>
                <a:gd name="connsiteX200" fmla="*/ 1210556 w 1645921"/>
                <a:gd name="connsiteY200" fmla="*/ 292544 h 2169949"/>
                <a:gd name="connsiteX201" fmla="*/ 1219700 w 1645921"/>
                <a:gd name="connsiteY201" fmla="*/ 301688 h 2169949"/>
                <a:gd name="connsiteX202" fmla="*/ 1210556 w 1645921"/>
                <a:gd name="connsiteY202" fmla="*/ 310832 h 2169949"/>
                <a:gd name="connsiteX203" fmla="*/ 1184464 w 1645921"/>
                <a:gd name="connsiteY203" fmla="*/ 310832 h 2169949"/>
                <a:gd name="connsiteX204" fmla="*/ 1184464 w 1645921"/>
                <a:gd name="connsiteY204" fmla="*/ 385248 h 2169949"/>
                <a:gd name="connsiteX205" fmla="*/ 1315794 w 1645921"/>
                <a:gd name="connsiteY205" fmla="*/ 385248 h 2169949"/>
                <a:gd name="connsiteX206" fmla="*/ 1315794 w 1645921"/>
                <a:gd name="connsiteY206" fmla="*/ 310832 h 2169949"/>
                <a:gd name="connsiteX207" fmla="*/ 1286537 w 1645921"/>
                <a:gd name="connsiteY207" fmla="*/ 310832 h 2169949"/>
                <a:gd name="connsiteX208" fmla="*/ 1277393 w 1645921"/>
                <a:gd name="connsiteY208" fmla="*/ 301688 h 2169949"/>
                <a:gd name="connsiteX209" fmla="*/ 1286537 w 1645921"/>
                <a:gd name="connsiteY209" fmla="*/ 292544 h 2169949"/>
                <a:gd name="connsiteX210" fmla="*/ 1315794 w 1645921"/>
                <a:gd name="connsiteY210" fmla="*/ 292544 h 2169949"/>
                <a:gd name="connsiteX211" fmla="*/ 1315794 w 1645921"/>
                <a:gd name="connsiteY211" fmla="*/ 282034 h 2169949"/>
                <a:gd name="connsiteX212" fmla="*/ 1286537 w 1645921"/>
                <a:gd name="connsiteY212" fmla="*/ 282034 h 2169949"/>
                <a:gd name="connsiteX213" fmla="*/ 1277393 w 1645921"/>
                <a:gd name="connsiteY213" fmla="*/ 272890 h 2169949"/>
                <a:gd name="connsiteX214" fmla="*/ 1286537 w 1645921"/>
                <a:gd name="connsiteY214" fmla="*/ 263746 h 2169949"/>
                <a:gd name="connsiteX215" fmla="*/ 1315794 w 1645921"/>
                <a:gd name="connsiteY215" fmla="*/ 263746 h 2169949"/>
                <a:gd name="connsiteX216" fmla="*/ 1315794 w 1645921"/>
                <a:gd name="connsiteY216" fmla="*/ 253236 h 2169949"/>
                <a:gd name="connsiteX217" fmla="*/ 1286537 w 1645921"/>
                <a:gd name="connsiteY217" fmla="*/ 253236 h 2169949"/>
                <a:gd name="connsiteX218" fmla="*/ 1277393 w 1645921"/>
                <a:gd name="connsiteY218" fmla="*/ 244092 h 2169949"/>
                <a:gd name="connsiteX219" fmla="*/ 1286537 w 1645921"/>
                <a:gd name="connsiteY219" fmla="*/ 234948 h 2169949"/>
                <a:gd name="connsiteX220" fmla="*/ 1315794 w 1645921"/>
                <a:gd name="connsiteY220" fmla="*/ 234948 h 2169949"/>
                <a:gd name="connsiteX221" fmla="*/ 1315794 w 1645921"/>
                <a:gd name="connsiteY221" fmla="*/ 219866 h 2169949"/>
                <a:gd name="connsiteX222" fmla="*/ 1329510 w 1645921"/>
                <a:gd name="connsiteY222" fmla="*/ 206150 h 2169949"/>
                <a:gd name="connsiteX223" fmla="*/ 1343226 w 1645921"/>
                <a:gd name="connsiteY223" fmla="*/ 219866 h 2169949"/>
                <a:gd name="connsiteX224" fmla="*/ 1343226 w 1645921"/>
                <a:gd name="connsiteY224" fmla="*/ 234948 h 2169949"/>
                <a:gd name="connsiteX225" fmla="*/ 1370557 w 1645921"/>
                <a:gd name="connsiteY225" fmla="*/ 234948 h 2169949"/>
                <a:gd name="connsiteX226" fmla="*/ 1379701 w 1645921"/>
                <a:gd name="connsiteY226" fmla="*/ 244092 h 2169949"/>
                <a:gd name="connsiteX227" fmla="*/ 1370557 w 1645921"/>
                <a:gd name="connsiteY227" fmla="*/ 253236 h 2169949"/>
                <a:gd name="connsiteX228" fmla="*/ 1343226 w 1645921"/>
                <a:gd name="connsiteY228" fmla="*/ 253236 h 2169949"/>
                <a:gd name="connsiteX229" fmla="*/ 1343226 w 1645921"/>
                <a:gd name="connsiteY229" fmla="*/ 263746 h 2169949"/>
                <a:gd name="connsiteX230" fmla="*/ 1370557 w 1645921"/>
                <a:gd name="connsiteY230" fmla="*/ 263746 h 2169949"/>
                <a:gd name="connsiteX231" fmla="*/ 1379701 w 1645921"/>
                <a:gd name="connsiteY231" fmla="*/ 272890 h 2169949"/>
                <a:gd name="connsiteX232" fmla="*/ 1370557 w 1645921"/>
                <a:gd name="connsiteY232" fmla="*/ 282034 h 2169949"/>
                <a:gd name="connsiteX233" fmla="*/ 1343226 w 1645921"/>
                <a:gd name="connsiteY233" fmla="*/ 282034 h 2169949"/>
                <a:gd name="connsiteX234" fmla="*/ 1343226 w 1645921"/>
                <a:gd name="connsiteY234" fmla="*/ 292544 h 2169949"/>
                <a:gd name="connsiteX235" fmla="*/ 1370557 w 1645921"/>
                <a:gd name="connsiteY235" fmla="*/ 292544 h 2169949"/>
                <a:gd name="connsiteX236" fmla="*/ 1379701 w 1645921"/>
                <a:gd name="connsiteY236" fmla="*/ 301688 h 2169949"/>
                <a:gd name="connsiteX237" fmla="*/ 1370557 w 1645921"/>
                <a:gd name="connsiteY237" fmla="*/ 310832 h 2169949"/>
                <a:gd name="connsiteX238" fmla="*/ 1343226 w 1645921"/>
                <a:gd name="connsiteY238" fmla="*/ 310832 h 2169949"/>
                <a:gd name="connsiteX239" fmla="*/ 1343226 w 1645921"/>
                <a:gd name="connsiteY239" fmla="*/ 385248 h 2169949"/>
                <a:gd name="connsiteX240" fmla="*/ 1497488 w 1645921"/>
                <a:gd name="connsiteY240" fmla="*/ 385248 h 2169949"/>
                <a:gd name="connsiteX241" fmla="*/ 1505347 w 1645921"/>
                <a:gd name="connsiteY241" fmla="*/ 388503 h 2169949"/>
                <a:gd name="connsiteX242" fmla="*/ 1505405 w 1645921"/>
                <a:gd name="connsiteY242" fmla="*/ 388454 h 2169949"/>
                <a:gd name="connsiteX243" fmla="*/ 1524728 w 1645921"/>
                <a:gd name="connsiteY243" fmla="*/ 390145 h 2169949"/>
                <a:gd name="connsiteX244" fmla="*/ 1523038 w 1645921"/>
                <a:gd name="connsiteY244" fmla="*/ 409469 h 2169949"/>
                <a:gd name="connsiteX245" fmla="*/ 1085083 w 1645921"/>
                <a:gd name="connsiteY245" fmla="*/ 776956 h 2169949"/>
                <a:gd name="connsiteX246" fmla="*/ 1087573 w 1645921"/>
                <a:gd name="connsiteY246" fmla="*/ 789880 h 2169949"/>
                <a:gd name="connsiteX247" fmla="*/ 1112255 w 1645921"/>
                <a:gd name="connsiteY247" fmla="*/ 956306 h 2169949"/>
                <a:gd name="connsiteX248" fmla="*/ 1133490 w 1645921"/>
                <a:gd name="connsiteY248" fmla="*/ 1096779 h 2169949"/>
                <a:gd name="connsiteX249" fmla="*/ 1146738 w 1645921"/>
                <a:gd name="connsiteY249" fmla="*/ 1185346 h 2169949"/>
                <a:gd name="connsiteX250" fmla="*/ 1147283 w 1645921"/>
                <a:gd name="connsiteY250" fmla="*/ 1189702 h 2169949"/>
                <a:gd name="connsiteX251" fmla="*/ 1153816 w 1645921"/>
                <a:gd name="connsiteY251" fmla="*/ 1215292 h 2169949"/>
                <a:gd name="connsiteX252" fmla="*/ 1156176 w 1645921"/>
                <a:gd name="connsiteY252" fmla="*/ 1249956 h 2169949"/>
                <a:gd name="connsiteX253" fmla="*/ 1190114 w 1645921"/>
                <a:gd name="connsiteY253" fmla="*/ 1475367 h 2169949"/>
                <a:gd name="connsiteX254" fmla="*/ 1217701 w 1645921"/>
                <a:gd name="connsiteY254" fmla="*/ 1659579 h 2169949"/>
                <a:gd name="connsiteX255" fmla="*/ 1221875 w 1645921"/>
                <a:gd name="connsiteY255" fmla="*/ 1665931 h 2169949"/>
                <a:gd name="connsiteX256" fmla="*/ 1224235 w 1645921"/>
                <a:gd name="connsiteY256" fmla="*/ 1671920 h 2169949"/>
                <a:gd name="connsiteX257" fmla="*/ 1235668 w 1645921"/>
                <a:gd name="connsiteY257" fmla="*/ 1781903 h 2169949"/>
                <a:gd name="connsiteX258" fmla="*/ 1258718 w 1645921"/>
                <a:gd name="connsiteY258" fmla="*/ 1935625 h 2169949"/>
                <a:gd name="connsiteX259" fmla="*/ 1281222 w 1645921"/>
                <a:gd name="connsiteY259" fmla="*/ 2087713 h 2169949"/>
                <a:gd name="connsiteX260" fmla="*/ 1286826 w 1645921"/>
                <a:gd name="connsiteY260" fmla="*/ 2124229 h 2169949"/>
                <a:gd name="connsiteX261" fmla="*/ 1623061 w 1645921"/>
                <a:gd name="connsiteY261" fmla="*/ 2124229 h 2169949"/>
                <a:gd name="connsiteX262" fmla="*/ 1636122 w 1645921"/>
                <a:gd name="connsiteY262" fmla="*/ 2129640 h 2169949"/>
                <a:gd name="connsiteX263" fmla="*/ 1640572 w 1645921"/>
                <a:gd name="connsiteY263" fmla="*/ 2129637 h 2169949"/>
                <a:gd name="connsiteX264" fmla="*/ 1640572 w 1645921"/>
                <a:gd name="connsiteY264" fmla="*/ 2134176 h 2169949"/>
                <a:gd name="connsiteX265" fmla="*/ 1645921 w 1645921"/>
                <a:gd name="connsiteY265" fmla="*/ 2147089 h 2169949"/>
                <a:gd name="connsiteX266" fmla="*/ 1645920 w 1645921"/>
                <a:gd name="connsiteY266" fmla="*/ 2147089 h 2169949"/>
                <a:gd name="connsiteX267" fmla="*/ 1640572 w 1645921"/>
                <a:gd name="connsiteY267" fmla="*/ 2160000 h 2169949"/>
                <a:gd name="connsiteX268" fmla="*/ 1640572 w 1645921"/>
                <a:gd name="connsiteY268" fmla="*/ 2166683 h 2169949"/>
                <a:gd name="connsiteX269" fmla="*/ 1630945 w 1645921"/>
                <a:gd name="connsiteY269" fmla="*/ 2166683 h 2169949"/>
                <a:gd name="connsiteX270" fmla="*/ 1623060 w 1645921"/>
                <a:gd name="connsiteY270" fmla="*/ 2169949 h 2169949"/>
                <a:gd name="connsiteX271" fmla="*/ 22860 w 1645921"/>
                <a:gd name="connsiteY271" fmla="*/ 2169948 h 2169949"/>
                <a:gd name="connsiteX272" fmla="*/ 14978 w 1645921"/>
                <a:gd name="connsiteY272" fmla="*/ 2166683 h 2169949"/>
                <a:gd name="connsiteX273" fmla="*/ 5349 w 1645921"/>
                <a:gd name="connsiteY273" fmla="*/ 2166683 h 2169949"/>
                <a:gd name="connsiteX274" fmla="*/ 5349 w 1645921"/>
                <a:gd name="connsiteY274" fmla="*/ 2160002 h 2169949"/>
                <a:gd name="connsiteX275" fmla="*/ 0 w 1645921"/>
                <a:gd name="connsiteY275" fmla="*/ 2147089 h 2169949"/>
                <a:gd name="connsiteX276" fmla="*/ 6696 w 1645921"/>
                <a:gd name="connsiteY276" fmla="*/ 2130925 h 2169949"/>
                <a:gd name="connsiteX277" fmla="*/ 22860 w 1645921"/>
                <a:gd name="connsiteY277" fmla="*/ 2124229 h 2169949"/>
                <a:gd name="connsiteX278" fmla="*/ 410941 w 1645921"/>
                <a:gd name="connsiteY278" fmla="*/ 2124229 h 2169949"/>
                <a:gd name="connsiteX279" fmla="*/ 415334 w 1645921"/>
                <a:gd name="connsiteY279" fmla="*/ 2082631 h 2169949"/>
                <a:gd name="connsiteX280" fmla="*/ 427676 w 1645921"/>
                <a:gd name="connsiteY280" fmla="*/ 1961033 h 2169949"/>
                <a:gd name="connsiteX281" fmla="*/ 437295 w 1645921"/>
                <a:gd name="connsiteY281" fmla="*/ 1862847 h 2169949"/>
                <a:gd name="connsiteX282" fmla="*/ 449455 w 1645921"/>
                <a:gd name="connsiteY282" fmla="*/ 1745786 h 2169949"/>
                <a:gd name="connsiteX283" fmla="*/ 453447 w 1645921"/>
                <a:gd name="connsiteY283" fmla="*/ 1706221 h 2169949"/>
                <a:gd name="connsiteX284" fmla="*/ 444554 w 1645921"/>
                <a:gd name="connsiteY284" fmla="*/ 1691158 h 2169949"/>
                <a:gd name="connsiteX285" fmla="*/ 458348 w 1645921"/>
                <a:gd name="connsiteY285" fmla="*/ 1653227 h 2169949"/>
                <a:gd name="connsiteX286" fmla="*/ 475045 w 1645921"/>
                <a:gd name="connsiteY286" fmla="*/ 1492971 h 2169949"/>
                <a:gd name="connsiteX287" fmla="*/ 488112 w 1645921"/>
                <a:gd name="connsiteY287" fmla="*/ 1357761 h 2169949"/>
                <a:gd name="connsiteX288" fmla="*/ 501179 w 1645921"/>
                <a:gd name="connsiteY288" fmla="*/ 1231626 h 2169949"/>
                <a:gd name="connsiteX289" fmla="*/ 490834 w 1645921"/>
                <a:gd name="connsiteY289" fmla="*/ 1215473 h 2169949"/>
                <a:gd name="connsiteX290" fmla="*/ 505898 w 1645921"/>
                <a:gd name="connsiteY290" fmla="*/ 1182805 h 2169949"/>
                <a:gd name="connsiteX291" fmla="*/ 518239 w 1645921"/>
                <a:gd name="connsiteY291" fmla="*/ 1063022 h 2169949"/>
                <a:gd name="connsiteX292" fmla="*/ 527858 w 1645921"/>
                <a:gd name="connsiteY292" fmla="*/ 966651 h 2169949"/>
                <a:gd name="connsiteX293" fmla="*/ 540018 w 1645921"/>
                <a:gd name="connsiteY293" fmla="*/ 847775 h 2169949"/>
                <a:gd name="connsiteX294" fmla="*/ 548341 w 1645921"/>
                <a:gd name="connsiteY294" fmla="*/ 764399 h 2169949"/>
                <a:gd name="connsiteX295" fmla="*/ 132037 w 1645921"/>
                <a:gd name="connsiteY295" fmla="*/ 415079 h 2169949"/>
                <a:gd name="connsiteX296" fmla="*/ 129621 w 1645921"/>
                <a:gd name="connsiteY296" fmla="*/ 410438 h 2169949"/>
                <a:gd name="connsiteX297" fmla="*/ 125334 w 1645921"/>
                <a:gd name="connsiteY297" fmla="*/ 408662 h 2169949"/>
                <a:gd name="connsiteX298" fmla="*/ 121316 w 1645921"/>
                <a:gd name="connsiteY298" fmla="*/ 398964 h 2169949"/>
                <a:gd name="connsiteX299" fmla="*/ 135032 w 1645921"/>
                <a:gd name="connsiteY299" fmla="*/ 385248 h 2169949"/>
                <a:gd name="connsiteX300" fmla="*/ 301963 w 1645921"/>
                <a:gd name="connsiteY300" fmla="*/ 385248 h 2169949"/>
                <a:gd name="connsiteX301" fmla="*/ 301963 w 1645921"/>
                <a:gd name="connsiteY301" fmla="*/ 319242 h 2169949"/>
                <a:gd name="connsiteX302" fmla="*/ 274367 w 1645921"/>
                <a:gd name="connsiteY302" fmla="*/ 319242 h 2169949"/>
                <a:gd name="connsiteX303" fmla="*/ 265223 w 1645921"/>
                <a:gd name="connsiteY303" fmla="*/ 310098 h 2169949"/>
                <a:gd name="connsiteX304" fmla="*/ 274367 w 1645921"/>
                <a:gd name="connsiteY304" fmla="*/ 300954 h 2169949"/>
                <a:gd name="connsiteX305" fmla="*/ 301963 w 1645921"/>
                <a:gd name="connsiteY305" fmla="*/ 300954 h 2169949"/>
                <a:gd name="connsiteX306" fmla="*/ 301963 w 1645921"/>
                <a:gd name="connsiteY306" fmla="*/ 290444 h 2169949"/>
                <a:gd name="connsiteX307" fmla="*/ 274367 w 1645921"/>
                <a:gd name="connsiteY307" fmla="*/ 290444 h 2169949"/>
                <a:gd name="connsiteX308" fmla="*/ 265223 w 1645921"/>
                <a:gd name="connsiteY308" fmla="*/ 281300 h 2169949"/>
                <a:gd name="connsiteX309" fmla="*/ 274367 w 1645921"/>
                <a:gd name="connsiteY309" fmla="*/ 272156 h 2169949"/>
                <a:gd name="connsiteX310" fmla="*/ 301963 w 1645921"/>
                <a:gd name="connsiteY310" fmla="*/ 272156 h 2169949"/>
                <a:gd name="connsiteX311" fmla="*/ 301963 w 1645921"/>
                <a:gd name="connsiteY311" fmla="*/ 261646 h 2169949"/>
                <a:gd name="connsiteX312" fmla="*/ 274367 w 1645921"/>
                <a:gd name="connsiteY312" fmla="*/ 261646 h 2169949"/>
                <a:gd name="connsiteX313" fmla="*/ 265223 w 1645921"/>
                <a:gd name="connsiteY313" fmla="*/ 252502 h 2169949"/>
                <a:gd name="connsiteX314" fmla="*/ 274367 w 1645921"/>
                <a:gd name="connsiteY314" fmla="*/ 243358 h 2169949"/>
                <a:gd name="connsiteX315" fmla="*/ 301963 w 1645921"/>
                <a:gd name="connsiteY315" fmla="*/ 243358 h 2169949"/>
                <a:gd name="connsiteX316" fmla="*/ 301963 w 1645921"/>
                <a:gd name="connsiteY316" fmla="*/ 219866 h 2169949"/>
                <a:gd name="connsiteX317" fmla="*/ 315679 w 1645921"/>
                <a:gd name="connsiteY317" fmla="*/ 206150 h 2169949"/>
                <a:gd name="connsiteX318" fmla="*/ 329395 w 1645921"/>
                <a:gd name="connsiteY318" fmla="*/ 219866 h 2169949"/>
                <a:gd name="connsiteX319" fmla="*/ 329395 w 1645921"/>
                <a:gd name="connsiteY319" fmla="*/ 243358 h 2169949"/>
                <a:gd name="connsiteX320" fmla="*/ 358387 w 1645921"/>
                <a:gd name="connsiteY320" fmla="*/ 243358 h 2169949"/>
                <a:gd name="connsiteX321" fmla="*/ 367531 w 1645921"/>
                <a:gd name="connsiteY321" fmla="*/ 252502 h 2169949"/>
                <a:gd name="connsiteX322" fmla="*/ 358387 w 1645921"/>
                <a:gd name="connsiteY322" fmla="*/ 261646 h 2169949"/>
                <a:gd name="connsiteX323" fmla="*/ 329395 w 1645921"/>
                <a:gd name="connsiteY323" fmla="*/ 261646 h 2169949"/>
                <a:gd name="connsiteX324" fmla="*/ 329395 w 1645921"/>
                <a:gd name="connsiteY324" fmla="*/ 272156 h 2169949"/>
                <a:gd name="connsiteX325" fmla="*/ 358387 w 1645921"/>
                <a:gd name="connsiteY325" fmla="*/ 272156 h 2169949"/>
                <a:gd name="connsiteX326" fmla="*/ 367531 w 1645921"/>
                <a:gd name="connsiteY326" fmla="*/ 281300 h 2169949"/>
                <a:gd name="connsiteX327" fmla="*/ 358387 w 1645921"/>
                <a:gd name="connsiteY327" fmla="*/ 290444 h 2169949"/>
                <a:gd name="connsiteX328" fmla="*/ 329395 w 1645921"/>
                <a:gd name="connsiteY328" fmla="*/ 290444 h 2169949"/>
                <a:gd name="connsiteX329" fmla="*/ 329395 w 1645921"/>
                <a:gd name="connsiteY329" fmla="*/ 300954 h 2169949"/>
                <a:gd name="connsiteX330" fmla="*/ 358387 w 1645921"/>
                <a:gd name="connsiteY330" fmla="*/ 300954 h 2169949"/>
                <a:gd name="connsiteX331" fmla="*/ 367531 w 1645921"/>
                <a:gd name="connsiteY331" fmla="*/ 310098 h 2169949"/>
                <a:gd name="connsiteX332" fmla="*/ 358387 w 1645921"/>
                <a:gd name="connsiteY332" fmla="*/ 319242 h 2169949"/>
                <a:gd name="connsiteX333" fmla="*/ 329395 w 1645921"/>
                <a:gd name="connsiteY333" fmla="*/ 319242 h 2169949"/>
                <a:gd name="connsiteX334" fmla="*/ 329395 w 1645921"/>
                <a:gd name="connsiteY334" fmla="*/ 385248 h 2169949"/>
                <a:gd name="connsiteX335" fmla="*/ 447531 w 1645921"/>
                <a:gd name="connsiteY335" fmla="*/ 385248 h 2169949"/>
                <a:gd name="connsiteX336" fmla="*/ 447531 w 1645921"/>
                <a:gd name="connsiteY336" fmla="*/ 315782 h 2169949"/>
                <a:gd name="connsiteX337" fmla="*/ 417009 w 1645921"/>
                <a:gd name="connsiteY337" fmla="*/ 315782 h 2169949"/>
                <a:gd name="connsiteX338" fmla="*/ 407865 w 1645921"/>
                <a:gd name="connsiteY338" fmla="*/ 306638 h 2169949"/>
                <a:gd name="connsiteX339" fmla="*/ 417009 w 1645921"/>
                <a:gd name="connsiteY339" fmla="*/ 297494 h 2169949"/>
                <a:gd name="connsiteX340" fmla="*/ 447531 w 1645921"/>
                <a:gd name="connsiteY340" fmla="*/ 297494 h 2169949"/>
                <a:gd name="connsiteX341" fmla="*/ 447531 w 1645921"/>
                <a:gd name="connsiteY341" fmla="*/ 286984 h 2169949"/>
                <a:gd name="connsiteX342" fmla="*/ 417009 w 1645921"/>
                <a:gd name="connsiteY342" fmla="*/ 286984 h 2169949"/>
                <a:gd name="connsiteX343" fmla="*/ 407865 w 1645921"/>
                <a:gd name="connsiteY343" fmla="*/ 277840 h 2169949"/>
                <a:gd name="connsiteX344" fmla="*/ 417009 w 1645921"/>
                <a:gd name="connsiteY344" fmla="*/ 268696 h 2169949"/>
                <a:gd name="connsiteX345" fmla="*/ 447531 w 1645921"/>
                <a:gd name="connsiteY345" fmla="*/ 268696 h 2169949"/>
                <a:gd name="connsiteX346" fmla="*/ 447531 w 1645921"/>
                <a:gd name="connsiteY346" fmla="*/ 258186 h 2169949"/>
                <a:gd name="connsiteX347" fmla="*/ 417009 w 1645921"/>
                <a:gd name="connsiteY347" fmla="*/ 258186 h 2169949"/>
                <a:gd name="connsiteX348" fmla="*/ 407865 w 1645921"/>
                <a:gd name="connsiteY348" fmla="*/ 249042 h 2169949"/>
                <a:gd name="connsiteX349" fmla="*/ 417009 w 1645921"/>
                <a:gd name="connsiteY349" fmla="*/ 239898 h 2169949"/>
                <a:gd name="connsiteX350" fmla="*/ 447531 w 1645921"/>
                <a:gd name="connsiteY350" fmla="*/ 239898 h 2169949"/>
                <a:gd name="connsiteX351" fmla="*/ 447531 w 1645921"/>
                <a:gd name="connsiteY351" fmla="*/ 219866 h 2169949"/>
                <a:gd name="connsiteX352" fmla="*/ 461247 w 1645921"/>
                <a:gd name="connsiteY352" fmla="*/ 206150 h 2169949"/>
                <a:gd name="connsiteX353" fmla="*/ 474963 w 1645921"/>
                <a:gd name="connsiteY353" fmla="*/ 219866 h 2169949"/>
                <a:gd name="connsiteX354" fmla="*/ 474963 w 1645921"/>
                <a:gd name="connsiteY354" fmla="*/ 239898 h 2169949"/>
                <a:gd name="connsiteX355" fmla="*/ 501029 w 1645921"/>
                <a:gd name="connsiteY355" fmla="*/ 239898 h 2169949"/>
                <a:gd name="connsiteX356" fmla="*/ 510173 w 1645921"/>
                <a:gd name="connsiteY356" fmla="*/ 249042 h 2169949"/>
                <a:gd name="connsiteX357" fmla="*/ 501029 w 1645921"/>
                <a:gd name="connsiteY357" fmla="*/ 258186 h 2169949"/>
                <a:gd name="connsiteX358" fmla="*/ 474963 w 1645921"/>
                <a:gd name="connsiteY358" fmla="*/ 258186 h 2169949"/>
                <a:gd name="connsiteX359" fmla="*/ 474963 w 1645921"/>
                <a:gd name="connsiteY359" fmla="*/ 268696 h 2169949"/>
                <a:gd name="connsiteX360" fmla="*/ 501029 w 1645921"/>
                <a:gd name="connsiteY360" fmla="*/ 268696 h 2169949"/>
                <a:gd name="connsiteX361" fmla="*/ 510173 w 1645921"/>
                <a:gd name="connsiteY361" fmla="*/ 277840 h 2169949"/>
                <a:gd name="connsiteX362" fmla="*/ 501029 w 1645921"/>
                <a:gd name="connsiteY362" fmla="*/ 286984 h 2169949"/>
                <a:gd name="connsiteX363" fmla="*/ 474963 w 1645921"/>
                <a:gd name="connsiteY363" fmla="*/ 286984 h 2169949"/>
                <a:gd name="connsiteX364" fmla="*/ 474963 w 1645921"/>
                <a:gd name="connsiteY364" fmla="*/ 297494 h 2169949"/>
                <a:gd name="connsiteX365" fmla="*/ 501029 w 1645921"/>
                <a:gd name="connsiteY365" fmla="*/ 297494 h 2169949"/>
                <a:gd name="connsiteX366" fmla="*/ 510173 w 1645921"/>
                <a:gd name="connsiteY366" fmla="*/ 306638 h 2169949"/>
                <a:gd name="connsiteX367" fmla="*/ 501029 w 1645921"/>
                <a:gd name="connsiteY367" fmla="*/ 315782 h 2169949"/>
                <a:gd name="connsiteX368" fmla="*/ 474963 w 1645921"/>
                <a:gd name="connsiteY368" fmla="*/ 315782 h 2169949"/>
                <a:gd name="connsiteX369" fmla="*/ 474963 w 1645921"/>
                <a:gd name="connsiteY369" fmla="*/ 385248 h 2169949"/>
                <a:gd name="connsiteX370" fmla="*/ 588306 w 1645921"/>
                <a:gd name="connsiteY370" fmla="*/ 385248 h 2169949"/>
                <a:gd name="connsiteX371" fmla="*/ 588536 w 1645921"/>
                <a:gd name="connsiteY371" fmla="*/ 382944 h 2169949"/>
                <a:gd name="connsiteX372" fmla="*/ 598679 w 1645921"/>
                <a:gd name="connsiteY372" fmla="*/ 284490 h 2169949"/>
                <a:gd name="connsiteX373" fmla="*/ 606437 w 1645921"/>
                <a:gd name="connsiteY373" fmla="*/ 206025 h 2169949"/>
                <a:gd name="connsiteX374" fmla="*/ 616580 w 1645921"/>
                <a:gd name="connsiteY374" fmla="*/ 107571 h 2169949"/>
                <a:gd name="connsiteX375" fmla="*/ 616580 w 1645921"/>
                <a:gd name="connsiteY375" fmla="*/ 105641 h 2169949"/>
                <a:gd name="connsiteX376" fmla="*/ 569236 w 1645921"/>
                <a:gd name="connsiteY376" fmla="*/ 105641 h 2169949"/>
                <a:gd name="connsiteX377" fmla="*/ 553072 w 1645921"/>
                <a:gd name="connsiteY377" fmla="*/ 98945 h 2169949"/>
                <a:gd name="connsiteX378" fmla="*/ 546376 w 1645921"/>
                <a:gd name="connsiteY378" fmla="*/ 82781 h 2169949"/>
                <a:gd name="connsiteX379" fmla="*/ 553072 w 1645921"/>
                <a:gd name="connsiteY379" fmla="*/ 66617 h 2169949"/>
                <a:gd name="connsiteX380" fmla="*/ 569236 w 1645921"/>
                <a:gd name="connsiteY380" fmla="*/ 59922 h 2169949"/>
                <a:gd name="connsiteX381" fmla="*/ 659192 w 1645921"/>
                <a:gd name="connsiteY381" fmla="*/ 59922 h 2169949"/>
                <a:gd name="connsiteX382" fmla="*/ 649547 w 1645921"/>
                <a:gd name="connsiteY382" fmla="*/ 36638 h 2169949"/>
                <a:gd name="connsiteX383" fmla="*/ 686185 w 1645921"/>
                <a:gd name="connsiteY383" fmla="*/ 0 h 2169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645921" h="2169949">
                  <a:moveTo>
                    <a:pt x="817516" y="1935988"/>
                  </a:moveTo>
                  <a:lnTo>
                    <a:pt x="513238" y="2124229"/>
                  </a:lnTo>
                  <a:lnTo>
                    <a:pt x="820226" y="2124229"/>
                  </a:lnTo>
                  <a:close/>
                  <a:moveTo>
                    <a:pt x="848006" y="1933084"/>
                  </a:moveTo>
                  <a:lnTo>
                    <a:pt x="851058" y="2124229"/>
                  </a:lnTo>
                  <a:lnTo>
                    <a:pt x="1165501" y="2124229"/>
                  </a:lnTo>
                  <a:close/>
                  <a:moveTo>
                    <a:pt x="483030" y="1713663"/>
                  </a:moveTo>
                  <a:lnTo>
                    <a:pt x="441567" y="2124229"/>
                  </a:lnTo>
                  <a:lnTo>
                    <a:pt x="456637" y="2124229"/>
                  </a:lnTo>
                  <a:lnTo>
                    <a:pt x="806082" y="1908038"/>
                  </a:lnTo>
                  <a:cubicBezTo>
                    <a:pt x="698096" y="1843065"/>
                    <a:pt x="591198" y="1778817"/>
                    <a:pt x="483030" y="1713663"/>
                  </a:cubicBezTo>
                  <a:close/>
                  <a:moveTo>
                    <a:pt x="1192837" y="1703681"/>
                  </a:moveTo>
                  <a:cubicBezTo>
                    <a:pt x="1082854" y="1771921"/>
                    <a:pt x="973779" y="1839254"/>
                    <a:pt x="863251" y="1907494"/>
                  </a:cubicBezTo>
                  <a:lnTo>
                    <a:pt x="1223376" y="2124229"/>
                  </a:lnTo>
                  <a:lnTo>
                    <a:pt x="1255703" y="2124229"/>
                  </a:lnTo>
                  <a:close/>
                  <a:moveTo>
                    <a:pt x="813705" y="1701321"/>
                  </a:moveTo>
                  <a:cubicBezTo>
                    <a:pt x="718422" y="1702229"/>
                    <a:pt x="624048" y="1703318"/>
                    <a:pt x="529673" y="1704407"/>
                  </a:cubicBezTo>
                  <a:cubicBezTo>
                    <a:pt x="529492" y="1705133"/>
                    <a:pt x="529310" y="1705859"/>
                    <a:pt x="529129" y="1706584"/>
                  </a:cubicBezTo>
                  <a:cubicBezTo>
                    <a:pt x="624411" y="1763935"/>
                    <a:pt x="719874" y="1821286"/>
                    <a:pt x="816608" y="1879544"/>
                  </a:cubicBezTo>
                  <a:cubicBezTo>
                    <a:pt x="815701" y="1819108"/>
                    <a:pt x="814794" y="1760668"/>
                    <a:pt x="813705" y="1701321"/>
                  </a:cubicBezTo>
                  <a:close/>
                  <a:moveTo>
                    <a:pt x="1143109" y="1697147"/>
                  </a:moveTo>
                  <a:cubicBezTo>
                    <a:pt x="1043471" y="1698236"/>
                    <a:pt x="944014" y="1699325"/>
                    <a:pt x="844376" y="1700595"/>
                  </a:cubicBezTo>
                  <a:cubicBezTo>
                    <a:pt x="845284" y="1762120"/>
                    <a:pt x="846191" y="1821467"/>
                    <a:pt x="847280" y="1882630"/>
                  </a:cubicBezTo>
                  <a:cubicBezTo>
                    <a:pt x="947281" y="1820742"/>
                    <a:pt x="1045467" y="1759943"/>
                    <a:pt x="1143835" y="1699143"/>
                  </a:cubicBezTo>
                  <a:cubicBezTo>
                    <a:pt x="1143653" y="1698417"/>
                    <a:pt x="1143290" y="1697873"/>
                    <a:pt x="1143109" y="1697147"/>
                  </a:cubicBezTo>
                  <a:close/>
                  <a:moveTo>
                    <a:pt x="840565" y="1456129"/>
                  </a:moveTo>
                  <a:cubicBezTo>
                    <a:pt x="841835" y="1528906"/>
                    <a:pt x="842924" y="1599506"/>
                    <a:pt x="844195" y="1670287"/>
                  </a:cubicBezTo>
                  <a:cubicBezTo>
                    <a:pt x="944922" y="1669016"/>
                    <a:pt x="1044923" y="1667927"/>
                    <a:pt x="1144923" y="1666838"/>
                  </a:cubicBezTo>
                  <a:cubicBezTo>
                    <a:pt x="1145105" y="1666294"/>
                    <a:pt x="1145286" y="1665749"/>
                    <a:pt x="1145649" y="1665205"/>
                  </a:cubicBezTo>
                  <a:cubicBezTo>
                    <a:pt x="1044378" y="1595876"/>
                    <a:pt x="942925" y="1526365"/>
                    <a:pt x="840565" y="1456129"/>
                  </a:cubicBezTo>
                  <a:close/>
                  <a:moveTo>
                    <a:pt x="810075" y="1455403"/>
                  </a:moveTo>
                  <a:cubicBezTo>
                    <a:pt x="712252" y="1528362"/>
                    <a:pt x="616062" y="1600413"/>
                    <a:pt x="517695" y="1674098"/>
                  </a:cubicBezTo>
                  <a:cubicBezTo>
                    <a:pt x="617877" y="1672827"/>
                    <a:pt x="715156" y="1671738"/>
                    <a:pt x="813342" y="1670650"/>
                  </a:cubicBezTo>
                  <a:cubicBezTo>
                    <a:pt x="812253" y="1598780"/>
                    <a:pt x="811164" y="1527999"/>
                    <a:pt x="810075" y="1455403"/>
                  </a:cubicBezTo>
                  <a:close/>
                  <a:moveTo>
                    <a:pt x="530580" y="1243604"/>
                  </a:moveTo>
                  <a:cubicBezTo>
                    <a:pt x="516606" y="1382081"/>
                    <a:pt x="502813" y="1518924"/>
                    <a:pt x="488656" y="1658308"/>
                  </a:cubicBezTo>
                  <a:cubicBezTo>
                    <a:pt x="593013" y="1580268"/>
                    <a:pt x="695010" y="1504042"/>
                    <a:pt x="797915" y="1426909"/>
                  </a:cubicBezTo>
                  <a:cubicBezTo>
                    <a:pt x="708440" y="1365565"/>
                    <a:pt x="620055" y="1304948"/>
                    <a:pt x="530580" y="1243604"/>
                  </a:cubicBezTo>
                  <a:close/>
                  <a:moveTo>
                    <a:pt x="836935" y="1223277"/>
                  </a:moveTo>
                  <a:cubicBezTo>
                    <a:pt x="837843" y="1280628"/>
                    <a:pt x="838750" y="1337071"/>
                    <a:pt x="839658" y="1395693"/>
                  </a:cubicBezTo>
                  <a:cubicBezTo>
                    <a:pt x="917154" y="1337797"/>
                    <a:pt x="993016" y="1280991"/>
                    <a:pt x="1070150" y="1223277"/>
                  </a:cubicBezTo>
                  <a:cubicBezTo>
                    <a:pt x="991202" y="1223277"/>
                    <a:pt x="914068" y="1223277"/>
                    <a:pt x="836935" y="1223277"/>
                  </a:cubicBezTo>
                  <a:close/>
                  <a:moveTo>
                    <a:pt x="553085" y="1223277"/>
                  </a:moveTo>
                  <a:cubicBezTo>
                    <a:pt x="639111" y="1282080"/>
                    <a:pt x="723323" y="1339975"/>
                    <a:pt x="809167" y="1398778"/>
                  </a:cubicBezTo>
                  <a:cubicBezTo>
                    <a:pt x="808260" y="1338886"/>
                    <a:pt x="807352" y="1280991"/>
                    <a:pt x="806445" y="1223277"/>
                  </a:cubicBezTo>
                  <a:cubicBezTo>
                    <a:pt x="722052" y="1223277"/>
                    <a:pt x="638567" y="1223277"/>
                    <a:pt x="553085" y="1223277"/>
                  </a:cubicBezTo>
                  <a:close/>
                  <a:moveTo>
                    <a:pt x="1121148" y="1222551"/>
                  </a:moveTo>
                  <a:cubicBezTo>
                    <a:pt x="1029859" y="1290973"/>
                    <a:pt x="940021" y="1358124"/>
                    <a:pt x="849095" y="1426001"/>
                  </a:cubicBezTo>
                  <a:cubicBezTo>
                    <a:pt x="961800" y="1503135"/>
                    <a:pt x="1073235" y="1579542"/>
                    <a:pt x="1185940" y="1656856"/>
                  </a:cubicBezTo>
                  <a:cubicBezTo>
                    <a:pt x="1164161" y="1511665"/>
                    <a:pt x="1142746" y="1367925"/>
                    <a:pt x="1121148" y="1222551"/>
                  </a:cubicBezTo>
                  <a:close/>
                  <a:moveTo>
                    <a:pt x="803178" y="1009119"/>
                  </a:moveTo>
                  <a:cubicBezTo>
                    <a:pt x="724956" y="1070463"/>
                    <a:pt x="648367" y="1130354"/>
                    <a:pt x="570690" y="1191335"/>
                  </a:cubicBezTo>
                  <a:cubicBezTo>
                    <a:pt x="650001" y="1191335"/>
                    <a:pt x="727315" y="1191335"/>
                    <a:pt x="805901" y="1191335"/>
                  </a:cubicBezTo>
                  <a:cubicBezTo>
                    <a:pt x="804993" y="1130899"/>
                    <a:pt x="804086" y="1070826"/>
                    <a:pt x="803178" y="1009119"/>
                  </a:cubicBezTo>
                  <a:close/>
                  <a:moveTo>
                    <a:pt x="833305" y="992422"/>
                  </a:moveTo>
                  <a:cubicBezTo>
                    <a:pt x="834394" y="1059936"/>
                    <a:pt x="835483" y="1125636"/>
                    <a:pt x="836572" y="1191154"/>
                  </a:cubicBezTo>
                  <a:cubicBezTo>
                    <a:pt x="920421" y="1191154"/>
                    <a:pt x="1003180" y="1191154"/>
                    <a:pt x="1087391" y="1191154"/>
                  </a:cubicBezTo>
                  <a:cubicBezTo>
                    <a:pt x="1002272" y="1124547"/>
                    <a:pt x="918424" y="1059029"/>
                    <a:pt x="833305" y="992422"/>
                  </a:cubicBezTo>
                  <a:close/>
                  <a:moveTo>
                    <a:pt x="1055404" y="817761"/>
                  </a:moveTo>
                  <a:cubicBezTo>
                    <a:pt x="1051910" y="816514"/>
                    <a:pt x="1047464" y="817648"/>
                    <a:pt x="1042745" y="821277"/>
                  </a:cubicBezTo>
                  <a:cubicBezTo>
                    <a:pt x="1023507" y="836341"/>
                    <a:pt x="1004269" y="851405"/>
                    <a:pt x="985031" y="866468"/>
                  </a:cubicBezTo>
                  <a:cubicBezTo>
                    <a:pt x="941473" y="900770"/>
                    <a:pt x="897916" y="934890"/>
                    <a:pt x="853269" y="969918"/>
                  </a:cubicBezTo>
                  <a:cubicBezTo>
                    <a:pt x="940384" y="1037976"/>
                    <a:pt x="1026411" y="1105309"/>
                    <a:pt x="1113707" y="1173549"/>
                  </a:cubicBezTo>
                  <a:cubicBezTo>
                    <a:pt x="1108625" y="1138521"/>
                    <a:pt x="1103907" y="1105490"/>
                    <a:pt x="1099007" y="1072459"/>
                  </a:cubicBezTo>
                  <a:cubicBezTo>
                    <a:pt x="1092654" y="1029628"/>
                    <a:pt x="1086121" y="986615"/>
                    <a:pt x="1079587" y="943783"/>
                  </a:cubicBezTo>
                  <a:cubicBezTo>
                    <a:pt x="1073779" y="905307"/>
                    <a:pt x="1068335" y="866831"/>
                    <a:pt x="1062346" y="828537"/>
                  </a:cubicBezTo>
                  <a:cubicBezTo>
                    <a:pt x="1061439" y="822639"/>
                    <a:pt x="1058898" y="819009"/>
                    <a:pt x="1055404" y="817761"/>
                  </a:cubicBezTo>
                  <a:close/>
                  <a:moveTo>
                    <a:pt x="576134" y="791513"/>
                  </a:moveTo>
                  <a:cubicBezTo>
                    <a:pt x="563067" y="921460"/>
                    <a:pt x="550181" y="1049773"/>
                    <a:pt x="537114" y="1179357"/>
                  </a:cubicBezTo>
                  <a:cubicBezTo>
                    <a:pt x="539292" y="1178086"/>
                    <a:pt x="540199" y="1177723"/>
                    <a:pt x="540744" y="1177179"/>
                  </a:cubicBezTo>
                  <a:cubicBezTo>
                    <a:pt x="625863" y="1110391"/>
                    <a:pt x="710981" y="1043602"/>
                    <a:pt x="796100" y="976996"/>
                  </a:cubicBezTo>
                  <a:cubicBezTo>
                    <a:pt x="804449" y="970462"/>
                    <a:pt x="804449" y="969918"/>
                    <a:pt x="796100" y="963384"/>
                  </a:cubicBezTo>
                  <a:cubicBezTo>
                    <a:pt x="736934" y="916923"/>
                    <a:pt x="677587" y="870643"/>
                    <a:pt x="618240" y="824181"/>
                  </a:cubicBezTo>
                  <a:cubicBezTo>
                    <a:pt x="604628" y="813473"/>
                    <a:pt x="590835" y="802947"/>
                    <a:pt x="576134" y="791513"/>
                  </a:cubicBezTo>
                  <a:close/>
                  <a:moveTo>
                    <a:pt x="832035" y="779716"/>
                  </a:moveTo>
                  <a:cubicBezTo>
                    <a:pt x="832035" y="836160"/>
                    <a:pt x="832035" y="891151"/>
                    <a:pt x="832035" y="948865"/>
                  </a:cubicBezTo>
                  <a:lnTo>
                    <a:pt x="1031534" y="792496"/>
                  </a:lnTo>
                  <a:lnTo>
                    <a:pt x="1031242" y="791569"/>
                  </a:lnTo>
                  <a:lnTo>
                    <a:pt x="1035405" y="783570"/>
                  </a:lnTo>
                  <a:close/>
                  <a:moveTo>
                    <a:pt x="607714" y="775723"/>
                  </a:moveTo>
                  <a:cubicBezTo>
                    <a:pt x="607532" y="776449"/>
                    <a:pt x="607532" y="776994"/>
                    <a:pt x="607351" y="777720"/>
                  </a:cubicBezTo>
                  <a:cubicBezTo>
                    <a:pt x="671598" y="827993"/>
                    <a:pt x="735845" y="878265"/>
                    <a:pt x="800637" y="928901"/>
                  </a:cubicBezTo>
                  <a:cubicBezTo>
                    <a:pt x="800637" y="878810"/>
                    <a:pt x="800637" y="829626"/>
                    <a:pt x="800637" y="779353"/>
                  </a:cubicBezTo>
                  <a:cubicBezTo>
                    <a:pt x="735119" y="778083"/>
                    <a:pt x="671417" y="776812"/>
                    <a:pt x="607714" y="775723"/>
                  </a:cubicBezTo>
                  <a:close/>
                  <a:moveTo>
                    <a:pt x="796931" y="594770"/>
                  </a:moveTo>
                  <a:cubicBezTo>
                    <a:pt x="732637" y="645191"/>
                    <a:pt x="669686" y="694418"/>
                    <a:pt x="605840" y="744540"/>
                  </a:cubicBezTo>
                  <a:cubicBezTo>
                    <a:pt x="671029" y="744540"/>
                    <a:pt x="734576" y="744540"/>
                    <a:pt x="799169" y="744540"/>
                  </a:cubicBezTo>
                  <a:cubicBezTo>
                    <a:pt x="798423" y="694866"/>
                    <a:pt x="797677" y="645489"/>
                    <a:pt x="796931" y="594770"/>
                  </a:cubicBezTo>
                  <a:close/>
                  <a:moveTo>
                    <a:pt x="821693" y="581046"/>
                  </a:moveTo>
                  <a:cubicBezTo>
                    <a:pt x="822588" y="636538"/>
                    <a:pt x="823483" y="690540"/>
                    <a:pt x="824378" y="744391"/>
                  </a:cubicBezTo>
                  <a:cubicBezTo>
                    <a:pt x="893297" y="744391"/>
                    <a:pt x="961320" y="744391"/>
                    <a:pt x="1030536" y="744391"/>
                  </a:cubicBezTo>
                  <a:cubicBezTo>
                    <a:pt x="960574" y="689645"/>
                    <a:pt x="891656" y="635793"/>
                    <a:pt x="821693" y="581046"/>
                  </a:cubicBezTo>
                  <a:close/>
                  <a:moveTo>
                    <a:pt x="1004245" y="437486"/>
                  </a:moveTo>
                  <a:cubicBezTo>
                    <a:pt x="1001373" y="436461"/>
                    <a:pt x="997719" y="437393"/>
                    <a:pt x="993840" y="440376"/>
                  </a:cubicBezTo>
                  <a:cubicBezTo>
                    <a:pt x="978027" y="452757"/>
                    <a:pt x="962215" y="465139"/>
                    <a:pt x="946402" y="477520"/>
                  </a:cubicBezTo>
                  <a:cubicBezTo>
                    <a:pt x="910601" y="505714"/>
                    <a:pt x="874799" y="533758"/>
                    <a:pt x="838102" y="562549"/>
                  </a:cubicBezTo>
                  <a:cubicBezTo>
                    <a:pt x="909705" y="618489"/>
                    <a:pt x="980414" y="673832"/>
                    <a:pt x="1052166" y="729921"/>
                  </a:cubicBezTo>
                  <a:cubicBezTo>
                    <a:pt x="1047989" y="701130"/>
                    <a:pt x="1044111" y="673981"/>
                    <a:pt x="1040084" y="646831"/>
                  </a:cubicBezTo>
                  <a:cubicBezTo>
                    <a:pt x="1034862" y="611627"/>
                    <a:pt x="1029492" y="576273"/>
                    <a:pt x="1024122" y="541068"/>
                  </a:cubicBezTo>
                  <a:cubicBezTo>
                    <a:pt x="1019348" y="509443"/>
                    <a:pt x="1014873" y="477818"/>
                    <a:pt x="1009951" y="446343"/>
                  </a:cubicBezTo>
                  <a:cubicBezTo>
                    <a:pt x="1009205" y="441495"/>
                    <a:pt x="1007117" y="438511"/>
                    <a:pt x="1004245" y="437486"/>
                  </a:cubicBezTo>
                  <a:close/>
                  <a:moveTo>
                    <a:pt x="610315" y="415911"/>
                  </a:moveTo>
                  <a:cubicBezTo>
                    <a:pt x="599575" y="522720"/>
                    <a:pt x="588983" y="628185"/>
                    <a:pt x="578243" y="734695"/>
                  </a:cubicBezTo>
                  <a:cubicBezTo>
                    <a:pt x="580033" y="733650"/>
                    <a:pt x="580778" y="733352"/>
                    <a:pt x="581226" y="732905"/>
                  </a:cubicBezTo>
                  <a:cubicBezTo>
                    <a:pt x="651189" y="678009"/>
                    <a:pt x="721151" y="623113"/>
                    <a:pt x="791113" y="568367"/>
                  </a:cubicBezTo>
                  <a:cubicBezTo>
                    <a:pt x="797975" y="562996"/>
                    <a:pt x="797975" y="562549"/>
                    <a:pt x="791113" y="557179"/>
                  </a:cubicBezTo>
                  <a:cubicBezTo>
                    <a:pt x="742482" y="518991"/>
                    <a:pt x="693703" y="480951"/>
                    <a:pt x="644923" y="442763"/>
                  </a:cubicBezTo>
                  <a:cubicBezTo>
                    <a:pt x="633735" y="433961"/>
                    <a:pt x="622398" y="425309"/>
                    <a:pt x="610315" y="415911"/>
                  </a:cubicBezTo>
                  <a:close/>
                  <a:moveTo>
                    <a:pt x="1030322" y="412680"/>
                  </a:moveTo>
                  <a:lnTo>
                    <a:pt x="1030686" y="414569"/>
                  </a:lnTo>
                  <a:cubicBezTo>
                    <a:pt x="1037100" y="460216"/>
                    <a:pt x="1044111" y="505714"/>
                    <a:pt x="1050973" y="551361"/>
                  </a:cubicBezTo>
                  <a:cubicBezTo>
                    <a:pt x="1056790" y="589847"/>
                    <a:pt x="1062608" y="628335"/>
                    <a:pt x="1068427" y="666821"/>
                  </a:cubicBezTo>
                  <a:cubicBezTo>
                    <a:pt x="1072006" y="691136"/>
                    <a:pt x="1075736" y="715302"/>
                    <a:pt x="1079316" y="739618"/>
                  </a:cubicBezTo>
                  <a:cubicBezTo>
                    <a:pt x="1079465" y="740811"/>
                    <a:pt x="1079167" y="742900"/>
                    <a:pt x="1079763" y="743198"/>
                  </a:cubicBezTo>
                  <a:lnTo>
                    <a:pt x="1080791" y="744748"/>
                  </a:lnTo>
                  <a:lnTo>
                    <a:pt x="1476534" y="412680"/>
                  </a:lnTo>
                  <a:close/>
                  <a:moveTo>
                    <a:pt x="820649" y="412680"/>
                  </a:moveTo>
                  <a:lnTo>
                    <a:pt x="820649" y="545245"/>
                  </a:lnTo>
                  <a:lnTo>
                    <a:pt x="989779" y="412680"/>
                  </a:lnTo>
                  <a:close/>
                  <a:moveTo>
                    <a:pt x="646336" y="412680"/>
                  </a:moveTo>
                  <a:lnTo>
                    <a:pt x="794842" y="528836"/>
                  </a:lnTo>
                  <a:lnTo>
                    <a:pt x="794842" y="412680"/>
                  </a:lnTo>
                  <a:close/>
                  <a:moveTo>
                    <a:pt x="171855" y="412680"/>
                  </a:moveTo>
                  <a:lnTo>
                    <a:pt x="553095" y="732578"/>
                  </a:lnTo>
                  <a:lnTo>
                    <a:pt x="562729" y="639075"/>
                  </a:lnTo>
                  <a:cubicBezTo>
                    <a:pt x="565414" y="612671"/>
                    <a:pt x="567950" y="586267"/>
                    <a:pt x="570635" y="559864"/>
                  </a:cubicBezTo>
                  <a:cubicBezTo>
                    <a:pt x="573917" y="527344"/>
                    <a:pt x="577348" y="494675"/>
                    <a:pt x="580630" y="462155"/>
                  </a:cubicBezTo>
                  <a:lnTo>
                    <a:pt x="585568" y="412680"/>
                  </a:lnTo>
                  <a:close/>
                  <a:moveTo>
                    <a:pt x="789920" y="135167"/>
                  </a:moveTo>
                  <a:cubicBezTo>
                    <a:pt x="736814" y="215721"/>
                    <a:pt x="683708" y="296274"/>
                    <a:pt x="630156" y="377723"/>
                  </a:cubicBezTo>
                  <a:cubicBezTo>
                    <a:pt x="685648" y="378767"/>
                    <a:pt x="739798" y="379662"/>
                    <a:pt x="794395" y="380706"/>
                  </a:cubicBezTo>
                  <a:cubicBezTo>
                    <a:pt x="793350" y="298512"/>
                    <a:pt x="792455" y="217063"/>
                    <a:pt x="791411" y="135764"/>
                  </a:cubicBezTo>
                  <a:cubicBezTo>
                    <a:pt x="790964" y="135615"/>
                    <a:pt x="790368" y="135466"/>
                    <a:pt x="789920" y="135167"/>
                  </a:cubicBezTo>
                  <a:close/>
                  <a:moveTo>
                    <a:pt x="818262" y="127261"/>
                  </a:moveTo>
                  <a:cubicBezTo>
                    <a:pt x="817666" y="127411"/>
                    <a:pt x="817069" y="127411"/>
                    <a:pt x="816622" y="127559"/>
                  </a:cubicBezTo>
                  <a:cubicBezTo>
                    <a:pt x="817517" y="211842"/>
                    <a:pt x="818561" y="296126"/>
                    <a:pt x="819456" y="381303"/>
                  </a:cubicBezTo>
                  <a:cubicBezTo>
                    <a:pt x="876291" y="382198"/>
                    <a:pt x="932231" y="383243"/>
                    <a:pt x="989513" y="384138"/>
                  </a:cubicBezTo>
                  <a:cubicBezTo>
                    <a:pt x="931634" y="297319"/>
                    <a:pt x="874948" y="212290"/>
                    <a:pt x="818262" y="127261"/>
                  </a:cubicBezTo>
                  <a:close/>
                  <a:moveTo>
                    <a:pt x="762323" y="118161"/>
                  </a:moveTo>
                  <a:cubicBezTo>
                    <a:pt x="727715" y="118460"/>
                    <a:pt x="693256" y="118609"/>
                    <a:pt x="658647" y="118908"/>
                  </a:cubicBezTo>
                  <a:cubicBezTo>
                    <a:pt x="652979" y="118908"/>
                    <a:pt x="645520" y="117267"/>
                    <a:pt x="642089" y="120101"/>
                  </a:cubicBezTo>
                  <a:cubicBezTo>
                    <a:pt x="638807" y="122786"/>
                    <a:pt x="639702" y="130543"/>
                    <a:pt x="638807" y="135914"/>
                  </a:cubicBezTo>
                  <a:cubicBezTo>
                    <a:pt x="638807" y="136212"/>
                    <a:pt x="638658" y="136361"/>
                    <a:pt x="638658" y="136659"/>
                  </a:cubicBezTo>
                  <a:cubicBezTo>
                    <a:pt x="635376" y="168732"/>
                    <a:pt x="632094" y="200804"/>
                    <a:pt x="628812" y="232876"/>
                  </a:cubicBezTo>
                  <a:cubicBezTo>
                    <a:pt x="625978" y="260772"/>
                    <a:pt x="623144" y="288666"/>
                    <a:pt x="620310" y="316562"/>
                  </a:cubicBezTo>
                  <a:cubicBezTo>
                    <a:pt x="619116" y="327899"/>
                    <a:pt x="618221" y="339236"/>
                    <a:pt x="617028" y="350424"/>
                  </a:cubicBezTo>
                  <a:cubicBezTo>
                    <a:pt x="617475" y="350574"/>
                    <a:pt x="617923" y="350574"/>
                    <a:pt x="618371" y="350723"/>
                  </a:cubicBezTo>
                  <a:cubicBezTo>
                    <a:pt x="669239" y="273749"/>
                    <a:pt x="719957" y="196627"/>
                    <a:pt x="771720" y="118161"/>
                  </a:cubicBezTo>
                  <a:cubicBezTo>
                    <a:pt x="767544" y="118161"/>
                    <a:pt x="765007" y="118161"/>
                    <a:pt x="762323" y="118161"/>
                  </a:cubicBezTo>
                  <a:close/>
                  <a:moveTo>
                    <a:pt x="954457" y="116819"/>
                  </a:moveTo>
                  <a:cubicBezTo>
                    <a:pt x="931932" y="117117"/>
                    <a:pt x="909258" y="117267"/>
                    <a:pt x="886733" y="117416"/>
                  </a:cubicBezTo>
                  <a:cubicBezTo>
                    <a:pt x="872264" y="117416"/>
                    <a:pt x="857644" y="117416"/>
                    <a:pt x="841384" y="117416"/>
                  </a:cubicBezTo>
                  <a:cubicBezTo>
                    <a:pt x="892700" y="194688"/>
                    <a:pt x="943121" y="270170"/>
                    <a:pt x="993392" y="345800"/>
                  </a:cubicBezTo>
                  <a:cubicBezTo>
                    <a:pt x="993840" y="345651"/>
                    <a:pt x="994138" y="345502"/>
                    <a:pt x="994585" y="345352"/>
                  </a:cubicBezTo>
                  <a:cubicBezTo>
                    <a:pt x="992945" y="332971"/>
                    <a:pt x="991303" y="320590"/>
                    <a:pt x="989513" y="308208"/>
                  </a:cubicBezTo>
                  <a:cubicBezTo>
                    <a:pt x="980265" y="246600"/>
                    <a:pt x="970867" y="184842"/>
                    <a:pt x="961767" y="123233"/>
                  </a:cubicBezTo>
                  <a:cubicBezTo>
                    <a:pt x="961021" y="118013"/>
                    <a:pt x="959231" y="116819"/>
                    <a:pt x="954457" y="116819"/>
                  </a:cubicBezTo>
                  <a:close/>
                  <a:moveTo>
                    <a:pt x="686185" y="0"/>
                  </a:moveTo>
                  <a:lnTo>
                    <a:pt x="934104" y="0"/>
                  </a:lnTo>
                  <a:cubicBezTo>
                    <a:pt x="954339" y="0"/>
                    <a:pt x="970742" y="16403"/>
                    <a:pt x="970742" y="36638"/>
                  </a:cubicBezTo>
                  <a:lnTo>
                    <a:pt x="961098" y="59922"/>
                  </a:lnTo>
                  <a:lnTo>
                    <a:pt x="1051055" y="59922"/>
                  </a:lnTo>
                  <a:cubicBezTo>
                    <a:pt x="1063680" y="59922"/>
                    <a:pt x="1073915" y="70157"/>
                    <a:pt x="1073915" y="82782"/>
                  </a:cubicBezTo>
                  <a:lnTo>
                    <a:pt x="1073914" y="82782"/>
                  </a:lnTo>
                  <a:cubicBezTo>
                    <a:pt x="1073914" y="95407"/>
                    <a:pt x="1063679" y="105642"/>
                    <a:pt x="1051054" y="105642"/>
                  </a:cubicBezTo>
                  <a:lnTo>
                    <a:pt x="984543" y="105642"/>
                  </a:lnTo>
                  <a:lnTo>
                    <a:pt x="1025912" y="382944"/>
                  </a:lnTo>
                  <a:cubicBezTo>
                    <a:pt x="1027254" y="382795"/>
                    <a:pt x="1028447" y="382646"/>
                    <a:pt x="1029492" y="382348"/>
                  </a:cubicBezTo>
                  <a:cubicBezTo>
                    <a:pt x="1029492" y="382944"/>
                    <a:pt x="1029791" y="383541"/>
                    <a:pt x="1029641" y="383839"/>
                  </a:cubicBezTo>
                  <a:lnTo>
                    <a:pt x="1029470" y="385248"/>
                  </a:lnTo>
                  <a:lnTo>
                    <a:pt x="1157032" y="385248"/>
                  </a:lnTo>
                  <a:lnTo>
                    <a:pt x="1157032" y="310832"/>
                  </a:lnTo>
                  <a:lnTo>
                    <a:pt x="1126536" y="310832"/>
                  </a:lnTo>
                  <a:cubicBezTo>
                    <a:pt x="1121486" y="310832"/>
                    <a:pt x="1117392" y="306738"/>
                    <a:pt x="1117392" y="301688"/>
                  </a:cubicBezTo>
                  <a:cubicBezTo>
                    <a:pt x="1117392" y="296638"/>
                    <a:pt x="1121486" y="292544"/>
                    <a:pt x="1126536" y="292544"/>
                  </a:cubicBezTo>
                  <a:lnTo>
                    <a:pt x="1157032" y="292544"/>
                  </a:lnTo>
                  <a:lnTo>
                    <a:pt x="1157032" y="282034"/>
                  </a:lnTo>
                  <a:lnTo>
                    <a:pt x="1126536" y="282034"/>
                  </a:lnTo>
                  <a:cubicBezTo>
                    <a:pt x="1121486" y="282034"/>
                    <a:pt x="1117392" y="277940"/>
                    <a:pt x="1117392" y="272890"/>
                  </a:cubicBezTo>
                  <a:cubicBezTo>
                    <a:pt x="1117392" y="267840"/>
                    <a:pt x="1121486" y="263746"/>
                    <a:pt x="1126536" y="263746"/>
                  </a:cubicBezTo>
                  <a:lnTo>
                    <a:pt x="1157032" y="263746"/>
                  </a:lnTo>
                  <a:lnTo>
                    <a:pt x="1157032" y="253236"/>
                  </a:lnTo>
                  <a:lnTo>
                    <a:pt x="1126536" y="253236"/>
                  </a:lnTo>
                  <a:cubicBezTo>
                    <a:pt x="1121486" y="253236"/>
                    <a:pt x="1117392" y="249142"/>
                    <a:pt x="1117392" y="244092"/>
                  </a:cubicBezTo>
                  <a:cubicBezTo>
                    <a:pt x="1117392" y="239042"/>
                    <a:pt x="1121486" y="234948"/>
                    <a:pt x="1126536" y="234948"/>
                  </a:cubicBezTo>
                  <a:lnTo>
                    <a:pt x="1157032" y="234948"/>
                  </a:lnTo>
                  <a:lnTo>
                    <a:pt x="1157032" y="219866"/>
                  </a:lnTo>
                  <a:cubicBezTo>
                    <a:pt x="1157032" y="212291"/>
                    <a:pt x="1163173" y="206150"/>
                    <a:pt x="1170748" y="206150"/>
                  </a:cubicBezTo>
                  <a:cubicBezTo>
                    <a:pt x="1178323" y="206150"/>
                    <a:pt x="1184464" y="212291"/>
                    <a:pt x="1184464" y="219866"/>
                  </a:cubicBezTo>
                  <a:lnTo>
                    <a:pt x="1184464" y="234948"/>
                  </a:lnTo>
                  <a:lnTo>
                    <a:pt x="1210556" y="234948"/>
                  </a:lnTo>
                  <a:cubicBezTo>
                    <a:pt x="1215606" y="234948"/>
                    <a:pt x="1219700" y="239042"/>
                    <a:pt x="1219700" y="244092"/>
                  </a:cubicBezTo>
                  <a:cubicBezTo>
                    <a:pt x="1219700" y="249142"/>
                    <a:pt x="1215606" y="253236"/>
                    <a:pt x="1210556" y="253236"/>
                  </a:cubicBezTo>
                  <a:lnTo>
                    <a:pt x="1184464" y="253236"/>
                  </a:lnTo>
                  <a:lnTo>
                    <a:pt x="1184464" y="263746"/>
                  </a:lnTo>
                  <a:lnTo>
                    <a:pt x="1210556" y="263746"/>
                  </a:lnTo>
                  <a:cubicBezTo>
                    <a:pt x="1215606" y="263746"/>
                    <a:pt x="1219700" y="267840"/>
                    <a:pt x="1219700" y="272890"/>
                  </a:cubicBezTo>
                  <a:cubicBezTo>
                    <a:pt x="1219700" y="277940"/>
                    <a:pt x="1215606" y="282034"/>
                    <a:pt x="1210556" y="282034"/>
                  </a:cubicBezTo>
                  <a:lnTo>
                    <a:pt x="1184464" y="282034"/>
                  </a:lnTo>
                  <a:lnTo>
                    <a:pt x="1184464" y="292544"/>
                  </a:lnTo>
                  <a:lnTo>
                    <a:pt x="1210556" y="292544"/>
                  </a:lnTo>
                  <a:cubicBezTo>
                    <a:pt x="1215606" y="292544"/>
                    <a:pt x="1219700" y="296638"/>
                    <a:pt x="1219700" y="301688"/>
                  </a:cubicBezTo>
                  <a:cubicBezTo>
                    <a:pt x="1219700" y="306738"/>
                    <a:pt x="1215606" y="310832"/>
                    <a:pt x="1210556" y="310832"/>
                  </a:cubicBezTo>
                  <a:lnTo>
                    <a:pt x="1184464" y="310832"/>
                  </a:lnTo>
                  <a:lnTo>
                    <a:pt x="1184464" y="385248"/>
                  </a:lnTo>
                  <a:lnTo>
                    <a:pt x="1315794" y="385248"/>
                  </a:lnTo>
                  <a:lnTo>
                    <a:pt x="1315794" y="310832"/>
                  </a:lnTo>
                  <a:lnTo>
                    <a:pt x="1286537" y="310832"/>
                  </a:lnTo>
                  <a:cubicBezTo>
                    <a:pt x="1281487" y="310832"/>
                    <a:pt x="1277393" y="306738"/>
                    <a:pt x="1277393" y="301688"/>
                  </a:cubicBezTo>
                  <a:cubicBezTo>
                    <a:pt x="1277393" y="296638"/>
                    <a:pt x="1281487" y="292544"/>
                    <a:pt x="1286537" y="292544"/>
                  </a:cubicBezTo>
                  <a:lnTo>
                    <a:pt x="1315794" y="292544"/>
                  </a:lnTo>
                  <a:lnTo>
                    <a:pt x="1315794" y="282034"/>
                  </a:lnTo>
                  <a:lnTo>
                    <a:pt x="1286537" y="282034"/>
                  </a:lnTo>
                  <a:cubicBezTo>
                    <a:pt x="1281487" y="282034"/>
                    <a:pt x="1277393" y="277940"/>
                    <a:pt x="1277393" y="272890"/>
                  </a:cubicBezTo>
                  <a:cubicBezTo>
                    <a:pt x="1277393" y="267840"/>
                    <a:pt x="1281487" y="263746"/>
                    <a:pt x="1286537" y="263746"/>
                  </a:cubicBezTo>
                  <a:lnTo>
                    <a:pt x="1315794" y="263746"/>
                  </a:lnTo>
                  <a:lnTo>
                    <a:pt x="1315794" y="253236"/>
                  </a:lnTo>
                  <a:lnTo>
                    <a:pt x="1286537" y="253236"/>
                  </a:lnTo>
                  <a:cubicBezTo>
                    <a:pt x="1281487" y="253236"/>
                    <a:pt x="1277393" y="249142"/>
                    <a:pt x="1277393" y="244092"/>
                  </a:cubicBezTo>
                  <a:cubicBezTo>
                    <a:pt x="1277393" y="239042"/>
                    <a:pt x="1281487" y="234948"/>
                    <a:pt x="1286537" y="234948"/>
                  </a:cubicBezTo>
                  <a:lnTo>
                    <a:pt x="1315794" y="234948"/>
                  </a:lnTo>
                  <a:lnTo>
                    <a:pt x="1315794" y="219866"/>
                  </a:lnTo>
                  <a:cubicBezTo>
                    <a:pt x="1315794" y="212291"/>
                    <a:pt x="1321935" y="206150"/>
                    <a:pt x="1329510" y="206150"/>
                  </a:cubicBezTo>
                  <a:cubicBezTo>
                    <a:pt x="1337085" y="206150"/>
                    <a:pt x="1343226" y="212291"/>
                    <a:pt x="1343226" y="219866"/>
                  </a:cubicBezTo>
                  <a:lnTo>
                    <a:pt x="1343226" y="234948"/>
                  </a:lnTo>
                  <a:lnTo>
                    <a:pt x="1370557" y="234948"/>
                  </a:lnTo>
                  <a:cubicBezTo>
                    <a:pt x="1375607" y="234948"/>
                    <a:pt x="1379701" y="239042"/>
                    <a:pt x="1379701" y="244092"/>
                  </a:cubicBezTo>
                  <a:cubicBezTo>
                    <a:pt x="1379701" y="249142"/>
                    <a:pt x="1375607" y="253236"/>
                    <a:pt x="1370557" y="253236"/>
                  </a:cubicBezTo>
                  <a:lnTo>
                    <a:pt x="1343226" y="253236"/>
                  </a:lnTo>
                  <a:lnTo>
                    <a:pt x="1343226" y="263746"/>
                  </a:lnTo>
                  <a:lnTo>
                    <a:pt x="1370557" y="263746"/>
                  </a:lnTo>
                  <a:cubicBezTo>
                    <a:pt x="1375607" y="263746"/>
                    <a:pt x="1379701" y="267840"/>
                    <a:pt x="1379701" y="272890"/>
                  </a:cubicBezTo>
                  <a:cubicBezTo>
                    <a:pt x="1379701" y="277940"/>
                    <a:pt x="1375607" y="282034"/>
                    <a:pt x="1370557" y="282034"/>
                  </a:cubicBezTo>
                  <a:lnTo>
                    <a:pt x="1343226" y="282034"/>
                  </a:lnTo>
                  <a:lnTo>
                    <a:pt x="1343226" y="292544"/>
                  </a:lnTo>
                  <a:lnTo>
                    <a:pt x="1370557" y="292544"/>
                  </a:lnTo>
                  <a:cubicBezTo>
                    <a:pt x="1375607" y="292544"/>
                    <a:pt x="1379701" y="296638"/>
                    <a:pt x="1379701" y="301688"/>
                  </a:cubicBezTo>
                  <a:cubicBezTo>
                    <a:pt x="1379701" y="306738"/>
                    <a:pt x="1375607" y="310832"/>
                    <a:pt x="1370557" y="310832"/>
                  </a:cubicBezTo>
                  <a:lnTo>
                    <a:pt x="1343226" y="310832"/>
                  </a:lnTo>
                  <a:lnTo>
                    <a:pt x="1343226" y="385248"/>
                  </a:lnTo>
                  <a:lnTo>
                    <a:pt x="1497488" y="385248"/>
                  </a:lnTo>
                  <a:lnTo>
                    <a:pt x="1505347" y="388503"/>
                  </a:lnTo>
                  <a:lnTo>
                    <a:pt x="1505405" y="388454"/>
                  </a:lnTo>
                  <a:cubicBezTo>
                    <a:pt x="1511207" y="383585"/>
                    <a:pt x="1519859" y="384342"/>
                    <a:pt x="1524728" y="390145"/>
                  </a:cubicBezTo>
                  <a:cubicBezTo>
                    <a:pt x="1529597" y="395948"/>
                    <a:pt x="1528840" y="404599"/>
                    <a:pt x="1523038" y="409469"/>
                  </a:cubicBezTo>
                  <a:lnTo>
                    <a:pt x="1085083" y="776956"/>
                  </a:lnTo>
                  <a:lnTo>
                    <a:pt x="1087573" y="789880"/>
                  </a:lnTo>
                  <a:cubicBezTo>
                    <a:pt x="1095377" y="845416"/>
                    <a:pt x="1103907" y="900770"/>
                    <a:pt x="1112255" y="956306"/>
                  </a:cubicBezTo>
                  <a:cubicBezTo>
                    <a:pt x="1119333" y="1003130"/>
                    <a:pt x="1126411" y="1049955"/>
                    <a:pt x="1133490" y="1096779"/>
                  </a:cubicBezTo>
                  <a:cubicBezTo>
                    <a:pt x="1137845" y="1126362"/>
                    <a:pt x="1142383" y="1155763"/>
                    <a:pt x="1146738" y="1185346"/>
                  </a:cubicBezTo>
                  <a:cubicBezTo>
                    <a:pt x="1146920" y="1186798"/>
                    <a:pt x="1146557" y="1189339"/>
                    <a:pt x="1147283" y="1189702"/>
                  </a:cubicBezTo>
                  <a:cubicBezTo>
                    <a:pt x="1160532" y="1195328"/>
                    <a:pt x="1152546" y="1206762"/>
                    <a:pt x="1153816" y="1215292"/>
                  </a:cubicBezTo>
                  <a:cubicBezTo>
                    <a:pt x="1155450" y="1226726"/>
                    <a:pt x="1154542" y="1238522"/>
                    <a:pt x="1156176" y="1249956"/>
                  </a:cubicBezTo>
                  <a:cubicBezTo>
                    <a:pt x="1167247" y="1325093"/>
                    <a:pt x="1178862" y="1400230"/>
                    <a:pt x="1190114" y="1475367"/>
                  </a:cubicBezTo>
                  <a:cubicBezTo>
                    <a:pt x="1199370" y="1536710"/>
                    <a:pt x="1208445" y="1598235"/>
                    <a:pt x="1217701" y="1659579"/>
                  </a:cubicBezTo>
                  <a:cubicBezTo>
                    <a:pt x="1218064" y="1661756"/>
                    <a:pt x="1220605" y="1663753"/>
                    <a:pt x="1221875" y="1665931"/>
                  </a:cubicBezTo>
                  <a:cubicBezTo>
                    <a:pt x="1222964" y="1667746"/>
                    <a:pt x="1224416" y="1669924"/>
                    <a:pt x="1224235" y="1671920"/>
                  </a:cubicBezTo>
                  <a:cubicBezTo>
                    <a:pt x="1221875" y="1709307"/>
                    <a:pt x="1230587" y="1745423"/>
                    <a:pt x="1235668" y="1781903"/>
                  </a:cubicBezTo>
                  <a:cubicBezTo>
                    <a:pt x="1242928" y="1833264"/>
                    <a:pt x="1251095" y="1884444"/>
                    <a:pt x="1258718" y="1935625"/>
                  </a:cubicBezTo>
                  <a:cubicBezTo>
                    <a:pt x="1266340" y="1986260"/>
                    <a:pt x="1273600" y="2037077"/>
                    <a:pt x="1281222" y="2087713"/>
                  </a:cubicBezTo>
                  <a:lnTo>
                    <a:pt x="1286826" y="2124229"/>
                  </a:lnTo>
                  <a:lnTo>
                    <a:pt x="1623061" y="2124229"/>
                  </a:lnTo>
                  <a:lnTo>
                    <a:pt x="1636122" y="2129640"/>
                  </a:lnTo>
                  <a:lnTo>
                    <a:pt x="1640572" y="2129637"/>
                  </a:lnTo>
                  <a:lnTo>
                    <a:pt x="1640572" y="2134176"/>
                  </a:lnTo>
                  <a:lnTo>
                    <a:pt x="1645921" y="2147089"/>
                  </a:lnTo>
                  <a:lnTo>
                    <a:pt x="1645920" y="2147089"/>
                  </a:lnTo>
                  <a:lnTo>
                    <a:pt x="1640572" y="2160000"/>
                  </a:lnTo>
                  <a:lnTo>
                    <a:pt x="1640572" y="2166683"/>
                  </a:lnTo>
                  <a:lnTo>
                    <a:pt x="1630945" y="2166683"/>
                  </a:lnTo>
                  <a:lnTo>
                    <a:pt x="1623060" y="2169949"/>
                  </a:lnTo>
                  <a:lnTo>
                    <a:pt x="22860" y="2169948"/>
                  </a:lnTo>
                  <a:lnTo>
                    <a:pt x="14978" y="2166683"/>
                  </a:lnTo>
                  <a:lnTo>
                    <a:pt x="5349" y="2166683"/>
                  </a:lnTo>
                  <a:lnTo>
                    <a:pt x="5349" y="2160002"/>
                  </a:lnTo>
                  <a:lnTo>
                    <a:pt x="0" y="2147089"/>
                  </a:lnTo>
                  <a:lnTo>
                    <a:pt x="6696" y="2130925"/>
                  </a:lnTo>
                  <a:cubicBezTo>
                    <a:pt x="10833" y="2126788"/>
                    <a:pt x="16548" y="2124229"/>
                    <a:pt x="22860" y="2124229"/>
                  </a:cubicBezTo>
                  <a:lnTo>
                    <a:pt x="410941" y="2124229"/>
                  </a:lnTo>
                  <a:lnTo>
                    <a:pt x="415334" y="2082631"/>
                  </a:lnTo>
                  <a:cubicBezTo>
                    <a:pt x="419509" y="2042159"/>
                    <a:pt x="423683" y="2001505"/>
                    <a:pt x="427676" y="1961033"/>
                  </a:cubicBezTo>
                  <a:cubicBezTo>
                    <a:pt x="430943" y="1928365"/>
                    <a:pt x="433846" y="1895515"/>
                    <a:pt x="437295" y="1862847"/>
                  </a:cubicBezTo>
                  <a:cubicBezTo>
                    <a:pt x="441287" y="1823827"/>
                    <a:pt x="445462" y="1784807"/>
                    <a:pt x="449455" y="1745786"/>
                  </a:cubicBezTo>
                  <a:cubicBezTo>
                    <a:pt x="450906" y="1732538"/>
                    <a:pt x="451995" y="1719289"/>
                    <a:pt x="453447" y="1706221"/>
                  </a:cubicBezTo>
                  <a:cubicBezTo>
                    <a:pt x="454173" y="1699688"/>
                    <a:pt x="454173" y="1693517"/>
                    <a:pt x="444554" y="1691158"/>
                  </a:cubicBezTo>
                  <a:cubicBezTo>
                    <a:pt x="461977" y="1681902"/>
                    <a:pt x="456896" y="1666112"/>
                    <a:pt x="458348" y="1653227"/>
                  </a:cubicBezTo>
                  <a:cubicBezTo>
                    <a:pt x="464700" y="1599869"/>
                    <a:pt x="469600" y="1546329"/>
                    <a:pt x="475045" y="1492971"/>
                  </a:cubicBezTo>
                  <a:cubicBezTo>
                    <a:pt x="479582" y="1447962"/>
                    <a:pt x="483756" y="1402771"/>
                    <a:pt x="488112" y="1357761"/>
                  </a:cubicBezTo>
                  <a:cubicBezTo>
                    <a:pt x="492286" y="1315656"/>
                    <a:pt x="496097" y="1273550"/>
                    <a:pt x="501179" y="1231626"/>
                  </a:cubicBezTo>
                  <a:cubicBezTo>
                    <a:pt x="502450" y="1222007"/>
                    <a:pt x="495190" y="1221099"/>
                    <a:pt x="490834" y="1215473"/>
                  </a:cubicBezTo>
                  <a:cubicBezTo>
                    <a:pt x="506805" y="1209484"/>
                    <a:pt x="504446" y="1195328"/>
                    <a:pt x="505898" y="1182805"/>
                  </a:cubicBezTo>
                  <a:cubicBezTo>
                    <a:pt x="510072" y="1142877"/>
                    <a:pt x="514065" y="1102950"/>
                    <a:pt x="518239" y="1063022"/>
                  </a:cubicBezTo>
                  <a:cubicBezTo>
                    <a:pt x="521506" y="1030898"/>
                    <a:pt x="524591" y="998774"/>
                    <a:pt x="527858" y="966651"/>
                  </a:cubicBezTo>
                  <a:cubicBezTo>
                    <a:pt x="531851" y="927086"/>
                    <a:pt x="536025" y="887340"/>
                    <a:pt x="540018" y="847775"/>
                  </a:cubicBezTo>
                  <a:lnTo>
                    <a:pt x="548341" y="764399"/>
                  </a:lnTo>
                  <a:lnTo>
                    <a:pt x="132037" y="415079"/>
                  </a:lnTo>
                  <a:lnTo>
                    <a:pt x="129621" y="410438"/>
                  </a:lnTo>
                  <a:lnTo>
                    <a:pt x="125334" y="408662"/>
                  </a:lnTo>
                  <a:cubicBezTo>
                    <a:pt x="122852" y="406180"/>
                    <a:pt x="121316" y="402751"/>
                    <a:pt x="121316" y="398964"/>
                  </a:cubicBezTo>
                  <a:cubicBezTo>
                    <a:pt x="121316" y="391389"/>
                    <a:pt x="127457" y="385248"/>
                    <a:pt x="135032" y="385248"/>
                  </a:cubicBezTo>
                  <a:lnTo>
                    <a:pt x="301963" y="385248"/>
                  </a:lnTo>
                  <a:lnTo>
                    <a:pt x="301963" y="319242"/>
                  </a:lnTo>
                  <a:lnTo>
                    <a:pt x="274367" y="319242"/>
                  </a:lnTo>
                  <a:cubicBezTo>
                    <a:pt x="269317" y="319242"/>
                    <a:pt x="265223" y="315148"/>
                    <a:pt x="265223" y="310098"/>
                  </a:cubicBezTo>
                  <a:cubicBezTo>
                    <a:pt x="265223" y="305048"/>
                    <a:pt x="269317" y="300954"/>
                    <a:pt x="274367" y="300954"/>
                  </a:cubicBezTo>
                  <a:lnTo>
                    <a:pt x="301963" y="300954"/>
                  </a:lnTo>
                  <a:lnTo>
                    <a:pt x="301963" y="290444"/>
                  </a:lnTo>
                  <a:lnTo>
                    <a:pt x="274367" y="290444"/>
                  </a:lnTo>
                  <a:cubicBezTo>
                    <a:pt x="269317" y="290444"/>
                    <a:pt x="265223" y="286350"/>
                    <a:pt x="265223" y="281300"/>
                  </a:cubicBezTo>
                  <a:cubicBezTo>
                    <a:pt x="265223" y="276250"/>
                    <a:pt x="269317" y="272156"/>
                    <a:pt x="274367" y="272156"/>
                  </a:cubicBezTo>
                  <a:lnTo>
                    <a:pt x="301963" y="272156"/>
                  </a:lnTo>
                  <a:lnTo>
                    <a:pt x="301963" y="261646"/>
                  </a:lnTo>
                  <a:lnTo>
                    <a:pt x="274367" y="261646"/>
                  </a:lnTo>
                  <a:cubicBezTo>
                    <a:pt x="269317" y="261646"/>
                    <a:pt x="265223" y="257552"/>
                    <a:pt x="265223" y="252502"/>
                  </a:cubicBezTo>
                  <a:cubicBezTo>
                    <a:pt x="265223" y="247452"/>
                    <a:pt x="269317" y="243358"/>
                    <a:pt x="274367" y="243358"/>
                  </a:cubicBezTo>
                  <a:lnTo>
                    <a:pt x="301963" y="243358"/>
                  </a:lnTo>
                  <a:lnTo>
                    <a:pt x="301963" y="219866"/>
                  </a:lnTo>
                  <a:cubicBezTo>
                    <a:pt x="301963" y="212291"/>
                    <a:pt x="308104" y="206150"/>
                    <a:pt x="315679" y="206150"/>
                  </a:cubicBezTo>
                  <a:cubicBezTo>
                    <a:pt x="323254" y="206150"/>
                    <a:pt x="329395" y="212291"/>
                    <a:pt x="329395" y="219866"/>
                  </a:cubicBezTo>
                  <a:lnTo>
                    <a:pt x="329395" y="243358"/>
                  </a:lnTo>
                  <a:lnTo>
                    <a:pt x="358387" y="243358"/>
                  </a:lnTo>
                  <a:cubicBezTo>
                    <a:pt x="363437" y="243358"/>
                    <a:pt x="367531" y="247452"/>
                    <a:pt x="367531" y="252502"/>
                  </a:cubicBezTo>
                  <a:cubicBezTo>
                    <a:pt x="367531" y="257552"/>
                    <a:pt x="363437" y="261646"/>
                    <a:pt x="358387" y="261646"/>
                  </a:cubicBezTo>
                  <a:lnTo>
                    <a:pt x="329395" y="261646"/>
                  </a:lnTo>
                  <a:lnTo>
                    <a:pt x="329395" y="272156"/>
                  </a:lnTo>
                  <a:lnTo>
                    <a:pt x="358387" y="272156"/>
                  </a:lnTo>
                  <a:cubicBezTo>
                    <a:pt x="363437" y="272156"/>
                    <a:pt x="367531" y="276250"/>
                    <a:pt x="367531" y="281300"/>
                  </a:cubicBezTo>
                  <a:cubicBezTo>
                    <a:pt x="367531" y="286350"/>
                    <a:pt x="363437" y="290444"/>
                    <a:pt x="358387" y="290444"/>
                  </a:cubicBezTo>
                  <a:lnTo>
                    <a:pt x="329395" y="290444"/>
                  </a:lnTo>
                  <a:lnTo>
                    <a:pt x="329395" y="300954"/>
                  </a:lnTo>
                  <a:lnTo>
                    <a:pt x="358387" y="300954"/>
                  </a:lnTo>
                  <a:cubicBezTo>
                    <a:pt x="363437" y="300954"/>
                    <a:pt x="367531" y="305048"/>
                    <a:pt x="367531" y="310098"/>
                  </a:cubicBezTo>
                  <a:cubicBezTo>
                    <a:pt x="367531" y="315148"/>
                    <a:pt x="363437" y="319242"/>
                    <a:pt x="358387" y="319242"/>
                  </a:cubicBezTo>
                  <a:lnTo>
                    <a:pt x="329395" y="319242"/>
                  </a:lnTo>
                  <a:lnTo>
                    <a:pt x="329395" y="385248"/>
                  </a:lnTo>
                  <a:lnTo>
                    <a:pt x="447531" y="385248"/>
                  </a:lnTo>
                  <a:lnTo>
                    <a:pt x="447531" y="315782"/>
                  </a:lnTo>
                  <a:lnTo>
                    <a:pt x="417009" y="315782"/>
                  </a:lnTo>
                  <a:cubicBezTo>
                    <a:pt x="411959" y="315782"/>
                    <a:pt x="407865" y="311688"/>
                    <a:pt x="407865" y="306638"/>
                  </a:cubicBezTo>
                  <a:cubicBezTo>
                    <a:pt x="407865" y="301588"/>
                    <a:pt x="411959" y="297494"/>
                    <a:pt x="417009" y="297494"/>
                  </a:cubicBezTo>
                  <a:lnTo>
                    <a:pt x="447531" y="297494"/>
                  </a:lnTo>
                  <a:lnTo>
                    <a:pt x="447531" y="286984"/>
                  </a:lnTo>
                  <a:lnTo>
                    <a:pt x="417009" y="286984"/>
                  </a:lnTo>
                  <a:cubicBezTo>
                    <a:pt x="411959" y="286984"/>
                    <a:pt x="407865" y="282890"/>
                    <a:pt x="407865" y="277840"/>
                  </a:cubicBezTo>
                  <a:cubicBezTo>
                    <a:pt x="407865" y="272790"/>
                    <a:pt x="411959" y="268696"/>
                    <a:pt x="417009" y="268696"/>
                  </a:cubicBezTo>
                  <a:lnTo>
                    <a:pt x="447531" y="268696"/>
                  </a:lnTo>
                  <a:lnTo>
                    <a:pt x="447531" y="258186"/>
                  </a:lnTo>
                  <a:lnTo>
                    <a:pt x="417009" y="258186"/>
                  </a:lnTo>
                  <a:cubicBezTo>
                    <a:pt x="411959" y="258186"/>
                    <a:pt x="407865" y="254092"/>
                    <a:pt x="407865" y="249042"/>
                  </a:cubicBezTo>
                  <a:cubicBezTo>
                    <a:pt x="407865" y="243992"/>
                    <a:pt x="411959" y="239898"/>
                    <a:pt x="417009" y="239898"/>
                  </a:cubicBezTo>
                  <a:lnTo>
                    <a:pt x="447531" y="239898"/>
                  </a:lnTo>
                  <a:lnTo>
                    <a:pt x="447531" y="219866"/>
                  </a:lnTo>
                  <a:cubicBezTo>
                    <a:pt x="447531" y="212291"/>
                    <a:pt x="453672" y="206150"/>
                    <a:pt x="461247" y="206150"/>
                  </a:cubicBezTo>
                  <a:cubicBezTo>
                    <a:pt x="468822" y="206150"/>
                    <a:pt x="474963" y="212291"/>
                    <a:pt x="474963" y="219866"/>
                  </a:cubicBezTo>
                  <a:lnTo>
                    <a:pt x="474963" y="239898"/>
                  </a:lnTo>
                  <a:lnTo>
                    <a:pt x="501029" y="239898"/>
                  </a:lnTo>
                  <a:cubicBezTo>
                    <a:pt x="506079" y="239898"/>
                    <a:pt x="510173" y="243992"/>
                    <a:pt x="510173" y="249042"/>
                  </a:cubicBezTo>
                  <a:cubicBezTo>
                    <a:pt x="510173" y="254092"/>
                    <a:pt x="506079" y="258186"/>
                    <a:pt x="501029" y="258186"/>
                  </a:cubicBezTo>
                  <a:lnTo>
                    <a:pt x="474963" y="258186"/>
                  </a:lnTo>
                  <a:lnTo>
                    <a:pt x="474963" y="268696"/>
                  </a:lnTo>
                  <a:lnTo>
                    <a:pt x="501029" y="268696"/>
                  </a:lnTo>
                  <a:cubicBezTo>
                    <a:pt x="506079" y="268696"/>
                    <a:pt x="510173" y="272790"/>
                    <a:pt x="510173" y="277840"/>
                  </a:cubicBezTo>
                  <a:cubicBezTo>
                    <a:pt x="510173" y="282890"/>
                    <a:pt x="506079" y="286984"/>
                    <a:pt x="501029" y="286984"/>
                  </a:cubicBezTo>
                  <a:lnTo>
                    <a:pt x="474963" y="286984"/>
                  </a:lnTo>
                  <a:lnTo>
                    <a:pt x="474963" y="297494"/>
                  </a:lnTo>
                  <a:lnTo>
                    <a:pt x="501029" y="297494"/>
                  </a:lnTo>
                  <a:cubicBezTo>
                    <a:pt x="506079" y="297494"/>
                    <a:pt x="510173" y="301588"/>
                    <a:pt x="510173" y="306638"/>
                  </a:cubicBezTo>
                  <a:cubicBezTo>
                    <a:pt x="510173" y="311688"/>
                    <a:pt x="506079" y="315782"/>
                    <a:pt x="501029" y="315782"/>
                  </a:cubicBezTo>
                  <a:lnTo>
                    <a:pt x="474963" y="315782"/>
                  </a:lnTo>
                  <a:lnTo>
                    <a:pt x="474963" y="385248"/>
                  </a:lnTo>
                  <a:lnTo>
                    <a:pt x="588306" y="385248"/>
                  </a:lnTo>
                  <a:lnTo>
                    <a:pt x="588536" y="382944"/>
                  </a:lnTo>
                  <a:cubicBezTo>
                    <a:pt x="591818" y="350126"/>
                    <a:pt x="595397" y="317308"/>
                    <a:pt x="598679" y="284490"/>
                  </a:cubicBezTo>
                  <a:cubicBezTo>
                    <a:pt x="601365" y="258385"/>
                    <a:pt x="603752" y="232130"/>
                    <a:pt x="606437" y="206025"/>
                  </a:cubicBezTo>
                  <a:cubicBezTo>
                    <a:pt x="609718" y="173206"/>
                    <a:pt x="613150" y="140388"/>
                    <a:pt x="616580" y="107571"/>
                  </a:cubicBezTo>
                  <a:lnTo>
                    <a:pt x="616580" y="105641"/>
                  </a:lnTo>
                  <a:lnTo>
                    <a:pt x="569236" y="105641"/>
                  </a:lnTo>
                  <a:cubicBezTo>
                    <a:pt x="562924" y="105641"/>
                    <a:pt x="557209" y="103082"/>
                    <a:pt x="553072" y="98945"/>
                  </a:cubicBezTo>
                  <a:lnTo>
                    <a:pt x="546376" y="82781"/>
                  </a:lnTo>
                  <a:lnTo>
                    <a:pt x="553072" y="66617"/>
                  </a:lnTo>
                  <a:cubicBezTo>
                    <a:pt x="557209" y="62481"/>
                    <a:pt x="562924" y="59922"/>
                    <a:pt x="569236" y="59922"/>
                  </a:cubicBezTo>
                  <a:lnTo>
                    <a:pt x="659192" y="59922"/>
                  </a:lnTo>
                  <a:lnTo>
                    <a:pt x="649547" y="36638"/>
                  </a:lnTo>
                  <a:cubicBezTo>
                    <a:pt x="649547" y="16403"/>
                    <a:pt x="665950" y="0"/>
                    <a:pt x="68618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7" name="Freeform: Shape 306">
              <a:extLst>
                <a:ext uri="{FF2B5EF4-FFF2-40B4-BE49-F238E27FC236}">
                  <a16:creationId xmlns:a16="http://schemas.microsoft.com/office/drawing/2014/main" id="{FB86D605-CB31-D45F-7FB4-A14BFF91E05F}"/>
                </a:ext>
              </a:extLst>
            </p:cNvPr>
            <p:cNvSpPr/>
            <p:nvPr/>
          </p:nvSpPr>
          <p:spPr>
            <a:xfrm>
              <a:off x="6392512" y="2933634"/>
              <a:ext cx="1286414" cy="2052927"/>
            </a:xfrm>
            <a:custGeom>
              <a:avLst/>
              <a:gdLst>
                <a:gd name="connsiteX0" fmla="*/ 817516 w 1645921"/>
                <a:gd name="connsiteY0" fmla="*/ 1935988 h 2169949"/>
                <a:gd name="connsiteX1" fmla="*/ 513238 w 1645921"/>
                <a:gd name="connsiteY1" fmla="*/ 2124229 h 2169949"/>
                <a:gd name="connsiteX2" fmla="*/ 820226 w 1645921"/>
                <a:gd name="connsiteY2" fmla="*/ 2124229 h 2169949"/>
                <a:gd name="connsiteX3" fmla="*/ 848006 w 1645921"/>
                <a:gd name="connsiteY3" fmla="*/ 1933084 h 2169949"/>
                <a:gd name="connsiteX4" fmla="*/ 851058 w 1645921"/>
                <a:gd name="connsiteY4" fmla="*/ 2124229 h 2169949"/>
                <a:gd name="connsiteX5" fmla="*/ 1165501 w 1645921"/>
                <a:gd name="connsiteY5" fmla="*/ 2124229 h 2169949"/>
                <a:gd name="connsiteX6" fmla="*/ 483030 w 1645921"/>
                <a:gd name="connsiteY6" fmla="*/ 1713663 h 2169949"/>
                <a:gd name="connsiteX7" fmla="*/ 441567 w 1645921"/>
                <a:gd name="connsiteY7" fmla="*/ 2124229 h 2169949"/>
                <a:gd name="connsiteX8" fmla="*/ 456637 w 1645921"/>
                <a:gd name="connsiteY8" fmla="*/ 2124229 h 2169949"/>
                <a:gd name="connsiteX9" fmla="*/ 806082 w 1645921"/>
                <a:gd name="connsiteY9" fmla="*/ 1908038 h 2169949"/>
                <a:gd name="connsiteX10" fmla="*/ 483030 w 1645921"/>
                <a:gd name="connsiteY10" fmla="*/ 1713663 h 2169949"/>
                <a:gd name="connsiteX11" fmla="*/ 1192837 w 1645921"/>
                <a:gd name="connsiteY11" fmla="*/ 1703681 h 2169949"/>
                <a:gd name="connsiteX12" fmla="*/ 863251 w 1645921"/>
                <a:gd name="connsiteY12" fmla="*/ 1907494 h 2169949"/>
                <a:gd name="connsiteX13" fmla="*/ 1223376 w 1645921"/>
                <a:gd name="connsiteY13" fmla="*/ 2124229 h 2169949"/>
                <a:gd name="connsiteX14" fmla="*/ 1255703 w 1645921"/>
                <a:gd name="connsiteY14" fmla="*/ 2124229 h 2169949"/>
                <a:gd name="connsiteX15" fmla="*/ 813705 w 1645921"/>
                <a:gd name="connsiteY15" fmla="*/ 1701321 h 2169949"/>
                <a:gd name="connsiteX16" fmla="*/ 529673 w 1645921"/>
                <a:gd name="connsiteY16" fmla="*/ 1704407 h 2169949"/>
                <a:gd name="connsiteX17" fmla="*/ 529129 w 1645921"/>
                <a:gd name="connsiteY17" fmla="*/ 1706584 h 2169949"/>
                <a:gd name="connsiteX18" fmla="*/ 816608 w 1645921"/>
                <a:gd name="connsiteY18" fmla="*/ 1879544 h 2169949"/>
                <a:gd name="connsiteX19" fmla="*/ 813705 w 1645921"/>
                <a:gd name="connsiteY19" fmla="*/ 1701321 h 2169949"/>
                <a:gd name="connsiteX20" fmla="*/ 1143109 w 1645921"/>
                <a:gd name="connsiteY20" fmla="*/ 1697147 h 2169949"/>
                <a:gd name="connsiteX21" fmla="*/ 844376 w 1645921"/>
                <a:gd name="connsiteY21" fmla="*/ 1700595 h 2169949"/>
                <a:gd name="connsiteX22" fmla="*/ 847280 w 1645921"/>
                <a:gd name="connsiteY22" fmla="*/ 1882630 h 2169949"/>
                <a:gd name="connsiteX23" fmla="*/ 1143835 w 1645921"/>
                <a:gd name="connsiteY23" fmla="*/ 1699143 h 2169949"/>
                <a:gd name="connsiteX24" fmla="*/ 1143109 w 1645921"/>
                <a:gd name="connsiteY24" fmla="*/ 1697147 h 2169949"/>
                <a:gd name="connsiteX25" fmla="*/ 840565 w 1645921"/>
                <a:gd name="connsiteY25" fmla="*/ 1456129 h 2169949"/>
                <a:gd name="connsiteX26" fmla="*/ 844195 w 1645921"/>
                <a:gd name="connsiteY26" fmla="*/ 1670287 h 2169949"/>
                <a:gd name="connsiteX27" fmla="*/ 1144923 w 1645921"/>
                <a:gd name="connsiteY27" fmla="*/ 1666838 h 2169949"/>
                <a:gd name="connsiteX28" fmla="*/ 1145649 w 1645921"/>
                <a:gd name="connsiteY28" fmla="*/ 1665205 h 2169949"/>
                <a:gd name="connsiteX29" fmla="*/ 840565 w 1645921"/>
                <a:gd name="connsiteY29" fmla="*/ 1456129 h 2169949"/>
                <a:gd name="connsiteX30" fmla="*/ 810075 w 1645921"/>
                <a:gd name="connsiteY30" fmla="*/ 1455403 h 2169949"/>
                <a:gd name="connsiteX31" fmla="*/ 517695 w 1645921"/>
                <a:gd name="connsiteY31" fmla="*/ 1674098 h 2169949"/>
                <a:gd name="connsiteX32" fmla="*/ 813342 w 1645921"/>
                <a:gd name="connsiteY32" fmla="*/ 1670650 h 2169949"/>
                <a:gd name="connsiteX33" fmla="*/ 810075 w 1645921"/>
                <a:gd name="connsiteY33" fmla="*/ 1455403 h 2169949"/>
                <a:gd name="connsiteX34" fmla="*/ 530580 w 1645921"/>
                <a:gd name="connsiteY34" fmla="*/ 1243604 h 2169949"/>
                <a:gd name="connsiteX35" fmla="*/ 488656 w 1645921"/>
                <a:gd name="connsiteY35" fmla="*/ 1658308 h 2169949"/>
                <a:gd name="connsiteX36" fmla="*/ 797915 w 1645921"/>
                <a:gd name="connsiteY36" fmla="*/ 1426909 h 2169949"/>
                <a:gd name="connsiteX37" fmla="*/ 530580 w 1645921"/>
                <a:gd name="connsiteY37" fmla="*/ 1243604 h 2169949"/>
                <a:gd name="connsiteX38" fmla="*/ 836935 w 1645921"/>
                <a:gd name="connsiteY38" fmla="*/ 1223277 h 2169949"/>
                <a:gd name="connsiteX39" fmla="*/ 839658 w 1645921"/>
                <a:gd name="connsiteY39" fmla="*/ 1395693 h 2169949"/>
                <a:gd name="connsiteX40" fmla="*/ 1070150 w 1645921"/>
                <a:gd name="connsiteY40" fmla="*/ 1223277 h 2169949"/>
                <a:gd name="connsiteX41" fmla="*/ 836935 w 1645921"/>
                <a:gd name="connsiteY41" fmla="*/ 1223277 h 2169949"/>
                <a:gd name="connsiteX42" fmla="*/ 553085 w 1645921"/>
                <a:gd name="connsiteY42" fmla="*/ 1223277 h 2169949"/>
                <a:gd name="connsiteX43" fmla="*/ 809167 w 1645921"/>
                <a:gd name="connsiteY43" fmla="*/ 1398778 h 2169949"/>
                <a:gd name="connsiteX44" fmla="*/ 806445 w 1645921"/>
                <a:gd name="connsiteY44" fmla="*/ 1223277 h 2169949"/>
                <a:gd name="connsiteX45" fmla="*/ 553085 w 1645921"/>
                <a:gd name="connsiteY45" fmla="*/ 1223277 h 2169949"/>
                <a:gd name="connsiteX46" fmla="*/ 1121148 w 1645921"/>
                <a:gd name="connsiteY46" fmla="*/ 1222551 h 2169949"/>
                <a:gd name="connsiteX47" fmla="*/ 849095 w 1645921"/>
                <a:gd name="connsiteY47" fmla="*/ 1426001 h 2169949"/>
                <a:gd name="connsiteX48" fmla="*/ 1185940 w 1645921"/>
                <a:gd name="connsiteY48" fmla="*/ 1656856 h 2169949"/>
                <a:gd name="connsiteX49" fmla="*/ 1121148 w 1645921"/>
                <a:gd name="connsiteY49" fmla="*/ 1222551 h 2169949"/>
                <a:gd name="connsiteX50" fmla="*/ 803178 w 1645921"/>
                <a:gd name="connsiteY50" fmla="*/ 1009119 h 2169949"/>
                <a:gd name="connsiteX51" fmla="*/ 570690 w 1645921"/>
                <a:gd name="connsiteY51" fmla="*/ 1191335 h 2169949"/>
                <a:gd name="connsiteX52" fmla="*/ 805901 w 1645921"/>
                <a:gd name="connsiteY52" fmla="*/ 1191335 h 2169949"/>
                <a:gd name="connsiteX53" fmla="*/ 803178 w 1645921"/>
                <a:gd name="connsiteY53" fmla="*/ 1009119 h 2169949"/>
                <a:gd name="connsiteX54" fmla="*/ 833305 w 1645921"/>
                <a:gd name="connsiteY54" fmla="*/ 992422 h 2169949"/>
                <a:gd name="connsiteX55" fmla="*/ 836572 w 1645921"/>
                <a:gd name="connsiteY55" fmla="*/ 1191154 h 2169949"/>
                <a:gd name="connsiteX56" fmla="*/ 1087391 w 1645921"/>
                <a:gd name="connsiteY56" fmla="*/ 1191154 h 2169949"/>
                <a:gd name="connsiteX57" fmla="*/ 833305 w 1645921"/>
                <a:gd name="connsiteY57" fmla="*/ 992422 h 2169949"/>
                <a:gd name="connsiteX58" fmla="*/ 1055404 w 1645921"/>
                <a:gd name="connsiteY58" fmla="*/ 817761 h 2169949"/>
                <a:gd name="connsiteX59" fmla="*/ 1042745 w 1645921"/>
                <a:gd name="connsiteY59" fmla="*/ 821277 h 2169949"/>
                <a:gd name="connsiteX60" fmla="*/ 985031 w 1645921"/>
                <a:gd name="connsiteY60" fmla="*/ 866468 h 2169949"/>
                <a:gd name="connsiteX61" fmla="*/ 853269 w 1645921"/>
                <a:gd name="connsiteY61" fmla="*/ 969918 h 2169949"/>
                <a:gd name="connsiteX62" fmla="*/ 1113707 w 1645921"/>
                <a:gd name="connsiteY62" fmla="*/ 1173549 h 2169949"/>
                <a:gd name="connsiteX63" fmla="*/ 1099007 w 1645921"/>
                <a:gd name="connsiteY63" fmla="*/ 1072459 h 2169949"/>
                <a:gd name="connsiteX64" fmla="*/ 1079587 w 1645921"/>
                <a:gd name="connsiteY64" fmla="*/ 943783 h 2169949"/>
                <a:gd name="connsiteX65" fmla="*/ 1062346 w 1645921"/>
                <a:gd name="connsiteY65" fmla="*/ 828537 h 2169949"/>
                <a:gd name="connsiteX66" fmla="*/ 1055404 w 1645921"/>
                <a:gd name="connsiteY66" fmla="*/ 817761 h 2169949"/>
                <a:gd name="connsiteX67" fmla="*/ 576134 w 1645921"/>
                <a:gd name="connsiteY67" fmla="*/ 791513 h 2169949"/>
                <a:gd name="connsiteX68" fmla="*/ 537114 w 1645921"/>
                <a:gd name="connsiteY68" fmla="*/ 1179357 h 2169949"/>
                <a:gd name="connsiteX69" fmla="*/ 540744 w 1645921"/>
                <a:gd name="connsiteY69" fmla="*/ 1177179 h 2169949"/>
                <a:gd name="connsiteX70" fmla="*/ 796100 w 1645921"/>
                <a:gd name="connsiteY70" fmla="*/ 976996 h 2169949"/>
                <a:gd name="connsiteX71" fmla="*/ 796100 w 1645921"/>
                <a:gd name="connsiteY71" fmla="*/ 963384 h 2169949"/>
                <a:gd name="connsiteX72" fmla="*/ 618240 w 1645921"/>
                <a:gd name="connsiteY72" fmla="*/ 824181 h 2169949"/>
                <a:gd name="connsiteX73" fmla="*/ 576134 w 1645921"/>
                <a:gd name="connsiteY73" fmla="*/ 791513 h 2169949"/>
                <a:gd name="connsiteX74" fmla="*/ 832035 w 1645921"/>
                <a:gd name="connsiteY74" fmla="*/ 779716 h 2169949"/>
                <a:gd name="connsiteX75" fmla="*/ 832035 w 1645921"/>
                <a:gd name="connsiteY75" fmla="*/ 948865 h 2169949"/>
                <a:gd name="connsiteX76" fmla="*/ 1031534 w 1645921"/>
                <a:gd name="connsiteY76" fmla="*/ 792496 h 2169949"/>
                <a:gd name="connsiteX77" fmla="*/ 1031242 w 1645921"/>
                <a:gd name="connsiteY77" fmla="*/ 791569 h 2169949"/>
                <a:gd name="connsiteX78" fmla="*/ 1035405 w 1645921"/>
                <a:gd name="connsiteY78" fmla="*/ 783570 h 2169949"/>
                <a:gd name="connsiteX79" fmla="*/ 607714 w 1645921"/>
                <a:gd name="connsiteY79" fmla="*/ 775723 h 2169949"/>
                <a:gd name="connsiteX80" fmla="*/ 607351 w 1645921"/>
                <a:gd name="connsiteY80" fmla="*/ 777720 h 2169949"/>
                <a:gd name="connsiteX81" fmla="*/ 800637 w 1645921"/>
                <a:gd name="connsiteY81" fmla="*/ 928901 h 2169949"/>
                <a:gd name="connsiteX82" fmla="*/ 800637 w 1645921"/>
                <a:gd name="connsiteY82" fmla="*/ 779353 h 2169949"/>
                <a:gd name="connsiteX83" fmla="*/ 607714 w 1645921"/>
                <a:gd name="connsiteY83" fmla="*/ 775723 h 2169949"/>
                <a:gd name="connsiteX84" fmla="*/ 796931 w 1645921"/>
                <a:gd name="connsiteY84" fmla="*/ 594770 h 2169949"/>
                <a:gd name="connsiteX85" fmla="*/ 605840 w 1645921"/>
                <a:gd name="connsiteY85" fmla="*/ 744540 h 2169949"/>
                <a:gd name="connsiteX86" fmla="*/ 799169 w 1645921"/>
                <a:gd name="connsiteY86" fmla="*/ 744540 h 2169949"/>
                <a:gd name="connsiteX87" fmla="*/ 796931 w 1645921"/>
                <a:gd name="connsiteY87" fmla="*/ 594770 h 2169949"/>
                <a:gd name="connsiteX88" fmla="*/ 821693 w 1645921"/>
                <a:gd name="connsiteY88" fmla="*/ 581046 h 2169949"/>
                <a:gd name="connsiteX89" fmla="*/ 824378 w 1645921"/>
                <a:gd name="connsiteY89" fmla="*/ 744391 h 2169949"/>
                <a:gd name="connsiteX90" fmla="*/ 1030536 w 1645921"/>
                <a:gd name="connsiteY90" fmla="*/ 744391 h 2169949"/>
                <a:gd name="connsiteX91" fmla="*/ 821693 w 1645921"/>
                <a:gd name="connsiteY91" fmla="*/ 581046 h 2169949"/>
                <a:gd name="connsiteX92" fmla="*/ 1004245 w 1645921"/>
                <a:gd name="connsiteY92" fmla="*/ 437486 h 2169949"/>
                <a:gd name="connsiteX93" fmla="*/ 993840 w 1645921"/>
                <a:gd name="connsiteY93" fmla="*/ 440376 h 2169949"/>
                <a:gd name="connsiteX94" fmla="*/ 946402 w 1645921"/>
                <a:gd name="connsiteY94" fmla="*/ 477520 h 2169949"/>
                <a:gd name="connsiteX95" fmla="*/ 838102 w 1645921"/>
                <a:gd name="connsiteY95" fmla="*/ 562549 h 2169949"/>
                <a:gd name="connsiteX96" fmla="*/ 1052166 w 1645921"/>
                <a:gd name="connsiteY96" fmla="*/ 729921 h 2169949"/>
                <a:gd name="connsiteX97" fmla="*/ 1040084 w 1645921"/>
                <a:gd name="connsiteY97" fmla="*/ 646831 h 2169949"/>
                <a:gd name="connsiteX98" fmla="*/ 1024122 w 1645921"/>
                <a:gd name="connsiteY98" fmla="*/ 541068 h 2169949"/>
                <a:gd name="connsiteX99" fmla="*/ 1009951 w 1645921"/>
                <a:gd name="connsiteY99" fmla="*/ 446343 h 2169949"/>
                <a:gd name="connsiteX100" fmla="*/ 1004245 w 1645921"/>
                <a:gd name="connsiteY100" fmla="*/ 437486 h 2169949"/>
                <a:gd name="connsiteX101" fmla="*/ 610315 w 1645921"/>
                <a:gd name="connsiteY101" fmla="*/ 415911 h 2169949"/>
                <a:gd name="connsiteX102" fmla="*/ 578243 w 1645921"/>
                <a:gd name="connsiteY102" fmla="*/ 734695 h 2169949"/>
                <a:gd name="connsiteX103" fmla="*/ 581226 w 1645921"/>
                <a:gd name="connsiteY103" fmla="*/ 732905 h 2169949"/>
                <a:gd name="connsiteX104" fmla="*/ 791113 w 1645921"/>
                <a:gd name="connsiteY104" fmla="*/ 568367 h 2169949"/>
                <a:gd name="connsiteX105" fmla="*/ 791113 w 1645921"/>
                <a:gd name="connsiteY105" fmla="*/ 557179 h 2169949"/>
                <a:gd name="connsiteX106" fmla="*/ 644923 w 1645921"/>
                <a:gd name="connsiteY106" fmla="*/ 442763 h 2169949"/>
                <a:gd name="connsiteX107" fmla="*/ 610315 w 1645921"/>
                <a:gd name="connsiteY107" fmla="*/ 415911 h 2169949"/>
                <a:gd name="connsiteX108" fmla="*/ 1030322 w 1645921"/>
                <a:gd name="connsiteY108" fmla="*/ 412680 h 2169949"/>
                <a:gd name="connsiteX109" fmla="*/ 1030686 w 1645921"/>
                <a:gd name="connsiteY109" fmla="*/ 414569 h 2169949"/>
                <a:gd name="connsiteX110" fmla="*/ 1050973 w 1645921"/>
                <a:gd name="connsiteY110" fmla="*/ 551361 h 2169949"/>
                <a:gd name="connsiteX111" fmla="*/ 1068427 w 1645921"/>
                <a:gd name="connsiteY111" fmla="*/ 666821 h 2169949"/>
                <a:gd name="connsiteX112" fmla="*/ 1079316 w 1645921"/>
                <a:gd name="connsiteY112" fmla="*/ 739618 h 2169949"/>
                <a:gd name="connsiteX113" fmla="*/ 1079763 w 1645921"/>
                <a:gd name="connsiteY113" fmla="*/ 743198 h 2169949"/>
                <a:gd name="connsiteX114" fmla="*/ 1080791 w 1645921"/>
                <a:gd name="connsiteY114" fmla="*/ 744748 h 2169949"/>
                <a:gd name="connsiteX115" fmla="*/ 1476534 w 1645921"/>
                <a:gd name="connsiteY115" fmla="*/ 412680 h 2169949"/>
                <a:gd name="connsiteX116" fmla="*/ 820649 w 1645921"/>
                <a:gd name="connsiteY116" fmla="*/ 412680 h 2169949"/>
                <a:gd name="connsiteX117" fmla="*/ 820649 w 1645921"/>
                <a:gd name="connsiteY117" fmla="*/ 545245 h 2169949"/>
                <a:gd name="connsiteX118" fmla="*/ 989779 w 1645921"/>
                <a:gd name="connsiteY118" fmla="*/ 412680 h 2169949"/>
                <a:gd name="connsiteX119" fmla="*/ 646336 w 1645921"/>
                <a:gd name="connsiteY119" fmla="*/ 412680 h 2169949"/>
                <a:gd name="connsiteX120" fmla="*/ 794842 w 1645921"/>
                <a:gd name="connsiteY120" fmla="*/ 528836 h 2169949"/>
                <a:gd name="connsiteX121" fmla="*/ 794842 w 1645921"/>
                <a:gd name="connsiteY121" fmla="*/ 412680 h 2169949"/>
                <a:gd name="connsiteX122" fmla="*/ 171855 w 1645921"/>
                <a:gd name="connsiteY122" fmla="*/ 412680 h 2169949"/>
                <a:gd name="connsiteX123" fmla="*/ 553095 w 1645921"/>
                <a:gd name="connsiteY123" fmla="*/ 732578 h 2169949"/>
                <a:gd name="connsiteX124" fmla="*/ 562729 w 1645921"/>
                <a:gd name="connsiteY124" fmla="*/ 639075 h 2169949"/>
                <a:gd name="connsiteX125" fmla="*/ 570635 w 1645921"/>
                <a:gd name="connsiteY125" fmla="*/ 559864 h 2169949"/>
                <a:gd name="connsiteX126" fmla="*/ 580630 w 1645921"/>
                <a:gd name="connsiteY126" fmla="*/ 462155 h 2169949"/>
                <a:gd name="connsiteX127" fmla="*/ 585568 w 1645921"/>
                <a:gd name="connsiteY127" fmla="*/ 412680 h 2169949"/>
                <a:gd name="connsiteX128" fmla="*/ 789920 w 1645921"/>
                <a:gd name="connsiteY128" fmla="*/ 135167 h 2169949"/>
                <a:gd name="connsiteX129" fmla="*/ 630156 w 1645921"/>
                <a:gd name="connsiteY129" fmla="*/ 377723 h 2169949"/>
                <a:gd name="connsiteX130" fmla="*/ 794395 w 1645921"/>
                <a:gd name="connsiteY130" fmla="*/ 380706 h 2169949"/>
                <a:gd name="connsiteX131" fmla="*/ 791411 w 1645921"/>
                <a:gd name="connsiteY131" fmla="*/ 135764 h 2169949"/>
                <a:gd name="connsiteX132" fmla="*/ 789920 w 1645921"/>
                <a:gd name="connsiteY132" fmla="*/ 135167 h 2169949"/>
                <a:gd name="connsiteX133" fmla="*/ 818262 w 1645921"/>
                <a:gd name="connsiteY133" fmla="*/ 127261 h 2169949"/>
                <a:gd name="connsiteX134" fmla="*/ 816622 w 1645921"/>
                <a:gd name="connsiteY134" fmla="*/ 127559 h 2169949"/>
                <a:gd name="connsiteX135" fmla="*/ 819456 w 1645921"/>
                <a:gd name="connsiteY135" fmla="*/ 381303 h 2169949"/>
                <a:gd name="connsiteX136" fmla="*/ 989513 w 1645921"/>
                <a:gd name="connsiteY136" fmla="*/ 384138 h 2169949"/>
                <a:gd name="connsiteX137" fmla="*/ 818262 w 1645921"/>
                <a:gd name="connsiteY137" fmla="*/ 127261 h 2169949"/>
                <a:gd name="connsiteX138" fmla="*/ 762323 w 1645921"/>
                <a:gd name="connsiteY138" fmla="*/ 118161 h 2169949"/>
                <a:gd name="connsiteX139" fmla="*/ 658647 w 1645921"/>
                <a:gd name="connsiteY139" fmla="*/ 118908 h 2169949"/>
                <a:gd name="connsiteX140" fmla="*/ 642089 w 1645921"/>
                <a:gd name="connsiteY140" fmla="*/ 120101 h 2169949"/>
                <a:gd name="connsiteX141" fmla="*/ 638807 w 1645921"/>
                <a:gd name="connsiteY141" fmla="*/ 135914 h 2169949"/>
                <a:gd name="connsiteX142" fmla="*/ 638658 w 1645921"/>
                <a:gd name="connsiteY142" fmla="*/ 136659 h 2169949"/>
                <a:gd name="connsiteX143" fmla="*/ 628812 w 1645921"/>
                <a:gd name="connsiteY143" fmla="*/ 232876 h 2169949"/>
                <a:gd name="connsiteX144" fmla="*/ 620310 w 1645921"/>
                <a:gd name="connsiteY144" fmla="*/ 316562 h 2169949"/>
                <a:gd name="connsiteX145" fmla="*/ 617028 w 1645921"/>
                <a:gd name="connsiteY145" fmla="*/ 350424 h 2169949"/>
                <a:gd name="connsiteX146" fmla="*/ 618371 w 1645921"/>
                <a:gd name="connsiteY146" fmla="*/ 350723 h 2169949"/>
                <a:gd name="connsiteX147" fmla="*/ 771720 w 1645921"/>
                <a:gd name="connsiteY147" fmla="*/ 118161 h 2169949"/>
                <a:gd name="connsiteX148" fmla="*/ 762323 w 1645921"/>
                <a:gd name="connsiteY148" fmla="*/ 118161 h 2169949"/>
                <a:gd name="connsiteX149" fmla="*/ 954457 w 1645921"/>
                <a:gd name="connsiteY149" fmla="*/ 116819 h 2169949"/>
                <a:gd name="connsiteX150" fmla="*/ 886733 w 1645921"/>
                <a:gd name="connsiteY150" fmla="*/ 117416 h 2169949"/>
                <a:gd name="connsiteX151" fmla="*/ 841384 w 1645921"/>
                <a:gd name="connsiteY151" fmla="*/ 117416 h 2169949"/>
                <a:gd name="connsiteX152" fmla="*/ 993392 w 1645921"/>
                <a:gd name="connsiteY152" fmla="*/ 345800 h 2169949"/>
                <a:gd name="connsiteX153" fmla="*/ 994585 w 1645921"/>
                <a:gd name="connsiteY153" fmla="*/ 345352 h 2169949"/>
                <a:gd name="connsiteX154" fmla="*/ 989513 w 1645921"/>
                <a:gd name="connsiteY154" fmla="*/ 308208 h 2169949"/>
                <a:gd name="connsiteX155" fmla="*/ 961767 w 1645921"/>
                <a:gd name="connsiteY155" fmla="*/ 123233 h 2169949"/>
                <a:gd name="connsiteX156" fmla="*/ 954457 w 1645921"/>
                <a:gd name="connsiteY156" fmla="*/ 116819 h 2169949"/>
                <a:gd name="connsiteX157" fmla="*/ 686185 w 1645921"/>
                <a:gd name="connsiteY157" fmla="*/ 0 h 2169949"/>
                <a:gd name="connsiteX158" fmla="*/ 934104 w 1645921"/>
                <a:gd name="connsiteY158" fmla="*/ 0 h 2169949"/>
                <a:gd name="connsiteX159" fmla="*/ 970742 w 1645921"/>
                <a:gd name="connsiteY159" fmla="*/ 36638 h 2169949"/>
                <a:gd name="connsiteX160" fmla="*/ 961098 w 1645921"/>
                <a:gd name="connsiteY160" fmla="*/ 59922 h 2169949"/>
                <a:gd name="connsiteX161" fmla="*/ 1051055 w 1645921"/>
                <a:gd name="connsiteY161" fmla="*/ 59922 h 2169949"/>
                <a:gd name="connsiteX162" fmla="*/ 1073915 w 1645921"/>
                <a:gd name="connsiteY162" fmla="*/ 82782 h 2169949"/>
                <a:gd name="connsiteX163" fmla="*/ 1073914 w 1645921"/>
                <a:gd name="connsiteY163" fmla="*/ 82782 h 2169949"/>
                <a:gd name="connsiteX164" fmla="*/ 1051054 w 1645921"/>
                <a:gd name="connsiteY164" fmla="*/ 105642 h 2169949"/>
                <a:gd name="connsiteX165" fmla="*/ 984543 w 1645921"/>
                <a:gd name="connsiteY165" fmla="*/ 105642 h 2169949"/>
                <a:gd name="connsiteX166" fmla="*/ 1025912 w 1645921"/>
                <a:gd name="connsiteY166" fmla="*/ 382944 h 2169949"/>
                <a:gd name="connsiteX167" fmla="*/ 1029492 w 1645921"/>
                <a:gd name="connsiteY167" fmla="*/ 382348 h 2169949"/>
                <a:gd name="connsiteX168" fmla="*/ 1029641 w 1645921"/>
                <a:gd name="connsiteY168" fmla="*/ 383839 h 2169949"/>
                <a:gd name="connsiteX169" fmla="*/ 1029470 w 1645921"/>
                <a:gd name="connsiteY169" fmla="*/ 385248 h 2169949"/>
                <a:gd name="connsiteX170" fmla="*/ 1157032 w 1645921"/>
                <a:gd name="connsiteY170" fmla="*/ 385248 h 2169949"/>
                <a:gd name="connsiteX171" fmla="*/ 1157032 w 1645921"/>
                <a:gd name="connsiteY171" fmla="*/ 310832 h 2169949"/>
                <a:gd name="connsiteX172" fmla="*/ 1126536 w 1645921"/>
                <a:gd name="connsiteY172" fmla="*/ 310832 h 2169949"/>
                <a:gd name="connsiteX173" fmla="*/ 1117392 w 1645921"/>
                <a:gd name="connsiteY173" fmla="*/ 301688 h 2169949"/>
                <a:gd name="connsiteX174" fmla="*/ 1126536 w 1645921"/>
                <a:gd name="connsiteY174" fmla="*/ 292544 h 2169949"/>
                <a:gd name="connsiteX175" fmla="*/ 1157032 w 1645921"/>
                <a:gd name="connsiteY175" fmla="*/ 292544 h 2169949"/>
                <a:gd name="connsiteX176" fmla="*/ 1157032 w 1645921"/>
                <a:gd name="connsiteY176" fmla="*/ 282034 h 2169949"/>
                <a:gd name="connsiteX177" fmla="*/ 1126536 w 1645921"/>
                <a:gd name="connsiteY177" fmla="*/ 282034 h 2169949"/>
                <a:gd name="connsiteX178" fmla="*/ 1117392 w 1645921"/>
                <a:gd name="connsiteY178" fmla="*/ 272890 h 2169949"/>
                <a:gd name="connsiteX179" fmla="*/ 1126536 w 1645921"/>
                <a:gd name="connsiteY179" fmla="*/ 263746 h 2169949"/>
                <a:gd name="connsiteX180" fmla="*/ 1157032 w 1645921"/>
                <a:gd name="connsiteY180" fmla="*/ 263746 h 2169949"/>
                <a:gd name="connsiteX181" fmla="*/ 1157032 w 1645921"/>
                <a:gd name="connsiteY181" fmla="*/ 253236 h 2169949"/>
                <a:gd name="connsiteX182" fmla="*/ 1126536 w 1645921"/>
                <a:gd name="connsiteY182" fmla="*/ 253236 h 2169949"/>
                <a:gd name="connsiteX183" fmla="*/ 1117392 w 1645921"/>
                <a:gd name="connsiteY183" fmla="*/ 244092 h 2169949"/>
                <a:gd name="connsiteX184" fmla="*/ 1126536 w 1645921"/>
                <a:gd name="connsiteY184" fmla="*/ 234948 h 2169949"/>
                <a:gd name="connsiteX185" fmla="*/ 1157032 w 1645921"/>
                <a:gd name="connsiteY185" fmla="*/ 234948 h 2169949"/>
                <a:gd name="connsiteX186" fmla="*/ 1157032 w 1645921"/>
                <a:gd name="connsiteY186" fmla="*/ 219866 h 2169949"/>
                <a:gd name="connsiteX187" fmla="*/ 1170748 w 1645921"/>
                <a:gd name="connsiteY187" fmla="*/ 206150 h 2169949"/>
                <a:gd name="connsiteX188" fmla="*/ 1184464 w 1645921"/>
                <a:gd name="connsiteY188" fmla="*/ 219866 h 2169949"/>
                <a:gd name="connsiteX189" fmla="*/ 1184464 w 1645921"/>
                <a:gd name="connsiteY189" fmla="*/ 234948 h 2169949"/>
                <a:gd name="connsiteX190" fmla="*/ 1210556 w 1645921"/>
                <a:gd name="connsiteY190" fmla="*/ 234948 h 2169949"/>
                <a:gd name="connsiteX191" fmla="*/ 1219700 w 1645921"/>
                <a:gd name="connsiteY191" fmla="*/ 244092 h 2169949"/>
                <a:gd name="connsiteX192" fmla="*/ 1210556 w 1645921"/>
                <a:gd name="connsiteY192" fmla="*/ 253236 h 2169949"/>
                <a:gd name="connsiteX193" fmla="*/ 1184464 w 1645921"/>
                <a:gd name="connsiteY193" fmla="*/ 253236 h 2169949"/>
                <a:gd name="connsiteX194" fmla="*/ 1184464 w 1645921"/>
                <a:gd name="connsiteY194" fmla="*/ 263746 h 2169949"/>
                <a:gd name="connsiteX195" fmla="*/ 1210556 w 1645921"/>
                <a:gd name="connsiteY195" fmla="*/ 263746 h 2169949"/>
                <a:gd name="connsiteX196" fmla="*/ 1219700 w 1645921"/>
                <a:gd name="connsiteY196" fmla="*/ 272890 h 2169949"/>
                <a:gd name="connsiteX197" fmla="*/ 1210556 w 1645921"/>
                <a:gd name="connsiteY197" fmla="*/ 282034 h 2169949"/>
                <a:gd name="connsiteX198" fmla="*/ 1184464 w 1645921"/>
                <a:gd name="connsiteY198" fmla="*/ 282034 h 2169949"/>
                <a:gd name="connsiteX199" fmla="*/ 1184464 w 1645921"/>
                <a:gd name="connsiteY199" fmla="*/ 292544 h 2169949"/>
                <a:gd name="connsiteX200" fmla="*/ 1210556 w 1645921"/>
                <a:gd name="connsiteY200" fmla="*/ 292544 h 2169949"/>
                <a:gd name="connsiteX201" fmla="*/ 1219700 w 1645921"/>
                <a:gd name="connsiteY201" fmla="*/ 301688 h 2169949"/>
                <a:gd name="connsiteX202" fmla="*/ 1210556 w 1645921"/>
                <a:gd name="connsiteY202" fmla="*/ 310832 h 2169949"/>
                <a:gd name="connsiteX203" fmla="*/ 1184464 w 1645921"/>
                <a:gd name="connsiteY203" fmla="*/ 310832 h 2169949"/>
                <a:gd name="connsiteX204" fmla="*/ 1184464 w 1645921"/>
                <a:gd name="connsiteY204" fmla="*/ 385248 h 2169949"/>
                <a:gd name="connsiteX205" fmla="*/ 1315794 w 1645921"/>
                <a:gd name="connsiteY205" fmla="*/ 385248 h 2169949"/>
                <a:gd name="connsiteX206" fmla="*/ 1315794 w 1645921"/>
                <a:gd name="connsiteY206" fmla="*/ 310832 h 2169949"/>
                <a:gd name="connsiteX207" fmla="*/ 1286537 w 1645921"/>
                <a:gd name="connsiteY207" fmla="*/ 310832 h 2169949"/>
                <a:gd name="connsiteX208" fmla="*/ 1277393 w 1645921"/>
                <a:gd name="connsiteY208" fmla="*/ 301688 h 2169949"/>
                <a:gd name="connsiteX209" fmla="*/ 1286537 w 1645921"/>
                <a:gd name="connsiteY209" fmla="*/ 292544 h 2169949"/>
                <a:gd name="connsiteX210" fmla="*/ 1315794 w 1645921"/>
                <a:gd name="connsiteY210" fmla="*/ 292544 h 2169949"/>
                <a:gd name="connsiteX211" fmla="*/ 1315794 w 1645921"/>
                <a:gd name="connsiteY211" fmla="*/ 282034 h 2169949"/>
                <a:gd name="connsiteX212" fmla="*/ 1286537 w 1645921"/>
                <a:gd name="connsiteY212" fmla="*/ 282034 h 2169949"/>
                <a:gd name="connsiteX213" fmla="*/ 1277393 w 1645921"/>
                <a:gd name="connsiteY213" fmla="*/ 272890 h 2169949"/>
                <a:gd name="connsiteX214" fmla="*/ 1286537 w 1645921"/>
                <a:gd name="connsiteY214" fmla="*/ 263746 h 2169949"/>
                <a:gd name="connsiteX215" fmla="*/ 1315794 w 1645921"/>
                <a:gd name="connsiteY215" fmla="*/ 263746 h 2169949"/>
                <a:gd name="connsiteX216" fmla="*/ 1315794 w 1645921"/>
                <a:gd name="connsiteY216" fmla="*/ 253236 h 2169949"/>
                <a:gd name="connsiteX217" fmla="*/ 1286537 w 1645921"/>
                <a:gd name="connsiteY217" fmla="*/ 253236 h 2169949"/>
                <a:gd name="connsiteX218" fmla="*/ 1277393 w 1645921"/>
                <a:gd name="connsiteY218" fmla="*/ 244092 h 2169949"/>
                <a:gd name="connsiteX219" fmla="*/ 1286537 w 1645921"/>
                <a:gd name="connsiteY219" fmla="*/ 234948 h 2169949"/>
                <a:gd name="connsiteX220" fmla="*/ 1315794 w 1645921"/>
                <a:gd name="connsiteY220" fmla="*/ 234948 h 2169949"/>
                <a:gd name="connsiteX221" fmla="*/ 1315794 w 1645921"/>
                <a:gd name="connsiteY221" fmla="*/ 219866 h 2169949"/>
                <a:gd name="connsiteX222" fmla="*/ 1329510 w 1645921"/>
                <a:gd name="connsiteY222" fmla="*/ 206150 h 2169949"/>
                <a:gd name="connsiteX223" fmla="*/ 1343226 w 1645921"/>
                <a:gd name="connsiteY223" fmla="*/ 219866 h 2169949"/>
                <a:gd name="connsiteX224" fmla="*/ 1343226 w 1645921"/>
                <a:gd name="connsiteY224" fmla="*/ 234948 h 2169949"/>
                <a:gd name="connsiteX225" fmla="*/ 1370557 w 1645921"/>
                <a:gd name="connsiteY225" fmla="*/ 234948 h 2169949"/>
                <a:gd name="connsiteX226" fmla="*/ 1379701 w 1645921"/>
                <a:gd name="connsiteY226" fmla="*/ 244092 h 2169949"/>
                <a:gd name="connsiteX227" fmla="*/ 1370557 w 1645921"/>
                <a:gd name="connsiteY227" fmla="*/ 253236 h 2169949"/>
                <a:gd name="connsiteX228" fmla="*/ 1343226 w 1645921"/>
                <a:gd name="connsiteY228" fmla="*/ 253236 h 2169949"/>
                <a:gd name="connsiteX229" fmla="*/ 1343226 w 1645921"/>
                <a:gd name="connsiteY229" fmla="*/ 263746 h 2169949"/>
                <a:gd name="connsiteX230" fmla="*/ 1370557 w 1645921"/>
                <a:gd name="connsiteY230" fmla="*/ 263746 h 2169949"/>
                <a:gd name="connsiteX231" fmla="*/ 1379701 w 1645921"/>
                <a:gd name="connsiteY231" fmla="*/ 272890 h 2169949"/>
                <a:gd name="connsiteX232" fmla="*/ 1370557 w 1645921"/>
                <a:gd name="connsiteY232" fmla="*/ 282034 h 2169949"/>
                <a:gd name="connsiteX233" fmla="*/ 1343226 w 1645921"/>
                <a:gd name="connsiteY233" fmla="*/ 282034 h 2169949"/>
                <a:gd name="connsiteX234" fmla="*/ 1343226 w 1645921"/>
                <a:gd name="connsiteY234" fmla="*/ 292544 h 2169949"/>
                <a:gd name="connsiteX235" fmla="*/ 1370557 w 1645921"/>
                <a:gd name="connsiteY235" fmla="*/ 292544 h 2169949"/>
                <a:gd name="connsiteX236" fmla="*/ 1379701 w 1645921"/>
                <a:gd name="connsiteY236" fmla="*/ 301688 h 2169949"/>
                <a:gd name="connsiteX237" fmla="*/ 1370557 w 1645921"/>
                <a:gd name="connsiteY237" fmla="*/ 310832 h 2169949"/>
                <a:gd name="connsiteX238" fmla="*/ 1343226 w 1645921"/>
                <a:gd name="connsiteY238" fmla="*/ 310832 h 2169949"/>
                <a:gd name="connsiteX239" fmla="*/ 1343226 w 1645921"/>
                <a:gd name="connsiteY239" fmla="*/ 385248 h 2169949"/>
                <a:gd name="connsiteX240" fmla="*/ 1497488 w 1645921"/>
                <a:gd name="connsiteY240" fmla="*/ 385248 h 2169949"/>
                <a:gd name="connsiteX241" fmla="*/ 1505347 w 1645921"/>
                <a:gd name="connsiteY241" fmla="*/ 388503 h 2169949"/>
                <a:gd name="connsiteX242" fmla="*/ 1505405 w 1645921"/>
                <a:gd name="connsiteY242" fmla="*/ 388454 h 2169949"/>
                <a:gd name="connsiteX243" fmla="*/ 1524728 w 1645921"/>
                <a:gd name="connsiteY243" fmla="*/ 390145 h 2169949"/>
                <a:gd name="connsiteX244" fmla="*/ 1523038 w 1645921"/>
                <a:gd name="connsiteY244" fmla="*/ 409469 h 2169949"/>
                <a:gd name="connsiteX245" fmla="*/ 1085083 w 1645921"/>
                <a:gd name="connsiteY245" fmla="*/ 776956 h 2169949"/>
                <a:gd name="connsiteX246" fmla="*/ 1087573 w 1645921"/>
                <a:gd name="connsiteY246" fmla="*/ 789880 h 2169949"/>
                <a:gd name="connsiteX247" fmla="*/ 1112255 w 1645921"/>
                <a:gd name="connsiteY247" fmla="*/ 956306 h 2169949"/>
                <a:gd name="connsiteX248" fmla="*/ 1133490 w 1645921"/>
                <a:gd name="connsiteY248" fmla="*/ 1096779 h 2169949"/>
                <a:gd name="connsiteX249" fmla="*/ 1146738 w 1645921"/>
                <a:gd name="connsiteY249" fmla="*/ 1185346 h 2169949"/>
                <a:gd name="connsiteX250" fmla="*/ 1147283 w 1645921"/>
                <a:gd name="connsiteY250" fmla="*/ 1189702 h 2169949"/>
                <a:gd name="connsiteX251" fmla="*/ 1153816 w 1645921"/>
                <a:gd name="connsiteY251" fmla="*/ 1215292 h 2169949"/>
                <a:gd name="connsiteX252" fmla="*/ 1156176 w 1645921"/>
                <a:gd name="connsiteY252" fmla="*/ 1249956 h 2169949"/>
                <a:gd name="connsiteX253" fmla="*/ 1190114 w 1645921"/>
                <a:gd name="connsiteY253" fmla="*/ 1475367 h 2169949"/>
                <a:gd name="connsiteX254" fmla="*/ 1217701 w 1645921"/>
                <a:gd name="connsiteY254" fmla="*/ 1659579 h 2169949"/>
                <a:gd name="connsiteX255" fmla="*/ 1221875 w 1645921"/>
                <a:gd name="connsiteY255" fmla="*/ 1665931 h 2169949"/>
                <a:gd name="connsiteX256" fmla="*/ 1224235 w 1645921"/>
                <a:gd name="connsiteY256" fmla="*/ 1671920 h 2169949"/>
                <a:gd name="connsiteX257" fmla="*/ 1235668 w 1645921"/>
                <a:gd name="connsiteY257" fmla="*/ 1781903 h 2169949"/>
                <a:gd name="connsiteX258" fmla="*/ 1258718 w 1645921"/>
                <a:gd name="connsiteY258" fmla="*/ 1935625 h 2169949"/>
                <a:gd name="connsiteX259" fmla="*/ 1281222 w 1645921"/>
                <a:gd name="connsiteY259" fmla="*/ 2087713 h 2169949"/>
                <a:gd name="connsiteX260" fmla="*/ 1286826 w 1645921"/>
                <a:gd name="connsiteY260" fmla="*/ 2124229 h 2169949"/>
                <a:gd name="connsiteX261" fmla="*/ 1623061 w 1645921"/>
                <a:gd name="connsiteY261" fmla="*/ 2124229 h 2169949"/>
                <a:gd name="connsiteX262" fmla="*/ 1636122 w 1645921"/>
                <a:gd name="connsiteY262" fmla="*/ 2129640 h 2169949"/>
                <a:gd name="connsiteX263" fmla="*/ 1640572 w 1645921"/>
                <a:gd name="connsiteY263" fmla="*/ 2129637 h 2169949"/>
                <a:gd name="connsiteX264" fmla="*/ 1640572 w 1645921"/>
                <a:gd name="connsiteY264" fmla="*/ 2134176 h 2169949"/>
                <a:gd name="connsiteX265" fmla="*/ 1645921 w 1645921"/>
                <a:gd name="connsiteY265" fmla="*/ 2147089 h 2169949"/>
                <a:gd name="connsiteX266" fmla="*/ 1645920 w 1645921"/>
                <a:gd name="connsiteY266" fmla="*/ 2147089 h 2169949"/>
                <a:gd name="connsiteX267" fmla="*/ 1640572 w 1645921"/>
                <a:gd name="connsiteY267" fmla="*/ 2160000 h 2169949"/>
                <a:gd name="connsiteX268" fmla="*/ 1640572 w 1645921"/>
                <a:gd name="connsiteY268" fmla="*/ 2166683 h 2169949"/>
                <a:gd name="connsiteX269" fmla="*/ 1630945 w 1645921"/>
                <a:gd name="connsiteY269" fmla="*/ 2166683 h 2169949"/>
                <a:gd name="connsiteX270" fmla="*/ 1623060 w 1645921"/>
                <a:gd name="connsiteY270" fmla="*/ 2169949 h 2169949"/>
                <a:gd name="connsiteX271" fmla="*/ 22860 w 1645921"/>
                <a:gd name="connsiteY271" fmla="*/ 2169948 h 2169949"/>
                <a:gd name="connsiteX272" fmla="*/ 14978 w 1645921"/>
                <a:gd name="connsiteY272" fmla="*/ 2166683 h 2169949"/>
                <a:gd name="connsiteX273" fmla="*/ 5349 w 1645921"/>
                <a:gd name="connsiteY273" fmla="*/ 2166683 h 2169949"/>
                <a:gd name="connsiteX274" fmla="*/ 5349 w 1645921"/>
                <a:gd name="connsiteY274" fmla="*/ 2160002 h 2169949"/>
                <a:gd name="connsiteX275" fmla="*/ 0 w 1645921"/>
                <a:gd name="connsiteY275" fmla="*/ 2147089 h 2169949"/>
                <a:gd name="connsiteX276" fmla="*/ 6696 w 1645921"/>
                <a:gd name="connsiteY276" fmla="*/ 2130925 h 2169949"/>
                <a:gd name="connsiteX277" fmla="*/ 22860 w 1645921"/>
                <a:gd name="connsiteY277" fmla="*/ 2124229 h 2169949"/>
                <a:gd name="connsiteX278" fmla="*/ 410941 w 1645921"/>
                <a:gd name="connsiteY278" fmla="*/ 2124229 h 2169949"/>
                <a:gd name="connsiteX279" fmla="*/ 415334 w 1645921"/>
                <a:gd name="connsiteY279" fmla="*/ 2082631 h 2169949"/>
                <a:gd name="connsiteX280" fmla="*/ 427676 w 1645921"/>
                <a:gd name="connsiteY280" fmla="*/ 1961033 h 2169949"/>
                <a:gd name="connsiteX281" fmla="*/ 437295 w 1645921"/>
                <a:gd name="connsiteY281" fmla="*/ 1862847 h 2169949"/>
                <a:gd name="connsiteX282" fmla="*/ 449455 w 1645921"/>
                <a:gd name="connsiteY282" fmla="*/ 1745786 h 2169949"/>
                <a:gd name="connsiteX283" fmla="*/ 453447 w 1645921"/>
                <a:gd name="connsiteY283" fmla="*/ 1706221 h 2169949"/>
                <a:gd name="connsiteX284" fmla="*/ 444554 w 1645921"/>
                <a:gd name="connsiteY284" fmla="*/ 1691158 h 2169949"/>
                <a:gd name="connsiteX285" fmla="*/ 458348 w 1645921"/>
                <a:gd name="connsiteY285" fmla="*/ 1653227 h 2169949"/>
                <a:gd name="connsiteX286" fmla="*/ 475045 w 1645921"/>
                <a:gd name="connsiteY286" fmla="*/ 1492971 h 2169949"/>
                <a:gd name="connsiteX287" fmla="*/ 488112 w 1645921"/>
                <a:gd name="connsiteY287" fmla="*/ 1357761 h 2169949"/>
                <a:gd name="connsiteX288" fmla="*/ 501179 w 1645921"/>
                <a:gd name="connsiteY288" fmla="*/ 1231626 h 2169949"/>
                <a:gd name="connsiteX289" fmla="*/ 490834 w 1645921"/>
                <a:gd name="connsiteY289" fmla="*/ 1215473 h 2169949"/>
                <a:gd name="connsiteX290" fmla="*/ 505898 w 1645921"/>
                <a:gd name="connsiteY290" fmla="*/ 1182805 h 2169949"/>
                <a:gd name="connsiteX291" fmla="*/ 518239 w 1645921"/>
                <a:gd name="connsiteY291" fmla="*/ 1063022 h 2169949"/>
                <a:gd name="connsiteX292" fmla="*/ 527858 w 1645921"/>
                <a:gd name="connsiteY292" fmla="*/ 966651 h 2169949"/>
                <a:gd name="connsiteX293" fmla="*/ 540018 w 1645921"/>
                <a:gd name="connsiteY293" fmla="*/ 847775 h 2169949"/>
                <a:gd name="connsiteX294" fmla="*/ 548341 w 1645921"/>
                <a:gd name="connsiteY294" fmla="*/ 764399 h 2169949"/>
                <a:gd name="connsiteX295" fmla="*/ 132037 w 1645921"/>
                <a:gd name="connsiteY295" fmla="*/ 415079 h 2169949"/>
                <a:gd name="connsiteX296" fmla="*/ 129621 w 1645921"/>
                <a:gd name="connsiteY296" fmla="*/ 410438 h 2169949"/>
                <a:gd name="connsiteX297" fmla="*/ 125334 w 1645921"/>
                <a:gd name="connsiteY297" fmla="*/ 408662 h 2169949"/>
                <a:gd name="connsiteX298" fmla="*/ 121316 w 1645921"/>
                <a:gd name="connsiteY298" fmla="*/ 398964 h 2169949"/>
                <a:gd name="connsiteX299" fmla="*/ 135032 w 1645921"/>
                <a:gd name="connsiteY299" fmla="*/ 385248 h 2169949"/>
                <a:gd name="connsiteX300" fmla="*/ 301963 w 1645921"/>
                <a:gd name="connsiteY300" fmla="*/ 385248 h 2169949"/>
                <a:gd name="connsiteX301" fmla="*/ 301963 w 1645921"/>
                <a:gd name="connsiteY301" fmla="*/ 319242 h 2169949"/>
                <a:gd name="connsiteX302" fmla="*/ 274367 w 1645921"/>
                <a:gd name="connsiteY302" fmla="*/ 319242 h 2169949"/>
                <a:gd name="connsiteX303" fmla="*/ 265223 w 1645921"/>
                <a:gd name="connsiteY303" fmla="*/ 310098 h 2169949"/>
                <a:gd name="connsiteX304" fmla="*/ 274367 w 1645921"/>
                <a:gd name="connsiteY304" fmla="*/ 300954 h 2169949"/>
                <a:gd name="connsiteX305" fmla="*/ 301963 w 1645921"/>
                <a:gd name="connsiteY305" fmla="*/ 300954 h 2169949"/>
                <a:gd name="connsiteX306" fmla="*/ 301963 w 1645921"/>
                <a:gd name="connsiteY306" fmla="*/ 290444 h 2169949"/>
                <a:gd name="connsiteX307" fmla="*/ 274367 w 1645921"/>
                <a:gd name="connsiteY307" fmla="*/ 290444 h 2169949"/>
                <a:gd name="connsiteX308" fmla="*/ 265223 w 1645921"/>
                <a:gd name="connsiteY308" fmla="*/ 281300 h 2169949"/>
                <a:gd name="connsiteX309" fmla="*/ 274367 w 1645921"/>
                <a:gd name="connsiteY309" fmla="*/ 272156 h 2169949"/>
                <a:gd name="connsiteX310" fmla="*/ 301963 w 1645921"/>
                <a:gd name="connsiteY310" fmla="*/ 272156 h 2169949"/>
                <a:gd name="connsiteX311" fmla="*/ 301963 w 1645921"/>
                <a:gd name="connsiteY311" fmla="*/ 261646 h 2169949"/>
                <a:gd name="connsiteX312" fmla="*/ 274367 w 1645921"/>
                <a:gd name="connsiteY312" fmla="*/ 261646 h 2169949"/>
                <a:gd name="connsiteX313" fmla="*/ 265223 w 1645921"/>
                <a:gd name="connsiteY313" fmla="*/ 252502 h 2169949"/>
                <a:gd name="connsiteX314" fmla="*/ 274367 w 1645921"/>
                <a:gd name="connsiteY314" fmla="*/ 243358 h 2169949"/>
                <a:gd name="connsiteX315" fmla="*/ 301963 w 1645921"/>
                <a:gd name="connsiteY315" fmla="*/ 243358 h 2169949"/>
                <a:gd name="connsiteX316" fmla="*/ 301963 w 1645921"/>
                <a:gd name="connsiteY316" fmla="*/ 219866 h 2169949"/>
                <a:gd name="connsiteX317" fmla="*/ 315679 w 1645921"/>
                <a:gd name="connsiteY317" fmla="*/ 206150 h 2169949"/>
                <a:gd name="connsiteX318" fmla="*/ 329395 w 1645921"/>
                <a:gd name="connsiteY318" fmla="*/ 219866 h 2169949"/>
                <a:gd name="connsiteX319" fmla="*/ 329395 w 1645921"/>
                <a:gd name="connsiteY319" fmla="*/ 243358 h 2169949"/>
                <a:gd name="connsiteX320" fmla="*/ 358387 w 1645921"/>
                <a:gd name="connsiteY320" fmla="*/ 243358 h 2169949"/>
                <a:gd name="connsiteX321" fmla="*/ 367531 w 1645921"/>
                <a:gd name="connsiteY321" fmla="*/ 252502 h 2169949"/>
                <a:gd name="connsiteX322" fmla="*/ 358387 w 1645921"/>
                <a:gd name="connsiteY322" fmla="*/ 261646 h 2169949"/>
                <a:gd name="connsiteX323" fmla="*/ 329395 w 1645921"/>
                <a:gd name="connsiteY323" fmla="*/ 261646 h 2169949"/>
                <a:gd name="connsiteX324" fmla="*/ 329395 w 1645921"/>
                <a:gd name="connsiteY324" fmla="*/ 272156 h 2169949"/>
                <a:gd name="connsiteX325" fmla="*/ 358387 w 1645921"/>
                <a:gd name="connsiteY325" fmla="*/ 272156 h 2169949"/>
                <a:gd name="connsiteX326" fmla="*/ 367531 w 1645921"/>
                <a:gd name="connsiteY326" fmla="*/ 281300 h 2169949"/>
                <a:gd name="connsiteX327" fmla="*/ 358387 w 1645921"/>
                <a:gd name="connsiteY327" fmla="*/ 290444 h 2169949"/>
                <a:gd name="connsiteX328" fmla="*/ 329395 w 1645921"/>
                <a:gd name="connsiteY328" fmla="*/ 290444 h 2169949"/>
                <a:gd name="connsiteX329" fmla="*/ 329395 w 1645921"/>
                <a:gd name="connsiteY329" fmla="*/ 300954 h 2169949"/>
                <a:gd name="connsiteX330" fmla="*/ 358387 w 1645921"/>
                <a:gd name="connsiteY330" fmla="*/ 300954 h 2169949"/>
                <a:gd name="connsiteX331" fmla="*/ 367531 w 1645921"/>
                <a:gd name="connsiteY331" fmla="*/ 310098 h 2169949"/>
                <a:gd name="connsiteX332" fmla="*/ 358387 w 1645921"/>
                <a:gd name="connsiteY332" fmla="*/ 319242 h 2169949"/>
                <a:gd name="connsiteX333" fmla="*/ 329395 w 1645921"/>
                <a:gd name="connsiteY333" fmla="*/ 319242 h 2169949"/>
                <a:gd name="connsiteX334" fmla="*/ 329395 w 1645921"/>
                <a:gd name="connsiteY334" fmla="*/ 385248 h 2169949"/>
                <a:gd name="connsiteX335" fmla="*/ 447531 w 1645921"/>
                <a:gd name="connsiteY335" fmla="*/ 385248 h 2169949"/>
                <a:gd name="connsiteX336" fmla="*/ 447531 w 1645921"/>
                <a:gd name="connsiteY336" fmla="*/ 315782 h 2169949"/>
                <a:gd name="connsiteX337" fmla="*/ 417009 w 1645921"/>
                <a:gd name="connsiteY337" fmla="*/ 315782 h 2169949"/>
                <a:gd name="connsiteX338" fmla="*/ 407865 w 1645921"/>
                <a:gd name="connsiteY338" fmla="*/ 306638 h 2169949"/>
                <a:gd name="connsiteX339" fmla="*/ 417009 w 1645921"/>
                <a:gd name="connsiteY339" fmla="*/ 297494 h 2169949"/>
                <a:gd name="connsiteX340" fmla="*/ 447531 w 1645921"/>
                <a:gd name="connsiteY340" fmla="*/ 297494 h 2169949"/>
                <a:gd name="connsiteX341" fmla="*/ 447531 w 1645921"/>
                <a:gd name="connsiteY341" fmla="*/ 286984 h 2169949"/>
                <a:gd name="connsiteX342" fmla="*/ 417009 w 1645921"/>
                <a:gd name="connsiteY342" fmla="*/ 286984 h 2169949"/>
                <a:gd name="connsiteX343" fmla="*/ 407865 w 1645921"/>
                <a:gd name="connsiteY343" fmla="*/ 277840 h 2169949"/>
                <a:gd name="connsiteX344" fmla="*/ 417009 w 1645921"/>
                <a:gd name="connsiteY344" fmla="*/ 268696 h 2169949"/>
                <a:gd name="connsiteX345" fmla="*/ 447531 w 1645921"/>
                <a:gd name="connsiteY345" fmla="*/ 268696 h 2169949"/>
                <a:gd name="connsiteX346" fmla="*/ 447531 w 1645921"/>
                <a:gd name="connsiteY346" fmla="*/ 258186 h 2169949"/>
                <a:gd name="connsiteX347" fmla="*/ 417009 w 1645921"/>
                <a:gd name="connsiteY347" fmla="*/ 258186 h 2169949"/>
                <a:gd name="connsiteX348" fmla="*/ 407865 w 1645921"/>
                <a:gd name="connsiteY348" fmla="*/ 249042 h 2169949"/>
                <a:gd name="connsiteX349" fmla="*/ 417009 w 1645921"/>
                <a:gd name="connsiteY349" fmla="*/ 239898 h 2169949"/>
                <a:gd name="connsiteX350" fmla="*/ 447531 w 1645921"/>
                <a:gd name="connsiteY350" fmla="*/ 239898 h 2169949"/>
                <a:gd name="connsiteX351" fmla="*/ 447531 w 1645921"/>
                <a:gd name="connsiteY351" fmla="*/ 219866 h 2169949"/>
                <a:gd name="connsiteX352" fmla="*/ 461247 w 1645921"/>
                <a:gd name="connsiteY352" fmla="*/ 206150 h 2169949"/>
                <a:gd name="connsiteX353" fmla="*/ 474963 w 1645921"/>
                <a:gd name="connsiteY353" fmla="*/ 219866 h 2169949"/>
                <a:gd name="connsiteX354" fmla="*/ 474963 w 1645921"/>
                <a:gd name="connsiteY354" fmla="*/ 239898 h 2169949"/>
                <a:gd name="connsiteX355" fmla="*/ 501029 w 1645921"/>
                <a:gd name="connsiteY355" fmla="*/ 239898 h 2169949"/>
                <a:gd name="connsiteX356" fmla="*/ 510173 w 1645921"/>
                <a:gd name="connsiteY356" fmla="*/ 249042 h 2169949"/>
                <a:gd name="connsiteX357" fmla="*/ 501029 w 1645921"/>
                <a:gd name="connsiteY357" fmla="*/ 258186 h 2169949"/>
                <a:gd name="connsiteX358" fmla="*/ 474963 w 1645921"/>
                <a:gd name="connsiteY358" fmla="*/ 258186 h 2169949"/>
                <a:gd name="connsiteX359" fmla="*/ 474963 w 1645921"/>
                <a:gd name="connsiteY359" fmla="*/ 268696 h 2169949"/>
                <a:gd name="connsiteX360" fmla="*/ 501029 w 1645921"/>
                <a:gd name="connsiteY360" fmla="*/ 268696 h 2169949"/>
                <a:gd name="connsiteX361" fmla="*/ 510173 w 1645921"/>
                <a:gd name="connsiteY361" fmla="*/ 277840 h 2169949"/>
                <a:gd name="connsiteX362" fmla="*/ 501029 w 1645921"/>
                <a:gd name="connsiteY362" fmla="*/ 286984 h 2169949"/>
                <a:gd name="connsiteX363" fmla="*/ 474963 w 1645921"/>
                <a:gd name="connsiteY363" fmla="*/ 286984 h 2169949"/>
                <a:gd name="connsiteX364" fmla="*/ 474963 w 1645921"/>
                <a:gd name="connsiteY364" fmla="*/ 297494 h 2169949"/>
                <a:gd name="connsiteX365" fmla="*/ 501029 w 1645921"/>
                <a:gd name="connsiteY365" fmla="*/ 297494 h 2169949"/>
                <a:gd name="connsiteX366" fmla="*/ 510173 w 1645921"/>
                <a:gd name="connsiteY366" fmla="*/ 306638 h 2169949"/>
                <a:gd name="connsiteX367" fmla="*/ 501029 w 1645921"/>
                <a:gd name="connsiteY367" fmla="*/ 315782 h 2169949"/>
                <a:gd name="connsiteX368" fmla="*/ 474963 w 1645921"/>
                <a:gd name="connsiteY368" fmla="*/ 315782 h 2169949"/>
                <a:gd name="connsiteX369" fmla="*/ 474963 w 1645921"/>
                <a:gd name="connsiteY369" fmla="*/ 385248 h 2169949"/>
                <a:gd name="connsiteX370" fmla="*/ 588306 w 1645921"/>
                <a:gd name="connsiteY370" fmla="*/ 385248 h 2169949"/>
                <a:gd name="connsiteX371" fmla="*/ 588536 w 1645921"/>
                <a:gd name="connsiteY371" fmla="*/ 382944 h 2169949"/>
                <a:gd name="connsiteX372" fmla="*/ 598679 w 1645921"/>
                <a:gd name="connsiteY372" fmla="*/ 284490 h 2169949"/>
                <a:gd name="connsiteX373" fmla="*/ 606437 w 1645921"/>
                <a:gd name="connsiteY373" fmla="*/ 206025 h 2169949"/>
                <a:gd name="connsiteX374" fmla="*/ 616580 w 1645921"/>
                <a:gd name="connsiteY374" fmla="*/ 107571 h 2169949"/>
                <a:gd name="connsiteX375" fmla="*/ 616580 w 1645921"/>
                <a:gd name="connsiteY375" fmla="*/ 105641 h 2169949"/>
                <a:gd name="connsiteX376" fmla="*/ 569236 w 1645921"/>
                <a:gd name="connsiteY376" fmla="*/ 105641 h 2169949"/>
                <a:gd name="connsiteX377" fmla="*/ 553072 w 1645921"/>
                <a:gd name="connsiteY377" fmla="*/ 98945 h 2169949"/>
                <a:gd name="connsiteX378" fmla="*/ 546376 w 1645921"/>
                <a:gd name="connsiteY378" fmla="*/ 82781 h 2169949"/>
                <a:gd name="connsiteX379" fmla="*/ 553072 w 1645921"/>
                <a:gd name="connsiteY379" fmla="*/ 66617 h 2169949"/>
                <a:gd name="connsiteX380" fmla="*/ 569236 w 1645921"/>
                <a:gd name="connsiteY380" fmla="*/ 59922 h 2169949"/>
                <a:gd name="connsiteX381" fmla="*/ 659192 w 1645921"/>
                <a:gd name="connsiteY381" fmla="*/ 59922 h 2169949"/>
                <a:gd name="connsiteX382" fmla="*/ 649547 w 1645921"/>
                <a:gd name="connsiteY382" fmla="*/ 36638 h 2169949"/>
                <a:gd name="connsiteX383" fmla="*/ 686185 w 1645921"/>
                <a:gd name="connsiteY383" fmla="*/ 0 h 2169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645921" h="2169949">
                  <a:moveTo>
                    <a:pt x="817516" y="1935988"/>
                  </a:moveTo>
                  <a:lnTo>
                    <a:pt x="513238" y="2124229"/>
                  </a:lnTo>
                  <a:lnTo>
                    <a:pt x="820226" y="2124229"/>
                  </a:lnTo>
                  <a:close/>
                  <a:moveTo>
                    <a:pt x="848006" y="1933084"/>
                  </a:moveTo>
                  <a:lnTo>
                    <a:pt x="851058" y="2124229"/>
                  </a:lnTo>
                  <a:lnTo>
                    <a:pt x="1165501" y="2124229"/>
                  </a:lnTo>
                  <a:close/>
                  <a:moveTo>
                    <a:pt x="483030" y="1713663"/>
                  </a:moveTo>
                  <a:lnTo>
                    <a:pt x="441567" y="2124229"/>
                  </a:lnTo>
                  <a:lnTo>
                    <a:pt x="456637" y="2124229"/>
                  </a:lnTo>
                  <a:lnTo>
                    <a:pt x="806082" y="1908038"/>
                  </a:lnTo>
                  <a:cubicBezTo>
                    <a:pt x="698096" y="1843065"/>
                    <a:pt x="591198" y="1778817"/>
                    <a:pt x="483030" y="1713663"/>
                  </a:cubicBezTo>
                  <a:close/>
                  <a:moveTo>
                    <a:pt x="1192837" y="1703681"/>
                  </a:moveTo>
                  <a:cubicBezTo>
                    <a:pt x="1082854" y="1771921"/>
                    <a:pt x="973779" y="1839254"/>
                    <a:pt x="863251" y="1907494"/>
                  </a:cubicBezTo>
                  <a:lnTo>
                    <a:pt x="1223376" y="2124229"/>
                  </a:lnTo>
                  <a:lnTo>
                    <a:pt x="1255703" y="2124229"/>
                  </a:lnTo>
                  <a:close/>
                  <a:moveTo>
                    <a:pt x="813705" y="1701321"/>
                  </a:moveTo>
                  <a:cubicBezTo>
                    <a:pt x="718422" y="1702229"/>
                    <a:pt x="624048" y="1703318"/>
                    <a:pt x="529673" y="1704407"/>
                  </a:cubicBezTo>
                  <a:cubicBezTo>
                    <a:pt x="529492" y="1705133"/>
                    <a:pt x="529310" y="1705859"/>
                    <a:pt x="529129" y="1706584"/>
                  </a:cubicBezTo>
                  <a:cubicBezTo>
                    <a:pt x="624411" y="1763935"/>
                    <a:pt x="719874" y="1821286"/>
                    <a:pt x="816608" y="1879544"/>
                  </a:cubicBezTo>
                  <a:cubicBezTo>
                    <a:pt x="815701" y="1819108"/>
                    <a:pt x="814794" y="1760668"/>
                    <a:pt x="813705" y="1701321"/>
                  </a:cubicBezTo>
                  <a:close/>
                  <a:moveTo>
                    <a:pt x="1143109" y="1697147"/>
                  </a:moveTo>
                  <a:cubicBezTo>
                    <a:pt x="1043471" y="1698236"/>
                    <a:pt x="944014" y="1699325"/>
                    <a:pt x="844376" y="1700595"/>
                  </a:cubicBezTo>
                  <a:cubicBezTo>
                    <a:pt x="845284" y="1762120"/>
                    <a:pt x="846191" y="1821467"/>
                    <a:pt x="847280" y="1882630"/>
                  </a:cubicBezTo>
                  <a:cubicBezTo>
                    <a:pt x="947281" y="1820742"/>
                    <a:pt x="1045467" y="1759943"/>
                    <a:pt x="1143835" y="1699143"/>
                  </a:cubicBezTo>
                  <a:cubicBezTo>
                    <a:pt x="1143653" y="1698417"/>
                    <a:pt x="1143290" y="1697873"/>
                    <a:pt x="1143109" y="1697147"/>
                  </a:cubicBezTo>
                  <a:close/>
                  <a:moveTo>
                    <a:pt x="840565" y="1456129"/>
                  </a:moveTo>
                  <a:cubicBezTo>
                    <a:pt x="841835" y="1528906"/>
                    <a:pt x="842924" y="1599506"/>
                    <a:pt x="844195" y="1670287"/>
                  </a:cubicBezTo>
                  <a:cubicBezTo>
                    <a:pt x="944922" y="1669016"/>
                    <a:pt x="1044923" y="1667927"/>
                    <a:pt x="1144923" y="1666838"/>
                  </a:cubicBezTo>
                  <a:cubicBezTo>
                    <a:pt x="1145105" y="1666294"/>
                    <a:pt x="1145286" y="1665749"/>
                    <a:pt x="1145649" y="1665205"/>
                  </a:cubicBezTo>
                  <a:cubicBezTo>
                    <a:pt x="1044378" y="1595876"/>
                    <a:pt x="942925" y="1526365"/>
                    <a:pt x="840565" y="1456129"/>
                  </a:cubicBezTo>
                  <a:close/>
                  <a:moveTo>
                    <a:pt x="810075" y="1455403"/>
                  </a:moveTo>
                  <a:cubicBezTo>
                    <a:pt x="712252" y="1528362"/>
                    <a:pt x="616062" y="1600413"/>
                    <a:pt x="517695" y="1674098"/>
                  </a:cubicBezTo>
                  <a:cubicBezTo>
                    <a:pt x="617877" y="1672827"/>
                    <a:pt x="715156" y="1671738"/>
                    <a:pt x="813342" y="1670650"/>
                  </a:cubicBezTo>
                  <a:cubicBezTo>
                    <a:pt x="812253" y="1598780"/>
                    <a:pt x="811164" y="1527999"/>
                    <a:pt x="810075" y="1455403"/>
                  </a:cubicBezTo>
                  <a:close/>
                  <a:moveTo>
                    <a:pt x="530580" y="1243604"/>
                  </a:moveTo>
                  <a:cubicBezTo>
                    <a:pt x="516606" y="1382081"/>
                    <a:pt x="502813" y="1518924"/>
                    <a:pt x="488656" y="1658308"/>
                  </a:cubicBezTo>
                  <a:cubicBezTo>
                    <a:pt x="593013" y="1580268"/>
                    <a:pt x="695010" y="1504042"/>
                    <a:pt x="797915" y="1426909"/>
                  </a:cubicBezTo>
                  <a:cubicBezTo>
                    <a:pt x="708440" y="1365565"/>
                    <a:pt x="620055" y="1304948"/>
                    <a:pt x="530580" y="1243604"/>
                  </a:cubicBezTo>
                  <a:close/>
                  <a:moveTo>
                    <a:pt x="836935" y="1223277"/>
                  </a:moveTo>
                  <a:cubicBezTo>
                    <a:pt x="837843" y="1280628"/>
                    <a:pt x="838750" y="1337071"/>
                    <a:pt x="839658" y="1395693"/>
                  </a:cubicBezTo>
                  <a:cubicBezTo>
                    <a:pt x="917154" y="1337797"/>
                    <a:pt x="993016" y="1280991"/>
                    <a:pt x="1070150" y="1223277"/>
                  </a:cubicBezTo>
                  <a:cubicBezTo>
                    <a:pt x="991202" y="1223277"/>
                    <a:pt x="914068" y="1223277"/>
                    <a:pt x="836935" y="1223277"/>
                  </a:cubicBezTo>
                  <a:close/>
                  <a:moveTo>
                    <a:pt x="553085" y="1223277"/>
                  </a:moveTo>
                  <a:cubicBezTo>
                    <a:pt x="639111" y="1282080"/>
                    <a:pt x="723323" y="1339975"/>
                    <a:pt x="809167" y="1398778"/>
                  </a:cubicBezTo>
                  <a:cubicBezTo>
                    <a:pt x="808260" y="1338886"/>
                    <a:pt x="807352" y="1280991"/>
                    <a:pt x="806445" y="1223277"/>
                  </a:cubicBezTo>
                  <a:cubicBezTo>
                    <a:pt x="722052" y="1223277"/>
                    <a:pt x="638567" y="1223277"/>
                    <a:pt x="553085" y="1223277"/>
                  </a:cubicBezTo>
                  <a:close/>
                  <a:moveTo>
                    <a:pt x="1121148" y="1222551"/>
                  </a:moveTo>
                  <a:cubicBezTo>
                    <a:pt x="1029859" y="1290973"/>
                    <a:pt x="940021" y="1358124"/>
                    <a:pt x="849095" y="1426001"/>
                  </a:cubicBezTo>
                  <a:cubicBezTo>
                    <a:pt x="961800" y="1503135"/>
                    <a:pt x="1073235" y="1579542"/>
                    <a:pt x="1185940" y="1656856"/>
                  </a:cubicBezTo>
                  <a:cubicBezTo>
                    <a:pt x="1164161" y="1511665"/>
                    <a:pt x="1142746" y="1367925"/>
                    <a:pt x="1121148" y="1222551"/>
                  </a:cubicBezTo>
                  <a:close/>
                  <a:moveTo>
                    <a:pt x="803178" y="1009119"/>
                  </a:moveTo>
                  <a:cubicBezTo>
                    <a:pt x="724956" y="1070463"/>
                    <a:pt x="648367" y="1130354"/>
                    <a:pt x="570690" y="1191335"/>
                  </a:cubicBezTo>
                  <a:cubicBezTo>
                    <a:pt x="650001" y="1191335"/>
                    <a:pt x="727315" y="1191335"/>
                    <a:pt x="805901" y="1191335"/>
                  </a:cubicBezTo>
                  <a:cubicBezTo>
                    <a:pt x="804993" y="1130899"/>
                    <a:pt x="804086" y="1070826"/>
                    <a:pt x="803178" y="1009119"/>
                  </a:cubicBezTo>
                  <a:close/>
                  <a:moveTo>
                    <a:pt x="833305" y="992422"/>
                  </a:moveTo>
                  <a:cubicBezTo>
                    <a:pt x="834394" y="1059936"/>
                    <a:pt x="835483" y="1125636"/>
                    <a:pt x="836572" y="1191154"/>
                  </a:cubicBezTo>
                  <a:cubicBezTo>
                    <a:pt x="920421" y="1191154"/>
                    <a:pt x="1003180" y="1191154"/>
                    <a:pt x="1087391" y="1191154"/>
                  </a:cubicBezTo>
                  <a:cubicBezTo>
                    <a:pt x="1002272" y="1124547"/>
                    <a:pt x="918424" y="1059029"/>
                    <a:pt x="833305" y="992422"/>
                  </a:cubicBezTo>
                  <a:close/>
                  <a:moveTo>
                    <a:pt x="1055404" y="817761"/>
                  </a:moveTo>
                  <a:cubicBezTo>
                    <a:pt x="1051910" y="816514"/>
                    <a:pt x="1047464" y="817648"/>
                    <a:pt x="1042745" y="821277"/>
                  </a:cubicBezTo>
                  <a:cubicBezTo>
                    <a:pt x="1023507" y="836341"/>
                    <a:pt x="1004269" y="851405"/>
                    <a:pt x="985031" y="866468"/>
                  </a:cubicBezTo>
                  <a:cubicBezTo>
                    <a:pt x="941473" y="900770"/>
                    <a:pt x="897916" y="934890"/>
                    <a:pt x="853269" y="969918"/>
                  </a:cubicBezTo>
                  <a:cubicBezTo>
                    <a:pt x="940384" y="1037976"/>
                    <a:pt x="1026411" y="1105309"/>
                    <a:pt x="1113707" y="1173549"/>
                  </a:cubicBezTo>
                  <a:cubicBezTo>
                    <a:pt x="1108625" y="1138521"/>
                    <a:pt x="1103907" y="1105490"/>
                    <a:pt x="1099007" y="1072459"/>
                  </a:cubicBezTo>
                  <a:cubicBezTo>
                    <a:pt x="1092654" y="1029628"/>
                    <a:pt x="1086121" y="986615"/>
                    <a:pt x="1079587" y="943783"/>
                  </a:cubicBezTo>
                  <a:cubicBezTo>
                    <a:pt x="1073779" y="905307"/>
                    <a:pt x="1068335" y="866831"/>
                    <a:pt x="1062346" y="828537"/>
                  </a:cubicBezTo>
                  <a:cubicBezTo>
                    <a:pt x="1061439" y="822639"/>
                    <a:pt x="1058898" y="819009"/>
                    <a:pt x="1055404" y="817761"/>
                  </a:cubicBezTo>
                  <a:close/>
                  <a:moveTo>
                    <a:pt x="576134" y="791513"/>
                  </a:moveTo>
                  <a:cubicBezTo>
                    <a:pt x="563067" y="921460"/>
                    <a:pt x="550181" y="1049773"/>
                    <a:pt x="537114" y="1179357"/>
                  </a:cubicBezTo>
                  <a:cubicBezTo>
                    <a:pt x="539292" y="1178086"/>
                    <a:pt x="540199" y="1177723"/>
                    <a:pt x="540744" y="1177179"/>
                  </a:cubicBezTo>
                  <a:cubicBezTo>
                    <a:pt x="625863" y="1110391"/>
                    <a:pt x="710981" y="1043602"/>
                    <a:pt x="796100" y="976996"/>
                  </a:cubicBezTo>
                  <a:cubicBezTo>
                    <a:pt x="804449" y="970462"/>
                    <a:pt x="804449" y="969918"/>
                    <a:pt x="796100" y="963384"/>
                  </a:cubicBezTo>
                  <a:cubicBezTo>
                    <a:pt x="736934" y="916923"/>
                    <a:pt x="677587" y="870643"/>
                    <a:pt x="618240" y="824181"/>
                  </a:cubicBezTo>
                  <a:cubicBezTo>
                    <a:pt x="604628" y="813473"/>
                    <a:pt x="590835" y="802947"/>
                    <a:pt x="576134" y="791513"/>
                  </a:cubicBezTo>
                  <a:close/>
                  <a:moveTo>
                    <a:pt x="832035" y="779716"/>
                  </a:moveTo>
                  <a:cubicBezTo>
                    <a:pt x="832035" y="836160"/>
                    <a:pt x="832035" y="891151"/>
                    <a:pt x="832035" y="948865"/>
                  </a:cubicBezTo>
                  <a:lnTo>
                    <a:pt x="1031534" y="792496"/>
                  </a:lnTo>
                  <a:lnTo>
                    <a:pt x="1031242" y="791569"/>
                  </a:lnTo>
                  <a:lnTo>
                    <a:pt x="1035405" y="783570"/>
                  </a:lnTo>
                  <a:close/>
                  <a:moveTo>
                    <a:pt x="607714" y="775723"/>
                  </a:moveTo>
                  <a:cubicBezTo>
                    <a:pt x="607532" y="776449"/>
                    <a:pt x="607532" y="776994"/>
                    <a:pt x="607351" y="777720"/>
                  </a:cubicBezTo>
                  <a:cubicBezTo>
                    <a:pt x="671598" y="827993"/>
                    <a:pt x="735845" y="878265"/>
                    <a:pt x="800637" y="928901"/>
                  </a:cubicBezTo>
                  <a:cubicBezTo>
                    <a:pt x="800637" y="878810"/>
                    <a:pt x="800637" y="829626"/>
                    <a:pt x="800637" y="779353"/>
                  </a:cubicBezTo>
                  <a:cubicBezTo>
                    <a:pt x="735119" y="778083"/>
                    <a:pt x="671417" y="776812"/>
                    <a:pt x="607714" y="775723"/>
                  </a:cubicBezTo>
                  <a:close/>
                  <a:moveTo>
                    <a:pt x="796931" y="594770"/>
                  </a:moveTo>
                  <a:cubicBezTo>
                    <a:pt x="732637" y="645191"/>
                    <a:pt x="669686" y="694418"/>
                    <a:pt x="605840" y="744540"/>
                  </a:cubicBezTo>
                  <a:cubicBezTo>
                    <a:pt x="671029" y="744540"/>
                    <a:pt x="734576" y="744540"/>
                    <a:pt x="799169" y="744540"/>
                  </a:cubicBezTo>
                  <a:cubicBezTo>
                    <a:pt x="798423" y="694866"/>
                    <a:pt x="797677" y="645489"/>
                    <a:pt x="796931" y="594770"/>
                  </a:cubicBezTo>
                  <a:close/>
                  <a:moveTo>
                    <a:pt x="821693" y="581046"/>
                  </a:moveTo>
                  <a:cubicBezTo>
                    <a:pt x="822588" y="636538"/>
                    <a:pt x="823483" y="690540"/>
                    <a:pt x="824378" y="744391"/>
                  </a:cubicBezTo>
                  <a:cubicBezTo>
                    <a:pt x="893297" y="744391"/>
                    <a:pt x="961320" y="744391"/>
                    <a:pt x="1030536" y="744391"/>
                  </a:cubicBezTo>
                  <a:cubicBezTo>
                    <a:pt x="960574" y="689645"/>
                    <a:pt x="891656" y="635793"/>
                    <a:pt x="821693" y="581046"/>
                  </a:cubicBezTo>
                  <a:close/>
                  <a:moveTo>
                    <a:pt x="1004245" y="437486"/>
                  </a:moveTo>
                  <a:cubicBezTo>
                    <a:pt x="1001373" y="436461"/>
                    <a:pt x="997719" y="437393"/>
                    <a:pt x="993840" y="440376"/>
                  </a:cubicBezTo>
                  <a:cubicBezTo>
                    <a:pt x="978027" y="452757"/>
                    <a:pt x="962215" y="465139"/>
                    <a:pt x="946402" y="477520"/>
                  </a:cubicBezTo>
                  <a:cubicBezTo>
                    <a:pt x="910601" y="505714"/>
                    <a:pt x="874799" y="533758"/>
                    <a:pt x="838102" y="562549"/>
                  </a:cubicBezTo>
                  <a:cubicBezTo>
                    <a:pt x="909705" y="618489"/>
                    <a:pt x="980414" y="673832"/>
                    <a:pt x="1052166" y="729921"/>
                  </a:cubicBezTo>
                  <a:cubicBezTo>
                    <a:pt x="1047989" y="701130"/>
                    <a:pt x="1044111" y="673981"/>
                    <a:pt x="1040084" y="646831"/>
                  </a:cubicBezTo>
                  <a:cubicBezTo>
                    <a:pt x="1034862" y="611627"/>
                    <a:pt x="1029492" y="576273"/>
                    <a:pt x="1024122" y="541068"/>
                  </a:cubicBezTo>
                  <a:cubicBezTo>
                    <a:pt x="1019348" y="509443"/>
                    <a:pt x="1014873" y="477818"/>
                    <a:pt x="1009951" y="446343"/>
                  </a:cubicBezTo>
                  <a:cubicBezTo>
                    <a:pt x="1009205" y="441495"/>
                    <a:pt x="1007117" y="438511"/>
                    <a:pt x="1004245" y="437486"/>
                  </a:cubicBezTo>
                  <a:close/>
                  <a:moveTo>
                    <a:pt x="610315" y="415911"/>
                  </a:moveTo>
                  <a:cubicBezTo>
                    <a:pt x="599575" y="522720"/>
                    <a:pt x="588983" y="628185"/>
                    <a:pt x="578243" y="734695"/>
                  </a:cubicBezTo>
                  <a:cubicBezTo>
                    <a:pt x="580033" y="733650"/>
                    <a:pt x="580778" y="733352"/>
                    <a:pt x="581226" y="732905"/>
                  </a:cubicBezTo>
                  <a:cubicBezTo>
                    <a:pt x="651189" y="678009"/>
                    <a:pt x="721151" y="623113"/>
                    <a:pt x="791113" y="568367"/>
                  </a:cubicBezTo>
                  <a:cubicBezTo>
                    <a:pt x="797975" y="562996"/>
                    <a:pt x="797975" y="562549"/>
                    <a:pt x="791113" y="557179"/>
                  </a:cubicBezTo>
                  <a:cubicBezTo>
                    <a:pt x="742482" y="518991"/>
                    <a:pt x="693703" y="480951"/>
                    <a:pt x="644923" y="442763"/>
                  </a:cubicBezTo>
                  <a:cubicBezTo>
                    <a:pt x="633735" y="433961"/>
                    <a:pt x="622398" y="425309"/>
                    <a:pt x="610315" y="415911"/>
                  </a:cubicBezTo>
                  <a:close/>
                  <a:moveTo>
                    <a:pt x="1030322" y="412680"/>
                  </a:moveTo>
                  <a:lnTo>
                    <a:pt x="1030686" y="414569"/>
                  </a:lnTo>
                  <a:cubicBezTo>
                    <a:pt x="1037100" y="460216"/>
                    <a:pt x="1044111" y="505714"/>
                    <a:pt x="1050973" y="551361"/>
                  </a:cubicBezTo>
                  <a:cubicBezTo>
                    <a:pt x="1056790" y="589847"/>
                    <a:pt x="1062608" y="628335"/>
                    <a:pt x="1068427" y="666821"/>
                  </a:cubicBezTo>
                  <a:cubicBezTo>
                    <a:pt x="1072006" y="691136"/>
                    <a:pt x="1075736" y="715302"/>
                    <a:pt x="1079316" y="739618"/>
                  </a:cubicBezTo>
                  <a:cubicBezTo>
                    <a:pt x="1079465" y="740811"/>
                    <a:pt x="1079167" y="742900"/>
                    <a:pt x="1079763" y="743198"/>
                  </a:cubicBezTo>
                  <a:lnTo>
                    <a:pt x="1080791" y="744748"/>
                  </a:lnTo>
                  <a:lnTo>
                    <a:pt x="1476534" y="412680"/>
                  </a:lnTo>
                  <a:close/>
                  <a:moveTo>
                    <a:pt x="820649" y="412680"/>
                  </a:moveTo>
                  <a:lnTo>
                    <a:pt x="820649" y="545245"/>
                  </a:lnTo>
                  <a:lnTo>
                    <a:pt x="989779" y="412680"/>
                  </a:lnTo>
                  <a:close/>
                  <a:moveTo>
                    <a:pt x="646336" y="412680"/>
                  </a:moveTo>
                  <a:lnTo>
                    <a:pt x="794842" y="528836"/>
                  </a:lnTo>
                  <a:lnTo>
                    <a:pt x="794842" y="412680"/>
                  </a:lnTo>
                  <a:close/>
                  <a:moveTo>
                    <a:pt x="171855" y="412680"/>
                  </a:moveTo>
                  <a:lnTo>
                    <a:pt x="553095" y="732578"/>
                  </a:lnTo>
                  <a:lnTo>
                    <a:pt x="562729" y="639075"/>
                  </a:lnTo>
                  <a:cubicBezTo>
                    <a:pt x="565414" y="612671"/>
                    <a:pt x="567950" y="586267"/>
                    <a:pt x="570635" y="559864"/>
                  </a:cubicBezTo>
                  <a:cubicBezTo>
                    <a:pt x="573917" y="527344"/>
                    <a:pt x="577348" y="494675"/>
                    <a:pt x="580630" y="462155"/>
                  </a:cubicBezTo>
                  <a:lnTo>
                    <a:pt x="585568" y="412680"/>
                  </a:lnTo>
                  <a:close/>
                  <a:moveTo>
                    <a:pt x="789920" y="135167"/>
                  </a:moveTo>
                  <a:cubicBezTo>
                    <a:pt x="736814" y="215721"/>
                    <a:pt x="683708" y="296274"/>
                    <a:pt x="630156" y="377723"/>
                  </a:cubicBezTo>
                  <a:cubicBezTo>
                    <a:pt x="685648" y="378767"/>
                    <a:pt x="739798" y="379662"/>
                    <a:pt x="794395" y="380706"/>
                  </a:cubicBezTo>
                  <a:cubicBezTo>
                    <a:pt x="793350" y="298512"/>
                    <a:pt x="792455" y="217063"/>
                    <a:pt x="791411" y="135764"/>
                  </a:cubicBezTo>
                  <a:cubicBezTo>
                    <a:pt x="790964" y="135615"/>
                    <a:pt x="790368" y="135466"/>
                    <a:pt x="789920" y="135167"/>
                  </a:cubicBezTo>
                  <a:close/>
                  <a:moveTo>
                    <a:pt x="818262" y="127261"/>
                  </a:moveTo>
                  <a:cubicBezTo>
                    <a:pt x="817666" y="127411"/>
                    <a:pt x="817069" y="127411"/>
                    <a:pt x="816622" y="127559"/>
                  </a:cubicBezTo>
                  <a:cubicBezTo>
                    <a:pt x="817517" y="211842"/>
                    <a:pt x="818561" y="296126"/>
                    <a:pt x="819456" y="381303"/>
                  </a:cubicBezTo>
                  <a:cubicBezTo>
                    <a:pt x="876291" y="382198"/>
                    <a:pt x="932231" y="383243"/>
                    <a:pt x="989513" y="384138"/>
                  </a:cubicBezTo>
                  <a:cubicBezTo>
                    <a:pt x="931634" y="297319"/>
                    <a:pt x="874948" y="212290"/>
                    <a:pt x="818262" y="127261"/>
                  </a:cubicBezTo>
                  <a:close/>
                  <a:moveTo>
                    <a:pt x="762323" y="118161"/>
                  </a:moveTo>
                  <a:cubicBezTo>
                    <a:pt x="727715" y="118460"/>
                    <a:pt x="693256" y="118609"/>
                    <a:pt x="658647" y="118908"/>
                  </a:cubicBezTo>
                  <a:cubicBezTo>
                    <a:pt x="652979" y="118908"/>
                    <a:pt x="645520" y="117267"/>
                    <a:pt x="642089" y="120101"/>
                  </a:cubicBezTo>
                  <a:cubicBezTo>
                    <a:pt x="638807" y="122786"/>
                    <a:pt x="639702" y="130543"/>
                    <a:pt x="638807" y="135914"/>
                  </a:cubicBezTo>
                  <a:cubicBezTo>
                    <a:pt x="638807" y="136212"/>
                    <a:pt x="638658" y="136361"/>
                    <a:pt x="638658" y="136659"/>
                  </a:cubicBezTo>
                  <a:cubicBezTo>
                    <a:pt x="635376" y="168732"/>
                    <a:pt x="632094" y="200804"/>
                    <a:pt x="628812" y="232876"/>
                  </a:cubicBezTo>
                  <a:cubicBezTo>
                    <a:pt x="625978" y="260772"/>
                    <a:pt x="623144" y="288666"/>
                    <a:pt x="620310" y="316562"/>
                  </a:cubicBezTo>
                  <a:cubicBezTo>
                    <a:pt x="619116" y="327899"/>
                    <a:pt x="618221" y="339236"/>
                    <a:pt x="617028" y="350424"/>
                  </a:cubicBezTo>
                  <a:cubicBezTo>
                    <a:pt x="617475" y="350574"/>
                    <a:pt x="617923" y="350574"/>
                    <a:pt x="618371" y="350723"/>
                  </a:cubicBezTo>
                  <a:cubicBezTo>
                    <a:pt x="669239" y="273749"/>
                    <a:pt x="719957" y="196627"/>
                    <a:pt x="771720" y="118161"/>
                  </a:cubicBezTo>
                  <a:cubicBezTo>
                    <a:pt x="767544" y="118161"/>
                    <a:pt x="765007" y="118161"/>
                    <a:pt x="762323" y="118161"/>
                  </a:cubicBezTo>
                  <a:close/>
                  <a:moveTo>
                    <a:pt x="954457" y="116819"/>
                  </a:moveTo>
                  <a:cubicBezTo>
                    <a:pt x="931932" y="117117"/>
                    <a:pt x="909258" y="117267"/>
                    <a:pt x="886733" y="117416"/>
                  </a:cubicBezTo>
                  <a:cubicBezTo>
                    <a:pt x="872264" y="117416"/>
                    <a:pt x="857644" y="117416"/>
                    <a:pt x="841384" y="117416"/>
                  </a:cubicBezTo>
                  <a:cubicBezTo>
                    <a:pt x="892700" y="194688"/>
                    <a:pt x="943121" y="270170"/>
                    <a:pt x="993392" y="345800"/>
                  </a:cubicBezTo>
                  <a:cubicBezTo>
                    <a:pt x="993840" y="345651"/>
                    <a:pt x="994138" y="345502"/>
                    <a:pt x="994585" y="345352"/>
                  </a:cubicBezTo>
                  <a:cubicBezTo>
                    <a:pt x="992945" y="332971"/>
                    <a:pt x="991303" y="320590"/>
                    <a:pt x="989513" y="308208"/>
                  </a:cubicBezTo>
                  <a:cubicBezTo>
                    <a:pt x="980265" y="246600"/>
                    <a:pt x="970867" y="184842"/>
                    <a:pt x="961767" y="123233"/>
                  </a:cubicBezTo>
                  <a:cubicBezTo>
                    <a:pt x="961021" y="118013"/>
                    <a:pt x="959231" y="116819"/>
                    <a:pt x="954457" y="116819"/>
                  </a:cubicBezTo>
                  <a:close/>
                  <a:moveTo>
                    <a:pt x="686185" y="0"/>
                  </a:moveTo>
                  <a:lnTo>
                    <a:pt x="934104" y="0"/>
                  </a:lnTo>
                  <a:cubicBezTo>
                    <a:pt x="954339" y="0"/>
                    <a:pt x="970742" y="16403"/>
                    <a:pt x="970742" y="36638"/>
                  </a:cubicBezTo>
                  <a:lnTo>
                    <a:pt x="961098" y="59922"/>
                  </a:lnTo>
                  <a:lnTo>
                    <a:pt x="1051055" y="59922"/>
                  </a:lnTo>
                  <a:cubicBezTo>
                    <a:pt x="1063680" y="59922"/>
                    <a:pt x="1073915" y="70157"/>
                    <a:pt x="1073915" y="82782"/>
                  </a:cubicBezTo>
                  <a:lnTo>
                    <a:pt x="1073914" y="82782"/>
                  </a:lnTo>
                  <a:cubicBezTo>
                    <a:pt x="1073914" y="95407"/>
                    <a:pt x="1063679" y="105642"/>
                    <a:pt x="1051054" y="105642"/>
                  </a:cubicBezTo>
                  <a:lnTo>
                    <a:pt x="984543" y="105642"/>
                  </a:lnTo>
                  <a:lnTo>
                    <a:pt x="1025912" y="382944"/>
                  </a:lnTo>
                  <a:cubicBezTo>
                    <a:pt x="1027254" y="382795"/>
                    <a:pt x="1028447" y="382646"/>
                    <a:pt x="1029492" y="382348"/>
                  </a:cubicBezTo>
                  <a:cubicBezTo>
                    <a:pt x="1029492" y="382944"/>
                    <a:pt x="1029791" y="383541"/>
                    <a:pt x="1029641" y="383839"/>
                  </a:cubicBezTo>
                  <a:lnTo>
                    <a:pt x="1029470" y="385248"/>
                  </a:lnTo>
                  <a:lnTo>
                    <a:pt x="1157032" y="385248"/>
                  </a:lnTo>
                  <a:lnTo>
                    <a:pt x="1157032" y="310832"/>
                  </a:lnTo>
                  <a:lnTo>
                    <a:pt x="1126536" y="310832"/>
                  </a:lnTo>
                  <a:cubicBezTo>
                    <a:pt x="1121486" y="310832"/>
                    <a:pt x="1117392" y="306738"/>
                    <a:pt x="1117392" y="301688"/>
                  </a:cubicBezTo>
                  <a:cubicBezTo>
                    <a:pt x="1117392" y="296638"/>
                    <a:pt x="1121486" y="292544"/>
                    <a:pt x="1126536" y="292544"/>
                  </a:cubicBezTo>
                  <a:lnTo>
                    <a:pt x="1157032" y="292544"/>
                  </a:lnTo>
                  <a:lnTo>
                    <a:pt x="1157032" y="282034"/>
                  </a:lnTo>
                  <a:lnTo>
                    <a:pt x="1126536" y="282034"/>
                  </a:lnTo>
                  <a:cubicBezTo>
                    <a:pt x="1121486" y="282034"/>
                    <a:pt x="1117392" y="277940"/>
                    <a:pt x="1117392" y="272890"/>
                  </a:cubicBezTo>
                  <a:cubicBezTo>
                    <a:pt x="1117392" y="267840"/>
                    <a:pt x="1121486" y="263746"/>
                    <a:pt x="1126536" y="263746"/>
                  </a:cubicBezTo>
                  <a:lnTo>
                    <a:pt x="1157032" y="263746"/>
                  </a:lnTo>
                  <a:lnTo>
                    <a:pt x="1157032" y="253236"/>
                  </a:lnTo>
                  <a:lnTo>
                    <a:pt x="1126536" y="253236"/>
                  </a:lnTo>
                  <a:cubicBezTo>
                    <a:pt x="1121486" y="253236"/>
                    <a:pt x="1117392" y="249142"/>
                    <a:pt x="1117392" y="244092"/>
                  </a:cubicBezTo>
                  <a:cubicBezTo>
                    <a:pt x="1117392" y="239042"/>
                    <a:pt x="1121486" y="234948"/>
                    <a:pt x="1126536" y="234948"/>
                  </a:cubicBezTo>
                  <a:lnTo>
                    <a:pt x="1157032" y="234948"/>
                  </a:lnTo>
                  <a:lnTo>
                    <a:pt x="1157032" y="219866"/>
                  </a:lnTo>
                  <a:cubicBezTo>
                    <a:pt x="1157032" y="212291"/>
                    <a:pt x="1163173" y="206150"/>
                    <a:pt x="1170748" y="206150"/>
                  </a:cubicBezTo>
                  <a:cubicBezTo>
                    <a:pt x="1178323" y="206150"/>
                    <a:pt x="1184464" y="212291"/>
                    <a:pt x="1184464" y="219866"/>
                  </a:cubicBezTo>
                  <a:lnTo>
                    <a:pt x="1184464" y="234948"/>
                  </a:lnTo>
                  <a:lnTo>
                    <a:pt x="1210556" y="234948"/>
                  </a:lnTo>
                  <a:cubicBezTo>
                    <a:pt x="1215606" y="234948"/>
                    <a:pt x="1219700" y="239042"/>
                    <a:pt x="1219700" y="244092"/>
                  </a:cubicBezTo>
                  <a:cubicBezTo>
                    <a:pt x="1219700" y="249142"/>
                    <a:pt x="1215606" y="253236"/>
                    <a:pt x="1210556" y="253236"/>
                  </a:cubicBezTo>
                  <a:lnTo>
                    <a:pt x="1184464" y="253236"/>
                  </a:lnTo>
                  <a:lnTo>
                    <a:pt x="1184464" y="263746"/>
                  </a:lnTo>
                  <a:lnTo>
                    <a:pt x="1210556" y="263746"/>
                  </a:lnTo>
                  <a:cubicBezTo>
                    <a:pt x="1215606" y="263746"/>
                    <a:pt x="1219700" y="267840"/>
                    <a:pt x="1219700" y="272890"/>
                  </a:cubicBezTo>
                  <a:cubicBezTo>
                    <a:pt x="1219700" y="277940"/>
                    <a:pt x="1215606" y="282034"/>
                    <a:pt x="1210556" y="282034"/>
                  </a:cubicBezTo>
                  <a:lnTo>
                    <a:pt x="1184464" y="282034"/>
                  </a:lnTo>
                  <a:lnTo>
                    <a:pt x="1184464" y="292544"/>
                  </a:lnTo>
                  <a:lnTo>
                    <a:pt x="1210556" y="292544"/>
                  </a:lnTo>
                  <a:cubicBezTo>
                    <a:pt x="1215606" y="292544"/>
                    <a:pt x="1219700" y="296638"/>
                    <a:pt x="1219700" y="301688"/>
                  </a:cubicBezTo>
                  <a:cubicBezTo>
                    <a:pt x="1219700" y="306738"/>
                    <a:pt x="1215606" y="310832"/>
                    <a:pt x="1210556" y="310832"/>
                  </a:cubicBezTo>
                  <a:lnTo>
                    <a:pt x="1184464" y="310832"/>
                  </a:lnTo>
                  <a:lnTo>
                    <a:pt x="1184464" y="385248"/>
                  </a:lnTo>
                  <a:lnTo>
                    <a:pt x="1315794" y="385248"/>
                  </a:lnTo>
                  <a:lnTo>
                    <a:pt x="1315794" y="310832"/>
                  </a:lnTo>
                  <a:lnTo>
                    <a:pt x="1286537" y="310832"/>
                  </a:lnTo>
                  <a:cubicBezTo>
                    <a:pt x="1281487" y="310832"/>
                    <a:pt x="1277393" y="306738"/>
                    <a:pt x="1277393" y="301688"/>
                  </a:cubicBezTo>
                  <a:cubicBezTo>
                    <a:pt x="1277393" y="296638"/>
                    <a:pt x="1281487" y="292544"/>
                    <a:pt x="1286537" y="292544"/>
                  </a:cubicBezTo>
                  <a:lnTo>
                    <a:pt x="1315794" y="292544"/>
                  </a:lnTo>
                  <a:lnTo>
                    <a:pt x="1315794" y="282034"/>
                  </a:lnTo>
                  <a:lnTo>
                    <a:pt x="1286537" y="282034"/>
                  </a:lnTo>
                  <a:cubicBezTo>
                    <a:pt x="1281487" y="282034"/>
                    <a:pt x="1277393" y="277940"/>
                    <a:pt x="1277393" y="272890"/>
                  </a:cubicBezTo>
                  <a:cubicBezTo>
                    <a:pt x="1277393" y="267840"/>
                    <a:pt x="1281487" y="263746"/>
                    <a:pt x="1286537" y="263746"/>
                  </a:cubicBezTo>
                  <a:lnTo>
                    <a:pt x="1315794" y="263746"/>
                  </a:lnTo>
                  <a:lnTo>
                    <a:pt x="1315794" y="253236"/>
                  </a:lnTo>
                  <a:lnTo>
                    <a:pt x="1286537" y="253236"/>
                  </a:lnTo>
                  <a:cubicBezTo>
                    <a:pt x="1281487" y="253236"/>
                    <a:pt x="1277393" y="249142"/>
                    <a:pt x="1277393" y="244092"/>
                  </a:cubicBezTo>
                  <a:cubicBezTo>
                    <a:pt x="1277393" y="239042"/>
                    <a:pt x="1281487" y="234948"/>
                    <a:pt x="1286537" y="234948"/>
                  </a:cubicBezTo>
                  <a:lnTo>
                    <a:pt x="1315794" y="234948"/>
                  </a:lnTo>
                  <a:lnTo>
                    <a:pt x="1315794" y="219866"/>
                  </a:lnTo>
                  <a:cubicBezTo>
                    <a:pt x="1315794" y="212291"/>
                    <a:pt x="1321935" y="206150"/>
                    <a:pt x="1329510" y="206150"/>
                  </a:cubicBezTo>
                  <a:cubicBezTo>
                    <a:pt x="1337085" y="206150"/>
                    <a:pt x="1343226" y="212291"/>
                    <a:pt x="1343226" y="219866"/>
                  </a:cubicBezTo>
                  <a:lnTo>
                    <a:pt x="1343226" y="234948"/>
                  </a:lnTo>
                  <a:lnTo>
                    <a:pt x="1370557" y="234948"/>
                  </a:lnTo>
                  <a:cubicBezTo>
                    <a:pt x="1375607" y="234948"/>
                    <a:pt x="1379701" y="239042"/>
                    <a:pt x="1379701" y="244092"/>
                  </a:cubicBezTo>
                  <a:cubicBezTo>
                    <a:pt x="1379701" y="249142"/>
                    <a:pt x="1375607" y="253236"/>
                    <a:pt x="1370557" y="253236"/>
                  </a:cubicBezTo>
                  <a:lnTo>
                    <a:pt x="1343226" y="253236"/>
                  </a:lnTo>
                  <a:lnTo>
                    <a:pt x="1343226" y="263746"/>
                  </a:lnTo>
                  <a:lnTo>
                    <a:pt x="1370557" y="263746"/>
                  </a:lnTo>
                  <a:cubicBezTo>
                    <a:pt x="1375607" y="263746"/>
                    <a:pt x="1379701" y="267840"/>
                    <a:pt x="1379701" y="272890"/>
                  </a:cubicBezTo>
                  <a:cubicBezTo>
                    <a:pt x="1379701" y="277940"/>
                    <a:pt x="1375607" y="282034"/>
                    <a:pt x="1370557" y="282034"/>
                  </a:cubicBezTo>
                  <a:lnTo>
                    <a:pt x="1343226" y="282034"/>
                  </a:lnTo>
                  <a:lnTo>
                    <a:pt x="1343226" y="292544"/>
                  </a:lnTo>
                  <a:lnTo>
                    <a:pt x="1370557" y="292544"/>
                  </a:lnTo>
                  <a:cubicBezTo>
                    <a:pt x="1375607" y="292544"/>
                    <a:pt x="1379701" y="296638"/>
                    <a:pt x="1379701" y="301688"/>
                  </a:cubicBezTo>
                  <a:cubicBezTo>
                    <a:pt x="1379701" y="306738"/>
                    <a:pt x="1375607" y="310832"/>
                    <a:pt x="1370557" y="310832"/>
                  </a:cubicBezTo>
                  <a:lnTo>
                    <a:pt x="1343226" y="310832"/>
                  </a:lnTo>
                  <a:lnTo>
                    <a:pt x="1343226" y="385248"/>
                  </a:lnTo>
                  <a:lnTo>
                    <a:pt x="1497488" y="385248"/>
                  </a:lnTo>
                  <a:lnTo>
                    <a:pt x="1505347" y="388503"/>
                  </a:lnTo>
                  <a:lnTo>
                    <a:pt x="1505405" y="388454"/>
                  </a:lnTo>
                  <a:cubicBezTo>
                    <a:pt x="1511207" y="383585"/>
                    <a:pt x="1519859" y="384342"/>
                    <a:pt x="1524728" y="390145"/>
                  </a:cubicBezTo>
                  <a:cubicBezTo>
                    <a:pt x="1529597" y="395948"/>
                    <a:pt x="1528840" y="404599"/>
                    <a:pt x="1523038" y="409469"/>
                  </a:cubicBezTo>
                  <a:lnTo>
                    <a:pt x="1085083" y="776956"/>
                  </a:lnTo>
                  <a:lnTo>
                    <a:pt x="1087573" y="789880"/>
                  </a:lnTo>
                  <a:cubicBezTo>
                    <a:pt x="1095377" y="845416"/>
                    <a:pt x="1103907" y="900770"/>
                    <a:pt x="1112255" y="956306"/>
                  </a:cubicBezTo>
                  <a:cubicBezTo>
                    <a:pt x="1119333" y="1003130"/>
                    <a:pt x="1126411" y="1049955"/>
                    <a:pt x="1133490" y="1096779"/>
                  </a:cubicBezTo>
                  <a:cubicBezTo>
                    <a:pt x="1137845" y="1126362"/>
                    <a:pt x="1142383" y="1155763"/>
                    <a:pt x="1146738" y="1185346"/>
                  </a:cubicBezTo>
                  <a:cubicBezTo>
                    <a:pt x="1146920" y="1186798"/>
                    <a:pt x="1146557" y="1189339"/>
                    <a:pt x="1147283" y="1189702"/>
                  </a:cubicBezTo>
                  <a:cubicBezTo>
                    <a:pt x="1160532" y="1195328"/>
                    <a:pt x="1152546" y="1206762"/>
                    <a:pt x="1153816" y="1215292"/>
                  </a:cubicBezTo>
                  <a:cubicBezTo>
                    <a:pt x="1155450" y="1226726"/>
                    <a:pt x="1154542" y="1238522"/>
                    <a:pt x="1156176" y="1249956"/>
                  </a:cubicBezTo>
                  <a:cubicBezTo>
                    <a:pt x="1167247" y="1325093"/>
                    <a:pt x="1178862" y="1400230"/>
                    <a:pt x="1190114" y="1475367"/>
                  </a:cubicBezTo>
                  <a:cubicBezTo>
                    <a:pt x="1199370" y="1536710"/>
                    <a:pt x="1208445" y="1598235"/>
                    <a:pt x="1217701" y="1659579"/>
                  </a:cubicBezTo>
                  <a:cubicBezTo>
                    <a:pt x="1218064" y="1661756"/>
                    <a:pt x="1220605" y="1663753"/>
                    <a:pt x="1221875" y="1665931"/>
                  </a:cubicBezTo>
                  <a:cubicBezTo>
                    <a:pt x="1222964" y="1667746"/>
                    <a:pt x="1224416" y="1669924"/>
                    <a:pt x="1224235" y="1671920"/>
                  </a:cubicBezTo>
                  <a:cubicBezTo>
                    <a:pt x="1221875" y="1709307"/>
                    <a:pt x="1230587" y="1745423"/>
                    <a:pt x="1235668" y="1781903"/>
                  </a:cubicBezTo>
                  <a:cubicBezTo>
                    <a:pt x="1242928" y="1833264"/>
                    <a:pt x="1251095" y="1884444"/>
                    <a:pt x="1258718" y="1935625"/>
                  </a:cubicBezTo>
                  <a:cubicBezTo>
                    <a:pt x="1266340" y="1986260"/>
                    <a:pt x="1273600" y="2037077"/>
                    <a:pt x="1281222" y="2087713"/>
                  </a:cubicBezTo>
                  <a:lnTo>
                    <a:pt x="1286826" y="2124229"/>
                  </a:lnTo>
                  <a:lnTo>
                    <a:pt x="1623061" y="2124229"/>
                  </a:lnTo>
                  <a:lnTo>
                    <a:pt x="1636122" y="2129640"/>
                  </a:lnTo>
                  <a:lnTo>
                    <a:pt x="1640572" y="2129637"/>
                  </a:lnTo>
                  <a:lnTo>
                    <a:pt x="1640572" y="2134176"/>
                  </a:lnTo>
                  <a:lnTo>
                    <a:pt x="1645921" y="2147089"/>
                  </a:lnTo>
                  <a:lnTo>
                    <a:pt x="1645920" y="2147089"/>
                  </a:lnTo>
                  <a:lnTo>
                    <a:pt x="1640572" y="2160000"/>
                  </a:lnTo>
                  <a:lnTo>
                    <a:pt x="1640572" y="2166683"/>
                  </a:lnTo>
                  <a:lnTo>
                    <a:pt x="1630945" y="2166683"/>
                  </a:lnTo>
                  <a:lnTo>
                    <a:pt x="1623060" y="2169949"/>
                  </a:lnTo>
                  <a:lnTo>
                    <a:pt x="22860" y="2169948"/>
                  </a:lnTo>
                  <a:lnTo>
                    <a:pt x="14978" y="2166683"/>
                  </a:lnTo>
                  <a:lnTo>
                    <a:pt x="5349" y="2166683"/>
                  </a:lnTo>
                  <a:lnTo>
                    <a:pt x="5349" y="2160002"/>
                  </a:lnTo>
                  <a:lnTo>
                    <a:pt x="0" y="2147089"/>
                  </a:lnTo>
                  <a:lnTo>
                    <a:pt x="6696" y="2130925"/>
                  </a:lnTo>
                  <a:cubicBezTo>
                    <a:pt x="10833" y="2126788"/>
                    <a:pt x="16548" y="2124229"/>
                    <a:pt x="22860" y="2124229"/>
                  </a:cubicBezTo>
                  <a:lnTo>
                    <a:pt x="410941" y="2124229"/>
                  </a:lnTo>
                  <a:lnTo>
                    <a:pt x="415334" y="2082631"/>
                  </a:lnTo>
                  <a:cubicBezTo>
                    <a:pt x="419509" y="2042159"/>
                    <a:pt x="423683" y="2001505"/>
                    <a:pt x="427676" y="1961033"/>
                  </a:cubicBezTo>
                  <a:cubicBezTo>
                    <a:pt x="430943" y="1928365"/>
                    <a:pt x="433846" y="1895515"/>
                    <a:pt x="437295" y="1862847"/>
                  </a:cubicBezTo>
                  <a:cubicBezTo>
                    <a:pt x="441287" y="1823827"/>
                    <a:pt x="445462" y="1784807"/>
                    <a:pt x="449455" y="1745786"/>
                  </a:cubicBezTo>
                  <a:cubicBezTo>
                    <a:pt x="450906" y="1732538"/>
                    <a:pt x="451995" y="1719289"/>
                    <a:pt x="453447" y="1706221"/>
                  </a:cubicBezTo>
                  <a:cubicBezTo>
                    <a:pt x="454173" y="1699688"/>
                    <a:pt x="454173" y="1693517"/>
                    <a:pt x="444554" y="1691158"/>
                  </a:cubicBezTo>
                  <a:cubicBezTo>
                    <a:pt x="461977" y="1681902"/>
                    <a:pt x="456896" y="1666112"/>
                    <a:pt x="458348" y="1653227"/>
                  </a:cubicBezTo>
                  <a:cubicBezTo>
                    <a:pt x="464700" y="1599869"/>
                    <a:pt x="469600" y="1546329"/>
                    <a:pt x="475045" y="1492971"/>
                  </a:cubicBezTo>
                  <a:cubicBezTo>
                    <a:pt x="479582" y="1447962"/>
                    <a:pt x="483756" y="1402771"/>
                    <a:pt x="488112" y="1357761"/>
                  </a:cubicBezTo>
                  <a:cubicBezTo>
                    <a:pt x="492286" y="1315656"/>
                    <a:pt x="496097" y="1273550"/>
                    <a:pt x="501179" y="1231626"/>
                  </a:cubicBezTo>
                  <a:cubicBezTo>
                    <a:pt x="502450" y="1222007"/>
                    <a:pt x="495190" y="1221099"/>
                    <a:pt x="490834" y="1215473"/>
                  </a:cubicBezTo>
                  <a:cubicBezTo>
                    <a:pt x="506805" y="1209484"/>
                    <a:pt x="504446" y="1195328"/>
                    <a:pt x="505898" y="1182805"/>
                  </a:cubicBezTo>
                  <a:cubicBezTo>
                    <a:pt x="510072" y="1142877"/>
                    <a:pt x="514065" y="1102950"/>
                    <a:pt x="518239" y="1063022"/>
                  </a:cubicBezTo>
                  <a:cubicBezTo>
                    <a:pt x="521506" y="1030898"/>
                    <a:pt x="524591" y="998774"/>
                    <a:pt x="527858" y="966651"/>
                  </a:cubicBezTo>
                  <a:cubicBezTo>
                    <a:pt x="531851" y="927086"/>
                    <a:pt x="536025" y="887340"/>
                    <a:pt x="540018" y="847775"/>
                  </a:cubicBezTo>
                  <a:lnTo>
                    <a:pt x="548341" y="764399"/>
                  </a:lnTo>
                  <a:lnTo>
                    <a:pt x="132037" y="415079"/>
                  </a:lnTo>
                  <a:lnTo>
                    <a:pt x="129621" y="410438"/>
                  </a:lnTo>
                  <a:lnTo>
                    <a:pt x="125334" y="408662"/>
                  </a:lnTo>
                  <a:cubicBezTo>
                    <a:pt x="122852" y="406180"/>
                    <a:pt x="121316" y="402751"/>
                    <a:pt x="121316" y="398964"/>
                  </a:cubicBezTo>
                  <a:cubicBezTo>
                    <a:pt x="121316" y="391389"/>
                    <a:pt x="127457" y="385248"/>
                    <a:pt x="135032" y="385248"/>
                  </a:cubicBezTo>
                  <a:lnTo>
                    <a:pt x="301963" y="385248"/>
                  </a:lnTo>
                  <a:lnTo>
                    <a:pt x="301963" y="319242"/>
                  </a:lnTo>
                  <a:lnTo>
                    <a:pt x="274367" y="319242"/>
                  </a:lnTo>
                  <a:cubicBezTo>
                    <a:pt x="269317" y="319242"/>
                    <a:pt x="265223" y="315148"/>
                    <a:pt x="265223" y="310098"/>
                  </a:cubicBezTo>
                  <a:cubicBezTo>
                    <a:pt x="265223" y="305048"/>
                    <a:pt x="269317" y="300954"/>
                    <a:pt x="274367" y="300954"/>
                  </a:cubicBezTo>
                  <a:lnTo>
                    <a:pt x="301963" y="300954"/>
                  </a:lnTo>
                  <a:lnTo>
                    <a:pt x="301963" y="290444"/>
                  </a:lnTo>
                  <a:lnTo>
                    <a:pt x="274367" y="290444"/>
                  </a:lnTo>
                  <a:cubicBezTo>
                    <a:pt x="269317" y="290444"/>
                    <a:pt x="265223" y="286350"/>
                    <a:pt x="265223" y="281300"/>
                  </a:cubicBezTo>
                  <a:cubicBezTo>
                    <a:pt x="265223" y="276250"/>
                    <a:pt x="269317" y="272156"/>
                    <a:pt x="274367" y="272156"/>
                  </a:cubicBezTo>
                  <a:lnTo>
                    <a:pt x="301963" y="272156"/>
                  </a:lnTo>
                  <a:lnTo>
                    <a:pt x="301963" y="261646"/>
                  </a:lnTo>
                  <a:lnTo>
                    <a:pt x="274367" y="261646"/>
                  </a:lnTo>
                  <a:cubicBezTo>
                    <a:pt x="269317" y="261646"/>
                    <a:pt x="265223" y="257552"/>
                    <a:pt x="265223" y="252502"/>
                  </a:cubicBezTo>
                  <a:cubicBezTo>
                    <a:pt x="265223" y="247452"/>
                    <a:pt x="269317" y="243358"/>
                    <a:pt x="274367" y="243358"/>
                  </a:cubicBezTo>
                  <a:lnTo>
                    <a:pt x="301963" y="243358"/>
                  </a:lnTo>
                  <a:lnTo>
                    <a:pt x="301963" y="219866"/>
                  </a:lnTo>
                  <a:cubicBezTo>
                    <a:pt x="301963" y="212291"/>
                    <a:pt x="308104" y="206150"/>
                    <a:pt x="315679" y="206150"/>
                  </a:cubicBezTo>
                  <a:cubicBezTo>
                    <a:pt x="323254" y="206150"/>
                    <a:pt x="329395" y="212291"/>
                    <a:pt x="329395" y="219866"/>
                  </a:cubicBezTo>
                  <a:lnTo>
                    <a:pt x="329395" y="243358"/>
                  </a:lnTo>
                  <a:lnTo>
                    <a:pt x="358387" y="243358"/>
                  </a:lnTo>
                  <a:cubicBezTo>
                    <a:pt x="363437" y="243358"/>
                    <a:pt x="367531" y="247452"/>
                    <a:pt x="367531" y="252502"/>
                  </a:cubicBezTo>
                  <a:cubicBezTo>
                    <a:pt x="367531" y="257552"/>
                    <a:pt x="363437" y="261646"/>
                    <a:pt x="358387" y="261646"/>
                  </a:cubicBezTo>
                  <a:lnTo>
                    <a:pt x="329395" y="261646"/>
                  </a:lnTo>
                  <a:lnTo>
                    <a:pt x="329395" y="272156"/>
                  </a:lnTo>
                  <a:lnTo>
                    <a:pt x="358387" y="272156"/>
                  </a:lnTo>
                  <a:cubicBezTo>
                    <a:pt x="363437" y="272156"/>
                    <a:pt x="367531" y="276250"/>
                    <a:pt x="367531" y="281300"/>
                  </a:cubicBezTo>
                  <a:cubicBezTo>
                    <a:pt x="367531" y="286350"/>
                    <a:pt x="363437" y="290444"/>
                    <a:pt x="358387" y="290444"/>
                  </a:cubicBezTo>
                  <a:lnTo>
                    <a:pt x="329395" y="290444"/>
                  </a:lnTo>
                  <a:lnTo>
                    <a:pt x="329395" y="300954"/>
                  </a:lnTo>
                  <a:lnTo>
                    <a:pt x="358387" y="300954"/>
                  </a:lnTo>
                  <a:cubicBezTo>
                    <a:pt x="363437" y="300954"/>
                    <a:pt x="367531" y="305048"/>
                    <a:pt x="367531" y="310098"/>
                  </a:cubicBezTo>
                  <a:cubicBezTo>
                    <a:pt x="367531" y="315148"/>
                    <a:pt x="363437" y="319242"/>
                    <a:pt x="358387" y="319242"/>
                  </a:cubicBezTo>
                  <a:lnTo>
                    <a:pt x="329395" y="319242"/>
                  </a:lnTo>
                  <a:lnTo>
                    <a:pt x="329395" y="385248"/>
                  </a:lnTo>
                  <a:lnTo>
                    <a:pt x="447531" y="385248"/>
                  </a:lnTo>
                  <a:lnTo>
                    <a:pt x="447531" y="315782"/>
                  </a:lnTo>
                  <a:lnTo>
                    <a:pt x="417009" y="315782"/>
                  </a:lnTo>
                  <a:cubicBezTo>
                    <a:pt x="411959" y="315782"/>
                    <a:pt x="407865" y="311688"/>
                    <a:pt x="407865" y="306638"/>
                  </a:cubicBezTo>
                  <a:cubicBezTo>
                    <a:pt x="407865" y="301588"/>
                    <a:pt x="411959" y="297494"/>
                    <a:pt x="417009" y="297494"/>
                  </a:cubicBezTo>
                  <a:lnTo>
                    <a:pt x="447531" y="297494"/>
                  </a:lnTo>
                  <a:lnTo>
                    <a:pt x="447531" y="286984"/>
                  </a:lnTo>
                  <a:lnTo>
                    <a:pt x="417009" y="286984"/>
                  </a:lnTo>
                  <a:cubicBezTo>
                    <a:pt x="411959" y="286984"/>
                    <a:pt x="407865" y="282890"/>
                    <a:pt x="407865" y="277840"/>
                  </a:cubicBezTo>
                  <a:cubicBezTo>
                    <a:pt x="407865" y="272790"/>
                    <a:pt x="411959" y="268696"/>
                    <a:pt x="417009" y="268696"/>
                  </a:cubicBezTo>
                  <a:lnTo>
                    <a:pt x="447531" y="268696"/>
                  </a:lnTo>
                  <a:lnTo>
                    <a:pt x="447531" y="258186"/>
                  </a:lnTo>
                  <a:lnTo>
                    <a:pt x="417009" y="258186"/>
                  </a:lnTo>
                  <a:cubicBezTo>
                    <a:pt x="411959" y="258186"/>
                    <a:pt x="407865" y="254092"/>
                    <a:pt x="407865" y="249042"/>
                  </a:cubicBezTo>
                  <a:cubicBezTo>
                    <a:pt x="407865" y="243992"/>
                    <a:pt x="411959" y="239898"/>
                    <a:pt x="417009" y="239898"/>
                  </a:cubicBezTo>
                  <a:lnTo>
                    <a:pt x="447531" y="239898"/>
                  </a:lnTo>
                  <a:lnTo>
                    <a:pt x="447531" y="219866"/>
                  </a:lnTo>
                  <a:cubicBezTo>
                    <a:pt x="447531" y="212291"/>
                    <a:pt x="453672" y="206150"/>
                    <a:pt x="461247" y="206150"/>
                  </a:cubicBezTo>
                  <a:cubicBezTo>
                    <a:pt x="468822" y="206150"/>
                    <a:pt x="474963" y="212291"/>
                    <a:pt x="474963" y="219866"/>
                  </a:cubicBezTo>
                  <a:lnTo>
                    <a:pt x="474963" y="239898"/>
                  </a:lnTo>
                  <a:lnTo>
                    <a:pt x="501029" y="239898"/>
                  </a:lnTo>
                  <a:cubicBezTo>
                    <a:pt x="506079" y="239898"/>
                    <a:pt x="510173" y="243992"/>
                    <a:pt x="510173" y="249042"/>
                  </a:cubicBezTo>
                  <a:cubicBezTo>
                    <a:pt x="510173" y="254092"/>
                    <a:pt x="506079" y="258186"/>
                    <a:pt x="501029" y="258186"/>
                  </a:cubicBezTo>
                  <a:lnTo>
                    <a:pt x="474963" y="258186"/>
                  </a:lnTo>
                  <a:lnTo>
                    <a:pt x="474963" y="268696"/>
                  </a:lnTo>
                  <a:lnTo>
                    <a:pt x="501029" y="268696"/>
                  </a:lnTo>
                  <a:cubicBezTo>
                    <a:pt x="506079" y="268696"/>
                    <a:pt x="510173" y="272790"/>
                    <a:pt x="510173" y="277840"/>
                  </a:cubicBezTo>
                  <a:cubicBezTo>
                    <a:pt x="510173" y="282890"/>
                    <a:pt x="506079" y="286984"/>
                    <a:pt x="501029" y="286984"/>
                  </a:cubicBezTo>
                  <a:lnTo>
                    <a:pt x="474963" y="286984"/>
                  </a:lnTo>
                  <a:lnTo>
                    <a:pt x="474963" y="297494"/>
                  </a:lnTo>
                  <a:lnTo>
                    <a:pt x="501029" y="297494"/>
                  </a:lnTo>
                  <a:cubicBezTo>
                    <a:pt x="506079" y="297494"/>
                    <a:pt x="510173" y="301588"/>
                    <a:pt x="510173" y="306638"/>
                  </a:cubicBezTo>
                  <a:cubicBezTo>
                    <a:pt x="510173" y="311688"/>
                    <a:pt x="506079" y="315782"/>
                    <a:pt x="501029" y="315782"/>
                  </a:cubicBezTo>
                  <a:lnTo>
                    <a:pt x="474963" y="315782"/>
                  </a:lnTo>
                  <a:lnTo>
                    <a:pt x="474963" y="385248"/>
                  </a:lnTo>
                  <a:lnTo>
                    <a:pt x="588306" y="385248"/>
                  </a:lnTo>
                  <a:lnTo>
                    <a:pt x="588536" y="382944"/>
                  </a:lnTo>
                  <a:cubicBezTo>
                    <a:pt x="591818" y="350126"/>
                    <a:pt x="595397" y="317308"/>
                    <a:pt x="598679" y="284490"/>
                  </a:cubicBezTo>
                  <a:cubicBezTo>
                    <a:pt x="601365" y="258385"/>
                    <a:pt x="603752" y="232130"/>
                    <a:pt x="606437" y="206025"/>
                  </a:cubicBezTo>
                  <a:cubicBezTo>
                    <a:pt x="609718" y="173206"/>
                    <a:pt x="613150" y="140388"/>
                    <a:pt x="616580" y="107571"/>
                  </a:cubicBezTo>
                  <a:lnTo>
                    <a:pt x="616580" y="105641"/>
                  </a:lnTo>
                  <a:lnTo>
                    <a:pt x="569236" y="105641"/>
                  </a:lnTo>
                  <a:cubicBezTo>
                    <a:pt x="562924" y="105641"/>
                    <a:pt x="557209" y="103082"/>
                    <a:pt x="553072" y="98945"/>
                  </a:cubicBezTo>
                  <a:lnTo>
                    <a:pt x="546376" y="82781"/>
                  </a:lnTo>
                  <a:lnTo>
                    <a:pt x="553072" y="66617"/>
                  </a:lnTo>
                  <a:cubicBezTo>
                    <a:pt x="557209" y="62481"/>
                    <a:pt x="562924" y="59922"/>
                    <a:pt x="569236" y="59922"/>
                  </a:cubicBezTo>
                  <a:lnTo>
                    <a:pt x="659192" y="59922"/>
                  </a:lnTo>
                  <a:lnTo>
                    <a:pt x="649547" y="36638"/>
                  </a:lnTo>
                  <a:cubicBezTo>
                    <a:pt x="649547" y="16403"/>
                    <a:pt x="665950" y="0"/>
                    <a:pt x="68618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8" name="Freeform: Shape 307">
              <a:extLst>
                <a:ext uri="{FF2B5EF4-FFF2-40B4-BE49-F238E27FC236}">
                  <a16:creationId xmlns:a16="http://schemas.microsoft.com/office/drawing/2014/main" id="{DD7184D6-9C2E-5E2F-282E-C89868E3F788}"/>
                </a:ext>
              </a:extLst>
            </p:cNvPr>
            <p:cNvSpPr/>
            <p:nvPr/>
          </p:nvSpPr>
          <p:spPr>
            <a:xfrm>
              <a:off x="7430035" y="4044739"/>
              <a:ext cx="554007" cy="884114"/>
            </a:xfrm>
            <a:custGeom>
              <a:avLst/>
              <a:gdLst>
                <a:gd name="connsiteX0" fmla="*/ 817516 w 1645921"/>
                <a:gd name="connsiteY0" fmla="*/ 1935988 h 2169949"/>
                <a:gd name="connsiteX1" fmla="*/ 513238 w 1645921"/>
                <a:gd name="connsiteY1" fmla="*/ 2124229 h 2169949"/>
                <a:gd name="connsiteX2" fmla="*/ 820226 w 1645921"/>
                <a:gd name="connsiteY2" fmla="*/ 2124229 h 2169949"/>
                <a:gd name="connsiteX3" fmla="*/ 848006 w 1645921"/>
                <a:gd name="connsiteY3" fmla="*/ 1933084 h 2169949"/>
                <a:gd name="connsiteX4" fmla="*/ 851058 w 1645921"/>
                <a:gd name="connsiteY4" fmla="*/ 2124229 h 2169949"/>
                <a:gd name="connsiteX5" fmla="*/ 1165501 w 1645921"/>
                <a:gd name="connsiteY5" fmla="*/ 2124229 h 2169949"/>
                <a:gd name="connsiteX6" fmla="*/ 483030 w 1645921"/>
                <a:gd name="connsiteY6" fmla="*/ 1713663 h 2169949"/>
                <a:gd name="connsiteX7" fmla="*/ 441567 w 1645921"/>
                <a:gd name="connsiteY7" fmla="*/ 2124229 h 2169949"/>
                <a:gd name="connsiteX8" fmla="*/ 456637 w 1645921"/>
                <a:gd name="connsiteY8" fmla="*/ 2124229 h 2169949"/>
                <a:gd name="connsiteX9" fmla="*/ 806082 w 1645921"/>
                <a:gd name="connsiteY9" fmla="*/ 1908038 h 2169949"/>
                <a:gd name="connsiteX10" fmla="*/ 483030 w 1645921"/>
                <a:gd name="connsiteY10" fmla="*/ 1713663 h 2169949"/>
                <a:gd name="connsiteX11" fmla="*/ 1192837 w 1645921"/>
                <a:gd name="connsiteY11" fmla="*/ 1703681 h 2169949"/>
                <a:gd name="connsiteX12" fmla="*/ 863251 w 1645921"/>
                <a:gd name="connsiteY12" fmla="*/ 1907494 h 2169949"/>
                <a:gd name="connsiteX13" fmla="*/ 1223376 w 1645921"/>
                <a:gd name="connsiteY13" fmla="*/ 2124229 h 2169949"/>
                <a:gd name="connsiteX14" fmla="*/ 1255703 w 1645921"/>
                <a:gd name="connsiteY14" fmla="*/ 2124229 h 2169949"/>
                <a:gd name="connsiteX15" fmla="*/ 813705 w 1645921"/>
                <a:gd name="connsiteY15" fmla="*/ 1701321 h 2169949"/>
                <a:gd name="connsiteX16" fmla="*/ 529673 w 1645921"/>
                <a:gd name="connsiteY16" fmla="*/ 1704407 h 2169949"/>
                <a:gd name="connsiteX17" fmla="*/ 529129 w 1645921"/>
                <a:gd name="connsiteY17" fmla="*/ 1706584 h 2169949"/>
                <a:gd name="connsiteX18" fmla="*/ 816608 w 1645921"/>
                <a:gd name="connsiteY18" fmla="*/ 1879544 h 2169949"/>
                <a:gd name="connsiteX19" fmla="*/ 813705 w 1645921"/>
                <a:gd name="connsiteY19" fmla="*/ 1701321 h 2169949"/>
                <a:gd name="connsiteX20" fmla="*/ 1143109 w 1645921"/>
                <a:gd name="connsiteY20" fmla="*/ 1697147 h 2169949"/>
                <a:gd name="connsiteX21" fmla="*/ 844376 w 1645921"/>
                <a:gd name="connsiteY21" fmla="*/ 1700595 h 2169949"/>
                <a:gd name="connsiteX22" fmla="*/ 847280 w 1645921"/>
                <a:gd name="connsiteY22" fmla="*/ 1882630 h 2169949"/>
                <a:gd name="connsiteX23" fmla="*/ 1143835 w 1645921"/>
                <a:gd name="connsiteY23" fmla="*/ 1699143 h 2169949"/>
                <a:gd name="connsiteX24" fmla="*/ 1143109 w 1645921"/>
                <a:gd name="connsiteY24" fmla="*/ 1697147 h 2169949"/>
                <a:gd name="connsiteX25" fmla="*/ 840565 w 1645921"/>
                <a:gd name="connsiteY25" fmla="*/ 1456129 h 2169949"/>
                <a:gd name="connsiteX26" fmla="*/ 844195 w 1645921"/>
                <a:gd name="connsiteY26" fmla="*/ 1670287 h 2169949"/>
                <a:gd name="connsiteX27" fmla="*/ 1144923 w 1645921"/>
                <a:gd name="connsiteY27" fmla="*/ 1666838 h 2169949"/>
                <a:gd name="connsiteX28" fmla="*/ 1145649 w 1645921"/>
                <a:gd name="connsiteY28" fmla="*/ 1665205 h 2169949"/>
                <a:gd name="connsiteX29" fmla="*/ 840565 w 1645921"/>
                <a:gd name="connsiteY29" fmla="*/ 1456129 h 2169949"/>
                <a:gd name="connsiteX30" fmla="*/ 810075 w 1645921"/>
                <a:gd name="connsiteY30" fmla="*/ 1455403 h 2169949"/>
                <a:gd name="connsiteX31" fmla="*/ 517695 w 1645921"/>
                <a:gd name="connsiteY31" fmla="*/ 1674098 h 2169949"/>
                <a:gd name="connsiteX32" fmla="*/ 813342 w 1645921"/>
                <a:gd name="connsiteY32" fmla="*/ 1670650 h 2169949"/>
                <a:gd name="connsiteX33" fmla="*/ 810075 w 1645921"/>
                <a:gd name="connsiteY33" fmla="*/ 1455403 h 2169949"/>
                <a:gd name="connsiteX34" fmla="*/ 530580 w 1645921"/>
                <a:gd name="connsiteY34" fmla="*/ 1243604 h 2169949"/>
                <a:gd name="connsiteX35" fmla="*/ 488656 w 1645921"/>
                <a:gd name="connsiteY35" fmla="*/ 1658308 h 2169949"/>
                <a:gd name="connsiteX36" fmla="*/ 797915 w 1645921"/>
                <a:gd name="connsiteY36" fmla="*/ 1426909 h 2169949"/>
                <a:gd name="connsiteX37" fmla="*/ 530580 w 1645921"/>
                <a:gd name="connsiteY37" fmla="*/ 1243604 h 2169949"/>
                <a:gd name="connsiteX38" fmla="*/ 836935 w 1645921"/>
                <a:gd name="connsiteY38" fmla="*/ 1223277 h 2169949"/>
                <a:gd name="connsiteX39" fmla="*/ 839658 w 1645921"/>
                <a:gd name="connsiteY39" fmla="*/ 1395693 h 2169949"/>
                <a:gd name="connsiteX40" fmla="*/ 1070150 w 1645921"/>
                <a:gd name="connsiteY40" fmla="*/ 1223277 h 2169949"/>
                <a:gd name="connsiteX41" fmla="*/ 836935 w 1645921"/>
                <a:gd name="connsiteY41" fmla="*/ 1223277 h 2169949"/>
                <a:gd name="connsiteX42" fmla="*/ 553085 w 1645921"/>
                <a:gd name="connsiteY42" fmla="*/ 1223277 h 2169949"/>
                <a:gd name="connsiteX43" fmla="*/ 809167 w 1645921"/>
                <a:gd name="connsiteY43" fmla="*/ 1398778 h 2169949"/>
                <a:gd name="connsiteX44" fmla="*/ 806445 w 1645921"/>
                <a:gd name="connsiteY44" fmla="*/ 1223277 h 2169949"/>
                <a:gd name="connsiteX45" fmla="*/ 553085 w 1645921"/>
                <a:gd name="connsiteY45" fmla="*/ 1223277 h 2169949"/>
                <a:gd name="connsiteX46" fmla="*/ 1121148 w 1645921"/>
                <a:gd name="connsiteY46" fmla="*/ 1222551 h 2169949"/>
                <a:gd name="connsiteX47" fmla="*/ 849095 w 1645921"/>
                <a:gd name="connsiteY47" fmla="*/ 1426001 h 2169949"/>
                <a:gd name="connsiteX48" fmla="*/ 1185940 w 1645921"/>
                <a:gd name="connsiteY48" fmla="*/ 1656856 h 2169949"/>
                <a:gd name="connsiteX49" fmla="*/ 1121148 w 1645921"/>
                <a:gd name="connsiteY49" fmla="*/ 1222551 h 2169949"/>
                <a:gd name="connsiteX50" fmla="*/ 803178 w 1645921"/>
                <a:gd name="connsiteY50" fmla="*/ 1009119 h 2169949"/>
                <a:gd name="connsiteX51" fmla="*/ 570690 w 1645921"/>
                <a:gd name="connsiteY51" fmla="*/ 1191335 h 2169949"/>
                <a:gd name="connsiteX52" fmla="*/ 805901 w 1645921"/>
                <a:gd name="connsiteY52" fmla="*/ 1191335 h 2169949"/>
                <a:gd name="connsiteX53" fmla="*/ 803178 w 1645921"/>
                <a:gd name="connsiteY53" fmla="*/ 1009119 h 2169949"/>
                <a:gd name="connsiteX54" fmla="*/ 833305 w 1645921"/>
                <a:gd name="connsiteY54" fmla="*/ 992422 h 2169949"/>
                <a:gd name="connsiteX55" fmla="*/ 836572 w 1645921"/>
                <a:gd name="connsiteY55" fmla="*/ 1191154 h 2169949"/>
                <a:gd name="connsiteX56" fmla="*/ 1087391 w 1645921"/>
                <a:gd name="connsiteY56" fmla="*/ 1191154 h 2169949"/>
                <a:gd name="connsiteX57" fmla="*/ 833305 w 1645921"/>
                <a:gd name="connsiteY57" fmla="*/ 992422 h 2169949"/>
                <a:gd name="connsiteX58" fmla="*/ 1055404 w 1645921"/>
                <a:gd name="connsiteY58" fmla="*/ 817761 h 2169949"/>
                <a:gd name="connsiteX59" fmla="*/ 1042745 w 1645921"/>
                <a:gd name="connsiteY59" fmla="*/ 821277 h 2169949"/>
                <a:gd name="connsiteX60" fmla="*/ 985031 w 1645921"/>
                <a:gd name="connsiteY60" fmla="*/ 866468 h 2169949"/>
                <a:gd name="connsiteX61" fmla="*/ 853269 w 1645921"/>
                <a:gd name="connsiteY61" fmla="*/ 969918 h 2169949"/>
                <a:gd name="connsiteX62" fmla="*/ 1113707 w 1645921"/>
                <a:gd name="connsiteY62" fmla="*/ 1173549 h 2169949"/>
                <a:gd name="connsiteX63" fmla="*/ 1099007 w 1645921"/>
                <a:gd name="connsiteY63" fmla="*/ 1072459 h 2169949"/>
                <a:gd name="connsiteX64" fmla="*/ 1079587 w 1645921"/>
                <a:gd name="connsiteY64" fmla="*/ 943783 h 2169949"/>
                <a:gd name="connsiteX65" fmla="*/ 1062346 w 1645921"/>
                <a:gd name="connsiteY65" fmla="*/ 828537 h 2169949"/>
                <a:gd name="connsiteX66" fmla="*/ 1055404 w 1645921"/>
                <a:gd name="connsiteY66" fmla="*/ 817761 h 2169949"/>
                <a:gd name="connsiteX67" fmla="*/ 576134 w 1645921"/>
                <a:gd name="connsiteY67" fmla="*/ 791513 h 2169949"/>
                <a:gd name="connsiteX68" fmla="*/ 537114 w 1645921"/>
                <a:gd name="connsiteY68" fmla="*/ 1179357 h 2169949"/>
                <a:gd name="connsiteX69" fmla="*/ 540744 w 1645921"/>
                <a:gd name="connsiteY69" fmla="*/ 1177179 h 2169949"/>
                <a:gd name="connsiteX70" fmla="*/ 796100 w 1645921"/>
                <a:gd name="connsiteY70" fmla="*/ 976996 h 2169949"/>
                <a:gd name="connsiteX71" fmla="*/ 796100 w 1645921"/>
                <a:gd name="connsiteY71" fmla="*/ 963384 h 2169949"/>
                <a:gd name="connsiteX72" fmla="*/ 618240 w 1645921"/>
                <a:gd name="connsiteY72" fmla="*/ 824181 h 2169949"/>
                <a:gd name="connsiteX73" fmla="*/ 576134 w 1645921"/>
                <a:gd name="connsiteY73" fmla="*/ 791513 h 2169949"/>
                <a:gd name="connsiteX74" fmla="*/ 832035 w 1645921"/>
                <a:gd name="connsiteY74" fmla="*/ 779716 h 2169949"/>
                <a:gd name="connsiteX75" fmla="*/ 832035 w 1645921"/>
                <a:gd name="connsiteY75" fmla="*/ 948865 h 2169949"/>
                <a:gd name="connsiteX76" fmla="*/ 1031534 w 1645921"/>
                <a:gd name="connsiteY76" fmla="*/ 792496 h 2169949"/>
                <a:gd name="connsiteX77" fmla="*/ 1031242 w 1645921"/>
                <a:gd name="connsiteY77" fmla="*/ 791569 h 2169949"/>
                <a:gd name="connsiteX78" fmla="*/ 1035405 w 1645921"/>
                <a:gd name="connsiteY78" fmla="*/ 783570 h 2169949"/>
                <a:gd name="connsiteX79" fmla="*/ 607714 w 1645921"/>
                <a:gd name="connsiteY79" fmla="*/ 775723 h 2169949"/>
                <a:gd name="connsiteX80" fmla="*/ 607351 w 1645921"/>
                <a:gd name="connsiteY80" fmla="*/ 777720 h 2169949"/>
                <a:gd name="connsiteX81" fmla="*/ 800637 w 1645921"/>
                <a:gd name="connsiteY81" fmla="*/ 928901 h 2169949"/>
                <a:gd name="connsiteX82" fmla="*/ 800637 w 1645921"/>
                <a:gd name="connsiteY82" fmla="*/ 779353 h 2169949"/>
                <a:gd name="connsiteX83" fmla="*/ 607714 w 1645921"/>
                <a:gd name="connsiteY83" fmla="*/ 775723 h 2169949"/>
                <a:gd name="connsiteX84" fmla="*/ 796931 w 1645921"/>
                <a:gd name="connsiteY84" fmla="*/ 594770 h 2169949"/>
                <a:gd name="connsiteX85" fmla="*/ 605840 w 1645921"/>
                <a:gd name="connsiteY85" fmla="*/ 744540 h 2169949"/>
                <a:gd name="connsiteX86" fmla="*/ 799169 w 1645921"/>
                <a:gd name="connsiteY86" fmla="*/ 744540 h 2169949"/>
                <a:gd name="connsiteX87" fmla="*/ 796931 w 1645921"/>
                <a:gd name="connsiteY87" fmla="*/ 594770 h 2169949"/>
                <a:gd name="connsiteX88" fmla="*/ 821693 w 1645921"/>
                <a:gd name="connsiteY88" fmla="*/ 581046 h 2169949"/>
                <a:gd name="connsiteX89" fmla="*/ 824378 w 1645921"/>
                <a:gd name="connsiteY89" fmla="*/ 744391 h 2169949"/>
                <a:gd name="connsiteX90" fmla="*/ 1030536 w 1645921"/>
                <a:gd name="connsiteY90" fmla="*/ 744391 h 2169949"/>
                <a:gd name="connsiteX91" fmla="*/ 821693 w 1645921"/>
                <a:gd name="connsiteY91" fmla="*/ 581046 h 2169949"/>
                <a:gd name="connsiteX92" fmla="*/ 1004245 w 1645921"/>
                <a:gd name="connsiteY92" fmla="*/ 437486 h 2169949"/>
                <a:gd name="connsiteX93" fmla="*/ 993840 w 1645921"/>
                <a:gd name="connsiteY93" fmla="*/ 440376 h 2169949"/>
                <a:gd name="connsiteX94" fmla="*/ 946402 w 1645921"/>
                <a:gd name="connsiteY94" fmla="*/ 477520 h 2169949"/>
                <a:gd name="connsiteX95" fmla="*/ 838102 w 1645921"/>
                <a:gd name="connsiteY95" fmla="*/ 562549 h 2169949"/>
                <a:gd name="connsiteX96" fmla="*/ 1052166 w 1645921"/>
                <a:gd name="connsiteY96" fmla="*/ 729921 h 2169949"/>
                <a:gd name="connsiteX97" fmla="*/ 1040084 w 1645921"/>
                <a:gd name="connsiteY97" fmla="*/ 646831 h 2169949"/>
                <a:gd name="connsiteX98" fmla="*/ 1024122 w 1645921"/>
                <a:gd name="connsiteY98" fmla="*/ 541068 h 2169949"/>
                <a:gd name="connsiteX99" fmla="*/ 1009951 w 1645921"/>
                <a:gd name="connsiteY99" fmla="*/ 446343 h 2169949"/>
                <a:gd name="connsiteX100" fmla="*/ 1004245 w 1645921"/>
                <a:gd name="connsiteY100" fmla="*/ 437486 h 2169949"/>
                <a:gd name="connsiteX101" fmla="*/ 610315 w 1645921"/>
                <a:gd name="connsiteY101" fmla="*/ 415911 h 2169949"/>
                <a:gd name="connsiteX102" fmla="*/ 578243 w 1645921"/>
                <a:gd name="connsiteY102" fmla="*/ 734695 h 2169949"/>
                <a:gd name="connsiteX103" fmla="*/ 581226 w 1645921"/>
                <a:gd name="connsiteY103" fmla="*/ 732905 h 2169949"/>
                <a:gd name="connsiteX104" fmla="*/ 791113 w 1645921"/>
                <a:gd name="connsiteY104" fmla="*/ 568367 h 2169949"/>
                <a:gd name="connsiteX105" fmla="*/ 791113 w 1645921"/>
                <a:gd name="connsiteY105" fmla="*/ 557179 h 2169949"/>
                <a:gd name="connsiteX106" fmla="*/ 644923 w 1645921"/>
                <a:gd name="connsiteY106" fmla="*/ 442763 h 2169949"/>
                <a:gd name="connsiteX107" fmla="*/ 610315 w 1645921"/>
                <a:gd name="connsiteY107" fmla="*/ 415911 h 2169949"/>
                <a:gd name="connsiteX108" fmla="*/ 1030322 w 1645921"/>
                <a:gd name="connsiteY108" fmla="*/ 412680 h 2169949"/>
                <a:gd name="connsiteX109" fmla="*/ 1030686 w 1645921"/>
                <a:gd name="connsiteY109" fmla="*/ 414569 h 2169949"/>
                <a:gd name="connsiteX110" fmla="*/ 1050973 w 1645921"/>
                <a:gd name="connsiteY110" fmla="*/ 551361 h 2169949"/>
                <a:gd name="connsiteX111" fmla="*/ 1068427 w 1645921"/>
                <a:gd name="connsiteY111" fmla="*/ 666821 h 2169949"/>
                <a:gd name="connsiteX112" fmla="*/ 1079316 w 1645921"/>
                <a:gd name="connsiteY112" fmla="*/ 739618 h 2169949"/>
                <a:gd name="connsiteX113" fmla="*/ 1079763 w 1645921"/>
                <a:gd name="connsiteY113" fmla="*/ 743198 h 2169949"/>
                <a:gd name="connsiteX114" fmla="*/ 1080791 w 1645921"/>
                <a:gd name="connsiteY114" fmla="*/ 744748 h 2169949"/>
                <a:gd name="connsiteX115" fmla="*/ 1476534 w 1645921"/>
                <a:gd name="connsiteY115" fmla="*/ 412680 h 2169949"/>
                <a:gd name="connsiteX116" fmla="*/ 820649 w 1645921"/>
                <a:gd name="connsiteY116" fmla="*/ 412680 h 2169949"/>
                <a:gd name="connsiteX117" fmla="*/ 820649 w 1645921"/>
                <a:gd name="connsiteY117" fmla="*/ 545245 h 2169949"/>
                <a:gd name="connsiteX118" fmla="*/ 989779 w 1645921"/>
                <a:gd name="connsiteY118" fmla="*/ 412680 h 2169949"/>
                <a:gd name="connsiteX119" fmla="*/ 646336 w 1645921"/>
                <a:gd name="connsiteY119" fmla="*/ 412680 h 2169949"/>
                <a:gd name="connsiteX120" fmla="*/ 794842 w 1645921"/>
                <a:gd name="connsiteY120" fmla="*/ 528836 h 2169949"/>
                <a:gd name="connsiteX121" fmla="*/ 794842 w 1645921"/>
                <a:gd name="connsiteY121" fmla="*/ 412680 h 2169949"/>
                <a:gd name="connsiteX122" fmla="*/ 171855 w 1645921"/>
                <a:gd name="connsiteY122" fmla="*/ 412680 h 2169949"/>
                <a:gd name="connsiteX123" fmla="*/ 553095 w 1645921"/>
                <a:gd name="connsiteY123" fmla="*/ 732578 h 2169949"/>
                <a:gd name="connsiteX124" fmla="*/ 562729 w 1645921"/>
                <a:gd name="connsiteY124" fmla="*/ 639075 h 2169949"/>
                <a:gd name="connsiteX125" fmla="*/ 570635 w 1645921"/>
                <a:gd name="connsiteY125" fmla="*/ 559864 h 2169949"/>
                <a:gd name="connsiteX126" fmla="*/ 580630 w 1645921"/>
                <a:gd name="connsiteY126" fmla="*/ 462155 h 2169949"/>
                <a:gd name="connsiteX127" fmla="*/ 585568 w 1645921"/>
                <a:gd name="connsiteY127" fmla="*/ 412680 h 2169949"/>
                <a:gd name="connsiteX128" fmla="*/ 789920 w 1645921"/>
                <a:gd name="connsiteY128" fmla="*/ 135167 h 2169949"/>
                <a:gd name="connsiteX129" fmla="*/ 630156 w 1645921"/>
                <a:gd name="connsiteY129" fmla="*/ 377723 h 2169949"/>
                <a:gd name="connsiteX130" fmla="*/ 794395 w 1645921"/>
                <a:gd name="connsiteY130" fmla="*/ 380706 h 2169949"/>
                <a:gd name="connsiteX131" fmla="*/ 791411 w 1645921"/>
                <a:gd name="connsiteY131" fmla="*/ 135764 h 2169949"/>
                <a:gd name="connsiteX132" fmla="*/ 789920 w 1645921"/>
                <a:gd name="connsiteY132" fmla="*/ 135167 h 2169949"/>
                <a:gd name="connsiteX133" fmla="*/ 818262 w 1645921"/>
                <a:gd name="connsiteY133" fmla="*/ 127261 h 2169949"/>
                <a:gd name="connsiteX134" fmla="*/ 816622 w 1645921"/>
                <a:gd name="connsiteY134" fmla="*/ 127559 h 2169949"/>
                <a:gd name="connsiteX135" fmla="*/ 819456 w 1645921"/>
                <a:gd name="connsiteY135" fmla="*/ 381303 h 2169949"/>
                <a:gd name="connsiteX136" fmla="*/ 989513 w 1645921"/>
                <a:gd name="connsiteY136" fmla="*/ 384138 h 2169949"/>
                <a:gd name="connsiteX137" fmla="*/ 818262 w 1645921"/>
                <a:gd name="connsiteY137" fmla="*/ 127261 h 2169949"/>
                <a:gd name="connsiteX138" fmla="*/ 762323 w 1645921"/>
                <a:gd name="connsiteY138" fmla="*/ 118161 h 2169949"/>
                <a:gd name="connsiteX139" fmla="*/ 658647 w 1645921"/>
                <a:gd name="connsiteY139" fmla="*/ 118908 h 2169949"/>
                <a:gd name="connsiteX140" fmla="*/ 642089 w 1645921"/>
                <a:gd name="connsiteY140" fmla="*/ 120101 h 2169949"/>
                <a:gd name="connsiteX141" fmla="*/ 638807 w 1645921"/>
                <a:gd name="connsiteY141" fmla="*/ 135914 h 2169949"/>
                <a:gd name="connsiteX142" fmla="*/ 638658 w 1645921"/>
                <a:gd name="connsiteY142" fmla="*/ 136659 h 2169949"/>
                <a:gd name="connsiteX143" fmla="*/ 628812 w 1645921"/>
                <a:gd name="connsiteY143" fmla="*/ 232876 h 2169949"/>
                <a:gd name="connsiteX144" fmla="*/ 620310 w 1645921"/>
                <a:gd name="connsiteY144" fmla="*/ 316562 h 2169949"/>
                <a:gd name="connsiteX145" fmla="*/ 617028 w 1645921"/>
                <a:gd name="connsiteY145" fmla="*/ 350424 h 2169949"/>
                <a:gd name="connsiteX146" fmla="*/ 618371 w 1645921"/>
                <a:gd name="connsiteY146" fmla="*/ 350723 h 2169949"/>
                <a:gd name="connsiteX147" fmla="*/ 771720 w 1645921"/>
                <a:gd name="connsiteY147" fmla="*/ 118161 h 2169949"/>
                <a:gd name="connsiteX148" fmla="*/ 762323 w 1645921"/>
                <a:gd name="connsiteY148" fmla="*/ 118161 h 2169949"/>
                <a:gd name="connsiteX149" fmla="*/ 954457 w 1645921"/>
                <a:gd name="connsiteY149" fmla="*/ 116819 h 2169949"/>
                <a:gd name="connsiteX150" fmla="*/ 886733 w 1645921"/>
                <a:gd name="connsiteY150" fmla="*/ 117416 h 2169949"/>
                <a:gd name="connsiteX151" fmla="*/ 841384 w 1645921"/>
                <a:gd name="connsiteY151" fmla="*/ 117416 h 2169949"/>
                <a:gd name="connsiteX152" fmla="*/ 993392 w 1645921"/>
                <a:gd name="connsiteY152" fmla="*/ 345800 h 2169949"/>
                <a:gd name="connsiteX153" fmla="*/ 994585 w 1645921"/>
                <a:gd name="connsiteY153" fmla="*/ 345352 h 2169949"/>
                <a:gd name="connsiteX154" fmla="*/ 989513 w 1645921"/>
                <a:gd name="connsiteY154" fmla="*/ 308208 h 2169949"/>
                <a:gd name="connsiteX155" fmla="*/ 961767 w 1645921"/>
                <a:gd name="connsiteY155" fmla="*/ 123233 h 2169949"/>
                <a:gd name="connsiteX156" fmla="*/ 954457 w 1645921"/>
                <a:gd name="connsiteY156" fmla="*/ 116819 h 2169949"/>
                <a:gd name="connsiteX157" fmla="*/ 686185 w 1645921"/>
                <a:gd name="connsiteY157" fmla="*/ 0 h 2169949"/>
                <a:gd name="connsiteX158" fmla="*/ 934104 w 1645921"/>
                <a:gd name="connsiteY158" fmla="*/ 0 h 2169949"/>
                <a:gd name="connsiteX159" fmla="*/ 970742 w 1645921"/>
                <a:gd name="connsiteY159" fmla="*/ 36638 h 2169949"/>
                <a:gd name="connsiteX160" fmla="*/ 961098 w 1645921"/>
                <a:gd name="connsiteY160" fmla="*/ 59922 h 2169949"/>
                <a:gd name="connsiteX161" fmla="*/ 1051055 w 1645921"/>
                <a:gd name="connsiteY161" fmla="*/ 59922 h 2169949"/>
                <a:gd name="connsiteX162" fmla="*/ 1073915 w 1645921"/>
                <a:gd name="connsiteY162" fmla="*/ 82782 h 2169949"/>
                <a:gd name="connsiteX163" fmla="*/ 1073914 w 1645921"/>
                <a:gd name="connsiteY163" fmla="*/ 82782 h 2169949"/>
                <a:gd name="connsiteX164" fmla="*/ 1051054 w 1645921"/>
                <a:gd name="connsiteY164" fmla="*/ 105642 h 2169949"/>
                <a:gd name="connsiteX165" fmla="*/ 984543 w 1645921"/>
                <a:gd name="connsiteY165" fmla="*/ 105642 h 2169949"/>
                <a:gd name="connsiteX166" fmla="*/ 1025912 w 1645921"/>
                <a:gd name="connsiteY166" fmla="*/ 382944 h 2169949"/>
                <a:gd name="connsiteX167" fmla="*/ 1029492 w 1645921"/>
                <a:gd name="connsiteY167" fmla="*/ 382348 h 2169949"/>
                <a:gd name="connsiteX168" fmla="*/ 1029641 w 1645921"/>
                <a:gd name="connsiteY168" fmla="*/ 383839 h 2169949"/>
                <a:gd name="connsiteX169" fmla="*/ 1029470 w 1645921"/>
                <a:gd name="connsiteY169" fmla="*/ 385248 h 2169949"/>
                <a:gd name="connsiteX170" fmla="*/ 1157032 w 1645921"/>
                <a:gd name="connsiteY170" fmla="*/ 385248 h 2169949"/>
                <a:gd name="connsiteX171" fmla="*/ 1157032 w 1645921"/>
                <a:gd name="connsiteY171" fmla="*/ 310832 h 2169949"/>
                <a:gd name="connsiteX172" fmla="*/ 1126536 w 1645921"/>
                <a:gd name="connsiteY172" fmla="*/ 310832 h 2169949"/>
                <a:gd name="connsiteX173" fmla="*/ 1117392 w 1645921"/>
                <a:gd name="connsiteY173" fmla="*/ 301688 h 2169949"/>
                <a:gd name="connsiteX174" fmla="*/ 1126536 w 1645921"/>
                <a:gd name="connsiteY174" fmla="*/ 292544 h 2169949"/>
                <a:gd name="connsiteX175" fmla="*/ 1157032 w 1645921"/>
                <a:gd name="connsiteY175" fmla="*/ 292544 h 2169949"/>
                <a:gd name="connsiteX176" fmla="*/ 1157032 w 1645921"/>
                <a:gd name="connsiteY176" fmla="*/ 282034 h 2169949"/>
                <a:gd name="connsiteX177" fmla="*/ 1126536 w 1645921"/>
                <a:gd name="connsiteY177" fmla="*/ 282034 h 2169949"/>
                <a:gd name="connsiteX178" fmla="*/ 1117392 w 1645921"/>
                <a:gd name="connsiteY178" fmla="*/ 272890 h 2169949"/>
                <a:gd name="connsiteX179" fmla="*/ 1126536 w 1645921"/>
                <a:gd name="connsiteY179" fmla="*/ 263746 h 2169949"/>
                <a:gd name="connsiteX180" fmla="*/ 1157032 w 1645921"/>
                <a:gd name="connsiteY180" fmla="*/ 263746 h 2169949"/>
                <a:gd name="connsiteX181" fmla="*/ 1157032 w 1645921"/>
                <a:gd name="connsiteY181" fmla="*/ 253236 h 2169949"/>
                <a:gd name="connsiteX182" fmla="*/ 1126536 w 1645921"/>
                <a:gd name="connsiteY182" fmla="*/ 253236 h 2169949"/>
                <a:gd name="connsiteX183" fmla="*/ 1117392 w 1645921"/>
                <a:gd name="connsiteY183" fmla="*/ 244092 h 2169949"/>
                <a:gd name="connsiteX184" fmla="*/ 1126536 w 1645921"/>
                <a:gd name="connsiteY184" fmla="*/ 234948 h 2169949"/>
                <a:gd name="connsiteX185" fmla="*/ 1157032 w 1645921"/>
                <a:gd name="connsiteY185" fmla="*/ 234948 h 2169949"/>
                <a:gd name="connsiteX186" fmla="*/ 1157032 w 1645921"/>
                <a:gd name="connsiteY186" fmla="*/ 219866 h 2169949"/>
                <a:gd name="connsiteX187" fmla="*/ 1170748 w 1645921"/>
                <a:gd name="connsiteY187" fmla="*/ 206150 h 2169949"/>
                <a:gd name="connsiteX188" fmla="*/ 1184464 w 1645921"/>
                <a:gd name="connsiteY188" fmla="*/ 219866 h 2169949"/>
                <a:gd name="connsiteX189" fmla="*/ 1184464 w 1645921"/>
                <a:gd name="connsiteY189" fmla="*/ 234948 h 2169949"/>
                <a:gd name="connsiteX190" fmla="*/ 1210556 w 1645921"/>
                <a:gd name="connsiteY190" fmla="*/ 234948 h 2169949"/>
                <a:gd name="connsiteX191" fmla="*/ 1219700 w 1645921"/>
                <a:gd name="connsiteY191" fmla="*/ 244092 h 2169949"/>
                <a:gd name="connsiteX192" fmla="*/ 1210556 w 1645921"/>
                <a:gd name="connsiteY192" fmla="*/ 253236 h 2169949"/>
                <a:gd name="connsiteX193" fmla="*/ 1184464 w 1645921"/>
                <a:gd name="connsiteY193" fmla="*/ 253236 h 2169949"/>
                <a:gd name="connsiteX194" fmla="*/ 1184464 w 1645921"/>
                <a:gd name="connsiteY194" fmla="*/ 263746 h 2169949"/>
                <a:gd name="connsiteX195" fmla="*/ 1210556 w 1645921"/>
                <a:gd name="connsiteY195" fmla="*/ 263746 h 2169949"/>
                <a:gd name="connsiteX196" fmla="*/ 1219700 w 1645921"/>
                <a:gd name="connsiteY196" fmla="*/ 272890 h 2169949"/>
                <a:gd name="connsiteX197" fmla="*/ 1210556 w 1645921"/>
                <a:gd name="connsiteY197" fmla="*/ 282034 h 2169949"/>
                <a:gd name="connsiteX198" fmla="*/ 1184464 w 1645921"/>
                <a:gd name="connsiteY198" fmla="*/ 282034 h 2169949"/>
                <a:gd name="connsiteX199" fmla="*/ 1184464 w 1645921"/>
                <a:gd name="connsiteY199" fmla="*/ 292544 h 2169949"/>
                <a:gd name="connsiteX200" fmla="*/ 1210556 w 1645921"/>
                <a:gd name="connsiteY200" fmla="*/ 292544 h 2169949"/>
                <a:gd name="connsiteX201" fmla="*/ 1219700 w 1645921"/>
                <a:gd name="connsiteY201" fmla="*/ 301688 h 2169949"/>
                <a:gd name="connsiteX202" fmla="*/ 1210556 w 1645921"/>
                <a:gd name="connsiteY202" fmla="*/ 310832 h 2169949"/>
                <a:gd name="connsiteX203" fmla="*/ 1184464 w 1645921"/>
                <a:gd name="connsiteY203" fmla="*/ 310832 h 2169949"/>
                <a:gd name="connsiteX204" fmla="*/ 1184464 w 1645921"/>
                <a:gd name="connsiteY204" fmla="*/ 385248 h 2169949"/>
                <a:gd name="connsiteX205" fmla="*/ 1315794 w 1645921"/>
                <a:gd name="connsiteY205" fmla="*/ 385248 h 2169949"/>
                <a:gd name="connsiteX206" fmla="*/ 1315794 w 1645921"/>
                <a:gd name="connsiteY206" fmla="*/ 310832 h 2169949"/>
                <a:gd name="connsiteX207" fmla="*/ 1286537 w 1645921"/>
                <a:gd name="connsiteY207" fmla="*/ 310832 h 2169949"/>
                <a:gd name="connsiteX208" fmla="*/ 1277393 w 1645921"/>
                <a:gd name="connsiteY208" fmla="*/ 301688 h 2169949"/>
                <a:gd name="connsiteX209" fmla="*/ 1286537 w 1645921"/>
                <a:gd name="connsiteY209" fmla="*/ 292544 h 2169949"/>
                <a:gd name="connsiteX210" fmla="*/ 1315794 w 1645921"/>
                <a:gd name="connsiteY210" fmla="*/ 292544 h 2169949"/>
                <a:gd name="connsiteX211" fmla="*/ 1315794 w 1645921"/>
                <a:gd name="connsiteY211" fmla="*/ 282034 h 2169949"/>
                <a:gd name="connsiteX212" fmla="*/ 1286537 w 1645921"/>
                <a:gd name="connsiteY212" fmla="*/ 282034 h 2169949"/>
                <a:gd name="connsiteX213" fmla="*/ 1277393 w 1645921"/>
                <a:gd name="connsiteY213" fmla="*/ 272890 h 2169949"/>
                <a:gd name="connsiteX214" fmla="*/ 1286537 w 1645921"/>
                <a:gd name="connsiteY214" fmla="*/ 263746 h 2169949"/>
                <a:gd name="connsiteX215" fmla="*/ 1315794 w 1645921"/>
                <a:gd name="connsiteY215" fmla="*/ 263746 h 2169949"/>
                <a:gd name="connsiteX216" fmla="*/ 1315794 w 1645921"/>
                <a:gd name="connsiteY216" fmla="*/ 253236 h 2169949"/>
                <a:gd name="connsiteX217" fmla="*/ 1286537 w 1645921"/>
                <a:gd name="connsiteY217" fmla="*/ 253236 h 2169949"/>
                <a:gd name="connsiteX218" fmla="*/ 1277393 w 1645921"/>
                <a:gd name="connsiteY218" fmla="*/ 244092 h 2169949"/>
                <a:gd name="connsiteX219" fmla="*/ 1286537 w 1645921"/>
                <a:gd name="connsiteY219" fmla="*/ 234948 h 2169949"/>
                <a:gd name="connsiteX220" fmla="*/ 1315794 w 1645921"/>
                <a:gd name="connsiteY220" fmla="*/ 234948 h 2169949"/>
                <a:gd name="connsiteX221" fmla="*/ 1315794 w 1645921"/>
                <a:gd name="connsiteY221" fmla="*/ 219866 h 2169949"/>
                <a:gd name="connsiteX222" fmla="*/ 1329510 w 1645921"/>
                <a:gd name="connsiteY222" fmla="*/ 206150 h 2169949"/>
                <a:gd name="connsiteX223" fmla="*/ 1343226 w 1645921"/>
                <a:gd name="connsiteY223" fmla="*/ 219866 h 2169949"/>
                <a:gd name="connsiteX224" fmla="*/ 1343226 w 1645921"/>
                <a:gd name="connsiteY224" fmla="*/ 234948 h 2169949"/>
                <a:gd name="connsiteX225" fmla="*/ 1370557 w 1645921"/>
                <a:gd name="connsiteY225" fmla="*/ 234948 h 2169949"/>
                <a:gd name="connsiteX226" fmla="*/ 1379701 w 1645921"/>
                <a:gd name="connsiteY226" fmla="*/ 244092 h 2169949"/>
                <a:gd name="connsiteX227" fmla="*/ 1370557 w 1645921"/>
                <a:gd name="connsiteY227" fmla="*/ 253236 h 2169949"/>
                <a:gd name="connsiteX228" fmla="*/ 1343226 w 1645921"/>
                <a:gd name="connsiteY228" fmla="*/ 253236 h 2169949"/>
                <a:gd name="connsiteX229" fmla="*/ 1343226 w 1645921"/>
                <a:gd name="connsiteY229" fmla="*/ 263746 h 2169949"/>
                <a:gd name="connsiteX230" fmla="*/ 1370557 w 1645921"/>
                <a:gd name="connsiteY230" fmla="*/ 263746 h 2169949"/>
                <a:gd name="connsiteX231" fmla="*/ 1379701 w 1645921"/>
                <a:gd name="connsiteY231" fmla="*/ 272890 h 2169949"/>
                <a:gd name="connsiteX232" fmla="*/ 1370557 w 1645921"/>
                <a:gd name="connsiteY232" fmla="*/ 282034 h 2169949"/>
                <a:gd name="connsiteX233" fmla="*/ 1343226 w 1645921"/>
                <a:gd name="connsiteY233" fmla="*/ 282034 h 2169949"/>
                <a:gd name="connsiteX234" fmla="*/ 1343226 w 1645921"/>
                <a:gd name="connsiteY234" fmla="*/ 292544 h 2169949"/>
                <a:gd name="connsiteX235" fmla="*/ 1370557 w 1645921"/>
                <a:gd name="connsiteY235" fmla="*/ 292544 h 2169949"/>
                <a:gd name="connsiteX236" fmla="*/ 1379701 w 1645921"/>
                <a:gd name="connsiteY236" fmla="*/ 301688 h 2169949"/>
                <a:gd name="connsiteX237" fmla="*/ 1370557 w 1645921"/>
                <a:gd name="connsiteY237" fmla="*/ 310832 h 2169949"/>
                <a:gd name="connsiteX238" fmla="*/ 1343226 w 1645921"/>
                <a:gd name="connsiteY238" fmla="*/ 310832 h 2169949"/>
                <a:gd name="connsiteX239" fmla="*/ 1343226 w 1645921"/>
                <a:gd name="connsiteY239" fmla="*/ 385248 h 2169949"/>
                <a:gd name="connsiteX240" fmla="*/ 1497488 w 1645921"/>
                <a:gd name="connsiteY240" fmla="*/ 385248 h 2169949"/>
                <a:gd name="connsiteX241" fmla="*/ 1505347 w 1645921"/>
                <a:gd name="connsiteY241" fmla="*/ 388503 h 2169949"/>
                <a:gd name="connsiteX242" fmla="*/ 1505405 w 1645921"/>
                <a:gd name="connsiteY242" fmla="*/ 388454 h 2169949"/>
                <a:gd name="connsiteX243" fmla="*/ 1524728 w 1645921"/>
                <a:gd name="connsiteY243" fmla="*/ 390145 h 2169949"/>
                <a:gd name="connsiteX244" fmla="*/ 1523038 w 1645921"/>
                <a:gd name="connsiteY244" fmla="*/ 409469 h 2169949"/>
                <a:gd name="connsiteX245" fmla="*/ 1085083 w 1645921"/>
                <a:gd name="connsiteY245" fmla="*/ 776956 h 2169949"/>
                <a:gd name="connsiteX246" fmla="*/ 1087573 w 1645921"/>
                <a:gd name="connsiteY246" fmla="*/ 789880 h 2169949"/>
                <a:gd name="connsiteX247" fmla="*/ 1112255 w 1645921"/>
                <a:gd name="connsiteY247" fmla="*/ 956306 h 2169949"/>
                <a:gd name="connsiteX248" fmla="*/ 1133490 w 1645921"/>
                <a:gd name="connsiteY248" fmla="*/ 1096779 h 2169949"/>
                <a:gd name="connsiteX249" fmla="*/ 1146738 w 1645921"/>
                <a:gd name="connsiteY249" fmla="*/ 1185346 h 2169949"/>
                <a:gd name="connsiteX250" fmla="*/ 1147283 w 1645921"/>
                <a:gd name="connsiteY250" fmla="*/ 1189702 h 2169949"/>
                <a:gd name="connsiteX251" fmla="*/ 1153816 w 1645921"/>
                <a:gd name="connsiteY251" fmla="*/ 1215292 h 2169949"/>
                <a:gd name="connsiteX252" fmla="*/ 1156176 w 1645921"/>
                <a:gd name="connsiteY252" fmla="*/ 1249956 h 2169949"/>
                <a:gd name="connsiteX253" fmla="*/ 1190114 w 1645921"/>
                <a:gd name="connsiteY253" fmla="*/ 1475367 h 2169949"/>
                <a:gd name="connsiteX254" fmla="*/ 1217701 w 1645921"/>
                <a:gd name="connsiteY254" fmla="*/ 1659579 h 2169949"/>
                <a:gd name="connsiteX255" fmla="*/ 1221875 w 1645921"/>
                <a:gd name="connsiteY255" fmla="*/ 1665931 h 2169949"/>
                <a:gd name="connsiteX256" fmla="*/ 1224235 w 1645921"/>
                <a:gd name="connsiteY256" fmla="*/ 1671920 h 2169949"/>
                <a:gd name="connsiteX257" fmla="*/ 1235668 w 1645921"/>
                <a:gd name="connsiteY257" fmla="*/ 1781903 h 2169949"/>
                <a:gd name="connsiteX258" fmla="*/ 1258718 w 1645921"/>
                <a:gd name="connsiteY258" fmla="*/ 1935625 h 2169949"/>
                <a:gd name="connsiteX259" fmla="*/ 1281222 w 1645921"/>
                <a:gd name="connsiteY259" fmla="*/ 2087713 h 2169949"/>
                <a:gd name="connsiteX260" fmla="*/ 1286826 w 1645921"/>
                <a:gd name="connsiteY260" fmla="*/ 2124229 h 2169949"/>
                <a:gd name="connsiteX261" fmla="*/ 1623061 w 1645921"/>
                <a:gd name="connsiteY261" fmla="*/ 2124229 h 2169949"/>
                <a:gd name="connsiteX262" fmla="*/ 1636122 w 1645921"/>
                <a:gd name="connsiteY262" fmla="*/ 2129640 h 2169949"/>
                <a:gd name="connsiteX263" fmla="*/ 1640572 w 1645921"/>
                <a:gd name="connsiteY263" fmla="*/ 2129637 h 2169949"/>
                <a:gd name="connsiteX264" fmla="*/ 1640572 w 1645921"/>
                <a:gd name="connsiteY264" fmla="*/ 2134176 h 2169949"/>
                <a:gd name="connsiteX265" fmla="*/ 1645921 w 1645921"/>
                <a:gd name="connsiteY265" fmla="*/ 2147089 h 2169949"/>
                <a:gd name="connsiteX266" fmla="*/ 1645920 w 1645921"/>
                <a:gd name="connsiteY266" fmla="*/ 2147089 h 2169949"/>
                <a:gd name="connsiteX267" fmla="*/ 1640572 w 1645921"/>
                <a:gd name="connsiteY267" fmla="*/ 2160000 h 2169949"/>
                <a:gd name="connsiteX268" fmla="*/ 1640572 w 1645921"/>
                <a:gd name="connsiteY268" fmla="*/ 2166683 h 2169949"/>
                <a:gd name="connsiteX269" fmla="*/ 1630945 w 1645921"/>
                <a:gd name="connsiteY269" fmla="*/ 2166683 h 2169949"/>
                <a:gd name="connsiteX270" fmla="*/ 1623060 w 1645921"/>
                <a:gd name="connsiteY270" fmla="*/ 2169949 h 2169949"/>
                <a:gd name="connsiteX271" fmla="*/ 22860 w 1645921"/>
                <a:gd name="connsiteY271" fmla="*/ 2169948 h 2169949"/>
                <a:gd name="connsiteX272" fmla="*/ 14978 w 1645921"/>
                <a:gd name="connsiteY272" fmla="*/ 2166683 h 2169949"/>
                <a:gd name="connsiteX273" fmla="*/ 5349 w 1645921"/>
                <a:gd name="connsiteY273" fmla="*/ 2166683 h 2169949"/>
                <a:gd name="connsiteX274" fmla="*/ 5349 w 1645921"/>
                <a:gd name="connsiteY274" fmla="*/ 2160002 h 2169949"/>
                <a:gd name="connsiteX275" fmla="*/ 0 w 1645921"/>
                <a:gd name="connsiteY275" fmla="*/ 2147089 h 2169949"/>
                <a:gd name="connsiteX276" fmla="*/ 6696 w 1645921"/>
                <a:gd name="connsiteY276" fmla="*/ 2130925 h 2169949"/>
                <a:gd name="connsiteX277" fmla="*/ 22860 w 1645921"/>
                <a:gd name="connsiteY277" fmla="*/ 2124229 h 2169949"/>
                <a:gd name="connsiteX278" fmla="*/ 410941 w 1645921"/>
                <a:gd name="connsiteY278" fmla="*/ 2124229 h 2169949"/>
                <a:gd name="connsiteX279" fmla="*/ 415334 w 1645921"/>
                <a:gd name="connsiteY279" fmla="*/ 2082631 h 2169949"/>
                <a:gd name="connsiteX280" fmla="*/ 427676 w 1645921"/>
                <a:gd name="connsiteY280" fmla="*/ 1961033 h 2169949"/>
                <a:gd name="connsiteX281" fmla="*/ 437295 w 1645921"/>
                <a:gd name="connsiteY281" fmla="*/ 1862847 h 2169949"/>
                <a:gd name="connsiteX282" fmla="*/ 449455 w 1645921"/>
                <a:gd name="connsiteY282" fmla="*/ 1745786 h 2169949"/>
                <a:gd name="connsiteX283" fmla="*/ 453447 w 1645921"/>
                <a:gd name="connsiteY283" fmla="*/ 1706221 h 2169949"/>
                <a:gd name="connsiteX284" fmla="*/ 444554 w 1645921"/>
                <a:gd name="connsiteY284" fmla="*/ 1691158 h 2169949"/>
                <a:gd name="connsiteX285" fmla="*/ 458348 w 1645921"/>
                <a:gd name="connsiteY285" fmla="*/ 1653227 h 2169949"/>
                <a:gd name="connsiteX286" fmla="*/ 475045 w 1645921"/>
                <a:gd name="connsiteY286" fmla="*/ 1492971 h 2169949"/>
                <a:gd name="connsiteX287" fmla="*/ 488112 w 1645921"/>
                <a:gd name="connsiteY287" fmla="*/ 1357761 h 2169949"/>
                <a:gd name="connsiteX288" fmla="*/ 501179 w 1645921"/>
                <a:gd name="connsiteY288" fmla="*/ 1231626 h 2169949"/>
                <a:gd name="connsiteX289" fmla="*/ 490834 w 1645921"/>
                <a:gd name="connsiteY289" fmla="*/ 1215473 h 2169949"/>
                <a:gd name="connsiteX290" fmla="*/ 505898 w 1645921"/>
                <a:gd name="connsiteY290" fmla="*/ 1182805 h 2169949"/>
                <a:gd name="connsiteX291" fmla="*/ 518239 w 1645921"/>
                <a:gd name="connsiteY291" fmla="*/ 1063022 h 2169949"/>
                <a:gd name="connsiteX292" fmla="*/ 527858 w 1645921"/>
                <a:gd name="connsiteY292" fmla="*/ 966651 h 2169949"/>
                <a:gd name="connsiteX293" fmla="*/ 540018 w 1645921"/>
                <a:gd name="connsiteY293" fmla="*/ 847775 h 2169949"/>
                <a:gd name="connsiteX294" fmla="*/ 548341 w 1645921"/>
                <a:gd name="connsiteY294" fmla="*/ 764399 h 2169949"/>
                <a:gd name="connsiteX295" fmla="*/ 132037 w 1645921"/>
                <a:gd name="connsiteY295" fmla="*/ 415079 h 2169949"/>
                <a:gd name="connsiteX296" fmla="*/ 129621 w 1645921"/>
                <a:gd name="connsiteY296" fmla="*/ 410438 h 2169949"/>
                <a:gd name="connsiteX297" fmla="*/ 125334 w 1645921"/>
                <a:gd name="connsiteY297" fmla="*/ 408662 h 2169949"/>
                <a:gd name="connsiteX298" fmla="*/ 121316 w 1645921"/>
                <a:gd name="connsiteY298" fmla="*/ 398964 h 2169949"/>
                <a:gd name="connsiteX299" fmla="*/ 135032 w 1645921"/>
                <a:gd name="connsiteY299" fmla="*/ 385248 h 2169949"/>
                <a:gd name="connsiteX300" fmla="*/ 301963 w 1645921"/>
                <a:gd name="connsiteY300" fmla="*/ 385248 h 2169949"/>
                <a:gd name="connsiteX301" fmla="*/ 301963 w 1645921"/>
                <a:gd name="connsiteY301" fmla="*/ 319242 h 2169949"/>
                <a:gd name="connsiteX302" fmla="*/ 274367 w 1645921"/>
                <a:gd name="connsiteY302" fmla="*/ 319242 h 2169949"/>
                <a:gd name="connsiteX303" fmla="*/ 265223 w 1645921"/>
                <a:gd name="connsiteY303" fmla="*/ 310098 h 2169949"/>
                <a:gd name="connsiteX304" fmla="*/ 274367 w 1645921"/>
                <a:gd name="connsiteY304" fmla="*/ 300954 h 2169949"/>
                <a:gd name="connsiteX305" fmla="*/ 301963 w 1645921"/>
                <a:gd name="connsiteY305" fmla="*/ 300954 h 2169949"/>
                <a:gd name="connsiteX306" fmla="*/ 301963 w 1645921"/>
                <a:gd name="connsiteY306" fmla="*/ 290444 h 2169949"/>
                <a:gd name="connsiteX307" fmla="*/ 274367 w 1645921"/>
                <a:gd name="connsiteY307" fmla="*/ 290444 h 2169949"/>
                <a:gd name="connsiteX308" fmla="*/ 265223 w 1645921"/>
                <a:gd name="connsiteY308" fmla="*/ 281300 h 2169949"/>
                <a:gd name="connsiteX309" fmla="*/ 274367 w 1645921"/>
                <a:gd name="connsiteY309" fmla="*/ 272156 h 2169949"/>
                <a:gd name="connsiteX310" fmla="*/ 301963 w 1645921"/>
                <a:gd name="connsiteY310" fmla="*/ 272156 h 2169949"/>
                <a:gd name="connsiteX311" fmla="*/ 301963 w 1645921"/>
                <a:gd name="connsiteY311" fmla="*/ 261646 h 2169949"/>
                <a:gd name="connsiteX312" fmla="*/ 274367 w 1645921"/>
                <a:gd name="connsiteY312" fmla="*/ 261646 h 2169949"/>
                <a:gd name="connsiteX313" fmla="*/ 265223 w 1645921"/>
                <a:gd name="connsiteY313" fmla="*/ 252502 h 2169949"/>
                <a:gd name="connsiteX314" fmla="*/ 274367 w 1645921"/>
                <a:gd name="connsiteY314" fmla="*/ 243358 h 2169949"/>
                <a:gd name="connsiteX315" fmla="*/ 301963 w 1645921"/>
                <a:gd name="connsiteY315" fmla="*/ 243358 h 2169949"/>
                <a:gd name="connsiteX316" fmla="*/ 301963 w 1645921"/>
                <a:gd name="connsiteY316" fmla="*/ 219866 h 2169949"/>
                <a:gd name="connsiteX317" fmla="*/ 315679 w 1645921"/>
                <a:gd name="connsiteY317" fmla="*/ 206150 h 2169949"/>
                <a:gd name="connsiteX318" fmla="*/ 329395 w 1645921"/>
                <a:gd name="connsiteY318" fmla="*/ 219866 h 2169949"/>
                <a:gd name="connsiteX319" fmla="*/ 329395 w 1645921"/>
                <a:gd name="connsiteY319" fmla="*/ 243358 h 2169949"/>
                <a:gd name="connsiteX320" fmla="*/ 358387 w 1645921"/>
                <a:gd name="connsiteY320" fmla="*/ 243358 h 2169949"/>
                <a:gd name="connsiteX321" fmla="*/ 367531 w 1645921"/>
                <a:gd name="connsiteY321" fmla="*/ 252502 h 2169949"/>
                <a:gd name="connsiteX322" fmla="*/ 358387 w 1645921"/>
                <a:gd name="connsiteY322" fmla="*/ 261646 h 2169949"/>
                <a:gd name="connsiteX323" fmla="*/ 329395 w 1645921"/>
                <a:gd name="connsiteY323" fmla="*/ 261646 h 2169949"/>
                <a:gd name="connsiteX324" fmla="*/ 329395 w 1645921"/>
                <a:gd name="connsiteY324" fmla="*/ 272156 h 2169949"/>
                <a:gd name="connsiteX325" fmla="*/ 358387 w 1645921"/>
                <a:gd name="connsiteY325" fmla="*/ 272156 h 2169949"/>
                <a:gd name="connsiteX326" fmla="*/ 367531 w 1645921"/>
                <a:gd name="connsiteY326" fmla="*/ 281300 h 2169949"/>
                <a:gd name="connsiteX327" fmla="*/ 358387 w 1645921"/>
                <a:gd name="connsiteY327" fmla="*/ 290444 h 2169949"/>
                <a:gd name="connsiteX328" fmla="*/ 329395 w 1645921"/>
                <a:gd name="connsiteY328" fmla="*/ 290444 h 2169949"/>
                <a:gd name="connsiteX329" fmla="*/ 329395 w 1645921"/>
                <a:gd name="connsiteY329" fmla="*/ 300954 h 2169949"/>
                <a:gd name="connsiteX330" fmla="*/ 358387 w 1645921"/>
                <a:gd name="connsiteY330" fmla="*/ 300954 h 2169949"/>
                <a:gd name="connsiteX331" fmla="*/ 367531 w 1645921"/>
                <a:gd name="connsiteY331" fmla="*/ 310098 h 2169949"/>
                <a:gd name="connsiteX332" fmla="*/ 358387 w 1645921"/>
                <a:gd name="connsiteY332" fmla="*/ 319242 h 2169949"/>
                <a:gd name="connsiteX333" fmla="*/ 329395 w 1645921"/>
                <a:gd name="connsiteY333" fmla="*/ 319242 h 2169949"/>
                <a:gd name="connsiteX334" fmla="*/ 329395 w 1645921"/>
                <a:gd name="connsiteY334" fmla="*/ 385248 h 2169949"/>
                <a:gd name="connsiteX335" fmla="*/ 447531 w 1645921"/>
                <a:gd name="connsiteY335" fmla="*/ 385248 h 2169949"/>
                <a:gd name="connsiteX336" fmla="*/ 447531 w 1645921"/>
                <a:gd name="connsiteY336" fmla="*/ 315782 h 2169949"/>
                <a:gd name="connsiteX337" fmla="*/ 417009 w 1645921"/>
                <a:gd name="connsiteY337" fmla="*/ 315782 h 2169949"/>
                <a:gd name="connsiteX338" fmla="*/ 407865 w 1645921"/>
                <a:gd name="connsiteY338" fmla="*/ 306638 h 2169949"/>
                <a:gd name="connsiteX339" fmla="*/ 417009 w 1645921"/>
                <a:gd name="connsiteY339" fmla="*/ 297494 h 2169949"/>
                <a:gd name="connsiteX340" fmla="*/ 447531 w 1645921"/>
                <a:gd name="connsiteY340" fmla="*/ 297494 h 2169949"/>
                <a:gd name="connsiteX341" fmla="*/ 447531 w 1645921"/>
                <a:gd name="connsiteY341" fmla="*/ 286984 h 2169949"/>
                <a:gd name="connsiteX342" fmla="*/ 417009 w 1645921"/>
                <a:gd name="connsiteY342" fmla="*/ 286984 h 2169949"/>
                <a:gd name="connsiteX343" fmla="*/ 407865 w 1645921"/>
                <a:gd name="connsiteY343" fmla="*/ 277840 h 2169949"/>
                <a:gd name="connsiteX344" fmla="*/ 417009 w 1645921"/>
                <a:gd name="connsiteY344" fmla="*/ 268696 h 2169949"/>
                <a:gd name="connsiteX345" fmla="*/ 447531 w 1645921"/>
                <a:gd name="connsiteY345" fmla="*/ 268696 h 2169949"/>
                <a:gd name="connsiteX346" fmla="*/ 447531 w 1645921"/>
                <a:gd name="connsiteY346" fmla="*/ 258186 h 2169949"/>
                <a:gd name="connsiteX347" fmla="*/ 417009 w 1645921"/>
                <a:gd name="connsiteY347" fmla="*/ 258186 h 2169949"/>
                <a:gd name="connsiteX348" fmla="*/ 407865 w 1645921"/>
                <a:gd name="connsiteY348" fmla="*/ 249042 h 2169949"/>
                <a:gd name="connsiteX349" fmla="*/ 417009 w 1645921"/>
                <a:gd name="connsiteY349" fmla="*/ 239898 h 2169949"/>
                <a:gd name="connsiteX350" fmla="*/ 447531 w 1645921"/>
                <a:gd name="connsiteY350" fmla="*/ 239898 h 2169949"/>
                <a:gd name="connsiteX351" fmla="*/ 447531 w 1645921"/>
                <a:gd name="connsiteY351" fmla="*/ 219866 h 2169949"/>
                <a:gd name="connsiteX352" fmla="*/ 461247 w 1645921"/>
                <a:gd name="connsiteY352" fmla="*/ 206150 h 2169949"/>
                <a:gd name="connsiteX353" fmla="*/ 474963 w 1645921"/>
                <a:gd name="connsiteY353" fmla="*/ 219866 h 2169949"/>
                <a:gd name="connsiteX354" fmla="*/ 474963 w 1645921"/>
                <a:gd name="connsiteY354" fmla="*/ 239898 h 2169949"/>
                <a:gd name="connsiteX355" fmla="*/ 501029 w 1645921"/>
                <a:gd name="connsiteY355" fmla="*/ 239898 h 2169949"/>
                <a:gd name="connsiteX356" fmla="*/ 510173 w 1645921"/>
                <a:gd name="connsiteY356" fmla="*/ 249042 h 2169949"/>
                <a:gd name="connsiteX357" fmla="*/ 501029 w 1645921"/>
                <a:gd name="connsiteY357" fmla="*/ 258186 h 2169949"/>
                <a:gd name="connsiteX358" fmla="*/ 474963 w 1645921"/>
                <a:gd name="connsiteY358" fmla="*/ 258186 h 2169949"/>
                <a:gd name="connsiteX359" fmla="*/ 474963 w 1645921"/>
                <a:gd name="connsiteY359" fmla="*/ 268696 h 2169949"/>
                <a:gd name="connsiteX360" fmla="*/ 501029 w 1645921"/>
                <a:gd name="connsiteY360" fmla="*/ 268696 h 2169949"/>
                <a:gd name="connsiteX361" fmla="*/ 510173 w 1645921"/>
                <a:gd name="connsiteY361" fmla="*/ 277840 h 2169949"/>
                <a:gd name="connsiteX362" fmla="*/ 501029 w 1645921"/>
                <a:gd name="connsiteY362" fmla="*/ 286984 h 2169949"/>
                <a:gd name="connsiteX363" fmla="*/ 474963 w 1645921"/>
                <a:gd name="connsiteY363" fmla="*/ 286984 h 2169949"/>
                <a:gd name="connsiteX364" fmla="*/ 474963 w 1645921"/>
                <a:gd name="connsiteY364" fmla="*/ 297494 h 2169949"/>
                <a:gd name="connsiteX365" fmla="*/ 501029 w 1645921"/>
                <a:gd name="connsiteY365" fmla="*/ 297494 h 2169949"/>
                <a:gd name="connsiteX366" fmla="*/ 510173 w 1645921"/>
                <a:gd name="connsiteY366" fmla="*/ 306638 h 2169949"/>
                <a:gd name="connsiteX367" fmla="*/ 501029 w 1645921"/>
                <a:gd name="connsiteY367" fmla="*/ 315782 h 2169949"/>
                <a:gd name="connsiteX368" fmla="*/ 474963 w 1645921"/>
                <a:gd name="connsiteY368" fmla="*/ 315782 h 2169949"/>
                <a:gd name="connsiteX369" fmla="*/ 474963 w 1645921"/>
                <a:gd name="connsiteY369" fmla="*/ 385248 h 2169949"/>
                <a:gd name="connsiteX370" fmla="*/ 588306 w 1645921"/>
                <a:gd name="connsiteY370" fmla="*/ 385248 h 2169949"/>
                <a:gd name="connsiteX371" fmla="*/ 588536 w 1645921"/>
                <a:gd name="connsiteY371" fmla="*/ 382944 h 2169949"/>
                <a:gd name="connsiteX372" fmla="*/ 598679 w 1645921"/>
                <a:gd name="connsiteY372" fmla="*/ 284490 h 2169949"/>
                <a:gd name="connsiteX373" fmla="*/ 606437 w 1645921"/>
                <a:gd name="connsiteY373" fmla="*/ 206025 h 2169949"/>
                <a:gd name="connsiteX374" fmla="*/ 616580 w 1645921"/>
                <a:gd name="connsiteY374" fmla="*/ 107571 h 2169949"/>
                <a:gd name="connsiteX375" fmla="*/ 616580 w 1645921"/>
                <a:gd name="connsiteY375" fmla="*/ 105641 h 2169949"/>
                <a:gd name="connsiteX376" fmla="*/ 569236 w 1645921"/>
                <a:gd name="connsiteY376" fmla="*/ 105641 h 2169949"/>
                <a:gd name="connsiteX377" fmla="*/ 553072 w 1645921"/>
                <a:gd name="connsiteY377" fmla="*/ 98945 h 2169949"/>
                <a:gd name="connsiteX378" fmla="*/ 546376 w 1645921"/>
                <a:gd name="connsiteY378" fmla="*/ 82781 h 2169949"/>
                <a:gd name="connsiteX379" fmla="*/ 553072 w 1645921"/>
                <a:gd name="connsiteY379" fmla="*/ 66617 h 2169949"/>
                <a:gd name="connsiteX380" fmla="*/ 569236 w 1645921"/>
                <a:gd name="connsiteY380" fmla="*/ 59922 h 2169949"/>
                <a:gd name="connsiteX381" fmla="*/ 659192 w 1645921"/>
                <a:gd name="connsiteY381" fmla="*/ 59922 h 2169949"/>
                <a:gd name="connsiteX382" fmla="*/ 649547 w 1645921"/>
                <a:gd name="connsiteY382" fmla="*/ 36638 h 2169949"/>
                <a:gd name="connsiteX383" fmla="*/ 686185 w 1645921"/>
                <a:gd name="connsiteY383" fmla="*/ 0 h 2169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645921" h="2169949">
                  <a:moveTo>
                    <a:pt x="817516" y="1935988"/>
                  </a:moveTo>
                  <a:lnTo>
                    <a:pt x="513238" y="2124229"/>
                  </a:lnTo>
                  <a:lnTo>
                    <a:pt x="820226" y="2124229"/>
                  </a:lnTo>
                  <a:close/>
                  <a:moveTo>
                    <a:pt x="848006" y="1933084"/>
                  </a:moveTo>
                  <a:lnTo>
                    <a:pt x="851058" y="2124229"/>
                  </a:lnTo>
                  <a:lnTo>
                    <a:pt x="1165501" y="2124229"/>
                  </a:lnTo>
                  <a:close/>
                  <a:moveTo>
                    <a:pt x="483030" y="1713663"/>
                  </a:moveTo>
                  <a:lnTo>
                    <a:pt x="441567" y="2124229"/>
                  </a:lnTo>
                  <a:lnTo>
                    <a:pt x="456637" y="2124229"/>
                  </a:lnTo>
                  <a:lnTo>
                    <a:pt x="806082" y="1908038"/>
                  </a:lnTo>
                  <a:cubicBezTo>
                    <a:pt x="698096" y="1843065"/>
                    <a:pt x="591198" y="1778817"/>
                    <a:pt x="483030" y="1713663"/>
                  </a:cubicBezTo>
                  <a:close/>
                  <a:moveTo>
                    <a:pt x="1192837" y="1703681"/>
                  </a:moveTo>
                  <a:cubicBezTo>
                    <a:pt x="1082854" y="1771921"/>
                    <a:pt x="973779" y="1839254"/>
                    <a:pt x="863251" y="1907494"/>
                  </a:cubicBezTo>
                  <a:lnTo>
                    <a:pt x="1223376" y="2124229"/>
                  </a:lnTo>
                  <a:lnTo>
                    <a:pt x="1255703" y="2124229"/>
                  </a:lnTo>
                  <a:close/>
                  <a:moveTo>
                    <a:pt x="813705" y="1701321"/>
                  </a:moveTo>
                  <a:cubicBezTo>
                    <a:pt x="718422" y="1702229"/>
                    <a:pt x="624048" y="1703318"/>
                    <a:pt x="529673" y="1704407"/>
                  </a:cubicBezTo>
                  <a:cubicBezTo>
                    <a:pt x="529492" y="1705133"/>
                    <a:pt x="529310" y="1705859"/>
                    <a:pt x="529129" y="1706584"/>
                  </a:cubicBezTo>
                  <a:cubicBezTo>
                    <a:pt x="624411" y="1763935"/>
                    <a:pt x="719874" y="1821286"/>
                    <a:pt x="816608" y="1879544"/>
                  </a:cubicBezTo>
                  <a:cubicBezTo>
                    <a:pt x="815701" y="1819108"/>
                    <a:pt x="814794" y="1760668"/>
                    <a:pt x="813705" y="1701321"/>
                  </a:cubicBezTo>
                  <a:close/>
                  <a:moveTo>
                    <a:pt x="1143109" y="1697147"/>
                  </a:moveTo>
                  <a:cubicBezTo>
                    <a:pt x="1043471" y="1698236"/>
                    <a:pt x="944014" y="1699325"/>
                    <a:pt x="844376" y="1700595"/>
                  </a:cubicBezTo>
                  <a:cubicBezTo>
                    <a:pt x="845284" y="1762120"/>
                    <a:pt x="846191" y="1821467"/>
                    <a:pt x="847280" y="1882630"/>
                  </a:cubicBezTo>
                  <a:cubicBezTo>
                    <a:pt x="947281" y="1820742"/>
                    <a:pt x="1045467" y="1759943"/>
                    <a:pt x="1143835" y="1699143"/>
                  </a:cubicBezTo>
                  <a:cubicBezTo>
                    <a:pt x="1143653" y="1698417"/>
                    <a:pt x="1143290" y="1697873"/>
                    <a:pt x="1143109" y="1697147"/>
                  </a:cubicBezTo>
                  <a:close/>
                  <a:moveTo>
                    <a:pt x="840565" y="1456129"/>
                  </a:moveTo>
                  <a:cubicBezTo>
                    <a:pt x="841835" y="1528906"/>
                    <a:pt x="842924" y="1599506"/>
                    <a:pt x="844195" y="1670287"/>
                  </a:cubicBezTo>
                  <a:cubicBezTo>
                    <a:pt x="944922" y="1669016"/>
                    <a:pt x="1044923" y="1667927"/>
                    <a:pt x="1144923" y="1666838"/>
                  </a:cubicBezTo>
                  <a:cubicBezTo>
                    <a:pt x="1145105" y="1666294"/>
                    <a:pt x="1145286" y="1665749"/>
                    <a:pt x="1145649" y="1665205"/>
                  </a:cubicBezTo>
                  <a:cubicBezTo>
                    <a:pt x="1044378" y="1595876"/>
                    <a:pt x="942925" y="1526365"/>
                    <a:pt x="840565" y="1456129"/>
                  </a:cubicBezTo>
                  <a:close/>
                  <a:moveTo>
                    <a:pt x="810075" y="1455403"/>
                  </a:moveTo>
                  <a:cubicBezTo>
                    <a:pt x="712252" y="1528362"/>
                    <a:pt x="616062" y="1600413"/>
                    <a:pt x="517695" y="1674098"/>
                  </a:cubicBezTo>
                  <a:cubicBezTo>
                    <a:pt x="617877" y="1672827"/>
                    <a:pt x="715156" y="1671738"/>
                    <a:pt x="813342" y="1670650"/>
                  </a:cubicBezTo>
                  <a:cubicBezTo>
                    <a:pt x="812253" y="1598780"/>
                    <a:pt x="811164" y="1527999"/>
                    <a:pt x="810075" y="1455403"/>
                  </a:cubicBezTo>
                  <a:close/>
                  <a:moveTo>
                    <a:pt x="530580" y="1243604"/>
                  </a:moveTo>
                  <a:cubicBezTo>
                    <a:pt x="516606" y="1382081"/>
                    <a:pt x="502813" y="1518924"/>
                    <a:pt x="488656" y="1658308"/>
                  </a:cubicBezTo>
                  <a:cubicBezTo>
                    <a:pt x="593013" y="1580268"/>
                    <a:pt x="695010" y="1504042"/>
                    <a:pt x="797915" y="1426909"/>
                  </a:cubicBezTo>
                  <a:cubicBezTo>
                    <a:pt x="708440" y="1365565"/>
                    <a:pt x="620055" y="1304948"/>
                    <a:pt x="530580" y="1243604"/>
                  </a:cubicBezTo>
                  <a:close/>
                  <a:moveTo>
                    <a:pt x="836935" y="1223277"/>
                  </a:moveTo>
                  <a:cubicBezTo>
                    <a:pt x="837843" y="1280628"/>
                    <a:pt x="838750" y="1337071"/>
                    <a:pt x="839658" y="1395693"/>
                  </a:cubicBezTo>
                  <a:cubicBezTo>
                    <a:pt x="917154" y="1337797"/>
                    <a:pt x="993016" y="1280991"/>
                    <a:pt x="1070150" y="1223277"/>
                  </a:cubicBezTo>
                  <a:cubicBezTo>
                    <a:pt x="991202" y="1223277"/>
                    <a:pt x="914068" y="1223277"/>
                    <a:pt x="836935" y="1223277"/>
                  </a:cubicBezTo>
                  <a:close/>
                  <a:moveTo>
                    <a:pt x="553085" y="1223277"/>
                  </a:moveTo>
                  <a:cubicBezTo>
                    <a:pt x="639111" y="1282080"/>
                    <a:pt x="723323" y="1339975"/>
                    <a:pt x="809167" y="1398778"/>
                  </a:cubicBezTo>
                  <a:cubicBezTo>
                    <a:pt x="808260" y="1338886"/>
                    <a:pt x="807352" y="1280991"/>
                    <a:pt x="806445" y="1223277"/>
                  </a:cubicBezTo>
                  <a:cubicBezTo>
                    <a:pt x="722052" y="1223277"/>
                    <a:pt x="638567" y="1223277"/>
                    <a:pt x="553085" y="1223277"/>
                  </a:cubicBezTo>
                  <a:close/>
                  <a:moveTo>
                    <a:pt x="1121148" y="1222551"/>
                  </a:moveTo>
                  <a:cubicBezTo>
                    <a:pt x="1029859" y="1290973"/>
                    <a:pt x="940021" y="1358124"/>
                    <a:pt x="849095" y="1426001"/>
                  </a:cubicBezTo>
                  <a:cubicBezTo>
                    <a:pt x="961800" y="1503135"/>
                    <a:pt x="1073235" y="1579542"/>
                    <a:pt x="1185940" y="1656856"/>
                  </a:cubicBezTo>
                  <a:cubicBezTo>
                    <a:pt x="1164161" y="1511665"/>
                    <a:pt x="1142746" y="1367925"/>
                    <a:pt x="1121148" y="1222551"/>
                  </a:cubicBezTo>
                  <a:close/>
                  <a:moveTo>
                    <a:pt x="803178" y="1009119"/>
                  </a:moveTo>
                  <a:cubicBezTo>
                    <a:pt x="724956" y="1070463"/>
                    <a:pt x="648367" y="1130354"/>
                    <a:pt x="570690" y="1191335"/>
                  </a:cubicBezTo>
                  <a:cubicBezTo>
                    <a:pt x="650001" y="1191335"/>
                    <a:pt x="727315" y="1191335"/>
                    <a:pt x="805901" y="1191335"/>
                  </a:cubicBezTo>
                  <a:cubicBezTo>
                    <a:pt x="804993" y="1130899"/>
                    <a:pt x="804086" y="1070826"/>
                    <a:pt x="803178" y="1009119"/>
                  </a:cubicBezTo>
                  <a:close/>
                  <a:moveTo>
                    <a:pt x="833305" y="992422"/>
                  </a:moveTo>
                  <a:cubicBezTo>
                    <a:pt x="834394" y="1059936"/>
                    <a:pt x="835483" y="1125636"/>
                    <a:pt x="836572" y="1191154"/>
                  </a:cubicBezTo>
                  <a:cubicBezTo>
                    <a:pt x="920421" y="1191154"/>
                    <a:pt x="1003180" y="1191154"/>
                    <a:pt x="1087391" y="1191154"/>
                  </a:cubicBezTo>
                  <a:cubicBezTo>
                    <a:pt x="1002272" y="1124547"/>
                    <a:pt x="918424" y="1059029"/>
                    <a:pt x="833305" y="992422"/>
                  </a:cubicBezTo>
                  <a:close/>
                  <a:moveTo>
                    <a:pt x="1055404" y="817761"/>
                  </a:moveTo>
                  <a:cubicBezTo>
                    <a:pt x="1051910" y="816514"/>
                    <a:pt x="1047464" y="817648"/>
                    <a:pt x="1042745" y="821277"/>
                  </a:cubicBezTo>
                  <a:cubicBezTo>
                    <a:pt x="1023507" y="836341"/>
                    <a:pt x="1004269" y="851405"/>
                    <a:pt x="985031" y="866468"/>
                  </a:cubicBezTo>
                  <a:cubicBezTo>
                    <a:pt x="941473" y="900770"/>
                    <a:pt x="897916" y="934890"/>
                    <a:pt x="853269" y="969918"/>
                  </a:cubicBezTo>
                  <a:cubicBezTo>
                    <a:pt x="940384" y="1037976"/>
                    <a:pt x="1026411" y="1105309"/>
                    <a:pt x="1113707" y="1173549"/>
                  </a:cubicBezTo>
                  <a:cubicBezTo>
                    <a:pt x="1108625" y="1138521"/>
                    <a:pt x="1103907" y="1105490"/>
                    <a:pt x="1099007" y="1072459"/>
                  </a:cubicBezTo>
                  <a:cubicBezTo>
                    <a:pt x="1092654" y="1029628"/>
                    <a:pt x="1086121" y="986615"/>
                    <a:pt x="1079587" y="943783"/>
                  </a:cubicBezTo>
                  <a:cubicBezTo>
                    <a:pt x="1073779" y="905307"/>
                    <a:pt x="1068335" y="866831"/>
                    <a:pt x="1062346" y="828537"/>
                  </a:cubicBezTo>
                  <a:cubicBezTo>
                    <a:pt x="1061439" y="822639"/>
                    <a:pt x="1058898" y="819009"/>
                    <a:pt x="1055404" y="817761"/>
                  </a:cubicBezTo>
                  <a:close/>
                  <a:moveTo>
                    <a:pt x="576134" y="791513"/>
                  </a:moveTo>
                  <a:cubicBezTo>
                    <a:pt x="563067" y="921460"/>
                    <a:pt x="550181" y="1049773"/>
                    <a:pt x="537114" y="1179357"/>
                  </a:cubicBezTo>
                  <a:cubicBezTo>
                    <a:pt x="539292" y="1178086"/>
                    <a:pt x="540199" y="1177723"/>
                    <a:pt x="540744" y="1177179"/>
                  </a:cubicBezTo>
                  <a:cubicBezTo>
                    <a:pt x="625863" y="1110391"/>
                    <a:pt x="710981" y="1043602"/>
                    <a:pt x="796100" y="976996"/>
                  </a:cubicBezTo>
                  <a:cubicBezTo>
                    <a:pt x="804449" y="970462"/>
                    <a:pt x="804449" y="969918"/>
                    <a:pt x="796100" y="963384"/>
                  </a:cubicBezTo>
                  <a:cubicBezTo>
                    <a:pt x="736934" y="916923"/>
                    <a:pt x="677587" y="870643"/>
                    <a:pt x="618240" y="824181"/>
                  </a:cubicBezTo>
                  <a:cubicBezTo>
                    <a:pt x="604628" y="813473"/>
                    <a:pt x="590835" y="802947"/>
                    <a:pt x="576134" y="791513"/>
                  </a:cubicBezTo>
                  <a:close/>
                  <a:moveTo>
                    <a:pt x="832035" y="779716"/>
                  </a:moveTo>
                  <a:cubicBezTo>
                    <a:pt x="832035" y="836160"/>
                    <a:pt x="832035" y="891151"/>
                    <a:pt x="832035" y="948865"/>
                  </a:cubicBezTo>
                  <a:lnTo>
                    <a:pt x="1031534" y="792496"/>
                  </a:lnTo>
                  <a:lnTo>
                    <a:pt x="1031242" y="791569"/>
                  </a:lnTo>
                  <a:lnTo>
                    <a:pt x="1035405" y="783570"/>
                  </a:lnTo>
                  <a:close/>
                  <a:moveTo>
                    <a:pt x="607714" y="775723"/>
                  </a:moveTo>
                  <a:cubicBezTo>
                    <a:pt x="607532" y="776449"/>
                    <a:pt x="607532" y="776994"/>
                    <a:pt x="607351" y="777720"/>
                  </a:cubicBezTo>
                  <a:cubicBezTo>
                    <a:pt x="671598" y="827993"/>
                    <a:pt x="735845" y="878265"/>
                    <a:pt x="800637" y="928901"/>
                  </a:cubicBezTo>
                  <a:cubicBezTo>
                    <a:pt x="800637" y="878810"/>
                    <a:pt x="800637" y="829626"/>
                    <a:pt x="800637" y="779353"/>
                  </a:cubicBezTo>
                  <a:cubicBezTo>
                    <a:pt x="735119" y="778083"/>
                    <a:pt x="671417" y="776812"/>
                    <a:pt x="607714" y="775723"/>
                  </a:cubicBezTo>
                  <a:close/>
                  <a:moveTo>
                    <a:pt x="796931" y="594770"/>
                  </a:moveTo>
                  <a:cubicBezTo>
                    <a:pt x="732637" y="645191"/>
                    <a:pt x="669686" y="694418"/>
                    <a:pt x="605840" y="744540"/>
                  </a:cubicBezTo>
                  <a:cubicBezTo>
                    <a:pt x="671029" y="744540"/>
                    <a:pt x="734576" y="744540"/>
                    <a:pt x="799169" y="744540"/>
                  </a:cubicBezTo>
                  <a:cubicBezTo>
                    <a:pt x="798423" y="694866"/>
                    <a:pt x="797677" y="645489"/>
                    <a:pt x="796931" y="594770"/>
                  </a:cubicBezTo>
                  <a:close/>
                  <a:moveTo>
                    <a:pt x="821693" y="581046"/>
                  </a:moveTo>
                  <a:cubicBezTo>
                    <a:pt x="822588" y="636538"/>
                    <a:pt x="823483" y="690540"/>
                    <a:pt x="824378" y="744391"/>
                  </a:cubicBezTo>
                  <a:cubicBezTo>
                    <a:pt x="893297" y="744391"/>
                    <a:pt x="961320" y="744391"/>
                    <a:pt x="1030536" y="744391"/>
                  </a:cubicBezTo>
                  <a:cubicBezTo>
                    <a:pt x="960574" y="689645"/>
                    <a:pt x="891656" y="635793"/>
                    <a:pt x="821693" y="581046"/>
                  </a:cubicBezTo>
                  <a:close/>
                  <a:moveTo>
                    <a:pt x="1004245" y="437486"/>
                  </a:moveTo>
                  <a:cubicBezTo>
                    <a:pt x="1001373" y="436461"/>
                    <a:pt x="997719" y="437393"/>
                    <a:pt x="993840" y="440376"/>
                  </a:cubicBezTo>
                  <a:cubicBezTo>
                    <a:pt x="978027" y="452757"/>
                    <a:pt x="962215" y="465139"/>
                    <a:pt x="946402" y="477520"/>
                  </a:cubicBezTo>
                  <a:cubicBezTo>
                    <a:pt x="910601" y="505714"/>
                    <a:pt x="874799" y="533758"/>
                    <a:pt x="838102" y="562549"/>
                  </a:cubicBezTo>
                  <a:cubicBezTo>
                    <a:pt x="909705" y="618489"/>
                    <a:pt x="980414" y="673832"/>
                    <a:pt x="1052166" y="729921"/>
                  </a:cubicBezTo>
                  <a:cubicBezTo>
                    <a:pt x="1047989" y="701130"/>
                    <a:pt x="1044111" y="673981"/>
                    <a:pt x="1040084" y="646831"/>
                  </a:cubicBezTo>
                  <a:cubicBezTo>
                    <a:pt x="1034862" y="611627"/>
                    <a:pt x="1029492" y="576273"/>
                    <a:pt x="1024122" y="541068"/>
                  </a:cubicBezTo>
                  <a:cubicBezTo>
                    <a:pt x="1019348" y="509443"/>
                    <a:pt x="1014873" y="477818"/>
                    <a:pt x="1009951" y="446343"/>
                  </a:cubicBezTo>
                  <a:cubicBezTo>
                    <a:pt x="1009205" y="441495"/>
                    <a:pt x="1007117" y="438511"/>
                    <a:pt x="1004245" y="437486"/>
                  </a:cubicBezTo>
                  <a:close/>
                  <a:moveTo>
                    <a:pt x="610315" y="415911"/>
                  </a:moveTo>
                  <a:cubicBezTo>
                    <a:pt x="599575" y="522720"/>
                    <a:pt x="588983" y="628185"/>
                    <a:pt x="578243" y="734695"/>
                  </a:cubicBezTo>
                  <a:cubicBezTo>
                    <a:pt x="580033" y="733650"/>
                    <a:pt x="580778" y="733352"/>
                    <a:pt x="581226" y="732905"/>
                  </a:cubicBezTo>
                  <a:cubicBezTo>
                    <a:pt x="651189" y="678009"/>
                    <a:pt x="721151" y="623113"/>
                    <a:pt x="791113" y="568367"/>
                  </a:cubicBezTo>
                  <a:cubicBezTo>
                    <a:pt x="797975" y="562996"/>
                    <a:pt x="797975" y="562549"/>
                    <a:pt x="791113" y="557179"/>
                  </a:cubicBezTo>
                  <a:cubicBezTo>
                    <a:pt x="742482" y="518991"/>
                    <a:pt x="693703" y="480951"/>
                    <a:pt x="644923" y="442763"/>
                  </a:cubicBezTo>
                  <a:cubicBezTo>
                    <a:pt x="633735" y="433961"/>
                    <a:pt x="622398" y="425309"/>
                    <a:pt x="610315" y="415911"/>
                  </a:cubicBezTo>
                  <a:close/>
                  <a:moveTo>
                    <a:pt x="1030322" y="412680"/>
                  </a:moveTo>
                  <a:lnTo>
                    <a:pt x="1030686" y="414569"/>
                  </a:lnTo>
                  <a:cubicBezTo>
                    <a:pt x="1037100" y="460216"/>
                    <a:pt x="1044111" y="505714"/>
                    <a:pt x="1050973" y="551361"/>
                  </a:cubicBezTo>
                  <a:cubicBezTo>
                    <a:pt x="1056790" y="589847"/>
                    <a:pt x="1062608" y="628335"/>
                    <a:pt x="1068427" y="666821"/>
                  </a:cubicBezTo>
                  <a:cubicBezTo>
                    <a:pt x="1072006" y="691136"/>
                    <a:pt x="1075736" y="715302"/>
                    <a:pt x="1079316" y="739618"/>
                  </a:cubicBezTo>
                  <a:cubicBezTo>
                    <a:pt x="1079465" y="740811"/>
                    <a:pt x="1079167" y="742900"/>
                    <a:pt x="1079763" y="743198"/>
                  </a:cubicBezTo>
                  <a:lnTo>
                    <a:pt x="1080791" y="744748"/>
                  </a:lnTo>
                  <a:lnTo>
                    <a:pt x="1476534" y="412680"/>
                  </a:lnTo>
                  <a:close/>
                  <a:moveTo>
                    <a:pt x="820649" y="412680"/>
                  </a:moveTo>
                  <a:lnTo>
                    <a:pt x="820649" y="545245"/>
                  </a:lnTo>
                  <a:lnTo>
                    <a:pt x="989779" y="412680"/>
                  </a:lnTo>
                  <a:close/>
                  <a:moveTo>
                    <a:pt x="646336" y="412680"/>
                  </a:moveTo>
                  <a:lnTo>
                    <a:pt x="794842" y="528836"/>
                  </a:lnTo>
                  <a:lnTo>
                    <a:pt x="794842" y="412680"/>
                  </a:lnTo>
                  <a:close/>
                  <a:moveTo>
                    <a:pt x="171855" y="412680"/>
                  </a:moveTo>
                  <a:lnTo>
                    <a:pt x="553095" y="732578"/>
                  </a:lnTo>
                  <a:lnTo>
                    <a:pt x="562729" y="639075"/>
                  </a:lnTo>
                  <a:cubicBezTo>
                    <a:pt x="565414" y="612671"/>
                    <a:pt x="567950" y="586267"/>
                    <a:pt x="570635" y="559864"/>
                  </a:cubicBezTo>
                  <a:cubicBezTo>
                    <a:pt x="573917" y="527344"/>
                    <a:pt x="577348" y="494675"/>
                    <a:pt x="580630" y="462155"/>
                  </a:cubicBezTo>
                  <a:lnTo>
                    <a:pt x="585568" y="412680"/>
                  </a:lnTo>
                  <a:close/>
                  <a:moveTo>
                    <a:pt x="789920" y="135167"/>
                  </a:moveTo>
                  <a:cubicBezTo>
                    <a:pt x="736814" y="215721"/>
                    <a:pt x="683708" y="296274"/>
                    <a:pt x="630156" y="377723"/>
                  </a:cubicBezTo>
                  <a:cubicBezTo>
                    <a:pt x="685648" y="378767"/>
                    <a:pt x="739798" y="379662"/>
                    <a:pt x="794395" y="380706"/>
                  </a:cubicBezTo>
                  <a:cubicBezTo>
                    <a:pt x="793350" y="298512"/>
                    <a:pt x="792455" y="217063"/>
                    <a:pt x="791411" y="135764"/>
                  </a:cubicBezTo>
                  <a:cubicBezTo>
                    <a:pt x="790964" y="135615"/>
                    <a:pt x="790368" y="135466"/>
                    <a:pt x="789920" y="135167"/>
                  </a:cubicBezTo>
                  <a:close/>
                  <a:moveTo>
                    <a:pt x="818262" y="127261"/>
                  </a:moveTo>
                  <a:cubicBezTo>
                    <a:pt x="817666" y="127411"/>
                    <a:pt x="817069" y="127411"/>
                    <a:pt x="816622" y="127559"/>
                  </a:cubicBezTo>
                  <a:cubicBezTo>
                    <a:pt x="817517" y="211842"/>
                    <a:pt x="818561" y="296126"/>
                    <a:pt x="819456" y="381303"/>
                  </a:cubicBezTo>
                  <a:cubicBezTo>
                    <a:pt x="876291" y="382198"/>
                    <a:pt x="932231" y="383243"/>
                    <a:pt x="989513" y="384138"/>
                  </a:cubicBezTo>
                  <a:cubicBezTo>
                    <a:pt x="931634" y="297319"/>
                    <a:pt x="874948" y="212290"/>
                    <a:pt x="818262" y="127261"/>
                  </a:cubicBezTo>
                  <a:close/>
                  <a:moveTo>
                    <a:pt x="762323" y="118161"/>
                  </a:moveTo>
                  <a:cubicBezTo>
                    <a:pt x="727715" y="118460"/>
                    <a:pt x="693256" y="118609"/>
                    <a:pt x="658647" y="118908"/>
                  </a:cubicBezTo>
                  <a:cubicBezTo>
                    <a:pt x="652979" y="118908"/>
                    <a:pt x="645520" y="117267"/>
                    <a:pt x="642089" y="120101"/>
                  </a:cubicBezTo>
                  <a:cubicBezTo>
                    <a:pt x="638807" y="122786"/>
                    <a:pt x="639702" y="130543"/>
                    <a:pt x="638807" y="135914"/>
                  </a:cubicBezTo>
                  <a:cubicBezTo>
                    <a:pt x="638807" y="136212"/>
                    <a:pt x="638658" y="136361"/>
                    <a:pt x="638658" y="136659"/>
                  </a:cubicBezTo>
                  <a:cubicBezTo>
                    <a:pt x="635376" y="168732"/>
                    <a:pt x="632094" y="200804"/>
                    <a:pt x="628812" y="232876"/>
                  </a:cubicBezTo>
                  <a:cubicBezTo>
                    <a:pt x="625978" y="260772"/>
                    <a:pt x="623144" y="288666"/>
                    <a:pt x="620310" y="316562"/>
                  </a:cubicBezTo>
                  <a:cubicBezTo>
                    <a:pt x="619116" y="327899"/>
                    <a:pt x="618221" y="339236"/>
                    <a:pt x="617028" y="350424"/>
                  </a:cubicBezTo>
                  <a:cubicBezTo>
                    <a:pt x="617475" y="350574"/>
                    <a:pt x="617923" y="350574"/>
                    <a:pt x="618371" y="350723"/>
                  </a:cubicBezTo>
                  <a:cubicBezTo>
                    <a:pt x="669239" y="273749"/>
                    <a:pt x="719957" y="196627"/>
                    <a:pt x="771720" y="118161"/>
                  </a:cubicBezTo>
                  <a:cubicBezTo>
                    <a:pt x="767544" y="118161"/>
                    <a:pt x="765007" y="118161"/>
                    <a:pt x="762323" y="118161"/>
                  </a:cubicBezTo>
                  <a:close/>
                  <a:moveTo>
                    <a:pt x="954457" y="116819"/>
                  </a:moveTo>
                  <a:cubicBezTo>
                    <a:pt x="931932" y="117117"/>
                    <a:pt x="909258" y="117267"/>
                    <a:pt x="886733" y="117416"/>
                  </a:cubicBezTo>
                  <a:cubicBezTo>
                    <a:pt x="872264" y="117416"/>
                    <a:pt x="857644" y="117416"/>
                    <a:pt x="841384" y="117416"/>
                  </a:cubicBezTo>
                  <a:cubicBezTo>
                    <a:pt x="892700" y="194688"/>
                    <a:pt x="943121" y="270170"/>
                    <a:pt x="993392" y="345800"/>
                  </a:cubicBezTo>
                  <a:cubicBezTo>
                    <a:pt x="993840" y="345651"/>
                    <a:pt x="994138" y="345502"/>
                    <a:pt x="994585" y="345352"/>
                  </a:cubicBezTo>
                  <a:cubicBezTo>
                    <a:pt x="992945" y="332971"/>
                    <a:pt x="991303" y="320590"/>
                    <a:pt x="989513" y="308208"/>
                  </a:cubicBezTo>
                  <a:cubicBezTo>
                    <a:pt x="980265" y="246600"/>
                    <a:pt x="970867" y="184842"/>
                    <a:pt x="961767" y="123233"/>
                  </a:cubicBezTo>
                  <a:cubicBezTo>
                    <a:pt x="961021" y="118013"/>
                    <a:pt x="959231" y="116819"/>
                    <a:pt x="954457" y="116819"/>
                  </a:cubicBezTo>
                  <a:close/>
                  <a:moveTo>
                    <a:pt x="686185" y="0"/>
                  </a:moveTo>
                  <a:lnTo>
                    <a:pt x="934104" y="0"/>
                  </a:lnTo>
                  <a:cubicBezTo>
                    <a:pt x="954339" y="0"/>
                    <a:pt x="970742" y="16403"/>
                    <a:pt x="970742" y="36638"/>
                  </a:cubicBezTo>
                  <a:lnTo>
                    <a:pt x="961098" y="59922"/>
                  </a:lnTo>
                  <a:lnTo>
                    <a:pt x="1051055" y="59922"/>
                  </a:lnTo>
                  <a:cubicBezTo>
                    <a:pt x="1063680" y="59922"/>
                    <a:pt x="1073915" y="70157"/>
                    <a:pt x="1073915" y="82782"/>
                  </a:cubicBezTo>
                  <a:lnTo>
                    <a:pt x="1073914" y="82782"/>
                  </a:lnTo>
                  <a:cubicBezTo>
                    <a:pt x="1073914" y="95407"/>
                    <a:pt x="1063679" y="105642"/>
                    <a:pt x="1051054" y="105642"/>
                  </a:cubicBezTo>
                  <a:lnTo>
                    <a:pt x="984543" y="105642"/>
                  </a:lnTo>
                  <a:lnTo>
                    <a:pt x="1025912" y="382944"/>
                  </a:lnTo>
                  <a:cubicBezTo>
                    <a:pt x="1027254" y="382795"/>
                    <a:pt x="1028447" y="382646"/>
                    <a:pt x="1029492" y="382348"/>
                  </a:cubicBezTo>
                  <a:cubicBezTo>
                    <a:pt x="1029492" y="382944"/>
                    <a:pt x="1029791" y="383541"/>
                    <a:pt x="1029641" y="383839"/>
                  </a:cubicBezTo>
                  <a:lnTo>
                    <a:pt x="1029470" y="385248"/>
                  </a:lnTo>
                  <a:lnTo>
                    <a:pt x="1157032" y="385248"/>
                  </a:lnTo>
                  <a:lnTo>
                    <a:pt x="1157032" y="310832"/>
                  </a:lnTo>
                  <a:lnTo>
                    <a:pt x="1126536" y="310832"/>
                  </a:lnTo>
                  <a:cubicBezTo>
                    <a:pt x="1121486" y="310832"/>
                    <a:pt x="1117392" y="306738"/>
                    <a:pt x="1117392" y="301688"/>
                  </a:cubicBezTo>
                  <a:cubicBezTo>
                    <a:pt x="1117392" y="296638"/>
                    <a:pt x="1121486" y="292544"/>
                    <a:pt x="1126536" y="292544"/>
                  </a:cubicBezTo>
                  <a:lnTo>
                    <a:pt x="1157032" y="292544"/>
                  </a:lnTo>
                  <a:lnTo>
                    <a:pt x="1157032" y="282034"/>
                  </a:lnTo>
                  <a:lnTo>
                    <a:pt x="1126536" y="282034"/>
                  </a:lnTo>
                  <a:cubicBezTo>
                    <a:pt x="1121486" y="282034"/>
                    <a:pt x="1117392" y="277940"/>
                    <a:pt x="1117392" y="272890"/>
                  </a:cubicBezTo>
                  <a:cubicBezTo>
                    <a:pt x="1117392" y="267840"/>
                    <a:pt x="1121486" y="263746"/>
                    <a:pt x="1126536" y="263746"/>
                  </a:cubicBezTo>
                  <a:lnTo>
                    <a:pt x="1157032" y="263746"/>
                  </a:lnTo>
                  <a:lnTo>
                    <a:pt x="1157032" y="253236"/>
                  </a:lnTo>
                  <a:lnTo>
                    <a:pt x="1126536" y="253236"/>
                  </a:lnTo>
                  <a:cubicBezTo>
                    <a:pt x="1121486" y="253236"/>
                    <a:pt x="1117392" y="249142"/>
                    <a:pt x="1117392" y="244092"/>
                  </a:cubicBezTo>
                  <a:cubicBezTo>
                    <a:pt x="1117392" y="239042"/>
                    <a:pt x="1121486" y="234948"/>
                    <a:pt x="1126536" y="234948"/>
                  </a:cubicBezTo>
                  <a:lnTo>
                    <a:pt x="1157032" y="234948"/>
                  </a:lnTo>
                  <a:lnTo>
                    <a:pt x="1157032" y="219866"/>
                  </a:lnTo>
                  <a:cubicBezTo>
                    <a:pt x="1157032" y="212291"/>
                    <a:pt x="1163173" y="206150"/>
                    <a:pt x="1170748" y="206150"/>
                  </a:cubicBezTo>
                  <a:cubicBezTo>
                    <a:pt x="1178323" y="206150"/>
                    <a:pt x="1184464" y="212291"/>
                    <a:pt x="1184464" y="219866"/>
                  </a:cubicBezTo>
                  <a:lnTo>
                    <a:pt x="1184464" y="234948"/>
                  </a:lnTo>
                  <a:lnTo>
                    <a:pt x="1210556" y="234948"/>
                  </a:lnTo>
                  <a:cubicBezTo>
                    <a:pt x="1215606" y="234948"/>
                    <a:pt x="1219700" y="239042"/>
                    <a:pt x="1219700" y="244092"/>
                  </a:cubicBezTo>
                  <a:cubicBezTo>
                    <a:pt x="1219700" y="249142"/>
                    <a:pt x="1215606" y="253236"/>
                    <a:pt x="1210556" y="253236"/>
                  </a:cubicBezTo>
                  <a:lnTo>
                    <a:pt x="1184464" y="253236"/>
                  </a:lnTo>
                  <a:lnTo>
                    <a:pt x="1184464" y="263746"/>
                  </a:lnTo>
                  <a:lnTo>
                    <a:pt x="1210556" y="263746"/>
                  </a:lnTo>
                  <a:cubicBezTo>
                    <a:pt x="1215606" y="263746"/>
                    <a:pt x="1219700" y="267840"/>
                    <a:pt x="1219700" y="272890"/>
                  </a:cubicBezTo>
                  <a:cubicBezTo>
                    <a:pt x="1219700" y="277940"/>
                    <a:pt x="1215606" y="282034"/>
                    <a:pt x="1210556" y="282034"/>
                  </a:cubicBezTo>
                  <a:lnTo>
                    <a:pt x="1184464" y="282034"/>
                  </a:lnTo>
                  <a:lnTo>
                    <a:pt x="1184464" y="292544"/>
                  </a:lnTo>
                  <a:lnTo>
                    <a:pt x="1210556" y="292544"/>
                  </a:lnTo>
                  <a:cubicBezTo>
                    <a:pt x="1215606" y="292544"/>
                    <a:pt x="1219700" y="296638"/>
                    <a:pt x="1219700" y="301688"/>
                  </a:cubicBezTo>
                  <a:cubicBezTo>
                    <a:pt x="1219700" y="306738"/>
                    <a:pt x="1215606" y="310832"/>
                    <a:pt x="1210556" y="310832"/>
                  </a:cubicBezTo>
                  <a:lnTo>
                    <a:pt x="1184464" y="310832"/>
                  </a:lnTo>
                  <a:lnTo>
                    <a:pt x="1184464" y="385248"/>
                  </a:lnTo>
                  <a:lnTo>
                    <a:pt x="1315794" y="385248"/>
                  </a:lnTo>
                  <a:lnTo>
                    <a:pt x="1315794" y="310832"/>
                  </a:lnTo>
                  <a:lnTo>
                    <a:pt x="1286537" y="310832"/>
                  </a:lnTo>
                  <a:cubicBezTo>
                    <a:pt x="1281487" y="310832"/>
                    <a:pt x="1277393" y="306738"/>
                    <a:pt x="1277393" y="301688"/>
                  </a:cubicBezTo>
                  <a:cubicBezTo>
                    <a:pt x="1277393" y="296638"/>
                    <a:pt x="1281487" y="292544"/>
                    <a:pt x="1286537" y="292544"/>
                  </a:cubicBezTo>
                  <a:lnTo>
                    <a:pt x="1315794" y="292544"/>
                  </a:lnTo>
                  <a:lnTo>
                    <a:pt x="1315794" y="282034"/>
                  </a:lnTo>
                  <a:lnTo>
                    <a:pt x="1286537" y="282034"/>
                  </a:lnTo>
                  <a:cubicBezTo>
                    <a:pt x="1281487" y="282034"/>
                    <a:pt x="1277393" y="277940"/>
                    <a:pt x="1277393" y="272890"/>
                  </a:cubicBezTo>
                  <a:cubicBezTo>
                    <a:pt x="1277393" y="267840"/>
                    <a:pt x="1281487" y="263746"/>
                    <a:pt x="1286537" y="263746"/>
                  </a:cubicBezTo>
                  <a:lnTo>
                    <a:pt x="1315794" y="263746"/>
                  </a:lnTo>
                  <a:lnTo>
                    <a:pt x="1315794" y="253236"/>
                  </a:lnTo>
                  <a:lnTo>
                    <a:pt x="1286537" y="253236"/>
                  </a:lnTo>
                  <a:cubicBezTo>
                    <a:pt x="1281487" y="253236"/>
                    <a:pt x="1277393" y="249142"/>
                    <a:pt x="1277393" y="244092"/>
                  </a:cubicBezTo>
                  <a:cubicBezTo>
                    <a:pt x="1277393" y="239042"/>
                    <a:pt x="1281487" y="234948"/>
                    <a:pt x="1286537" y="234948"/>
                  </a:cubicBezTo>
                  <a:lnTo>
                    <a:pt x="1315794" y="234948"/>
                  </a:lnTo>
                  <a:lnTo>
                    <a:pt x="1315794" y="219866"/>
                  </a:lnTo>
                  <a:cubicBezTo>
                    <a:pt x="1315794" y="212291"/>
                    <a:pt x="1321935" y="206150"/>
                    <a:pt x="1329510" y="206150"/>
                  </a:cubicBezTo>
                  <a:cubicBezTo>
                    <a:pt x="1337085" y="206150"/>
                    <a:pt x="1343226" y="212291"/>
                    <a:pt x="1343226" y="219866"/>
                  </a:cubicBezTo>
                  <a:lnTo>
                    <a:pt x="1343226" y="234948"/>
                  </a:lnTo>
                  <a:lnTo>
                    <a:pt x="1370557" y="234948"/>
                  </a:lnTo>
                  <a:cubicBezTo>
                    <a:pt x="1375607" y="234948"/>
                    <a:pt x="1379701" y="239042"/>
                    <a:pt x="1379701" y="244092"/>
                  </a:cubicBezTo>
                  <a:cubicBezTo>
                    <a:pt x="1379701" y="249142"/>
                    <a:pt x="1375607" y="253236"/>
                    <a:pt x="1370557" y="253236"/>
                  </a:cubicBezTo>
                  <a:lnTo>
                    <a:pt x="1343226" y="253236"/>
                  </a:lnTo>
                  <a:lnTo>
                    <a:pt x="1343226" y="263746"/>
                  </a:lnTo>
                  <a:lnTo>
                    <a:pt x="1370557" y="263746"/>
                  </a:lnTo>
                  <a:cubicBezTo>
                    <a:pt x="1375607" y="263746"/>
                    <a:pt x="1379701" y="267840"/>
                    <a:pt x="1379701" y="272890"/>
                  </a:cubicBezTo>
                  <a:cubicBezTo>
                    <a:pt x="1379701" y="277940"/>
                    <a:pt x="1375607" y="282034"/>
                    <a:pt x="1370557" y="282034"/>
                  </a:cubicBezTo>
                  <a:lnTo>
                    <a:pt x="1343226" y="282034"/>
                  </a:lnTo>
                  <a:lnTo>
                    <a:pt x="1343226" y="292544"/>
                  </a:lnTo>
                  <a:lnTo>
                    <a:pt x="1370557" y="292544"/>
                  </a:lnTo>
                  <a:cubicBezTo>
                    <a:pt x="1375607" y="292544"/>
                    <a:pt x="1379701" y="296638"/>
                    <a:pt x="1379701" y="301688"/>
                  </a:cubicBezTo>
                  <a:cubicBezTo>
                    <a:pt x="1379701" y="306738"/>
                    <a:pt x="1375607" y="310832"/>
                    <a:pt x="1370557" y="310832"/>
                  </a:cubicBezTo>
                  <a:lnTo>
                    <a:pt x="1343226" y="310832"/>
                  </a:lnTo>
                  <a:lnTo>
                    <a:pt x="1343226" y="385248"/>
                  </a:lnTo>
                  <a:lnTo>
                    <a:pt x="1497488" y="385248"/>
                  </a:lnTo>
                  <a:lnTo>
                    <a:pt x="1505347" y="388503"/>
                  </a:lnTo>
                  <a:lnTo>
                    <a:pt x="1505405" y="388454"/>
                  </a:lnTo>
                  <a:cubicBezTo>
                    <a:pt x="1511207" y="383585"/>
                    <a:pt x="1519859" y="384342"/>
                    <a:pt x="1524728" y="390145"/>
                  </a:cubicBezTo>
                  <a:cubicBezTo>
                    <a:pt x="1529597" y="395948"/>
                    <a:pt x="1528840" y="404599"/>
                    <a:pt x="1523038" y="409469"/>
                  </a:cubicBezTo>
                  <a:lnTo>
                    <a:pt x="1085083" y="776956"/>
                  </a:lnTo>
                  <a:lnTo>
                    <a:pt x="1087573" y="789880"/>
                  </a:lnTo>
                  <a:cubicBezTo>
                    <a:pt x="1095377" y="845416"/>
                    <a:pt x="1103907" y="900770"/>
                    <a:pt x="1112255" y="956306"/>
                  </a:cubicBezTo>
                  <a:cubicBezTo>
                    <a:pt x="1119333" y="1003130"/>
                    <a:pt x="1126411" y="1049955"/>
                    <a:pt x="1133490" y="1096779"/>
                  </a:cubicBezTo>
                  <a:cubicBezTo>
                    <a:pt x="1137845" y="1126362"/>
                    <a:pt x="1142383" y="1155763"/>
                    <a:pt x="1146738" y="1185346"/>
                  </a:cubicBezTo>
                  <a:cubicBezTo>
                    <a:pt x="1146920" y="1186798"/>
                    <a:pt x="1146557" y="1189339"/>
                    <a:pt x="1147283" y="1189702"/>
                  </a:cubicBezTo>
                  <a:cubicBezTo>
                    <a:pt x="1160532" y="1195328"/>
                    <a:pt x="1152546" y="1206762"/>
                    <a:pt x="1153816" y="1215292"/>
                  </a:cubicBezTo>
                  <a:cubicBezTo>
                    <a:pt x="1155450" y="1226726"/>
                    <a:pt x="1154542" y="1238522"/>
                    <a:pt x="1156176" y="1249956"/>
                  </a:cubicBezTo>
                  <a:cubicBezTo>
                    <a:pt x="1167247" y="1325093"/>
                    <a:pt x="1178862" y="1400230"/>
                    <a:pt x="1190114" y="1475367"/>
                  </a:cubicBezTo>
                  <a:cubicBezTo>
                    <a:pt x="1199370" y="1536710"/>
                    <a:pt x="1208445" y="1598235"/>
                    <a:pt x="1217701" y="1659579"/>
                  </a:cubicBezTo>
                  <a:cubicBezTo>
                    <a:pt x="1218064" y="1661756"/>
                    <a:pt x="1220605" y="1663753"/>
                    <a:pt x="1221875" y="1665931"/>
                  </a:cubicBezTo>
                  <a:cubicBezTo>
                    <a:pt x="1222964" y="1667746"/>
                    <a:pt x="1224416" y="1669924"/>
                    <a:pt x="1224235" y="1671920"/>
                  </a:cubicBezTo>
                  <a:cubicBezTo>
                    <a:pt x="1221875" y="1709307"/>
                    <a:pt x="1230587" y="1745423"/>
                    <a:pt x="1235668" y="1781903"/>
                  </a:cubicBezTo>
                  <a:cubicBezTo>
                    <a:pt x="1242928" y="1833264"/>
                    <a:pt x="1251095" y="1884444"/>
                    <a:pt x="1258718" y="1935625"/>
                  </a:cubicBezTo>
                  <a:cubicBezTo>
                    <a:pt x="1266340" y="1986260"/>
                    <a:pt x="1273600" y="2037077"/>
                    <a:pt x="1281222" y="2087713"/>
                  </a:cubicBezTo>
                  <a:lnTo>
                    <a:pt x="1286826" y="2124229"/>
                  </a:lnTo>
                  <a:lnTo>
                    <a:pt x="1623061" y="2124229"/>
                  </a:lnTo>
                  <a:lnTo>
                    <a:pt x="1636122" y="2129640"/>
                  </a:lnTo>
                  <a:lnTo>
                    <a:pt x="1640572" y="2129637"/>
                  </a:lnTo>
                  <a:lnTo>
                    <a:pt x="1640572" y="2134176"/>
                  </a:lnTo>
                  <a:lnTo>
                    <a:pt x="1645921" y="2147089"/>
                  </a:lnTo>
                  <a:lnTo>
                    <a:pt x="1645920" y="2147089"/>
                  </a:lnTo>
                  <a:lnTo>
                    <a:pt x="1640572" y="2160000"/>
                  </a:lnTo>
                  <a:lnTo>
                    <a:pt x="1640572" y="2166683"/>
                  </a:lnTo>
                  <a:lnTo>
                    <a:pt x="1630945" y="2166683"/>
                  </a:lnTo>
                  <a:lnTo>
                    <a:pt x="1623060" y="2169949"/>
                  </a:lnTo>
                  <a:lnTo>
                    <a:pt x="22860" y="2169948"/>
                  </a:lnTo>
                  <a:lnTo>
                    <a:pt x="14978" y="2166683"/>
                  </a:lnTo>
                  <a:lnTo>
                    <a:pt x="5349" y="2166683"/>
                  </a:lnTo>
                  <a:lnTo>
                    <a:pt x="5349" y="2160002"/>
                  </a:lnTo>
                  <a:lnTo>
                    <a:pt x="0" y="2147089"/>
                  </a:lnTo>
                  <a:lnTo>
                    <a:pt x="6696" y="2130925"/>
                  </a:lnTo>
                  <a:cubicBezTo>
                    <a:pt x="10833" y="2126788"/>
                    <a:pt x="16548" y="2124229"/>
                    <a:pt x="22860" y="2124229"/>
                  </a:cubicBezTo>
                  <a:lnTo>
                    <a:pt x="410941" y="2124229"/>
                  </a:lnTo>
                  <a:lnTo>
                    <a:pt x="415334" y="2082631"/>
                  </a:lnTo>
                  <a:cubicBezTo>
                    <a:pt x="419509" y="2042159"/>
                    <a:pt x="423683" y="2001505"/>
                    <a:pt x="427676" y="1961033"/>
                  </a:cubicBezTo>
                  <a:cubicBezTo>
                    <a:pt x="430943" y="1928365"/>
                    <a:pt x="433846" y="1895515"/>
                    <a:pt x="437295" y="1862847"/>
                  </a:cubicBezTo>
                  <a:cubicBezTo>
                    <a:pt x="441287" y="1823827"/>
                    <a:pt x="445462" y="1784807"/>
                    <a:pt x="449455" y="1745786"/>
                  </a:cubicBezTo>
                  <a:cubicBezTo>
                    <a:pt x="450906" y="1732538"/>
                    <a:pt x="451995" y="1719289"/>
                    <a:pt x="453447" y="1706221"/>
                  </a:cubicBezTo>
                  <a:cubicBezTo>
                    <a:pt x="454173" y="1699688"/>
                    <a:pt x="454173" y="1693517"/>
                    <a:pt x="444554" y="1691158"/>
                  </a:cubicBezTo>
                  <a:cubicBezTo>
                    <a:pt x="461977" y="1681902"/>
                    <a:pt x="456896" y="1666112"/>
                    <a:pt x="458348" y="1653227"/>
                  </a:cubicBezTo>
                  <a:cubicBezTo>
                    <a:pt x="464700" y="1599869"/>
                    <a:pt x="469600" y="1546329"/>
                    <a:pt x="475045" y="1492971"/>
                  </a:cubicBezTo>
                  <a:cubicBezTo>
                    <a:pt x="479582" y="1447962"/>
                    <a:pt x="483756" y="1402771"/>
                    <a:pt x="488112" y="1357761"/>
                  </a:cubicBezTo>
                  <a:cubicBezTo>
                    <a:pt x="492286" y="1315656"/>
                    <a:pt x="496097" y="1273550"/>
                    <a:pt x="501179" y="1231626"/>
                  </a:cubicBezTo>
                  <a:cubicBezTo>
                    <a:pt x="502450" y="1222007"/>
                    <a:pt x="495190" y="1221099"/>
                    <a:pt x="490834" y="1215473"/>
                  </a:cubicBezTo>
                  <a:cubicBezTo>
                    <a:pt x="506805" y="1209484"/>
                    <a:pt x="504446" y="1195328"/>
                    <a:pt x="505898" y="1182805"/>
                  </a:cubicBezTo>
                  <a:cubicBezTo>
                    <a:pt x="510072" y="1142877"/>
                    <a:pt x="514065" y="1102950"/>
                    <a:pt x="518239" y="1063022"/>
                  </a:cubicBezTo>
                  <a:cubicBezTo>
                    <a:pt x="521506" y="1030898"/>
                    <a:pt x="524591" y="998774"/>
                    <a:pt x="527858" y="966651"/>
                  </a:cubicBezTo>
                  <a:cubicBezTo>
                    <a:pt x="531851" y="927086"/>
                    <a:pt x="536025" y="887340"/>
                    <a:pt x="540018" y="847775"/>
                  </a:cubicBezTo>
                  <a:lnTo>
                    <a:pt x="548341" y="764399"/>
                  </a:lnTo>
                  <a:lnTo>
                    <a:pt x="132037" y="415079"/>
                  </a:lnTo>
                  <a:lnTo>
                    <a:pt x="129621" y="410438"/>
                  </a:lnTo>
                  <a:lnTo>
                    <a:pt x="125334" y="408662"/>
                  </a:lnTo>
                  <a:cubicBezTo>
                    <a:pt x="122852" y="406180"/>
                    <a:pt x="121316" y="402751"/>
                    <a:pt x="121316" y="398964"/>
                  </a:cubicBezTo>
                  <a:cubicBezTo>
                    <a:pt x="121316" y="391389"/>
                    <a:pt x="127457" y="385248"/>
                    <a:pt x="135032" y="385248"/>
                  </a:cubicBezTo>
                  <a:lnTo>
                    <a:pt x="301963" y="385248"/>
                  </a:lnTo>
                  <a:lnTo>
                    <a:pt x="301963" y="319242"/>
                  </a:lnTo>
                  <a:lnTo>
                    <a:pt x="274367" y="319242"/>
                  </a:lnTo>
                  <a:cubicBezTo>
                    <a:pt x="269317" y="319242"/>
                    <a:pt x="265223" y="315148"/>
                    <a:pt x="265223" y="310098"/>
                  </a:cubicBezTo>
                  <a:cubicBezTo>
                    <a:pt x="265223" y="305048"/>
                    <a:pt x="269317" y="300954"/>
                    <a:pt x="274367" y="300954"/>
                  </a:cubicBezTo>
                  <a:lnTo>
                    <a:pt x="301963" y="300954"/>
                  </a:lnTo>
                  <a:lnTo>
                    <a:pt x="301963" y="290444"/>
                  </a:lnTo>
                  <a:lnTo>
                    <a:pt x="274367" y="290444"/>
                  </a:lnTo>
                  <a:cubicBezTo>
                    <a:pt x="269317" y="290444"/>
                    <a:pt x="265223" y="286350"/>
                    <a:pt x="265223" y="281300"/>
                  </a:cubicBezTo>
                  <a:cubicBezTo>
                    <a:pt x="265223" y="276250"/>
                    <a:pt x="269317" y="272156"/>
                    <a:pt x="274367" y="272156"/>
                  </a:cubicBezTo>
                  <a:lnTo>
                    <a:pt x="301963" y="272156"/>
                  </a:lnTo>
                  <a:lnTo>
                    <a:pt x="301963" y="261646"/>
                  </a:lnTo>
                  <a:lnTo>
                    <a:pt x="274367" y="261646"/>
                  </a:lnTo>
                  <a:cubicBezTo>
                    <a:pt x="269317" y="261646"/>
                    <a:pt x="265223" y="257552"/>
                    <a:pt x="265223" y="252502"/>
                  </a:cubicBezTo>
                  <a:cubicBezTo>
                    <a:pt x="265223" y="247452"/>
                    <a:pt x="269317" y="243358"/>
                    <a:pt x="274367" y="243358"/>
                  </a:cubicBezTo>
                  <a:lnTo>
                    <a:pt x="301963" y="243358"/>
                  </a:lnTo>
                  <a:lnTo>
                    <a:pt x="301963" y="219866"/>
                  </a:lnTo>
                  <a:cubicBezTo>
                    <a:pt x="301963" y="212291"/>
                    <a:pt x="308104" y="206150"/>
                    <a:pt x="315679" y="206150"/>
                  </a:cubicBezTo>
                  <a:cubicBezTo>
                    <a:pt x="323254" y="206150"/>
                    <a:pt x="329395" y="212291"/>
                    <a:pt x="329395" y="219866"/>
                  </a:cubicBezTo>
                  <a:lnTo>
                    <a:pt x="329395" y="243358"/>
                  </a:lnTo>
                  <a:lnTo>
                    <a:pt x="358387" y="243358"/>
                  </a:lnTo>
                  <a:cubicBezTo>
                    <a:pt x="363437" y="243358"/>
                    <a:pt x="367531" y="247452"/>
                    <a:pt x="367531" y="252502"/>
                  </a:cubicBezTo>
                  <a:cubicBezTo>
                    <a:pt x="367531" y="257552"/>
                    <a:pt x="363437" y="261646"/>
                    <a:pt x="358387" y="261646"/>
                  </a:cubicBezTo>
                  <a:lnTo>
                    <a:pt x="329395" y="261646"/>
                  </a:lnTo>
                  <a:lnTo>
                    <a:pt x="329395" y="272156"/>
                  </a:lnTo>
                  <a:lnTo>
                    <a:pt x="358387" y="272156"/>
                  </a:lnTo>
                  <a:cubicBezTo>
                    <a:pt x="363437" y="272156"/>
                    <a:pt x="367531" y="276250"/>
                    <a:pt x="367531" y="281300"/>
                  </a:cubicBezTo>
                  <a:cubicBezTo>
                    <a:pt x="367531" y="286350"/>
                    <a:pt x="363437" y="290444"/>
                    <a:pt x="358387" y="290444"/>
                  </a:cubicBezTo>
                  <a:lnTo>
                    <a:pt x="329395" y="290444"/>
                  </a:lnTo>
                  <a:lnTo>
                    <a:pt x="329395" y="300954"/>
                  </a:lnTo>
                  <a:lnTo>
                    <a:pt x="358387" y="300954"/>
                  </a:lnTo>
                  <a:cubicBezTo>
                    <a:pt x="363437" y="300954"/>
                    <a:pt x="367531" y="305048"/>
                    <a:pt x="367531" y="310098"/>
                  </a:cubicBezTo>
                  <a:cubicBezTo>
                    <a:pt x="367531" y="315148"/>
                    <a:pt x="363437" y="319242"/>
                    <a:pt x="358387" y="319242"/>
                  </a:cubicBezTo>
                  <a:lnTo>
                    <a:pt x="329395" y="319242"/>
                  </a:lnTo>
                  <a:lnTo>
                    <a:pt x="329395" y="385248"/>
                  </a:lnTo>
                  <a:lnTo>
                    <a:pt x="447531" y="385248"/>
                  </a:lnTo>
                  <a:lnTo>
                    <a:pt x="447531" y="315782"/>
                  </a:lnTo>
                  <a:lnTo>
                    <a:pt x="417009" y="315782"/>
                  </a:lnTo>
                  <a:cubicBezTo>
                    <a:pt x="411959" y="315782"/>
                    <a:pt x="407865" y="311688"/>
                    <a:pt x="407865" y="306638"/>
                  </a:cubicBezTo>
                  <a:cubicBezTo>
                    <a:pt x="407865" y="301588"/>
                    <a:pt x="411959" y="297494"/>
                    <a:pt x="417009" y="297494"/>
                  </a:cubicBezTo>
                  <a:lnTo>
                    <a:pt x="447531" y="297494"/>
                  </a:lnTo>
                  <a:lnTo>
                    <a:pt x="447531" y="286984"/>
                  </a:lnTo>
                  <a:lnTo>
                    <a:pt x="417009" y="286984"/>
                  </a:lnTo>
                  <a:cubicBezTo>
                    <a:pt x="411959" y="286984"/>
                    <a:pt x="407865" y="282890"/>
                    <a:pt x="407865" y="277840"/>
                  </a:cubicBezTo>
                  <a:cubicBezTo>
                    <a:pt x="407865" y="272790"/>
                    <a:pt x="411959" y="268696"/>
                    <a:pt x="417009" y="268696"/>
                  </a:cubicBezTo>
                  <a:lnTo>
                    <a:pt x="447531" y="268696"/>
                  </a:lnTo>
                  <a:lnTo>
                    <a:pt x="447531" y="258186"/>
                  </a:lnTo>
                  <a:lnTo>
                    <a:pt x="417009" y="258186"/>
                  </a:lnTo>
                  <a:cubicBezTo>
                    <a:pt x="411959" y="258186"/>
                    <a:pt x="407865" y="254092"/>
                    <a:pt x="407865" y="249042"/>
                  </a:cubicBezTo>
                  <a:cubicBezTo>
                    <a:pt x="407865" y="243992"/>
                    <a:pt x="411959" y="239898"/>
                    <a:pt x="417009" y="239898"/>
                  </a:cubicBezTo>
                  <a:lnTo>
                    <a:pt x="447531" y="239898"/>
                  </a:lnTo>
                  <a:lnTo>
                    <a:pt x="447531" y="219866"/>
                  </a:lnTo>
                  <a:cubicBezTo>
                    <a:pt x="447531" y="212291"/>
                    <a:pt x="453672" y="206150"/>
                    <a:pt x="461247" y="206150"/>
                  </a:cubicBezTo>
                  <a:cubicBezTo>
                    <a:pt x="468822" y="206150"/>
                    <a:pt x="474963" y="212291"/>
                    <a:pt x="474963" y="219866"/>
                  </a:cubicBezTo>
                  <a:lnTo>
                    <a:pt x="474963" y="239898"/>
                  </a:lnTo>
                  <a:lnTo>
                    <a:pt x="501029" y="239898"/>
                  </a:lnTo>
                  <a:cubicBezTo>
                    <a:pt x="506079" y="239898"/>
                    <a:pt x="510173" y="243992"/>
                    <a:pt x="510173" y="249042"/>
                  </a:cubicBezTo>
                  <a:cubicBezTo>
                    <a:pt x="510173" y="254092"/>
                    <a:pt x="506079" y="258186"/>
                    <a:pt x="501029" y="258186"/>
                  </a:cubicBezTo>
                  <a:lnTo>
                    <a:pt x="474963" y="258186"/>
                  </a:lnTo>
                  <a:lnTo>
                    <a:pt x="474963" y="268696"/>
                  </a:lnTo>
                  <a:lnTo>
                    <a:pt x="501029" y="268696"/>
                  </a:lnTo>
                  <a:cubicBezTo>
                    <a:pt x="506079" y="268696"/>
                    <a:pt x="510173" y="272790"/>
                    <a:pt x="510173" y="277840"/>
                  </a:cubicBezTo>
                  <a:cubicBezTo>
                    <a:pt x="510173" y="282890"/>
                    <a:pt x="506079" y="286984"/>
                    <a:pt x="501029" y="286984"/>
                  </a:cubicBezTo>
                  <a:lnTo>
                    <a:pt x="474963" y="286984"/>
                  </a:lnTo>
                  <a:lnTo>
                    <a:pt x="474963" y="297494"/>
                  </a:lnTo>
                  <a:lnTo>
                    <a:pt x="501029" y="297494"/>
                  </a:lnTo>
                  <a:cubicBezTo>
                    <a:pt x="506079" y="297494"/>
                    <a:pt x="510173" y="301588"/>
                    <a:pt x="510173" y="306638"/>
                  </a:cubicBezTo>
                  <a:cubicBezTo>
                    <a:pt x="510173" y="311688"/>
                    <a:pt x="506079" y="315782"/>
                    <a:pt x="501029" y="315782"/>
                  </a:cubicBezTo>
                  <a:lnTo>
                    <a:pt x="474963" y="315782"/>
                  </a:lnTo>
                  <a:lnTo>
                    <a:pt x="474963" y="385248"/>
                  </a:lnTo>
                  <a:lnTo>
                    <a:pt x="588306" y="385248"/>
                  </a:lnTo>
                  <a:lnTo>
                    <a:pt x="588536" y="382944"/>
                  </a:lnTo>
                  <a:cubicBezTo>
                    <a:pt x="591818" y="350126"/>
                    <a:pt x="595397" y="317308"/>
                    <a:pt x="598679" y="284490"/>
                  </a:cubicBezTo>
                  <a:cubicBezTo>
                    <a:pt x="601365" y="258385"/>
                    <a:pt x="603752" y="232130"/>
                    <a:pt x="606437" y="206025"/>
                  </a:cubicBezTo>
                  <a:cubicBezTo>
                    <a:pt x="609718" y="173206"/>
                    <a:pt x="613150" y="140388"/>
                    <a:pt x="616580" y="107571"/>
                  </a:cubicBezTo>
                  <a:lnTo>
                    <a:pt x="616580" y="105641"/>
                  </a:lnTo>
                  <a:lnTo>
                    <a:pt x="569236" y="105641"/>
                  </a:lnTo>
                  <a:cubicBezTo>
                    <a:pt x="562924" y="105641"/>
                    <a:pt x="557209" y="103082"/>
                    <a:pt x="553072" y="98945"/>
                  </a:cubicBezTo>
                  <a:lnTo>
                    <a:pt x="546376" y="82781"/>
                  </a:lnTo>
                  <a:lnTo>
                    <a:pt x="553072" y="66617"/>
                  </a:lnTo>
                  <a:cubicBezTo>
                    <a:pt x="557209" y="62481"/>
                    <a:pt x="562924" y="59922"/>
                    <a:pt x="569236" y="59922"/>
                  </a:cubicBezTo>
                  <a:lnTo>
                    <a:pt x="659192" y="59922"/>
                  </a:lnTo>
                  <a:lnTo>
                    <a:pt x="649547" y="36638"/>
                  </a:lnTo>
                  <a:cubicBezTo>
                    <a:pt x="649547" y="16403"/>
                    <a:pt x="665950" y="0"/>
                    <a:pt x="68618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9" name="Freeform: Shape 308">
              <a:extLst>
                <a:ext uri="{FF2B5EF4-FFF2-40B4-BE49-F238E27FC236}">
                  <a16:creationId xmlns:a16="http://schemas.microsoft.com/office/drawing/2014/main" id="{673B88F6-8D17-2F88-A37E-5495576754C5}"/>
                </a:ext>
              </a:extLst>
            </p:cNvPr>
            <p:cNvSpPr/>
            <p:nvPr/>
          </p:nvSpPr>
          <p:spPr>
            <a:xfrm>
              <a:off x="5175911" y="1999241"/>
              <a:ext cx="1469324" cy="1292539"/>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0" name="Freeform: Shape 309">
              <a:extLst>
                <a:ext uri="{FF2B5EF4-FFF2-40B4-BE49-F238E27FC236}">
                  <a16:creationId xmlns:a16="http://schemas.microsoft.com/office/drawing/2014/main" id="{8CA54D7D-B5BE-509D-A380-F20D731D6BA9}"/>
                </a:ext>
              </a:extLst>
            </p:cNvPr>
            <p:cNvSpPr/>
            <p:nvPr/>
          </p:nvSpPr>
          <p:spPr>
            <a:xfrm>
              <a:off x="6632772" y="3259788"/>
              <a:ext cx="905673" cy="932988"/>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1" name="Freeform: Shape 310">
              <a:extLst>
                <a:ext uri="{FF2B5EF4-FFF2-40B4-BE49-F238E27FC236}">
                  <a16:creationId xmlns:a16="http://schemas.microsoft.com/office/drawing/2014/main" id="{2020E1CC-F6CE-C6CA-6AA1-BA42CAF32EEC}"/>
                </a:ext>
              </a:extLst>
            </p:cNvPr>
            <p:cNvSpPr/>
            <p:nvPr/>
          </p:nvSpPr>
          <p:spPr>
            <a:xfrm>
              <a:off x="5379540" y="2024432"/>
              <a:ext cx="1414402" cy="1292539"/>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2" name="Freeform: Shape 311">
              <a:extLst>
                <a:ext uri="{FF2B5EF4-FFF2-40B4-BE49-F238E27FC236}">
                  <a16:creationId xmlns:a16="http://schemas.microsoft.com/office/drawing/2014/main" id="{59BBE507-CAD2-BEF7-16D4-2C9EC9B4D7D4}"/>
                </a:ext>
              </a:extLst>
            </p:cNvPr>
            <p:cNvSpPr/>
            <p:nvPr/>
          </p:nvSpPr>
          <p:spPr>
            <a:xfrm>
              <a:off x="6761047" y="3284876"/>
              <a:ext cx="824434" cy="916104"/>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3" name="Freeform: Shape 312">
              <a:extLst>
                <a:ext uri="{FF2B5EF4-FFF2-40B4-BE49-F238E27FC236}">
                  <a16:creationId xmlns:a16="http://schemas.microsoft.com/office/drawing/2014/main" id="{442B6480-C9FB-7346-D188-3C980B3953D4}"/>
                </a:ext>
              </a:extLst>
            </p:cNvPr>
            <p:cNvSpPr/>
            <p:nvPr/>
          </p:nvSpPr>
          <p:spPr>
            <a:xfrm>
              <a:off x="6418281" y="2024329"/>
              <a:ext cx="926940" cy="1292539"/>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4" name="Freeform: Shape 313">
              <a:extLst>
                <a:ext uri="{FF2B5EF4-FFF2-40B4-BE49-F238E27FC236}">
                  <a16:creationId xmlns:a16="http://schemas.microsoft.com/office/drawing/2014/main" id="{EC3FAA7A-0A97-6975-1621-5E13D8B19E01}"/>
                </a:ext>
              </a:extLst>
            </p:cNvPr>
            <p:cNvSpPr/>
            <p:nvPr/>
          </p:nvSpPr>
          <p:spPr>
            <a:xfrm>
              <a:off x="6646499" y="2049522"/>
              <a:ext cx="783536" cy="1257502"/>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5" name="Freeform: Shape 314">
              <a:extLst>
                <a:ext uri="{FF2B5EF4-FFF2-40B4-BE49-F238E27FC236}">
                  <a16:creationId xmlns:a16="http://schemas.microsoft.com/office/drawing/2014/main" id="{6D1EDAB1-A07B-3AEC-DEDC-FF601ECDCE29}"/>
                </a:ext>
              </a:extLst>
            </p:cNvPr>
            <p:cNvSpPr/>
            <p:nvPr/>
          </p:nvSpPr>
          <p:spPr>
            <a:xfrm>
              <a:off x="7301758" y="3281934"/>
              <a:ext cx="530925" cy="929410"/>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6" name="Freeform: Shape 315">
              <a:extLst>
                <a:ext uri="{FF2B5EF4-FFF2-40B4-BE49-F238E27FC236}">
                  <a16:creationId xmlns:a16="http://schemas.microsoft.com/office/drawing/2014/main" id="{705EC1D2-8757-EDC6-D992-7F679F705DAD}"/>
                </a:ext>
              </a:extLst>
            </p:cNvPr>
            <p:cNvSpPr/>
            <p:nvPr/>
          </p:nvSpPr>
          <p:spPr>
            <a:xfrm>
              <a:off x="7430035" y="3307022"/>
              <a:ext cx="442115" cy="884114"/>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1163028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39F0D9-087A-CD6D-B237-65C9CE573CE1}"/>
              </a:ext>
            </a:extLst>
          </p:cNvPr>
          <p:cNvSpPr>
            <a:spLocks noGrp="1"/>
          </p:cNvSpPr>
          <p:nvPr>
            <p:ph idx="1"/>
          </p:nvPr>
        </p:nvSpPr>
        <p:spPr>
          <a:xfrm>
            <a:off x="838200" y="838200"/>
            <a:ext cx="10515600" cy="5338763"/>
          </a:xfrm>
        </p:spPr>
        <p:txBody>
          <a:bodyPr/>
          <a:lstStyle/>
          <a:p>
            <a:pPr marL="0" indent="0">
              <a:buNone/>
            </a:pPr>
            <a:r>
              <a:rPr lang="en-US" dirty="0"/>
              <a:t>4. Connect the device to an application that shows the reading values ​​and control buttons</a:t>
            </a:r>
          </a:p>
        </p:txBody>
      </p:sp>
      <p:pic>
        <p:nvPicPr>
          <p:cNvPr id="4" name="Picture 3">
            <a:extLst>
              <a:ext uri="{FF2B5EF4-FFF2-40B4-BE49-F238E27FC236}">
                <a16:creationId xmlns:a16="http://schemas.microsoft.com/office/drawing/2014/main" id="{632E26BD-A8FA-1ACC-D938-B35A0BF2B4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9493" y="1857374"/>
            <a:ext cx="9593014" cy="4800600"/>
          </a:xfrm>
          <a:prstGeom prst="rect">
            <a:avLst/>
          </a:prstGeom>
        </p:spPr>
      </p:pic>
    </p:spTree>
    <p:extLst>
      <p:ext uri="{BB962C8B-B14F-4D97-AF65-F5344CB8AC3E}">
        <p14:creationId xmlns:p14="http://schemas.microsoft.com/office/powerpoint/2010/main" val="1184185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BE5D1-D1E1-5FBB-0DB1-251C090AB02E}"/>
              </a:ext>
            </a:extLst>
          </p:cNvPr>
          <p:cNvSpPr>
            <a:spLocks noGrp="1"/>
          </p:cNvSpPr>
          <p:nvPr>
            <p:ph type="ctrTitle"/>
          </p:nvPr>
        </p:nvSpPr>
        <p:spPr>
          <a:xfrm>
            <a:off x="1423987" y="236538"/>
            <a:ext cx="9144000" cy="935037"/>
          </a:xfrm>
        </p:spPr>
        <p:txBody>
          <a:bodyPr/>
          <a:lstStyle/>
          <a:p>
            <a:r>
              <a:rPr lang="en-US" dirty="0"/>
              <a:t>METHODOLEGY</a:t>
            </a:r>
          </a:p>
        </p:txBody>
      </p:sp>
      <p:sp>
        <p:nvSpPr>
          <p:cNvPr id="3" name="Subtitle 2">
            <a:extLst>
              <a:ext uri="{FF2B5EF4-FFF2-40B4-BE49-F238E27FC236}">
                <a16:creationId xmlns:a16="http://schemas.microsoft.com/office/drawing/2014/main" id="{ED01F8C3-6742-D7C3-983F-AD7C98946DF6}"/>
              </a:ext>
            </a:extLst>
          </p:cNvPr>
          <p:cNvSpPr>
            <a:spLocks noGrp="1"/>
          </p:cNvSpPr>
          <p:nvPr>
            <p:ph type="subTitle" idx="1"/>
          </p:nvPr>
        </p:nvSpPr>
        <p:spPr>
          <a:xfrm>
            <a:off x="1524000" y="1485900"/>
            <a:ext cx="9144000" cy="4643438"/>
          </a:xfrm>
        </p:spPr>
        <p:txBody>
          <a:bodyPr/>
          <a:lstStyle/>
          <a:p>
            <a:pPr algn="l"/>
            <a:r>
              <a:rPr lang="en-US" sz="3200" b="1" kern="0" dirty="0">
                <a:solidFill>
                  <a:schemeClr val="accent6">
                    <a:lumMod val="40000"/>
                    <a:lumOff val="60000"/>
                  </a:schemeClr>
                </a:solidFill>
                <a:effectLst/>
                <a:latin typeface="Times New Roman" panose="02020603050405020304" pitchFamily="18" charset="0"/>
                <a:ea typeface="Calibri" panose="020F0502020204030204" pitchFamily="34" charset="0"/>
              </a:rPr>
              <a:t>Software</a:t>
            </a:r>
          </a:p>
          <a:p>
            <a:pPr algn="l"/>
            <a:endParaRPr lang="ko-KR" altLang="en-US" sz="3200" b="1" dirty="0">
              <a:solidFill>
                <a:schemeClr val="accent6">
                  <a:lumMod val="40000"/>
                  <a:lumOff val="60000"/>
                </a:schemeClr>
              </a:solidFill>
              <a:cs typeface="Arial" pitchFamily="34" charset="0"/>
            </a:endParaRPr>
          </a:p>
          <a:p>
            <a:pPr marL="342900" marR="0" lvl="0" indent="-342900" algn="l" rtl="0">
              <a:lnSpc>
                <a:spcPct val="115000"/>
              </a:lnSpc>
              <a:spcBef>
                <a:spcPts val="0"/>
              </a:spcBef>
              <a:spcAft>
                <a:spcPts val="1000"/>
              </a:spcAft>
              <a:buFont typeface="Symbol" panose="05050102010706020507" pitchFamily="18" charset="2"/>
              <a:buChar char=""/>
            </a:pPr>
            <a:r>
              <a:rPr lang="en-US" sz="2400" dirty="0">
                <a:effectLst/>
                <a:latin typeface="Times New Roman" panose="02020603050405020304" pitchFamily="18" charset="0"/>
                <a:ea typeface="Calibri" panose="020F0502020204030204" pitchFamily="34" charset="0"/>
                <a:cs typeface="Arial" panose="020B0604020202020204" pitchFamily="34" charset="0"/>
              </a:rPr>
              <a:t>Selection of appropriate sensors and microcontrollers for accurate measurement and data processing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15000"/>
              </a:lnSpc>
              <a:spcBef>
                <a:spcPts val="0"/>
              </a:spcBef>
              <a:spcAft>
                <a:spcPts val="1000"/>
              </a:spcAft>
              <a:buFont typeface="Symbol" panose="05050102010706020507" pitchFamily="18" charset="2"/>
              <a:buChar char=""/>
            </a:pPr>
            <a:r>
              <a:rPr lang="en-US" sz="2400" dirty="0">
                <a:effectLst/>
                <a:latin typeface="Times New Roman" panose="02020603050405020304" pitchFamily="18" charset="0"/>
                <a:ea typeface="Calibri" panose="020F0502020204030204" pitchFamily="34" charset="0"/>
                <a:cs typeface="Arial" panose="020B0604020202020204" pitchFamily="34" charset="0"/>
              </a:rPr>
              <a:t>Integration of Wi-Fi module for wireless connectivity</a:t>
            </a:r>
            <a:r>
              <a:rPr lang="ar-SA" sz="2400" dirty="0">
                <a:effectLst/>
                <a:latin typeface="Calibri" panose="020F0502020204030204" pitchFamily="34" charset="0"/>
                <a:ea typeface="Calibri" panose="020F0502020204030204" pitchFamily="34" charset="0"/>
                <a:cs typeface="Times New Roman" panose="02020603050405020304" pitchFamily="18" charset="0"/>
              </a:rPr>
              <a: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15000"/>
              </a:lnSpc>
              <a:spcBef>
                <a:spcPts val="0"/>
              </a:spcBef>
              <a:spcAft>
                <a:spcPts val="1000"/>
              </a:spcAft>
              <a:buFont typeface="Symbol" panose="05050102010706020507" pitchFamily="18" charset="2"/>
              <a:buChar char=""/>
            </a:pPr>
            <a:r>
              <a:rPr lang="en-US" sz="2400" dirty="0">
                <a:effectLst/>
                <a:latin typeface="Times New Roman" panose="02020603050405020304" pitchFamily="18" charset="0"/>
                <a:ea typeface="Calibri" panose="020F0502020204030204" pitchFamily="34" charset="0"/>
                <a:cs typeface="Arial" panose="020B0604020202020204" pitchFamily="34" charset="0"/>
              </a:rPr>
              <a:t>Possibility of monitoring and controlling energy</a:t>
            </a:r>
            <a:endParaRPr lang="ar-JO" sz="2400" dirty="0">
              <a:effectLst/>
              <a:latin typeface="Times New Roman" panose="02020603050405020304" pitchFamily="18" charset="0"/>
              <a:ea typeface="Calibri" panose="020F0502020204030204" pitchFamily="34" charset="0"/>
              <a:cs typeface="Arial" panose="020B0604020202020204" pitchFamily="34" charset="0"/>
            </a:endParaRPr>
          </a:p>
          <a:p>
            <a:pPr marR="0" lvl="0" algn="l" rtl="0">
              <a:lnSpc>
                <a:spcPct val="115000"/>
              </a:lnSpc>
              <a:spcBef>
                <a:spcPts val="0"/>
              </a:spcBef>
              <a:spcAft>
                <a:spcPts val="1000"/>
              </a:spcAft>
            </a:pPr>
            <a:endParaRPr lang="ar-JO" dirty="0">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l" rtl="0">
              <a:lnSpc>
                <a:spcPct val="115000"/>
              </a:lnSpc>
              <a:spcBef>
                <a:spcPts val="0"/>
              </a:spcBef>
              <a:spcAft>
                <a:spcPts val="1000"/>
              </a:spcAft>
              <a:buFont typeface="Symbol" panose="05050102010706020507" pitchFamily="18" charset="2"/>
              <a:buChar char=""/>
            </a:pPr>
            <a:endParaRPr lang="en-US" dirty="0"/>
          </a:p>
        </p:txBody>
      </p:sp>
    </p:spTree>
    <p:extLst>
      <p:ext uri="{BB962C8B-B14F-4D97-AF65-F5344CB8AC3E}">
        <p14:creationId xmlns:p14="http://schemas.microsoft.com/office/powerpoint/2010/main" val="1765276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E6753-8887-23CA-D59B-FA0CFBF52E71}"/>
              </a:ext>
            </a:extLst>
          </p:cNvPr>
          <p:cNvSpPr>
            <a:spLocks noGrp="1"/>
          </p:cNvSpPr>
          <p:nvPr>
            <p:ph type="title"/>
          </p:nvPr>
        </p:nvSpPr>
        <p:spPr>
          <a:xfrm>
            <a:off x="838200" y="320631"/>
            <a:ext cx="10515600" cy="1325563"/>
          </a:xfrm>
        </p:spPr>
        <p:txBody>
          <a:bodyPr/>
          <a:lstStyle/>
          <a:p>
            <a:pPr algn="ctr"/>
            <a:r>
              <a:rPr lang="en-US" sz="4400" b="1" kern="0" dirty="0">
                <a:solidFill>
                  <a:schemeClr val="accent6">
                    <a:lumMod val="40000"/>
                    <a:lumOff val="60000"/>
                  </a:schemeClr>
                </a:solidFill>
                <a:effectLst/>
                <a:latin typeface="Times New Roman" panose="02020603050405020304" pitchFamily="18" charset="0"/>
                <a:ea typeface="Calibri" panose="020F0502020204030204" pitchFamily="34" charset="0"/>
              </a:rPr>
              <a:t>Software</a:t>
            </a:r>
            <a:br>
              <a:rPr lang="ko-KR" altLang="en-US" sz="7200" b="1" dirty="0">
                <a:solidFill>
                  <a:schemeClr val="accent6">
                    <a:lumMod val="75000"/>
                  </a:schemeClr>
                </a:solidFill>
                <a:cs typeface="Arial" pitchFamily="34" charset="0"/>
              </a:rPr>
            </a:br>
            <a:endParaRPr lang="en-US" dirty="0"/>
          </a:p>
        </p:txBody>
      </p:sp>
      <p:sp>
        <p:nvSpPr>
          <p:cNvPr id="3" name="Content Placeholder 2">
            <a:extLst>
              <a:ext uri="{FF2B5EF4-FFF2-40B4-BE49-F238E27FC236}">
                <a16:creationId xmlns:a16="http://schemas.microsoft.com/office/drawing/2014/main" id="{64B613FB-3AB1-5BB1-11EC-74B8564A3B15}"/>
              </a:ext>
            </a:extLst>
          </p:cNvPr>
          <p:cNvSpPr>
            <a:spLocks noGrp="1"/>
          </p:cNvSpPr>
          <p:nvPr>
            <p:ph idx="1"/>
          </p:nvPr>
        </p:nvSpPr>
        <p:spPr>
          <a:xfrm>
            <a:off x="476251" y="983412"/>
            <a:ext cx="10515600" cy="3348038"/>
          </a:xfrm>
        </p:spPr>
        <p:txBody>
          <a:bodyPr/>
          <a:lstStyle/>
          <a:p>
            <a:pPr marL="0" indent="0">
              <a:buNone/>
            </a:pPr>
            <a:r>
              <a:rPr lang="en-US" dirty="0"/>
              <a:t>We wrote the code for the project on the Arduino ide, and the code included defining the libraries, defining the Wi-Fi network, and connecting the Blynk application to the device. Then we wrote the parts for taking values ​​from pzem-004t and displaying them and the last thing is the part for controlling the relays.</a:t>
            </a:r>
          </a:p>
        </p:txBody>
      </p:sp>
      <p:pic>
        <p:nvPicPr>
          <p:cNvPr id="5" name="Picture 4">
            <a:extLst>
              <a:ext uri="{FF2B5EF4-FFF2-40B4-BE49-F238E27FC236}">
                <a16:creationId xmlns:a16="http://schemas.microsoft.com/office/drawing/2014/main" id="{619621F1-D4D4-FD95-00B1-D4BDEF047720}"/>
              </a:ext>
            </a:extLst>
          </p:cNvPr>
          <p:cNvPicPr>
            <a:picLocks noChangeAspect="1"/>
          </p:cNvPicPr>
          <p:nvPr/>
        </p:nvPicPr>
        <p:blipFill>
          <a:blip r:embed="rId2"/>
          <a:stretch>
            <a:fillRect/>
          </a:stretch>
        </p:blipFill>
        <p:spPr>
          <a:xfrm>
            <a:off x="476251" y="3217906"/>
            <a:ext cx="5686426" cy="3319463"/>
          </a:xfrm>
          <a:prstGeom prst="rect">
            <a:avLst/>
          </a:prstGeom>
        </p:spPr>
      </p:pic>
      <p:pic>
        <p:nvPicPr>
          <p:cNvPr id="7" name="Picture 6">
            <a:extLst>
              <a:ext uri="{FF2B5EF4-FFF2-40B4-BE49-F238E27FC236}">
                <a16:creationId xmlns:a16="http://schemas.microsoft.com/office/drawing/2014/main" id="{F0EE7017-F2B5-1C6A-2B6F-43E430E8517E}"/>
              </a:ext>
            </a:extLst>
          </p:cNvPr>
          <p:cNvPicPr>
            <a:picLocks noChangeAspect="1"/>
          </p:cNvPicPr>
          <p:nvPr/>
        </p:nvPicPr>
        <p:blipFill>
          <a:blip r:embed="rId3"/>
          <a:stretch>
            <a:fillRect/>
          </a:stretch>
        </p:blipFill>
        <p:spPr>
          <a:xfrm>
            <a:off x="6524626" y="3217906"/>
            <a:ext cx="5343526" cy="3319463"/>
          </a:xfrm>
          <a:prstGeom prst="rect">
            <a:avLst/>
          </a:prstGeom>
        </p:spPr>
      </p:pic>
    </p:spTree>
    <p:extLst>
      <p:ext uri="{BB962C8B-B14F-4D97-AF65-F5344CB8AC3E}">
        <p14:creationId xmlns:p14="http://schemas.microsoft.com/office/powerpoint/2010/main" val="3499838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2C9EB-A1A9-1985-B21C-D4A389CA7BF0}"/>
              </a:ext>
            </a:extLst>
          </p:cNvPr>
          <p:cNvSpPr>
            <a:spLocks noGrp="1"/>
          </p:cNvSpPr>
          <p:nvPr>
            <p:ph type="title"/>
          </p:nvPr>
        </p:nvSpPr>
        <p:spPr>
          <a:xfrm>
            <a:off x="838200" y="1035049"/>
            <a:ext cx="10515600" cy="790576"/>
          </a:xfrm>
        </p:spPr>
        <p:txBody>
          <a:bodyPr>
            <a:normAutofit fontScale="90000"/>
          </a:bodyPr>
          <a:lstStyle/>
          <a:p>
            <a:r>
              <a:rPr lang="en-US" sz="3200" b="1" kern="0" dirty="0">
                <a:solidFill>
                  <a:schemeClr val="accent2">
                    <a:lumMod val="40000"/>
                    <a:lumOff val="60000"/>
                  </a:schemeClr>
                </a:solidFill>
                <a:effectLst/>
                <a:latin typeface="Times New Roman" panose="02020603050405020304" pitchFamily="18" charset="0"/>
                <a:ea typeface="Calibri" panose="020F0502020204030204" pitchFamily="34" charset="0"/>
              </a:rPr>
              <a:t>Hardware</a:t>
            </a:r>
            <a:br>
              <a:rPr lang="ko-KR" altLang="en-US" sz="7200" b="1" dirty="0">
                <a:solidFill>
                  <a:schemeClr val="accent2">
                    <a:lumMod val="75000"/>
                  </a:schemeClr>
                </a:solidFill>
                <a:cs typeface="Arial" pitchFamily="34" charset="0"/>
              </a:rPr>
            </a:br>
            <a:endParaRPr lang="en-US" dirty="0"/>
          </a:p>
        </p:txBody>
      </p:sp>
      <p:sp>
        <p:nvSpPr>
          <p:cNvPr id="3" name="Content Placeholder 2">
            <a:extLst>
              <a:ext uri="{FF2B5EF4-FFF2-40B4-BE49-F238E27FC236}">
                <a16:creationId xmlns:a16="http://schemas.microsoft.com/office/drawing/2014/main" id="{DB3AF3A3-E6D4-A8DF-4C1D-352488FCB6E2}"/>
              </a:ext>
            </a:extLst>
          </p:cNvPr>
          <p:cNvSpPr>
            <a:spLocks noGrp="1"/>
          </p:cNvSpPr>
          <p:nvPr>
            <p:ph idx="1"/>
          </p:nvPr>
        </p:nvSpPr>
        <p:spPr/>
        <p:txBody>
          <a:bodyPr/>
          <a:lstStyle/>
          <a:p>
            <a:pPr marL="342900" marR="0" lvl="0" indent="-342900" algn="l" rtl="0">
              <a:lnSpc>
                <a:spcPct val="115000"/>
              </a:lnSpc>
              <a:spcBef>
                <a:spcPts val="0"/>
              </a:spcBef>
              <a:spcAft>
                <a:spcPts val="1000"/>
              </a:spcAft>
              <a:buFont typeface="Symbol" panose="05050102010706020507" pitchFamily="18" charset="2"/>
              <a:buChar char=""/>
            </a:pPr>
            <a:r>
              <a:rPr lang="en-US" sz="2800" dirty="0">
                <a:effectLst/>
                <a:latin typeface="Times New Roman" panose="02020603050405020304" pitchFamily="18" charset="0"/>
                <a:ea typeface="Calibri" panose="020F0502020204030204" pitchFamily="34" charset="0"/>
                <a:cs typeface="Arial" panose="020B0604020202020204" pitchFamily="34" charset="0"/>
              </a:rPr>
              <a:t>Creation of firmware to interface with sensors and microcontrollers. Implementation of communication protocols for Wi-Fi connectivity</a:t>
            </a:r>
            <a:r>
              <a:rPr lang="ar-SA" sz="2800" dirty="0">
                <a:effectLst/>
                <a:latin typeface="Calibri" panose="020F0502020204030204" pitchFamily="34" charset="0"/>
                <a:ea typeface="Calibri" panose="020F0502020204030204" pitchFamily="34" charset="0"/>
                <a:cs typeface="Times New Roman" panose="02020603050405020304" pitchFamily="18" charset="0"/>
              </a:rPr>
              <a:t>.</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15000"/>
              </a:lnSpc>
              <a:spcBef>
                <a:spcPts val="0"/>
              </a:spcBef>
              <a:spcAft>
                <a:spcPts val="1000"/>
              </a:spcAft>
              <a:buFont typeface="Symbol" panose="05050102010706020507" pitchFamily="18" charset="2"/>
              <a:buChar char=""/>
            </a:pPr>
            <a:r>
              <a:rPr lang="en-US" sz="2800" dirty="0">
                <a:effectLst/>
                <a:latin typeface="Times New Roman" panose="02020603050405020304" pitchFamily="18" charset="0"/>
                <a:ea typeface="Calibri" panose="020F0502020204030204" pitchFamily="34" charset="0"/>
                <a:cs typeface="Arial" panose="020B0604020202020204" pitchFamily="34" charset="0"/>
              </a:rPr>
              <a:t>Development of a user-friendly interface for data visualization and control</a:t>
            </a:r>
            <a:r>
              <a:rPr lang="ar-SA" sz="2800" dirty="0">
                <a:effectLst/>
                <a:latin typeface="Calibri" panose="020F0502020204030204" pitchFamily="34" charset="0"/>
                <a:ea typeface="Calibri" panose="020F0502020204030204" pitchFamily="34" charset="0"/>
                <a:cs typeface="Times New Roman" panose="02020603050405020304" pitchFamily="18" charset="0"/>
              </a:rPr>
              <a:t>. </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ar-JO" dirty="0"/>
          </a:p>
          <a:p>
            <a:pPr marL="0" indent="0">
              <a:buNone/>
            </a:pPr>
            <a:r>
              <a:rPr lang="en-US" dirty="0">
                <a:solidFill>
                  <a:schemeClr val="accent5">
                    <a:lumMod val="75000"/>
                  </a:schemeClr>
                </a:solidFill>
              </a:rPr>
              <a:t>We will provide a simple explanation of the project parts and how they work</a:t>
            </a:r>
          </a:p>
        </p:txBody>
      </p:sp>
    </p:spTree>
    <p:extLst>
      <p:ext uri="{BB962C8B-B14F-4D97-AF65-F5344CB8AC3E}">
        <p14:creationId xmlns:p14="http://schemas.microsoft.com/office/powerpoint/2010/main" val="3603727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D7DA95F-039D-486A-B977-9B7F3E9EFFF5}"/>
              </a:ext>
            </a:extLst>
          </p:cNvPr>
          <p:cNvSpPr txBox="1">
            <a:spLocks/>
          </p:cNvSpPr>
          <p:nvPr/>
        </p:nvSpPr>
        <p:spPr>
          <a:xfrm>
            <a:off x="1707092" y="4778252"/>
            <a:ext cx="1980518" cy="324000"/>
          </a:xfrm>
          <a:prstGeom prst="rect">
            <a:avLst/>
          </a:prstGeom>
        </p:spPr>
        <p:txBody>
          <a:bodyPr/>
          <a:lstStyle>
            <a:lvl1pPr marL="0" indent="0" algn="ctr" defTabSz="914400" rtl="0" eaLnBrk="1" latinLnBrk="1" hangingPunct="1">
              <a:spcBef>
                <a:spcPct val="20000"/>
              </a:spcBef>
              <a:buFont typeface="Arial" pitchFamily="34" charset="0"/>
              <a:buNone/>
              <a:defRPr sz="14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sz="1800" b="1" kern="0" dirty="0">
                <a:solidFill>
                  <a:schemeClr val="tx1"/>
                </a:solidFill>
                <a:effectLst/>
                <a:latin typeface="Times New Roman" panose="02020603050405020304" pitchFamily="18" charset="0"/>
                <a:ea typeface="Calibri" panose="020F0502020204030204" pitchFamily="34" charset="0"/>
              </a:rPr>
              <a:t>ESP8266</a:t>
            </a:r>
            <a:endParaRPr lang="ko-KR" altLang="en-US" dirty="0">
              <a:solidFill>
                <a:schemeClr val="tx1"/>
              </a:solidFill>
            </a:endParaRPr>
          </a:p>
        </p:txBody>
      </p:sp>
      <p:sp>
        <p:nvSpPr>
          <p:cNvPr id="10" name="Text Placeholder 7">
            <a:extLst>
              <a:ext uri="{FF2B5EF4-FFF2-40B4-BE49-F238E27FC236}">
                <a16:creationId xmlns:a16="http://schemas.microsoft.com/office/drawing/2014/main" id="{209DE9D8-7A3F-4631-B5AB-16725BDDC890}"/>
              </a:ext>
            </a:extLst>
          </p:cNvPr>
          <p:cNvSpPr txBox="1">
            <a:spLocks/>
          </p:cNvSpPr>
          <p:nvPr/>
        </p:nvSpPr>
        <p:spPr>
          <a:xfrm>
            <a:off x="5210843" y="4694278"/>
            <a:ext cx="2037409" cy="324000"/>
          </a:xfrm>
          <a:prstGeom prst="rect">
            <a:avLst/>
          </a:prstGeom>
        </p:spPr>
        <p:txBody>
          <a:bodyPr/>
          <a:lstStyle>
            <a:lvl1pPr marL="0" indent="0" algn="ctr" defTabSz="914400" rtl="0" eaLnBrk="1" latinLnBrk="1" hangingPunct="1">
              <a:spcBef>
                <a:spcPct val="20000"/>
              </a:spcBef>
              <a:buFont typeface="Arial" pitchFamily="34" charset="0"/>
              <a:buNone/>
              <a:defRPr sz="14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sz="1800" b="1" kern="0" dirty="0">
                <a:solidFill>
                  <a:srgbClr val="171717"/>
                </a:solidFill>
                <a:effectLst/>
                <a:latin typeface="Times New Roman" panose="02020603050405020304" pitchFamily="18" charset="0"/>
                <a:ea typeface="Calibri" panose="020F0502020204030204" pitchFamily="34" charset="0"/>
              </a:rPr>
              <a:t>PZEM-004T</a:t>
            </a:r>
            <a:endParaRPr lang="ko-KR" altLang="en-US" dirty="0">
              <a:solidFill>
                <a:schemeClr val="tx1"/>
              </a:solidFill>
            </a:endParaRPr>
          </a:p>
        </p:txBody>
      </p:sp>
      <p:sp>
        <p:nvSpPr>
          <p:cNvPr id="12" name="Text Placeholder 10">
            <a:extLst>
              <a:ext uri="{FF2B5EF4-FFF2-40B4-BE49-F238E27FC236}">
                <a16:creationId xmlns:a16="http://schemas.microsoft.com/office/drawing/2014/main" id="{633C98AC-34D7-444D-A3E8-428D89799F03}"/>
              </a:ext>
            </a:extLst>
          </p:cNvPr>
          <p:cNvSpPr txBox="1">
            <a:spLocks/>
          </p:cNvSpPr>
          <p:nvPr/>
        </p:nvSpPr>
        <p:spPr>
          <a:xfrm>
            <a:off x="8714542" y="4956852"/>
            <a:ext cx="1980518" cy="324000"/>
          </a:xfrm>
          <a:prstGeom prst="rect">
            <a:avLst/>
          </a:prstGeom>
        </p:spPr>
        <p:txBody>
          <a:bodyPr/>
          <a:lstStyle>
            <a:lvl1pPr marL="0" indent="0" algn="ctr" defTabSz="914400" rtl="0" eaLnBrk="1" latinLnBrk="1" hangingPunct="1">
              <a:spcBef>
                <a:spcPct val="20000"/>
              </a:spcBef>
              <a:buFont typeface="Arial" pitchFamily="34" charset="0"/>
              <a:buNone/>
              <a:defRPr sz="14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sz="1800" kern="0" dirty="0">
                <a:solidFill>
                  <a:schemeClr val="tx1"/>
                </a:solidFill>
                <a:effectLst/>
                <a:latin typeface="Times New Roman" panose="02020603050405020304" pitchFamily="18" charset="0"/>
                <a:ea typeface="Calibri" panose="020F0502020204030204" pitchFamily="34" charset="0"/>
              </a:rPr>
              <a:t>5V relay module </a:t>
            </a:r>
            <a:endParaRPr lang="ko-KR" altLang="en-US" dirty="0">
              <a:solidFill>
                <a:schemeClr val="tx1"/>
              </a:solidFill>
            </a:endParaRPr>
          </a:p>
        </p:txBody>
      </p:sp>
      <p:sp>
        <p:nvSpPr>
          <p:cNvPr id="30" name="직사각형 1">
            <a:extLst>
              <a:ext uri="{FF2B5EF4-FFF2-40B4-BE49-F238E27FC236}">
                <a16:creationId xmlns:a16="http://schemas.microsoft.com/office/drawing/2014/main" id="{44025C8F-D442-49A4-82F7-C45A67F2A8DC}"/>
              </a:ext>
            </a:extLst>
          </p:cNvPr>
          <p:cNvSpPr/>
          <p:nvPr/>
        </p:nvSpPr>
        <p:spPr>
          <a:xfrm>
            <a:off x="1180641" y="5113721"/>
            <a:ext cx="3185516" cy="1692771"/>
          </a:xfrm>
          <a:prstGeom prst="rect">
            <a:avLst/>
          </a:prstGeom>
        </p:spPr>
        <p:txBody>
          <a:bodyPr wrap="square">
            <a:spAutoFit/>
          </a:bodyPr>
          <a:lstStyle/>
          <a:p>
            <a:pPr algn="ctr"/>
            <a:r>
              <a:rPr lang="en-US" sz="1800" dirty="0">
                <a:effectLst/>
                <a:latin typeface="Times New Roman" panose="02020603050405020304" pitchFamily="18" charset="0"/>
                <a:ea typeface="Calibri" panose="020F0502020204030204" pitchFamily="34" charset="0"/>
                <a:cs typeface="Arial" panose="020B0604020202020204" pitchFamily="34" charset="0"/>
              </a:rPr>
              <a:t>Is a low-cost Wi-Fi microchip, with built-in TCP/IP networking software, and microcontroller capability, produced by Express if Systems in Shanghai, China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ctr"/>
            <a:r>
              <a:rPr lang="en-US" altLang="ko-KR" sz="1400" dirty="0"/>
              <a:t>.</a:t>
            </a:r>
          </a:p>
        </p:txBody>
      </p:sp>
      <p:sp>
        <p:nvSpPr>
          <p:cNvPr id="32" name="직사각형 39">
            <a:extLst>
              <a:ext uri="{FF2B5EF4-FFF2-40B4-BE49-F238E27FC236}">
                <a16:creationId xmlns:a16="http://schemas.microsoft.com/office/drawing/2014/main" id="{1E5152EA-30DC-48DF-8173-EF2F99073CD7}"/>
              </a:ext>
            </a:extLst>
          </p:cNvPr>
          <p:cNvSpPr/>
          <p:nvPr/>
        </p:nvSpPr>
        <p:spPr>
          <a:xfrm>
            <a:off x="5010831" y="5018278"/>
            <a:ext cx="2437431" cy="1477328"/>
          </a:xfrm>
          <a:prstGeom prst="rect">
            <a:avLst/>
          </a:prstGeom>
        </p:spPr>
        <p:txBody>
          <a:bodyPr wrap="square">
            <a:spAutoFit/>
          </a:bodyPr>
          <a:lstStyle/>
          <a:p>
            <a:pPr algn="ctr"/>
            <a:r>
              <a:rPr lang="en-US" sz="1800" kern="0" dirty="0">
                <a:effectLst/>
                <a:latin typeface="Times New Roman" panose="02020603050405020304" pitchFamily="18" charset="0"/>
                <a:ea typeface="Calibri" panose="020F0502020204030204" pitchFamily="34" charset="0"/>
              </a:rPr>
              <a:t>The PZEM-004T is a versatile electrical parameter measuring module commonly used in various applications. </a:t>
            </a:r>
            <a:endParaRPr lang="en-US" altLang="ko-KR" sz="1400" dirty="0"/>
          </a:p>
        </p:txBody>
      </p:sp>
      <p:sp>
        <p:nvSpPr>
          <p:cNvPr id="33" name="직사각형 40">
            <a:extLst>
              <a:ext uri="{FF2B5EF4-FFF2-40B4-BE49-F238E27FC236}">
                <a16:creationId xmlns:a16="http://schemas.microsoft.com/office/drawing/2014/main" id="{E404F194-9558-4993-A682-45F7F873C9D2}"/>
              </a:ext>
            </a:extLst>
          </p:cNvPr>
          <p:cNvSpPr/>
          <p:nvPr/>
        </p:nvSpPr>
        <p:spPr>
          <a:xfrm>
            <a:off x="8486086" y="5295277"/>
            <a:ext cx="2437431" cy="1200329"/>
          </a:xfrm>
          <a:prstGeom prst="rect">
            <a:avLst/>
          </a:prstGeom>
        </p:spPr>
        <p:txBody>
          <a:bodyPr wrap="square">
            <a:spAutoFit/>
          </a:bodyPr>
          <a:lstStyle/>
          <a:p>
            <a:pPr algn="ctr"/>
            <a:r>
              <a:rPr lang="en-US" sz="1800" kern="0" dirty="0">
                <a:effectLst/>
                <a:latin typeface="Times New Roman" panose="02020603050405020304" pitchFamily="18" charset="0"/>
                <a:ea typeface="Calibri" panose="020F0502020204030204" pitchFamily="34" charset="0"/>
              </a:rPr>
              <a:t> a 5V relay module  is a device that controls electrical loads remotely using a 5-volt signal. </a:t>
            </a:r>
            <a:endParaRPr lang="en-US" altLang="ko-KR" sz="1400" dirty="0"/>
          </a:p>
        </p:txBody>
      </p:sp>
      <p:sp>
        <p:nvSpPr>
          <p:cNvPr id="38" name="Title 22">
            <a:extLst>
              <a:ext uri="{FF2B5EF4-FFF2-40B4-BE49-F238E27FC236}">
                <a16:creationId xmlns:a16="http://schemas.microsoft.com/office/drawing/2014/main" id="{E8F27343-5F77-4D88-A16E-8E8978C847B0}"/>
              </a:ext>
            </a:extLst>
          </p:cNvPr>
          <p:cNvSpPr txBox="1">
            <a:spLocks/>
          </p:cNvSpPr>
          <p:nvPr/>
        </p:nvSpPr>
        <p:spPr>
          <a:xfrm>
            <a:off x="0" y="660359"/>
            <a:ext cx="12192000" cy="745958"/>
          </a:xfrm>
          <a:prstGeom prst="rect">
            <a:avLst/>
          </a:prstGeom>
        </p:spPr>
        <p:txBody>
          <a:bodyPr/>
          <a:lstStyle>
            <a:lvl1pPr algn="l" defTabSz="914423"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400" b="1" kern="0" dirty="0">
                <a:solidFill>
                  <a:schemeClr val="accent2">
                    <a:lumMod val="20000"/>
                    <a:lumOff val="80000"/>
                  </a:schemeClr>
                </a:solidFill>
                <a:effectLst/>
                <a:latin typeface="Times New Roman" panose="02020603050405020304" pitchFamily="18" charset="0"/>
                <a:ea typeface="Calibri" panose="020F0502020204030204" pitchFamily="34" charset="0"/>
              </a:rPr>
              <a:t>Hardware</a:t>
            </a:r>
            <a:endParaRPr lang="ko-KR" altLang="en-US" sz="8800" b="1" dirty="0">
              <a:solidFill>
                <a:schemeClr val="accent2">
                  <a:lumMod val="20000"/>
                  <a:lumOff val="80000"/>
                </a:schemeClr>
              </a:solidFill>
              <a:cs typeface="Arial" pitchFamily="34" charset="0"/>
            </a:endParaRPr>
          </a:p>
        </p:txBody>
      </p:sp>
      <p:sp>
        <p:nvSpPr>
          <p:cNvPr id="40" name="Text Placeholder 20">
            <a:extLst>
              <a:ext uri="{FF2B5EF4-FFF2-40B4-BE49-F238E27FC236}">
                <a16:creationId xmlns:a16="http://schemas.microsoft.com/office/drawing/2014/main" id="{BD8C4803-360B-4FE5-B469-80076BBE40C8}"/>
              </a:ext>
            </a:extLst>
          </p:cNvPr>
          <p:cNvSpPr txBox="1">
            <a:spLocks/>
          </p:cNvSpPr>
          <p:nvPr/>
        </p:nvSpPr>
        <p:spPr>
          <a:xfrm>
            <a:off x="1352550" y="1561862"/>
            <a:ext cx="9641472" cy="529354"/>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2000" dirty="0">
                <a:latin typeface="Arial" pitchFamily="34" charset="0"/>
                <a:cs typeface="Arial" pitchFamily="34" charset="0"/>
              </a:rPr>
              <a:t>These are the tools and equipment’s to implement this project by testing, measuring and evaluating data</a:t>
            </a:r>
            <a:r>
              <a:rPr lang="en-US" altLang="ko-KR" sz="1200" dirty="0">
                <a:latin typeface="Arial" pitchFamily="34" charset="0"/>
                <a:cs typeface="Arial" pitchFamily="34" charset="0"/>
              </a:rPr>
              <a:t>. </a:t>
            </a:r>
            <a:endParaRPr lang="ko-KR" altLang="en-US" sz="1200" dirty="0">
              <a:latin typeface="Arial" pitchFamily="34" charset="0"/>
              <a:cs typeface="Arial" pitchFamily="34" charset="0"/>
            </a:endParaRPr>
          </a:p>
        </p:txBody>
      </p:sp>
      <p:pic>
        <p:nvPicPr>
          <p:cNvPr id="8" name="Picture 2">
            <a:extLst>
              <a:ext uri="{FF2B5EF4-FFF2-40B4-BE49-F238E27FC236}">
                <a16:creationId xmlns:a16="http://schemas.microsoft.com/office/drawing/2014/main" id="{E0F36043-9569-A64D-8786-ECF7B77716C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4938" r="4938"/>
          <a:stretch>
            <a:fillRect/>
          </a:stretch>
        </p:blipFill>
        <p:spPr bwMode="auto">
          <a:xfrm>
            <a:off x="4786312" y="2415216"/>
            <a:ext cx="2838169" cy="2351568"/>
          </a:xfrm>
          <a:prstGeom prst="rect">
            <a:avLst/>
          </a:prstGeom>
          <a:noFill/>
          <a:ln w="152400">
            <a:noFill/>
          </a:ln>
          <a:effectLst/>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4ED6F464-7505-8A34-55C5-AA8ED97D842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4973" r="4973"/>
          <a:stretch>
            <a:fillRect/>
          </a:stretch>
        </p:blipFill>
        <p:spPr bwMode="auto">
          <a:xfrm>
            <a:off x="8403949" y="2415216"/>
            <a:ext cx="2675964" cy="2314575"/>
          </a:xfrm>
          <a:prstGeom prst="rect">
            <a:avLst/>
          </a:prstGeom>
          <a:noFill/>
          <a:ln w="152400">
            <a:noFill/>
          </a:ln>
          <a:effectLst/>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B6E64BDE-1733-6C81-EAF4-3BA782918CA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88210" y="2360832"/>
            <a:ext cx="2199842" cy="2368959"/>
          </a:xfrm>
          <a:prstGeom prst="rect">
            <a:avLst/>
          </a:prstGeom>
          <a:noFill/>
          <a:ln>
            <a:noFill/>
          </a:ln>
        </p:spPr>
      </p:pic>
    </p:spTree>
    <p:extLst>
      <p:ext uri="{BB962C8B-B14F-4D97-AF65-F5344CB8AC3E}">
        <p14:creationId xmlns:p14="http://schemas.microsoft.com/office/powerpoint/2010/main" val="69968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childTnLst>
                                    <p:animEffect transition="out" filter="wipe(down)">
                                      <p:cBhvr>
                                        <p:cTn id="6" dur="500"/>
                                        <p:tgtEl>
                                          <p:spTgt spid="40"/>
                                        </p:tgtEl>
                                      </p:cBhvr>
                                    </p:animEffect>
                                    <p:set>
                                      <p:cBhvr>
                                        <p:cTn id="7"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D7DA95F-039D-486A-B977-9B7F3E9EFFF5}"/>
              </a:ext>
            </a:extLst>
          </p:cNvPr>
          <p:cNvSpPr txBox="1">
            <a:spLocks/>
          </p:cNvSpPr>
          <p:nvPr/>
        </p:nvSpPr>
        <p:spPr>
          <a:xfrm>
            <a:off x="1352549" y="4549669"/>
            <a:ext cx="2233613" cy="324000"/>
          </a:xfrm>
          <a:prstGeom prst="rect">
            <a:avLst/>
          </a:prstGeom>
        </p:spPr>
        <p:txBody>
          <a:bodyPr/>
          <a:lstStyle>
            <a:lvl1pPr marL="0" indent="0" algn="ctr" defTabSz="914400" rtl="0" eaLnBrk="1" latinLnBrk="1" hangingPunct="1">
              <a:spcBef>
                <a:spcPct val="20000"/>
              </a:spcBef>
              <a:buFont typeface="Arial" pitchFamily="34" charset="0"/>
              <a:buNone/>
              <a:defRPr sz="14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sz="2000" b="1" kern="0" dirty="0">
                <a:solidFill>
                  <a:schemeClr val="tx1"/>
                </a:solidFill>
                <a:effectLst/>
                <a:latin typeface="Times New Roman" panose="02020603050405020304" pitchFamily="18" charset="0"/>
                <a:ea typeface="Calibri" panose="020F0502020204030204" pitchFamily="34" charset="0"/>
              </a:rPr>
              <a:t>1602 I2C Display</a:t>
            </a:r>
            <a:endParaRPr lang="ko-KR" altLang="en-US" sz="1600" dirty="0">
              <a:solidFill>
                <a:schemeClr val="tx1"/>
              </a:solidFill>
            </a:endParaRPr>
          </a:p>
        </p:txBody>
      </p:sp>
      <p:sp>
        <p:nvSpPr>
          <p:cNvPr id="10" name="Text Placeholder 7">
            <a:extLst>
              <a:ext uri="{FF2B5EF4-FFF2-40B4-BE49-F238E27FC236}">
                <a16:creationId xmlns:a16="http://schemas.microsoft.com/office/drawing/2014/main" id="{209DE9D8-7A3F-4631-B5AB-16725BDDC890}"/>
              </a:ext>
            </a:extLst>
          </p:cNvPr>
          <p:cNvSpPr txBox="1">
            <a:spLocks/>
          </p:cNvSpPr>
          <p:nvPr/>
        </p:nvSpPr>
        <p:spPr>
          <a:xfrm>
            <a:off x="4703856" y="4540785"/>
            <a:ext cx="2611344" cy="324000"/>
          </a:xfrm>
          <a:prstGeom prst="rect">
            <a:avLst/>
          </a:prstGeom>
        </p:spPr>
        <p:txBody>
          <a:bodyPr/>
          <a:lstStyle>
            <a:lvl1pPr marL="0" indent="0" algn="ctr" defTabSz="914400" rtl="0" eaLnBrk="1" latinLnBrk="1" hangingPunct="1">
              <a:spcBef>
                <a:spcPct val="20000"/>
              </a:spcBef>
              <a:buFont typeface="Arial" pitchFamily="34" charset="0"/>
              <a:buNone/>
              <a:defRPr sz="14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sz="2000" b="1" kern="0" dirty="0">
                <a:solidFill>
                  <a:schemeClr val="tx1"/>
                </a:solidFill>
                <a:effectLst/>
                <a:latin typeface="Times New Roman" panose="02020603050405020304" pitchFamily="18" charset="0"/>
                <a:ea typeface="Calibri" panose="020F0502020204030204" pitchFamily="34" charset="0"/>
              </a:rPr>
              <a:t>Mobile phone charger</a:t>
            </a:r>
            <a:endParaRPr lang="ko-KR" altLang="en-US" sz="1600" dirty="0">
              <a:solidFill>
                <a:schemeClr val="tx1"/>
              </a:solidFill>
            </a:endParaRPr>
          </a:p>
        </p:txBody>
      </p:sp>
      <p:sp>
        <p:nvSpPr>
          <p:cNvPr id="12" name="Text Placeholder 10">
            <a:extLst>
              <a:ext uri="{FF2B5EF4-FFF2-40B4-BE49-F238E27FC236}">
                <a16:creationId xmlns:a16="http://schemas.microsoft.com/office/drawing/2014/main" id="{633C98AC-34D7-444D-A3E8-428D89799F03}"/>
              </a:ext>
            </a:extLst>
          </p:cNvPr>
          <p:cNvSpPr txBox="1">
            <a:spLocks/>
          </p:cNvSpPr>
          <p:nvPr/>
        </p:nvSpPr>
        <p:spPr>
          <a:xfrm>
            <a:off x="8858932" y="4702785"/>
            <a:ext cx="1980518" cy="324000"/>
          </a:xfrm>
          <a:prstGeom prst="rect">
            <a:avLst/>
          </a:prstGeom>
        </p:spPr>
        <p:txBody>
          <a:bodyPr/>
          <a:lstStyle>
            <a:lvl1pPr marL="0" indent="0" algn="ctr" defTabSz="914400" rtl="0" eaLnBrk="1" latinLnBrk="1" hangingPunct="1">
              <a:spcBef>
                <a:spcPct val="20000"/>
              </a:spcBef>
              <a:buFont typeface="Arial" pitchFamily="34" charset="0"/>
              <a:buNone/>
              <a:defRPr sz="14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2000" dirty="0">
                <a:solidFill>
                  <a:schemeClr val="tx1"/>
                </a:solidFill>
              </a:rPr>
              <a:t>Contactor</a:t>
            </a:r>
            <a:r>
              <a:rPr lang="en-US" altLang="ko-KR" sz="1600" dirty="0">
                <a:solidFill>
                  <a:schemeClr val="tx1"/>
                </a:solidFill>
              </a:rPr>
              <a:t> </a:t>
            </a:r>
            <a:endParaRPr lang="ko-KR" altLang="en-US" sz="1600" dirty="0">
              <a:solidFill>
                <a:schemeClr val="tx1"/>
              </a:solidFill>
            </a:endParaRPr>
          </a:p>
        </p:txBody>
      </p:sp>
      <p:sp>
        <p:nvSpPr>
          <p:cNvPr id="30" name="직사각형 1">
            <a:extLst>
              <a:ext uri="{FF2B5EF4-FFF2-40B4-BE49-F238E27FC236}">
                <a16:creationId xmlns:a16="http://schemas.microsoft.com/office/drawing/2014/main" id="{44025C8F-D442-49A4-82F7-C45A67F2A8DC}"/>
              </a:ext>
            </a:extLst>
          </p:cNvPr>
          <p:cNvSpPr/>
          <p:nvPr/>
        </p:nvSpPr>
        <p:spPr>
          <a:xfrm>
            <a:off x="1198612" y="5051818"/>
            <a:ext cx="2641226" cy="1477328"/>
          </a:xfrm>
          <a:prstGeom prst="rect">
            <a:avLst/>
          </a:prstGeom>
        </p:spPr>
        <p:txBody>
          <a:bodyPr wrap="square">
            <a:spAutoFit/>
          </a:bodyPr>
          <a:lstStyle/>
          <a:p>
            <a:pPr algn="ctr"/>
            <a:r>
              <a:rPr lang="en-US" sz="1800" kern="0" dirty="0">
                <a:effectLst/>
                <a:latin typeface="Times New Roman" panose="02020603050405020304" pitchFamily="18" charset="0"/>
                <a:ea typeface="Calibri" panose="020F0502020204030204" pitchFamily="34" charset="0"/>
              </a:rPr>
              <a:t>The 1602 I2C display  is a 16x2 character LCD with an I2C interface, commonly used in electronics projects. </a:t>
            </a:r>
            <a:endParaRPr lang="en-US" altLang="ko-KR" sz="1400" dirty="0"/>
          </a:p>
        </p:txBody>
      </p:sp>
      <p:sp>
        <p:nvSpPr>
          <p:cNvPr id="32" name="직사각형 39">
            <a:extLst>
              <a:ext uri="{FF2B5EF4-FFF2-40B4-BE49-F238E27FC236}">
                <a16:creationId xmlns:a16="http://schemas.microsoft.com/office/drawing/2014/main" id="{1E5152EA-30DC-48DF-8173-EF2F99073CD7}"/>
              </a:ext>
            </a:extLst>
          </p:cNvPr>
          <p:cNvSpPr/>
          <p:nvPr/>
        </p:nvSpPr>
        <p:spPr>
          <a:xfrm>
            <a:off x="4410251" y="4916283"/>
            <a:ext cx="3135406" cy="1664879"/>
          </a:xfrm>
          <a:prstGeom prst="rect">
            <a:avLst/>
          </a:prstGeom>
        </p:spPr>
        <p:txBody>
          <a:bodyPr wrap="square">
            <a:spAutoFit/>
          </a:bodyPr>
          <a:lstStyle/>
          <a:p>
            <a:pPr marL="285750" marR="0" algn="just" rtl="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We need to convert voltage from 220V AC to 5V DC, so we will use a mobile phone charger to power the circuit components with 5V DC.</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3" name="직사각형 40">
            <a:extLst>
              <a:ext uri="{FF2B5EF4-FFF2-40B4-BE49-F238E27FC236}">
                <a16:creationId xmlns:a16="http://schemas.microsoft.com/office/drawing/2014/main" id="{E404F194-9558-4993-A682-45F7F873C9D2}"/>
              </a:ext>
            </a:extLst>
          </p:cNvPr>
          <p:cNvSpPr/>
          <p:nvPr/>
        </p:nvSpPr>
        <p:spPr>
          <a:xfrm>
            <a:off x="8103912" y="5232831"/>
            <a:ext cx="3490558" cy="923330"/>
          </a:xfrm>
          <a:prstGeom prst="rect">
            <a:avLst/>
          </a:prstGeom>
        </p:spPr>
        <p:txBody>
          <a:bodyPr wrap="square">
            <a:spAutoFit/>
          </a:bodyPr>
          <a:lstStyle/>
          <a:p>
            <a:pPr algn="ctr"/>
            <a:r>
              <a:rPr lang="en-US" sz="1800" kern="0" dirty="0">
                <a:effectLst/>
                <a:latin typeface="Times New Roman" panose="02020603050405020304" pitchFamily="18" charset="0"/>
                <a:ea typeface="Calibri" panose="020F0502020204030204" pitchFamily="34" charset="0"/>
              </a:rPr>
              <a:t>We used the contactor because it can withstand the current of high loads, unlike the relay</a:t>
            </a:r>
            <a:endParaRPr lang="en-US" altLang="ko-KR" sz="1400" dirty="0"/>
          </a:p>
        </p:txBody>
      </p:sp>
      <p:sp>
        <p:nvSpPr>
          <p:cNvPr id="38" name="Title 22">
            <a:extLst>
              <a:ext uri="{FF2B5EF4-FFF2-40B4-BE49-F238E27FC236}">
                <a16:creationId xmlns:a16="http://schemas.microsoft.com/office/drawing/2014/main" id="{E8F27343-5F77-4D88-A16E-8E8978C847B0}"/>
              </a:ext>
            </a:extLst>
          </p:cNvPr>
          <p:cNvSpPr txBox="1">
            <a:spLocks/>
          </p:cNvSpPr>
          <p:nvPr/>
        </p:nvSpPr>
        <p:spPr>
          <a:xfrm>
            <a:off x="0" y="660359"/>
            <a:ext cx="12192000" cy="745958"/>
          </a:xfrm>
          <a:prstGeom prst="rect">
            <a:avLst/>
          </a:prstGeom>
        </p:spPr>
        <p:txBody>
          <a:bodyPr/>
          <a:lstStyle>
            <a:lvl1pPr algn="l" defTabSz="914423"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400" b="1" kern="0" dirty="0">
                <a:solidFill>
                  <a:schemeClr val="accent2">
                    <a:lumMod val="20000"/>
                    <a:lumOff val="80000"/>
                  </a:schemeClr>
                </a:solidFill>
                <a:effectLst/>
                <a:latin typeface="Times New Roman" panose="02020603050405020304" pitchFamily="18" charset="0"/>
                <a:ea typeface="Calibri" panose="020F0502020204030204" pitchFamily="34" charset="0"/>
              </a:rPr>
              <a:t>Hardware</a:t>
            </a:r>
            <a:endParaRPr lang="ko-KR" altLang="en-US" sz="8800" b="1" dirty="0">
              <a:solidFill>
                <a:schemeClr val="accent2">
                  <a:lumMod val="20000"/>
                  <a:lumOff val="80000"/>
                </a:schemeClr>
              </a:solidFill>
              <a:cs typeface="Arial" pitchFamily="34" charset="0"/>
            </a:endParaRPr>
          </a:p>
        </p:txBody>
      </p:sp>
      <p:sp>
        <p:nvSpPr>
          <p:cNvPr id="40" name="Text Placeholder 20">
            <a:extLst>
              <a:ext uri="{FF2B5EF4-FFF2-40B4-BE49-F238E27FC236}">
                <a16:creationId xmlns:a16="http://schemas.microsoft.com/office/drawing/2014/main" id="{BD8C4803-360B-4FE5-B469-80076BBE40C8}"/>
              </a:ext>
            </a:extLst>
          </p:cNvPr>
          <p:cNvSpPr txBox="1">
            <a:spLocks/>
          </p:cNvSpPr>
          <p:nvPr/>
        </p:nvSpPr>
        <p:spPr>
          <a:xfrm>
            <a:off x="1352550" y="1410515"/>
            <a:ext cx="9641472" cy="529354"/>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2000" dirty="0">
                <a:latin typeface="Arial" pitchFamily="34" charset="0"/>
                <a:cs typeface="Arial" pitchFamily="34" charset="0"/>
              </a:rPr>
              <a:t>These are the tools and equipment’s to implement this project by testing, measuring and evaluating data</a:t>
            </a:r>
            <a:r>
              <a:rPr lang="en-US" altLang="ko-KR" sz="1600" dirty="0">
                <a:latin typeface="Arial" pitchFamily="34" charset="0"/>
                <a:cs typeface="Arial" pitchFamily="34" charset="0"/>
              </a:rPr>
              <a:t>. </a:t>
            </a:r>
            <a:endParaRPr lang="ko-KR" altLang="en-US" sz="1600" dirty="0">
              <a:latin typeface="Arial" pitchFamily="34" charset="0"/>
              <a:cs typeface="Arial" pitchFamily="34" charset="0"/>
            </a:endParaRPr>
          </a:p>
        </p:txBody>
      </p:sp>
      <p:pic>
        <p:nvPicPr>
          <p:cNvPr id="2050" name="Picture 2">
            <a:extLst>
              <a:ext uri="{FF2B5EF4-FFF2-40B4-BE49-F238E27FC236}">
                <a16:creationId xmlns:a16="http://schemas.microsoft.com/office/drawing/2014/main" id="{6DA6AC0D-8021-586B-F5BD-2E79C6E3B2E1}"/>
              </a:ext>
            </a:extLst>
          </p:cNvPr>
          <p:cNvPicPr>
            <a:picLocks noGrp="1" noChangeAspect="1" noChangeArrowheads="1"/>
          </p:cNvPicPr>
          <p:nvPr>
            <p:ph type="pic" sz="quarter" idx="4294967295"/>
          </p:nvPr>
        </p:nvPicPr>
        <p:blipFill>
          <a:blip r:embed="rId2" cstate="print">
            <a:extLst>
              <a:ext uri="{28A0092B-C50C-407E-A947-70E740481C1C}">
                <a14:useLocalDpi xmlns:a14="http://schemas.microsoft.com/office/drawing/2010/main" val="0"/>
              </a:ext>
            </a:extLst>
          </a:blip>
          <a:srcRect l="4938" r="4938"/>
          <a:stretch>
            <a:fillRect/>
          </a:stretch>
        </p:blipFill>
        <p:spPr bwMode="auto">
          <a:xfrm>
            <a:off x="4616450" y="2468748"/>
            <a:ext cx="2959100" cy="204628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DAAD051D-6BE8-C4B5-111E-5A890CAECF21}"/>
              </a:ext>
            </a:extLst>
          </p:cNvPr>
          <p:cNvPicPr>
            <a:picLocks noGrp="1" noChangeAspect="1" noChangeArrowheads="1"/>
          </p:cNvPicPr>
          <p:nvPr>
            <p:ph type="pic" sz="quarter" idx="4294967295"/>
          </p:nvPr>
        </p:nvPicPr>
        <p:blipFill>
          <a:blip r:embed="rId3">
            <a:extLst>
              <a:ext uri="{28A0092B-C50C-407E-A947-70E740481C1C}">
                <a14:useLocalDpi xmlns:a14="http://schemas.microsoft.com/office/drawing/2010/main" val="0"/>
              </a:ext>
            </a:extLst>
          </a:blip>
          <a:srcRect l="4938" r="4938"/>
          <a:stretch>
            <a:fillRect/>
          </a:stretch>
        </p:blipFill>
        <p:spPr bwMode="auto">
          <a:xfrm>
            <a:off x="8620125" y="2343685"/>
            <a:ext cx="2085975" cy="21971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Placeholder 14">
            <a:extLst>
              <a:ext uri="{FF2B5EF4-FFF2-40B4-BE49-F238E27FC236}">
                <a16:creationId xmlns:a16="http://schemas.microsoft.com/office/drawing/2014/main" id="{E86B2FB7-007A-1D15-66BD-1053F713B0C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973" t="20763" r="4973" b="21721"/>
          <a:stretch/>
        </p:blipFill>
        <p:spPr bwMode="auto">
          <a:xfrm>
            <a:off x="1140685" y="2586038"/>
            <a:ext cx="2757081" cy="1819611"/>
          </a:xfrm>
          <a:prstGeom prst="rect">
            <a:avLst/>
          </a:prstGeom>
          <a:noFill/>
          <a:ln w="152400">
            <a:noFill/>
          </a:ln>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08573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0"/>
                                        </p:tgtEl>
                                      </p:cBhvr>
                                    </p:animEffect>
                                    <p:set>
                                      <p:cBhvr>
                                        <p:cTn id="7"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3EDA4-2B49-3E89-3C45-7B3364D257B6}"/>
              </a:ext>
            </a:extLst>
          </p:cNvPr>
          <p:cNvSpPr>
            <a:spLocks noGrp="1"/>
          </p:cNvSpPr>
          <p:nvPr>
            <p:ph type="title"/>
          </p:nvPr>
        </p:nvSpPr>
        <p:spPr/>
        <p:txBody>
          <a:bodyPr/>
          <a:lstStyle/>
          <a:p>
            <a:pPr algn="ctr"/>
            <a:r>
              <a:rPr lang="en-US" b="1" dirty="0">
                <a:solidFill>
                  <a:schemeClr val="accent3">
                    <a:lumMod val="20000"/>
                    <a:lumOff val="80000"/>
                  </a:schemeClr>
                </a:solidFill>
              </a:rPr>
              <a:t>Main circuit of project </a:t>
            </a:r>
            <a:br>
              <a:rPr lang="en-US" dirty="0">
                <a:solidFill>
                  <a:schemeClr val="accent1"/>
                </a:solidFill>
              </a:rPr>
            </a:br>
            <a:endParaRPr lang="en-US" dirty="0"/>
          </a:p>
        </p:txBody>
      </p:sp>
      <p:pic>
        <p:nvPicPr>
          <p:cNvPr id="5" name="Content Placeholder 4">
            <a:extLst>
              <a:ext uri="{FF2B5EF4-FFF2-40B4-BE49-F238E27FC236}">
                <a16:creationId xmlns:a16="http://schemas.microsoft.com/office/drawing/2014/main" id="{0FA0D4F4-1730-00BF-D97D-1B613E92505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128713"/>
            <a:ext cx="10015537" cy="5364162"/>
          </a:xfrm>
        </p:spPr>
      </p:pic>
    </p:spTree>
    <p:extLst>
      <p:ext uri="{BB962C8B-B14F-4D97-AF65-F5344CB8AC3E}">
        <p14:creationId xmlns:p14="http://schemas.microsoft.com/office/powerpoint/2010/main" val="22148235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3477471" y="415524"/>
            <a:ext cx="4739631" cy="461665"/>
          </a:xfrm>
          <a:prstGeom prst="rect">
            <a:avLst/>
          </a:prstGeom>
        </p:spPr>
        <p:txBody>
          <a:bodyPr wrap="none">
            <a:spAutoFit/>
          </a:bodyPr>
          <a:lstStyle/>
          <a:p>
            <a:r>
              <a:rPr lang="en-US" sz="2400" b="1" dirty="0">
                <a:solidFill>
                  <a:schemeClr val="accent3">
                    <a:lumMod val="60000"/>
                    <a:lumOff val="40000"/>
                  </a:schemeClr>
                </a:solidFill>
              </a:rPr>
              <a:t>Implementation and solution phase</a:t>
            </a:r>
            <a:endParaRPr lang="ar-SA" sz="2400" b="1" dirty="0">
              <a:solidFill>
                <a:schemeClr val="accent3">
                  <a:lumMod val="60000"/>
                  <a:lumOff val="40000"/>
                </a:schemeClr>
              </a:solidFill>
            </a:endParaRPr>
          </a:p>
        </p:txBody>
      </p:sp>
      <p:sp>
        <p:nvSpPr>
          <p:cNvPr id="6" name="مستطيل 5"/>
          <p:cNvSpPr/>
          <p:nvPr/>
        </p:nvSpPr>
        <p:spPr>
          <a:xfrm>
            <a:off x="2073846" y="1141213"/>
            <a:ext cx="2638094" cy="400110"/>
          </a:xfrm>
          <a:prstGeom prst="rect">
            <a:avLst/>
          </a:prstGeom>
        </p:spPr>
        <p:txBody>
          <a:bodyPr wrap="none">
            <a:spAutoFit/>
          </a:bodyPr>
          <a:lstStyle/>
          <a:p>
            <a:r>
              <a:rPr lang="en-US" sz="2000" b="1" i="1" dirty="0"/>
              <a:t>Individual Load Control</a:t>
            </a:r>
          </a:p>
        </p:txBody>
      </p:sp>
      <p:sp>
        <p:nvSpPr>
          <p:cNvPr id="7" name="مستطيل 6"/>
          <p:cNvSpPr/>
          <p:nvPr/>
        </p:nvSpPr>
        <p:spPr>
          <a:xfrm>
            <a:off x="757237" y="1834932"/>
            <a:ext cx="6553200" cy="923330"/>
          </a:xfrm>
          <a:prstGeom prst="rect">
            <a:avLst/>
          </a:prstGeom>
        </p:spPr>
        <p:txBody>
          <a:bodyPr wrap="square">
            <a:spAutoFit/>
          </a:bodyPr>
          <a:lstStyle/>
          <a:p>
            <a:pPr algn="l"/>
            <a:r>
              <a:rPr lang="en-US" dirty="0"/>
              <a:t>we enhanced the functionality of our smart distribution board by integrating a series of relays connected to an ESP8266 microcontroller</a:t>
            </a:r>
            <a:endParaRPr lang="ar-SA" dirty="0"/>
          </a:p>
        </p:txBody>
      </p:sp>
      <p:sp>
        <p:nvSpPr>
          <p:cNvPr id="8" name="مستطيل 7"/>
          <p:cNvSpPr/>
          <p:nvPr/>
        </p:nvSpPr>
        <p:spPr>
          <a:xfrm>
            <a:off x="757237" y="2842735"/>
            <a:ext cx="6781800" cy="369332"/>
          </a:xfrm>
          <a:prstGeom prst="rect">
            <a:avLst/>
          </a:prstGeom>
        </p:spPr>
        <p:txBody>
          <a:bodyPr wrap="square">
            <a:spAutoFit/>
          </a:bodyPr>
          <a:lstStyle/>
          <a:p>
            <a:pPr algn="l"/>
            <a:r>
              <a:rPr lang="en-US" dirty="0"/>
              <a:t>to provide us with the ability to control the load separately</a:t>
            </a:r>
            <a:endParaRPr lang="ar-SA" dirty="0"/>
          </a:p>
        </p:txBody>
      </p:sp>
      <p:sp>
        <p:nvSpPr>
          <p:cNvPr id="9" name="مستطيل 8"/>
          <p:cNvSpPr/>
          <p:nvPr/>
        </p:nvSpPr>
        <p:spPr>
          <a:xfrm>
            <a:off x="681037" y="3296540"/>
            <a:ext cx="6858000" cy="369332"/>
          </a:xfrm>
          <a:prstGeom prst="rect">
            <a:avLst/>
          </a:prstGeom>
        </p:spPr>
        <p:txBody>
          <a:bodyPr wrap="square">
            <a:spAutoFit/>
          </a:bodyPr>
          <a:lstStyle/>
          <a:p>
            <a:pPr algn="l"/>
            <a:r>
              <a:rPr lang="en-US" dirty="0"/>
              <a:t>without the need to cut off the current from the entire circuit</a:t>
            </a:r>
            <a:endParaRPr lang="ar-SA" dirty="0"/>
          </a:p>
        </p:txBody>
      </p:sp>
      <p:pic>
        <p:nvPicPr>
          <p:cNvPr id="10" name="Picture 1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7237" y="4302642"/>
            <a:ext cx="5462270" cy="1414145"/>
          </a:xfrm>
          <a:prstGeom prst="rect">
            <a:avLst/>
          </a:prstGeom>
          <a:noFill/>
        </p:spPr>
      </p:pic>
      <p:pic>
        <p:nvPicPr>
          <p:cNvPr id="11" name="Picture 10">
            <a:extLst>
              <a:ext uri="{FF2B5EF4-FFF2-40B4-BE49-F238E27FC236}">
                <a16:creationId xmlns:a16="http://schemas.microsoft.com/office/drawing/2014/main" id="{73B1B0C3-830A-0AB8-98A1-2C2FB90731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0217" y="3528872"/>
            <a:ext cx="5109846" cy="296168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2488" y="4329618"/>
            <a:ext cx="7498080" cy="1143000"/>
          </a:xfrm>
        </p:spPr>
        <p:txBody>
          <a:bodyPr>
            <a:normAutofit/>
          </a:bodyPr>
          <a:lstStyle/>
          <a:p>
            <a:pPr algn="l"/>
            <a:r>
              <a:rPr lang="en-US" sz="2000" dirty="0">
                <a:solidFill>
                  <a:schemeClr val="accent3">
                    <a:lumMod val="60000"/>
                    <a:lumOff val="40000"/>
                  </a:schemeClr>
                </a:solidFill>
              </a:rPr>
              <a:t>Technical implementation details</a:t>
            </a:r>
            <a:endParaRPr lang="ar-SA" sz="2000" dirty="0">
              <a:solidFill>
                <a:schemeClr val="accent3">
                  <a:lumMod val="60000"/>
                  <a:lumOff val="40000"/>
                </a:schemeClr>
              </a:solidFill>
            </a:endParaRPr>
          </a:p>
        </p:txBody>
      </p:sp>
      <p:sp>
        <p:nvSpPr>
          <p:cNvPr id="3" name="مستطيل 2"/>
          <p:cNvSpPr/>
          <p:nvPr/>
        </p:nvSpPr>
        <p:spPr>
          <a:xfrm>
            <a:off x="514142" y="1110109"/>
            <a:ext cx="3833422" cy="461665"/>
          </a:xfrm>
          <a:prstGeom prst="rect">
            <a:avLst/>
          </a:prstGeom>
        </p:spPr>
        <p:txBody>
          <a:bodyPr wrap="none">
            <a:spAutoFit/>
          </a:bodyPr>
          <a:lstStyle/>
          <a:p>
            <a:r>
              <a:rPr lang="en-US" sz="2400" b="1" i="1" dirty="0"/>
              <a:t>Handling High Current Loads</a:t>
            </a:r>
            <a:endParaRPr lang="ar-SA" sz="2400" b="1" i="1" dirty="0"/>
          </a:p>
        </p:txBody>
      </p:sp>
      <p:sp>
        <p:nvSpPr>
          <p:cNvPr id="4" name="مستطيل 3"/>
          <p:cNvSpPr/>
          <p:nvPr/>
        </p:nvSpPr>
        <p:spPr>
          <a:xfrm>
            <a:off x="514142" y="1981200"/>
            <a:ext cx="5943600" cy="1938992"/>
          </a:xfrm>
          <a:prstGeom prst="rect">
            <a:avLst/>
          </a:prstGeom>
        </p:spPr>
        <p:txBody>
          <a:bodyPr wrap="square">
            <a:spAutoFit/>
          </a:bodyPr>
          <a:lstStyle/>
          <a:p>
            <a:pPr algn="l"/>
            <a:r>
              <a:rPr lang="en-US" sz="2400" dirty="0"/>
              <a:t>To solve the problem of loads that consume high current, we connected Its relay is on the contactor, and thus we have provided the control feature in our project for all types of loads</a:t>
            </a:r>
            <a:endParaRPr lang="ar-SA" sz="2400" dirty="0"/>
          </a:p>
        </p:txBody>
      </p:sp>
      <p:pic>
        <p:nvPicPr>
          <p:cNvPr id="5"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0363" y="1652587"/>
            <a:ext cx="4629149" cy="382003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366837" y="201857"/>
            <a:ext cx="4987327" cy="461665"/>
          </a:xfrm>
          <a:prstGeom prst="rect">
            <a:avLst/>
          </a:prstGeom>
        </p:spPr>
        <p:txBody>
          <a:bodyPr wrap="none">
            <a:spAutoFit/>
          </a:bodyPr>
          <a:lstStyle/>
          <a:p>
            <a:r>
              <a:rPr lang="en-US" sz="2400" b="1" dirty="0">
                <a:solidFill>
                  <a:schemeClr val="tx1">
                    <a:lumMod val="95000"/>
                  </a:schemeClr>
                </a:solidFill>
              </a:rPr>
              <a:t>Possible developments on the project</a:t>
            </a:r>
            <a:endParaRPr lang="ar-SA" sz="2400" b="1" dirty="0">
              <a:solidFill>
                <a:schemeClr val="tx1">
                  <a:lumMod val="95000"/>
                </a:schemeClr>
              </a:solidFill>
            </a:endParaRPr>
          </a:p>
        </p:txBody>
      </p:sp>
      <p:sp>
        <p:nvSpPr>
          <p:cNvPr id="5" name="مستطيل 4"/>
          <p:cNvSpPr/>
          <p:nvPr/>
        </p:nvSpPr>
        <p:spPr>
          <a:xfrm>
            <a:off x="1524000" y="1194271"/>
            <a:ext cx="6705600" cy="400110"/>
          </a:xfrm>
          <a:prstGeom prst="rect">
            <a:avLst/>
          </a:prstGeom>
        </p:spPr>
        <p:txBody>
          <a:bodyPr wrap="square">
            <a:spAutoFit/>
          </a:bodyPr>
          <a:lstStyle/>
          <a:p>
            <a:pPr algn="l"/>
            <a:r>
              <a:rPr lang="en-US" sz="2000" dirty="0"/>
              <a:t> scenarios are created by the user and saved</a:t>
            </a:r>
            <a:endParaRPr lang="ar-SA" sz="2000" dirty="0"/>
          </a:p>
        </p:txBody>
      </p:sp>
      <p:sp>
        <p:nvSpPr>
          <p:cNvPr id="6" name="مستطيل 5"/>
          <p:cNvSpPr/>
          <p:nvPr/>
        </p:nvSpPr>
        <p:spPr>
          <a:xfrm>
            <a:off x="1524000" y="725760"/>
            <a:ext cx="3078279" cy="461665"/>
          </a:xfrm>
          <a:prstGeom prst="rect">
            <a:avLst/>
          </a:prstGeom>
        </p:spPr>
        <p:txBody>
          <a:bodyPr wrap="none">
            <a:spAutoFit/>
          </a:bodyPr>
          <a:lstStyle/>
          <a:p>
            <a:r>
              <a:rPr lang="en-US" sz="2400" b="1" i="1" dirty="0"/>
              <a:t>User-defined scenarios</a:t>
            </a:r>
            <a:endParaRPr lang="ar-SA" sz="2400" b="1" i="1" dirty="0"/>
          </a:p>
        </p:txBody>
      </p:sp>
      <p:sp>
        <p:nvSpPr>
          <p:cNvPr id="8" name="مستطيل 7"/>
          <p:cNvSpPr/>
          <p:nvPr/>
        </p:nvSpPr>
        <p:spPr>
          <a:xfrm>
            <a:off x="1524000" y="2480102"/>
            <a:ext cx="6553200" cy="830997"/>
          </a:xfrm>
          <a:prstGeom prst="rect">
            <a:avLst/>
          </a:prstGeom>
        </p:spPr>
        <p:txBody>
          <a:bodyPr wrap="square">
            <a:spAutoFit/>
          </a:bodyPr>
          <a:lstStyle/>
          <a:p>
            <a:pPr algn="l"/>
            <a:r>
              <a:rPr lang="en-US" sz="2400" b="1" i="1" dirty="0"/>
              <a:t>Users can set timers for specific devices to only work during specific hours</a:t>
            </a:r>
            <a:endParaRPr lang="ar-SA" sz="2400" b="1" i="1" dirty="0"/>
          </a:p>
        </p:txBody>
      </p:sp>
      <p:sp>
        <p:nvSpPr>
          <p:cNvPr id="9" name="مستطيل 8"/>
          <p:cNvSpPr/>
          <p:nvPr/>
        </p:nvSpPr>
        <p:spPr>
          <a:xfrm>
            <a:off x="1524000" y="1587789"/>
            <a:ext cx="6705600" cy="707886"/>
          </a:xfrm>
          <a:prstGeom prst="rect">
            <a:avLst/>
          </a:prstGeom>
        </p:spPr>
        <p:txBody>
          <a:bodyPr wrap="square">
            <a:spAutoFit/>
          </a:bodyPr>
          <a:lstStyle/>
          <a:p>
            <a:pPr algn="l"/>
            <a:r>
              <a:rPr lang="en-US" sz="2000" dirty="0"/>
              <a:t>For example, a Night Mode scenario might turn off all lights and reduce heating after 11 p.m.</a:t>
            </a:r>
            <a:endParaRPr lang="ar-SA" sz="2000" dirty="0"/>
          </a:p>
        </p:txBody>
      </p:sp>
      <p:sp>
        <p:nvSpPr>
          <p:cNvPr id="10" name="مستطيل 9"/>
          <p:cNvSpPr/>
          <p:nvPr/>
        </p:nvSpPr>
        <p:spPr>
          <a:xfrm>
            <a:off x="1524000" y="3448736"/>
            <a:ext cx="6858000" cy="707886"/>
          </a:xfrm>
          <a:prstGeom prst="rect">
            <a:avLst/>
          </a:prstGeom>
        </p:spPr>
        <p:txBody>
          <a:bodyPr wrap="square">
            <a:spAutoFit/>
          </a:bodyPr>
          <a:lstStyle/>
          <a:p>
            <a:pPr algn="l"/>
            <a:r>
              <a:rPr lang="en-US" sz="2000" dirty="0"/>
              <a:t>Users can set timers for specific devices to only work during specific hours.</a:t>
            </a:r>
            <a:endParaRPr lang="ar-SA" sz="2000" dirty="0"/>
          </a:p>
        </p:txBody>
      </p:sp>
      <p:sp>
        <p:nvSpPr>
          <p:cNvPr id="11" name="مستطيل 10"/>
          <p:cNvSpPr/>
          <p:nvPr/>
        </p:nvSpPr>
        <p:spPr>
          <a:xfrm>
            <a:off x="1524000" y="4163468"/>
            <a:ext cx="5638800" cy="830997"/>
          </a:xfrm>
          <a:prstGeom prst="rect">
            <a:avLst/>
          </a:prstGeom>
        </p:spPr>
        <p:txBody>
          <a:bodyPr wrap="square">
            <a:spAutoFit/>
          </a:bodyPr>
          <a:lstStyle/>
          <a:p>
            <a:pPr algn="l"/>
            <a:r>
              <a:rPr lang="en-US" sz="2400" b="1" i="1" dirty="0"/>
              <a:t>development on the application and adding software codes. </a:t>
            </a:r>
            <a:endParaRPr lang="ar-SA" sz="2400" b="1" i="1" dirty="0"/>
          </a:p>
        </p:txBody>
      </p:sp>
      <p:sp>
        <p:nvSpPr>
          <p:cNvPr id="13" name="مستطيل 12"/>
          <p:cNvSpPr/>
          <p:nvPr/>
        </p:nvSpPr>
        <p:spPr>
          <a:xfrm>
            <a:off x="1516179" y="5098078"/>
            <a:ext cx="6172200" cy="677108"/>
          </a:xfrm>
          <a:prstGeom prst="rect">
            <a:avLst/>
          </a:prstGeom>
        </p:spPr>
        <p:txBody>
          <a:bodyPr wrap="square">
            <a:spAutoFit/>
          </a:bodyPr>
          <a:lstStyle/>
          <a:p>
            <a:pPr algn="l"/>
            <a:r>
              <a:rPr lang="en-US" dirty="0"/>
              <a:t>For </a:t>
            </a:r>
            <a:r>
              <a:rPr lang="en-US" sz="2000" dirty="0"/>
              <a:t>example</a:t>
            </a:r>
            <a:r>
              <a:rPr lang="en-US" dirty="0"/>
              <a:t>, to develop software to provide in-app </a:t>
            </a:r>
            <a:r>
              <a:rPr lang="ar-SA" dirty="0"/>
              <a:t>  </a:t>
            </a:r>
            <a:r>
              <a:rPr lang="en-US" dirty="0"/>
              <a:t>notifications</a:t>
            </a:r>
            <a:endParaRPr lang="ar-SA" dirty="0"/>
          </a:p>
        </p:txBody>
      </p:sp>
      <p:sp>
        <p:nvSpPr>
          <p:cNvPr id="14" name="مستطيل 13"/>
          <p:cNvSpPr/>
          <p:nvPr/>
        </p:nvSpPr>
        <p:spPr>
          <a:xfrm>
            <a:off x="1516179" y="5878799"/>
            <a:ext cx="7315200" cy="707886"/>
          </a:xfrm>
          <a:prstGeom prst="rect">
            <a:avLst/>
          </a:prstGeom>
        </p:spPr>
        <p:txBody>
          <a:bodyPr wrap="square">
            <a:spAutoFit/>
          </a:bodyPr>
          <a:lstStyle/>
          <a:p>
            <a:pPr algn="l"/>
            <a:r>
              <a:rPr lang="en-US" sz="2000" dirty="0"/>
              <a:t>to send notifications when important events such as high power consumption or power outages occur.</a:t>
            </a:r>
            <a:endParaRPr lang="ar-SA" sz="2000" dirty="0"/>
          </a:p>
        </p:txBody>
      </p:sp>
      <p:pic>
        <p:nvPicPr>
          <p:cNvPr id="1028" name="Picture 4" descr="C:\Users\duha\Desktop\Screenshot 2024-06-28 154205.png"/>
          <p:cNvPicPr>
            <a:picLocks noChangeAspect="1" noChangeArrowheads="1"/>
          </p:cNvPicPr>
          <p:nvPr/>
        </p:nvPicPr>
        <p:blipFill>
          <a:blip r:embed="rId2" cstate="print"/>
          <a:srcRect/>
          <a:stretch>
            <a:fillRect/>
          </a:stretch>
        </p:blipFill>
        <p:spPr bwMode="auto">
          <a:xfrm>
            <a:off x="8558213" y="125030"/>
            <a:ext cx="3201193" cy="1760920"/>
          </a:xfrm>
          <a:prstGeom prst="rect">
            <a:avLst/>
          </a:prstGeom>
          <a:noFill/>
        </p:spPr>
      </p:pic>
      <p:pic>
        <p:nvPicPr>
          <p:cNvPr id="1030" name="Picture 6" descr="C:\Users\duha\Desktop\875756.jpg"/>
          <p:cNvPicPr>
            <a:picLocks noChangeAspect="1" noChangeArrowheads="1"/>
          </p:cNvPicPr>
          <p:nvPr/>
        </p:nvPicPr>
        <p:blipFill>
          <a:blip r:embed="rId3" cstate="print"/>
          <a:srcRect/>
          <a:stretch>
            <a:fillRect/>
          </a:stretch>
        </p:blipFill>
        <p:spPr bwMode="auto">
          <a:xfrm>
            <a:off x="9387681" y="4460705"/>
            <a:ext cx="2057400" cy="2125980"/>
          </a:xfrm>
          <a:prstGeom prst="rect">
            <a:avLst/>
          </a:prstGeom>
          <a:noFill/>
        </p:spPr>
      </p:pic>
      <p:pic>
        <p:nvPicPr>
          <p:cNvPr id="1032" name="Picture 8" descr="C:\Users\duha\Desktop\images (1).jpeg"/>
          <p:cNvPicPr>
            <a:picLocks noChangeAspect="1" noChangeArrowheads="1"/>
          </p:cNvPicPr>
          <p:nvPr/>
        </p:nvPicPr>
        <p:blipFill>
          <a:blip r:embed="rId4" cstate="print"/>
          <a:srcRect/>
          <a:stretch>
            <a:fillRect/>
          </a:stretch>
        </p:blipFill>
        <p:spPr bwMode="auto">
          <a:xfrm>
            <a:off x="9043988" y="2234772"/>
            <a:ext cx="2543175" cy="1921849"/>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81001"/>
            <a:ext cx="7772400" cy="1470025"/>
          </a:xfrm>
        </p:spPr>
        <p:txBody>
          <a:bodyPr/>
          <a:lstStyle/>
          <a:p>
            <a:r>
              <a:rPr lang="en-US" dirty="0"/>
              <a:t>Introduction</a:t>
            </a:r>
          </a:p>
        </p:txBody>
      </p:sp>
      <p:sp>
        <p:nvSpPr>
          <p:cNvPr id="3" name="Subtitle 2"/>
          <p:cNvSpPr>
            <a:spLocks noGrp="1"/>
          </p:cNvSpPr>
          <p:nvPr>
            <p:ph type="subTitle" idx="1"/>
          </p:nvPr>
        </p:nvSpPr>
        <p:spPr>
          <a:xfrm>
            <a:off x="2743200" y="2057400"/>
            <a:ext cx="6400800" cy="2514600"/>
          </a:xfrm>
        </p:spPr>
        <p:txBody>
          <a:bodyPr>
            <a:normAutofit/>
          </a:bodyPr>
          <a:lstStyle/>
          <a:p>
            <a:r>
              <a:rPr lang="en-US" b="1" dirty="0">
                <a:solidFill>
                  <a:schemeClr val="tx1"/>
                </a:solidFill>
              </a:rPr>
              <a:t>Smart power distribution project using Wi-Fi using ESP8266 board is a project to monitor and control the electricity distribution in your home or office intelligently via the Internet.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243052" y="298906"/>
            <a:ext cx="3124200" cy="523220"/>
          </a:xfrm>
          <a:prstGeom prst="rect">
            <a:avLst/>
          </a:prstGeom>
        </p:spPr>
        <p:txBody>
          <a:bodyPr wrap="square">
            <a:spAutoFit/>
          </a:bodyPr>
          <a:lstStyle/>
          <a:p>
            <a:pPr algn="l"/>
            <a:r>
              <a:rPr lang="en-US" sz="2800" b="1" dirty="0">
                <a:solidFill>
                  <a:schemeClr val="accent3">
                    <a:lumMod val="60000"/>
                    <a:lumOff val="40000"/>
                  </a:schemeClr>
                </a:solidFill>
              </a:rPr>
              <a:t>The challenges</a:t>
            </a:r>
            <a:endParaRPr lang="ar-SA" sz="2800" b="1" dirty="0">
              <a:solidFill>
                <a:schemeClr val="accent3">
                  <a:lumMod val="60000"/>
                  <a:lumOff val="40000"/>
                </a:schemeClr>
              </a:solidFill>
            </a:endParaRPr>
          </a:p>
        </p:txBody>
      </p:sp>
      <p:sp>
        <p:nvSpPr>
          <p:cNvPr id="5" name="مستطيل 4"/>
          <p:cNvSpPr/>
          <p:nvPr/>
        </p:nvSpPr>
        <p:spPr>
          <a:xfrm>
            <a:off x="1243052" y="921974"/>
            <a:ext cx="4972130" cy="461665"/>
          </a:xfrm>
          <a:prstGeom prst="rect">
            <a:avLst/>
          </a:prstGeom>
        </p:spPr>
        <p:txBody>
          <a:bodyPr wrap="none">
            <a:spAutoFit/>
          </a:bodyPr>
          <a:lstStyle/>
          <a:p>
            <a:r>
              <a:rPr lang="en-US" sz="2400" b="1" i="1" dirty="0"/>
              <a:t>Integration between different devices</a:t>
            </a:r>
            <a:endParaRPr lang="ar-SA" sz="2400" b="1" i="1" dirty="0"/>
          </a:p>
        </p:txBody>
      </p:sp>
      <p:sp>
        <p:nvSpPr>
          <p:cNvPr id="6" name="مستطيل 5"/>
          <p:cNvSpPr/>
          <p:nvPr/>
        </p:nvSpPr>
        <p:spPr>
          <a:xfrm>
            <a:off x="1257419" y="1597051"/>
            <a:ext cx="3886200" cy="1323439"/>
          </a:xfrm>
          <a:prstGeom prst="rect">
            <a:avLst/>
          </a:prstGeom>
        </p:spPr>
        <p:txBody>
          <a:bodyPr wrap="square">
            <a:spAutoFit/>
          </a:bodyPr>
          <a:lstStyle/>
          <a:p>
            <a:pPr algn="l"/>
            <a:r>
              <a:rPr lang="en-US" sz="2000" dirty="0"/>
              <a:t> such as ESP8266, relay modules and connectors requires significant effort and complete hardware compatibility.</a:t>
            </a:r>
            <a:endParaRPr lang="ar-SA" sz="2000" dirty="0"/>
          </a:p>
        </p:txBody>
      </p:sp>
      <p:sp>
        <p:nvSpPr>
          <p:cNvPr id="8" name="مستطيل 7"/>
          <p:cNvSpPr/>
          <p:nvPr/>
        </p:nvSpPr>
        <p:spPr>
          <a:xfrm>
            <a:off x="1257419" y="2954004"/>
            <a:ext cx="3581400" cy="1477328"/>
          </a:xfrm>
          <a:prstGeom prst="rect">
            <a:avLst/>
          </a:prstGeom>
        </p:spPr>
        <p:txBody>
          <a:bodyPr wrap="square">
            <a:spAutoFit/>
          </a:bodyPr>
          <a:lstStyle/>
          <a:p>
            <a:pPr algn="l"/>
            <a:r>
              <a:rPr lang="en-US" dirty="0"/>
              <a:t>The control software that communicates between the mobile </a:t>
            </a:r>
            <a:r>
              <a:rPr lang="en-US" b="1" dirty="0"/>
              <a:t>application </a:t>
            </a:r>
            <a:r>
              <a:rPr lang="en-US" dirty="0"/>
              <a:t>and the ESP8266 to turn the relay on and off was a difficult and debugging-intensive challenge.</a:t>
            </a:r>
            <a:endParaRPr lang="ar-SA" dirty="0"/>
          </a:p>
        </p:txBody>
      </p:sp>
      <p:sp>
        <p:nvSpPr>
          <p:cNvPr id="10" name="مستطيل 9"/>
          <p:cNvSpPr/>
          <p:nvPr/>
        </p:nvSpPr>
        <p:spPr>
          <a:xfrm>
            <a:off x="1243052" y="4611231"/>
            <a:ext cx="3810000" cy="2246769"/>
          </a:xfrm>
          <a:prstGeom prst="rect">
            <a:avLst/>
          </a:prstGeom>
        </p:spPr>
        <p:txBody>
          <a:bodyPr wrap="square">
            <a:spAutoFit/>
          </a:bodyPr>
          <a:lstStyle/>
          <a:p>
            <a:pPr algn="l"/>
            <a:r>
              <a:rPr lang="en-US" sz="2000" dirty="0"/>
              <a:t>Easy and simple user interface design enables users to control loads individually.</a:t>
            </a:r>
          </a:p>
          <a:p>
            <a:pPr algn="l"/>
            <a:r>
              <a:rPr lang="en-US" sz="2000" dirty="0"/>
              <a:t>Compatibility with different electronic systems: Ensure that the application works on different operating systems</a:t>
            </a:r>
            <a:endParaRPr lang="ar-SA" sz="2000" dirty="0"/>
          </a:p>
        </p:txBody>
      </p:sp>
      <p:pic>
        <p:nvPicPr>
          <p:cNvPr id="9"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15113" y="1600200"/>
            <a:ext cx="4319467" cy="41719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42875" y="862846"/>
            <a:ext cx="7315200" cy="1323439"/>
          </a:xfrm>
          <a:prstGeom prst="rect">
            <a:avLst/>
          </a:prstGeom>
        </p:spPr>
        <p:txBody>
          <a:bodyPr wrap="square">
            <a:spAutoFit/>
          </a:bodyPr>
          <a:lstStyle/>
          <a:p>
            <a:pPr algn="l"/>
            <a:r>
              <a:rPr lang="en-US" sz="2000" b="1" i="1" dirty="0"/>
              <a:t>The biggest challenge was the difference between the version of the component and the libraries </a:t>
            </a:r>
            <a:r>
              <a:rPr lang="en-US" sz="2000" dirty="0"/>
              <a:t>on the </a:t>
            </a:r>
            <a:r>
              <a:rPr lang="en-US" sz="2000" dirty="0" err="1"/>
              <a:t>Arduino</a:t>
            </a:r>
            <a:r>
              <a:rPr lang="en-US" sz="2000" dirty="0"/>
              <a:t>, so we replaced the PZEM-004 with the third generation version of it to match the libraries available from the code.</a:t>
            </a:r>
            <a:endParaRPr lang="ar-SA" sz="2000" dirty="0"/>
          </a:p>
        </p:txBody>
      </p:sp>
      <p:pic>
        <p:nvPicPr>
          <p:cNvPr id="5" name="Picture 1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72412" y="514350"/>
            <a:ext cx="3848100" cy="2360176"/>
          </a:xfrm>
          <a:prstGeom prst="rect">
            <a:avLst/>
          </a:prstGeom>
          <a:noFill/>
        </p:spPr>
      </p:pic>
      <p:sp>
        <p:nvSpPr>
          <p:cNvPr id="6" name="مستطيل 5"/>
          <p:cNvSpPr/>
          <p:nvPr/>
        </p:nvSpPr>
        <p:spPr>
          <a:xfrm>
            <a:off x="457200" y="3414712"/>
            <a:ext cx="5410200" cy="400110"/>
          </a:xfrm>
          <a:prstGeom prst="rect">
            <a:avLst/>
          </a:prstGeom>
        </p:spPr>
        <p:txBody>
          <a:bodyPr wrap="square">
            <a:spAutoFit/>
          </a:bodyPr>
          <a:lstStyle/>
          <a:p>
            <a:pPr algn="l"/>
            <a:r>
              <a:rPr lang="en-US" sz="2000" b="1" i="1" dirty="0"/>
              <a:t>Wireless connectivity and connection stability</a:t>
            </a:r>
            <a:endParaRPr lang="ar-SA" sz="2000" b="1" i="1" dirty="0"/>
          </a:p>
        </p:txBody>
      </p:sp>
      <p:sp>
        <p:nvSpPr>
          <p:cNvPr id="7" name="مستطيل 6"/>
          <p:cNvSpPr/>
          <p:nvPr/>
        </p:nvSpPr>
        <p:spPr>
          <a:xfrm>
            <a:off x="457200" y="4073753"/>
            <a:ext cx="5724525" cy="1938992"/>
          </a:xfrm>
          <a:prstGeom prst="rect">
            <a:avLst/>
          </a:prstGeom>
        </p:spPr>
        <p:txBody>
          <a:bodyPr wrap="square">
            <a:spAutoFit/>
          </a:bodyPr>
          <a:lstStyle/>
          <a:p>
            <a:pPr algn="l"/>
            <a:r>
              <a:rPr lang="en-US" sz="2000" dirty="0"/>
              <a:t>Ensuring the stability of the wireless connection between the ESP8266 and mobile applications in the presence of interference and other signals was a challenge that required the use of simple interference prevention techniques, as high voltage wires introduce interference.</a:t>
            </a:r>
            <a:endParaRPr lang="ar-SA" sz="2000" dirty="0"/>
          </a:p>
        </p:txBody>
      </p:sp>
      <p:pic>
        <p:nvPicPr>
          <p:cNvPr id="8" name="Picture 9"/>
          <p:cNvPicPr/>
          <p:nvPr/>
        </p:nvPicPr>
        <p:blipFill>
          <a:blip r:embed="rId3" cstate="print">
            <a:lum bright="-10000" contrast="-10000"/>
            <a:extLst>
              <a:ext uri="{28A0092B-C50C-407E-A947-70E740481C1C}">
                <a14:useLocalDpi xmlns:a14="http://schemas.microsoft.com/office/drawing/2010/main" val="0"/>
              </a:ext>
            </a:extLst>
          </a:blip>
          <a:srcRect/>
          <a:stretch>
            <a:fillRect/>
          </a:stretch>
        </p:blipFill>
        <p:spPr bwMode="auto">
          <a:xfrm rot="16200000">
            <a:off x="8137268" y="2825352"/>
            <a:ext cx="3332679" cy="3862388"/>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485775" y="224134"/>
            <a:ext cx="6477000" cy="461665"/>
          </a:xfrm>
          <a:prstGeom prst="rect">
            <a:avLst/>
          </a:prstGeom>
        </p:spPr>
        <p:txBody>
          <a:bodyPr wrap="square">
            <a:spAutoFit/>
          </a:bodyPr>
          <a:lstStyle/>
          <a:p>
            <a:pPr algn="l"/>
            <a:r>
              <a:rPr lang="en-US" sz="2400" b="1" dirty="0">
                <a:solidFill>
                  <a:schemeClr val="accent3">
                    <a:lumMod val="60000"/>
                    <a:lumOff val="40000"/>
                  </a:schemeClr>
                </a:solidFill>
              </a:rPr>
              <a:t> Future aspirations and recommendations</a:t>
            </a:r>
          </a:p>
        </p:txBody>
      </p:sp>
      <p:sp>
        <p:nvSpPr>
          <p:cNvPr id="9" name="مستطيل 8"/>
          <p:cNvSpPr/>
          <p:nvPr/>
        </p:nvSpPr>
        <p:spPr>
          <a:xfrm>
            <a:off x="552626" y="1002269"/>
            <a:ext cx="2287357" cy="400110"/>
          </a:xfrm>
          <a:prstGeom prst="rect">
            <a:avLst/>
          </a:prstGeom>
        </p:spPr>
        <p:txBody>
          <a:bodyPr wrap="none">
            <a:spAutoFit/>
          </a:bodyPr>
          <a:lstStyle/>
          <a:p>
            <a:r>
              <a:rPr lang="en-US" sz="2000" i="1" dirty="0"/>
              <a:t>1- Smart integration</a:t>
            </a:r>
            <a:endParaRPr lang="ar-SA" sz="2000" i="1" dirty="0"/>
          </a:p>
        </p:txBody>
      </p:sp>
      <p:sp>
        <p:nvSpPr>
          <p:cNvPr id="10" name="مستطيل 9"/>
          <p:cNvSpPr/>
          <p:nvPr/>
        </p:nvSpPr>
        <p:spPr>
          <a:xfrm>
            <a:off x="857250" y="1452295"/>
            <a:ext cx="3429000" cy="1323439"/>
          </a:xfrm>
          <a:prstGeom prst="rect">
            <a:avLst/>
          </a:prstGeom>
        </p:spPr>
        <p:txBody>
          <a:bodyPr wrap="square">
            <a:spAutoFit/>
          </a:bodyPr>
          <a:lstStyle/>
          <a:p>
            <a:pPr algn="l"/>
            <a:r>
              <a:rPr lang="en-US" sz="2000" dirty="0"/>
              <a:t>as the smart distribution panel system can be integrated with smart home systems and increase its effectiveness</a:t>
            </a:r>
            <a:endParaRPr lang="ar-SA" sz="2000" dirty="0"/>
          </a:p>
        </p:txBody>
      </p:sp>
      <p:sp>
        <p:nvSpPr>
          <p:cNvPr id="11" name="مستطيل 10"/>
          <p:cNvSpPr/>
          <p:nvPr/>
        </p:nvSpPr>
        <p:spPr>
          <a:xfrm>
            <a:off x="552626" y="3387241"/>
            <a:ext cx="6553200" cy="1015663"/>
          </a:xfrm>
          <a:prstGeom prst="rect">
            <a:avLst/>
          </a:prstGeom>
        </p:spPr>
        <p:txBody>
          <a:bodyPr wrap="square">
            <a:spAutoFit/>
          </a:bodyPr>
          <a:lstStyle/>
          <a:p>
            <a:pPr algn="l"/>
            <a:r>
              <a:rPr lang="en-US" sz="2000" dirty="0"/>
              <a:t>2- Participate in pilot tests in residential environments to collect   real-world feedback, make the necessary adjustments,</a:t>
            </a:r>
            <a:endParaRPr lang="ar-SA" sz="2000" dirty="0"/>
          </a:p>
        </p:txBody>
      </p:sp>
      <p:pic>
        <p:nvPicPr>
          <p:cNvPr id="2050" name="Picture 2" descr="C:\Users\duha\Desktop\images (2).jpeg"/>
          <p:cNvPicPr>
            <a:picLocks noChangeAspect="1" noChangeArrowheads="1"/>
          </p:cNvPicPr>
          <p:nvPr/>
        </p:nvPicPr>
        <p:blipFill>
          <a:blip r:embed="rId2" cstate="print"/>
          <a:srcRect/>
          <a:stretch>
            <a:fillRect/>
          </a:stretch>
        </p:blipFill>
        <p:spPr bwMode="auto">
          <a:xfrm>
            <a:off x="6962775" y="1032658"/>
            <a:ext cx="4838700" cy="3667930"/>
          </a:xfrm>
          <a:prstGeom prst="rect">
            <a:avLst/>
          </a:prstGeom>
          <a:noFill/>
        </p:spPr>
      </p:pic>
      <p:sp>
        <p:nvSpPr>
          <p:cNvPr id="12" name="مستطيل 11"/>
          <p:cNvSpPr/>
          <p:nvPr/>
        </p:nvSpPr>
        <p:spPr>
          <a:xfrm>
            <a:off x="552626" y="4916269"/>
            <a:ext cx="7239000" cy="707886"/>
          </a:xfrm>
          <a:prstGeom prst="rect">
            <a:avLst/>
          </a:prstGeom>
        </p:spPr>
        <p:txBody>
          <a:bodyPr wrap="square">
            <a:spAutoFit/>
          </a:bodyPr>
          <a:lstStyle/>
          <a:p>
            <a:pPr algn="l"/>
            <a:r>
              <a:rPr lang="en-US" sz="2000" dirty="0"/>
              <a:t>3- Continuous improvement by obtaining the necessary certificates and approvals to put the product on the market</a:t>
            </a:r>
            <a:endParaRPr lang="ar-SA"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533400" y="476250"/>
            <a:ext cx="5562600" cy="461665"/>
          </a:xfrm>
          <a:prstGeom prst="rect">
            <a:avLst/>
          </a:prstGeom>
        </p:spPr>
        <p:txBody>
          <a:bodyPr wrap="square">
            <a:spAutoFit/>
          </a:bodyPr>
          <a:lstStyle/>
          <a:p>
            <a:pPr algn="l"/>
            <a:r>
              <a:rPr lang="en-US" sz="2400" dirty="0"/>
              <a:t>4-Partnerships with installers and builders</a:t>
            </a:r>
            <a:endParaRPr lang="ar-SA" sz="2400" dirty="0"/>
          </a:p>
        </p:txBody>
      </p:sp>
      <p:sp>
        <p:nvSpPr>
          <p:cNvPr id="11" name="مستطيل 10"/>
          <p:cNvSpPr/>
          <p:nvPr/>
        </p:nvSpPr>
        <p:spPr>
          <a:xfrm>
            <a:off x="709612" y="4103131"/>
            <a:ext cx="5017296" cy="1569660"/>
          </a:xfrm>
          <a:prstGeom prst="rect">
            <a:avLst/>
          </a:prstGeom>
        </p:spPr>
        <p:txBody>
          <a:bodyPr wrap="square">
            <a:spAutoFit/>
          </a:bodyPr>
          <a:lstStyle/>
          <a:p>
            <a:pPr algn="l"/>
            <a:r>
              <a:rPr lang="en-US" sz="2400" dirty="0"/>
              <a:t>5- Community participation</a:t>
            </a:r>
          </a:p>
          <a:p>
            <a:pPr algn="l"/>
            <a:r>
              <a:rPr lang="en-US" sz="2400" dirty="0"/>
              <a:t>Participating in local community events and exhibitions to display our project’s smart distribution panels</a:t>
            </a:r>
            <a:endParaRPr lang="ar-SA" sz="2400" dirty="0"/>
          </a:p>
        </p:txBody>
      </p:sp>
      <p:pic>
        <p:nvPicPr>
          <p:cNvPr id="3075" name="Picture 3" descr="C:\Users\duha\Desktop\990580bc789560ac00a43bb81baf8522.jpg"/>
          <p:cNvPicPr>
            <a:picLocks noChangeAspect="1" noChangeArrowheads="1"/>
          </p:cNvPicPr>
          <p:nvPr/>
        </p:nvPicPr>
        <p:blipFill>
          <a:blip r:embed="rId2" cstate="print"/>
          <a:srcRect/>
          <a:stretch>
            <a:fillRect/>
          </a:stretch>
        </p:blipFill>
        <p:spPr bwMode="auto">
          <a:xfrm>
            <a:off x="2824163" y="1104900"/>
            <a:ext cx="3581400" cy="2438400"/>
          </a:xfrm>
          <a:prstGeom prst="rect">
            <a:avLst/>
          </a:prstGeom>
          <a:noFill/>
        </p:spPr>
      </p:pic>
      <p:pic>
        <p:nvPicPr>
          <p:cNvPr id="3076" name="Picture 4" descr="C:\Users\duha\Desktop\images (4).jpeg"/>
          <p:cNvPicPr>
            <a:picLocks noChangeAspect="1" noChangeArrowheads="1"/>
          </p:cNvPicPr>
          <p:nvPr/>
        </p:nvPicPr>
        <p:blipFill>
          <a:blip r:embed="rId3" cstate="print"/>
          <a:srcRect/>
          <a:stretch>
            <a:fillRect/>
          </a:stretch>
        </p:blipFill>
        <p:spPr bwMode="auto">
          <a:xfrm>
            <a:off x="7372349" y="1333500"/>
            <a:ext cx="3028950" cy="2209800"/>
          </a:xfrm>
          <a:prstGeom prst="rect">
            <a:avLst/>
          </a:prstGeom>
          <a:noFill/>
        </p:spPr>
      </p:pic>
      <p:pic>
        <p:nvPicPr>
          <p:cNvPr id="3077" name="Picture 5" descr="C:\Users\duha\Desktop\Alat Pengukur Udara hingga Smart Garden, Ini Berbagai Inovasi Karya Mahasiswa Elektro UMM.jpeg"/>
          <p:cNvPicPr>
            <a:picLocks noChangeAspect="1" noChangeArrowheads="1"/>
          </p:cNvPicPr>
          <p:nvPr/>
        </p:nvPicPr>
        <p:blipFill>
          <a:blip r:embed="rId4" cstate="print"/>
          <a:srcRect/>
          <a:stretch>
            <a:fillRect/>
          </a:stretch>
        </p:blipFill>
        <p:spPr bwMode="auto">
          <a:xfrm>
            <a:off x="6465093" y="4103131"/>
            <a:ext cx="4843462" cy="2297669"/>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WhatsApp Video 2024-06-30 at 1.01.30 AM">
            <a:hlinkClick r:id="" action="ppaction://media"/>
            <a:extLst>
              <a:ext uri="{FF2B5EF4-FFF2-40B4-BE49-F238E27FC236}">
                <a16:creationId xmlns:a16="http://schemas.microsoft.com/office/drawing/2014/main" id="{FAEAD18D-78CD-E7C8-EE75-BC5F41D3E48F}"/>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2214563" y="700088"/>
            <a:ext cx="6943725" cy="5357812"/>
          </a:xfrm>
        </p:spPr>
      </p:pic>
    </p:spTree>
    <p:extLst>
      <p:ext uri="{BB962C8B-B14F-4D97-AF65-F5344CB8AC3E}">
        <p14:creationId xmlns:p14="http://schemas.microsoft.com/office/powerpoint/2010/main" val="2957840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40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system will be equipped to measure key electrical parameters, provide real-time data via Wi-Fi connectivity, and offer intelligent control of energy across circuit break.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a:t>
            </a:r>
          </a:p>
        </p:txBody>
      </p:sp>
      <p:sp>
        <p:nvSpPr>
          <p:cNvPr id="3" name="Content Placeholder 2"/>
          <p:cNvSpPr>
            <a:spLocks noGrp="1"/>
          </p:cNvSpPr>
          <p:nvPr>
            <p:ph idx="1"/>
          </p:nvPr>
        </p:nvSpPr>
        <p:spPr/>
        <p:txBody>
          <a:bodyPr>
            <a:normAutofit/>
          </a:bodyPr>
          <a:lstStyle/>
          <a:p>
            <a:r>
              <a:rPr lang="en-US" dirty="0"/>
              <a:t>a.  Smart Distribution Board capable of measuring: Current, Voltage, Power Factor, Power and Energy Consumption </a:t>
            </a:r>
            <a:endParaRPr lang="ar-JO" dirty="0"/>
          </a:p>
          <a:p>
            <a:r>
              <a:rPr lang="en-US" dirty="0"/>
              <a:t>b. To integrate Wi-Fi connectivity for remote access and control. </a:t>
            </a:r>
            <a:endParaRPr lang="ar-JO" dirty="0"/>
          </a:p>
          <a:p>
            <a:r>
              <a:rPr lang="en-US" dirty="0"/>
              <a:t>c. To enable live power monitoring and real-time data visualization. </a:t>
            </a:r>
            <a:endParaRPr lang="ar-JO" dirty="0"/>
          </a:p>
          <a:p>
            <a:r>
              <a:rPr lang="en-US" dirty="0"/>
              <a:t>d. To implement energy management for saving power consumption. </a:t>
            </a:r>
            <a:endParaRPr lang="ar-J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project idea</a:t>
            </a:r>
          </a:p>
        </p:txBody>
      </p:sp>
      <p:sp>
        <p:nvSpPr>
          <p:cNvPr id="3" name="Content Placeholder 2"/>
          <p:cNvSpPr>
            <a:spLocks noGrp="1"/>
          </p:cNvSpPr>
          <p:nvPr>
            <p:ph idx="1"/>
          </p:nvPr>
        </p:nvSpPr>
        <p:spPr/>
        <p:txBody>
          <a:bodyPr/>
          <a:lstStyle/>
          <a:p>
            <a:r>
              <a:rPr lang="en-US" dirty="0"/>
              <a:t>The project idea come from multiple sources and be the result of the need for more efficient and sustainable solutions in the field of energy management , Personal need is one of the most important drivers that can push individuals and innovators to develop new projects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304801"/>
            <a:ext cx="8229600" cy="5821363"/>
          </a:xfrm>
        </p:spPr>
        <p:txBody>
          <a:bodyPr>
            <a:normAutofit/>
          </a:bodyPr>
          <a:lstStyle/>
          <a:p>
            <a:r>
              <a:rPr lang="en-US" sz="2400" dirty="0"/>
              <a:t>Here is how to interpret personal need in the context of an intelligent energy management system project:</a:t>
            </a:r>
          </a:p>
          <a:p>
            <a:endParaRPr lang="en-US" sz="2400" dirty="0"/>
          </a:p>
          <a:p>
            <a:r>
              <a:rPr lang="en-US" sz="2400" dirty="0"/>
              <a:t>a. High Electricity Bills</a:t>
            </a:r>
          </a:p>
          <a:p>
            <a:endParaRPr lang="en-US" sz="2400" dirty="0"/>
          </a:p>
          <a:p>
            <a:r>
              <a:rPr lang="en-US" sz="2400" dirty="0"/>
              <a:t>b. Desire for sustainability</a:t>
            </a:r>
          </a:p>
          <a:p>
            <a:endParaRPr lang="en-US" sz="2400" b="1" dirty="0"/>
          </a:p>
          <a:p>
            <a:r>
              <a:rPr lang="en-US" sz="2400" dirty="0"/>
              <a:t>c. Save time and effort</a:t>
            </a:r>
          </a:p>
          <a:p>
            <a:endParaRPr lang="en-US" sz="2400" b="1" dirty="0"/>
          </a:p>
          <a:p>
            <a:r>
              <a:rPr lang="en-US" sz="2400" dirty="0"/>
              <a:t>d. Reduce excess consumption</a:t>
            </a:r>
            <a:endParaRPr lang="en-US" sz="2400" b="1" dirty="0"/>
          </a:p>
          <a:p>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2AA04-B939-9FF1-0B02-A0FB4F0AAE7E}"/>
              </a:ext>
            </a:extLst>
          </p:cNvPr>
          <p:cNvSpPr>
            <a:spLocks noGrp="1"/>
          </p:cNvSpPr>
          <p:nvPr>
            <p:ph type="ctrTitle"/>
          </p:nvPr>
        </p:nvSpPr>
        <p:spPr>
          <a:xfrm>
            <a:off x="923925" y="0"/>
            <a:ext cx="9144000" cy="2387600"/>
          </a:xfrm>
        </p:spPr>
        <p:txBody>
          <a:bodyPr>
            <a:normAutofit/>
          </a:bodyPr>
          <a:lstStyle/>
          <a:p>
            <a:r>
              <a:rPr lang="en-US" sz="2700" dirty="0">
                <a:latin typeface="Times New Roman" panose="02020603050405020304" pitchFamily="18" charset="0"/>
                <a:ea typeface="Calibri" panose="020F0502020204030204" pitchFamily="34" charset="0"/>
                <a:cs typeface="Arial" panose="020B0604020202020204" pitchFamily="34" charset="0"/>
              </a:rPr>
              <a:t>1.I</a:t>
            </a:r>
            <a:r>
              <a:rPr lang="en-US" sz="2700" dirty="0">
                <a:effectLst/>
                <a:latin typeface="Times New Roman" panose="02020603050405020304" pitchFamily="18" charset="0"/>
                <a:ea typeface="Calibri" panose="020F0502020204030204" pitchFamily="34" charset="0"/>
                <a:cs typeface="Arial" panose="020B0604020202020204" pitchFamily="34" charset="0"/>
              </a:rPr>
              <a:t>ntegrate Wi-Fi connectivity for remote access and control.</a:t>
            </a:r>
            <a:br>
              <a:rPr lang="en-US" sz="60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pic>
        <p:nvPicPr>
          <p:cNvPr id="4" name="Picture Placeholder 10">
            <a:extLst>
              <a:ext uri="{FF2B5EF4-FFF2-40B4-BE49-F238E27FC236}">
                <a16:creationId xmlns:a16="http://schemas.microsoft.com/office/drawing/2014/main" id="{840711BC-772D-0046-D694-ACFE444E1C06}"/>
              </a:ext>
            </a:extLst>
          </p:cNvPr>
          <p:cNvPicPr>
            <a:picLocks noGrp="1" noChangeAspect="1"/>
          </p:cNvPicPr>
          <p:nvPr>
            <p:ph type="pic" sz="quarter" idx="4294967295"/>
          </p:nvPr>
        </p:nvPicPr>
        <p:blipFill>
          <a:blip r:embed="rId2" cstate="print">
            <a:extLst>
              <a:ext uri="{28A0092B-C50C-407E-A947-70E740481C1C}">
                <a14:useLocalDpi xmlns:a14="http://schemas.microsoft.com/office/drawing/2010/main" val="0"/>
              </a:ext>
            </a:extLst>
          </a:blip>
          <a:srcRect l="2690" r="2690"/>
          <a:stretch>
            <a:fillRect/>
          </a:stretch>
        </p:blipFill>
        <p:spPr>
          <a:xfrm>
            <a:off x="1373981" y="2128838"/>
            <a:ext cx="8484394" cy="4229099"/>
          </a:xfrm>
        </p:spPr>
      </p:pic>
    </p:spTree>
    <p:extLst>
      <p:ext uri="{BB962C8B-B14F-4D97-AF65-F5344CB8AC3E}">
        <p14:creationId xmlns:p14="http://schemas.microsoft.com/office/powerpoint/2010/main" val="3988303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54FC7FE-3E93-D227-EB2B-2F3C07FA9B0E}"/>
              </a:ext>
            </a:extLst>
          </p:cNvPr>
          <p:cNvSpPr>
            <a:spLocks noGrp="1"/>
          </p:cNvSpPr>
          <p:nvPr>
            <p:ph idx="1"/>
          </p:nvPr>
        </p:nvSpPr>
        <p:spPr>
          <a:xfrm>
            <a:off x="523875" y="838200"/>
            <a:ext cx="10515600" cy="5279876"/>
          </a:xfrm>
        </p:spPr>
        <p:txBody>
          <a:bodyPr/>
          <a:lstStyle/>
          <a:p>
            <a:pPr marL="0" indent="0">
              <a:buNone/>
            </a:pPr>
            <a:r>
              <a:rPr lang="en-US" sz="2800" dirty="0">
                <a:effectLst/>
                <a:latin typeface="Times New Roman" panose="02020603050405020304" pitchFamily="18" charset="0"/>
                <a:ea typeface="Calibri" panose="020F0502020204030204" pitchFamily="34" charset="0"/>
                <a:cs typeface="Arial" panose="020B0604020202020204" pitchFamily="34" charset="0"/>
              </a:rPr>
              <a:t>2. Enable live power monitoring and real-time data visualization.</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pic>
        <p:nvPicPr>
          <p:cNvPr id="11" name="Picture 10">
            <a:extLst>
              <a:ext uri="{FF2B5EF4-FFF2-40B4-BE49-F238E27FC236}">
                <a16:creationId xmlns:a16="http://schemas.microsoft.com/office/drawing/2014/main" id="{33EDF949-2113-6B2E-AD47-BD040DB4D4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433512" y="2100262"/>
            <a:ext cx="3733800" cy="4700587"/>
          </a:xfrm>
          <a:prstGeom prst="rect">
            <a:avLst/>
          </a:prstGeom>
        </p:spPr>
      </p:pic>
      <p:pic>
        <p:nvPicPr>
          <p:cNvPr id="13" name="Picture 12">
            <a:extLst>
              <a:ext uri="{FF2B5EF4-FFF2-40B4-BE49-F238E27FC236}">
                <a16:creationId xmlns:a16="http://schemas.microsoft.com/office/drawing/2014/main" id="{50222FEA-61E5-CA4A-4F62-8CAD495B38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6274598" y="2100265"/>
            <a:ext cx="3733802" cy="4700584"/>
          </a:xfrm>
          <a:prstGeom prst="rect">
            <a:avLst/>
          </a:prstGeom>
        </p:spPr>
      </p:pic>
    </p:spTree>
    <p:extLst>
      <p:ext uri="{BB962C8B-B14F-4D97-AF65-F5344CB8AC3E}">
        <p14:creationId xmlns:p14="http://schemas.microsoft.com/office/powerpoint/2010/main" val="2886406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DCA46E-7950-3A2F-08EA-73A86CB35479}"/>
              </a:ext>
            </a:extLst>
          </p:cNvPr>
          <p:cNvSpPr>
            <a:spLocks noGrp="1"/>
          </p:cNvSpPr>
          <p:nvPr>
            <p:ph idx="1"/>
          </p:nvPr>
        </p:nvSpPr>
        <p:spPr>
          <a:xfrm>
            <a:off x="838200" y="838200"/>
            <a:ext cx="10515600" cy="5338763"/>
          </a:xfrm>
        </p:spPr>
        <p:txBody>
          <a:bodyPr/>
          <a:lstStyle/>
          <a:p>
            <a:pPr marL="0" indent="0">
              <a:buNone/>
            </a:pPr>
            <a:r>
              <a:rPr lang="en-US" sz="2800" kern="0" dirty="0">
                <a:latin typeface="Times New Roman" panose="02020603050405020304" pitchFamily="18" charset="0"/>
                <a:ea typeface="Calibri" panose="020F0502020204030204" pitchFamily="34" charset="0"/>
              </a:rPr>
              <a:t>3. I</a:t>
            </a:r>
            <a:r>
              <a:rPr lang="en-US" sz="2800" kern="0" dirty="0">
                <a:effectLst/>
                <a:latin typeface="Times New Roman" panose="02020603050405020304" pitchFamily="18" charset="0"/>
                <a:ea typeface="Calibri" panose="020F0502020204030204" pitchFamily="34" charset="0"/>
              </a:rPr>
              <a:t>mplement energy management for saving power consumption.</a:t>
            </a:r>
            <a:endParaRPr lang="en-US" altLang="ko-KR" sz="1800" dirty="0">
              <a:solidFill>
                <a:schemeClr val="tx1">
                  <a:lumMod val="95000"/>
                  <a:lumOff val="5000"/>
                </a:schemeClr>
              </a:solidFill>
              <a:cs typeface="Arial" pitchFamily="34" charset="0"/>
            </a:endParaRPr>
          </a:p>
          <a:p>
            <a:endParaRPr lang="en-US" dirty="0"/>
          </a:p>
        </p:txBody>
      </p:sp>
      <p:pic>
        <p:nvPicPr>
          <p:cNvPr id="4" name="Picture 2">
            <a:extLst>
              <a:ext uri="{FF2B5EF4-FFF2-40B4-BE49-F238E27FC236}">
                <a16:creationId xmlns:a16="http://schemas.microsoft.com/office/drawing/2014/main" id="{303A8510-9D86-E040-D6B6-D440CBE32BF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5" r="2582"/>
          <a:stretch/>
        </p:blipFill>
        <p:spPr bwMode="auto">
          <a:xfrm>
            <a:off x="1443038" y="2000250"/>
            <a:ext cx="8372475" cy="4176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79447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2013 - 2022 Theme</Template>
  <TotalTime>449</TotalTime>
  <Words>1051</Words>
  <Application>Microsoft Office PowerPoint</Application>
  <PresentationFormat>Widescreen</PresentationFormat>
  <Paragraphs>95</Paragraphs>
  <Slides>24</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Symbol</vt:lpstr>
      <vt:lpstr>Times New Roman</vt:lpstr>
      <vt:lpstr>Office Theme</vt:lpstr>
      <vt:lpstr>PowerPoint Presentation</vt:lpstr>
      <vt:lpstr>Introduction</vt:lpstr>
      <vt:lpstr>PowerPoint Presentation</vt:lpstr>
      <vt:lpstr>Objectives</vt:lpstr>
      <vt:lpstr>The project idea</vt:lpstr>
      <vt:lpstr>PowerPoint Presentation</vt:lpstr>
      <vt:lpstr>1.Integrate Wi-Fi connectivity for remote access and control. </vt:lpstr>
      <vt:lpstr>PowerPoint Presentation</vt:lpstr>
      <vt:lpstr>PowerPoint Presentation</vt:lpstr>
      <vt:lpstr>PowerPoint Presentation</vt:lpstr>
      <vt:lpstr>METHODOLEGY</vt:lpstr>
      <vt:lpstr>Software </vt:lpstr>
      <vt:lpstr>Hardware </vt:lpstr>
      <vt:lpstr>PowerPoint Presentation</vt:lpstr>
      <vt:lpstr>PowerPoint Presentation</vt:lpstr>
      <vt:lpstr>Main circuit of project  </vt:lpstr>
      <vt:lpstr>PowerPoint Presentation</vt:lpstr>
      <vt:lpstr>Technical implementation details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mohamad zak</dc:creator>
  <cp:lastModifiedBy>mohamad zak</cp:lastModifiedBy>
  <cp:revision>6</cp:revision>
  <dcterms:created xsi:type="dcterms:W3CDTF">2024-06-27T11:24:33Z</dcterms:created>
  <dcterms:modified xsi:type="dcterms:W3CDTF">2024-06-29T22:44:23Z</dcterms:modified>
</cp:coreProperties>
</file>