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28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954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601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233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59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340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380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999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01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640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982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4E1A3-BAE1-427F-A5B7-C804A5069642}" type="datetimeFigureOut">
              <a:rPr lang="ar-SA" smtClean="0"/>
              <a:t>10/12/1438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CC0F8-6DDF-4D36-B448-E0EED3AF650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596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22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2346899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3048483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2850855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28877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</p:spPr>
      </p:pic>
    </p:spTree>
    <p:extLst>
      <p:ext uri="{BB962C8B-B14F-4D97-AF65-F5344CB8AC3E}">
        <p14:creationId xmlns:p14="http://schemas.microsoft.com/office/powerpoint/2010/main" val="3864091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7953" cy="6858000"/>
          </a:xfrm>
        </p:spPr>
      </p:pic>
    </p:spTree>
    <p:extLst>
      <p:ext uri="{BB962C8B-B14F-4D97-AF65-F5344CB8AC3E}">
        <p14:creationId xmlns:p14="http://schemas.microsoft.com/office/powerpoint/2010/main" val="230295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4246300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</p:spPr>
      </p:pic>
    </p:spTree>
    <p:extLst>
      <p:ext uri="{BB962C8B-B14F-4D97-AF65-F5344CB8AC3E}">
        <p14:creationId xmlns:p14="http://schemas.microsoft.com/office/powerpoint/2010/main" val="2130702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3749091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484860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366088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096290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 City</dc:creator>
  <cp:lastModifiedBy>CD City</cp:lastModifiedBy>
  <cp:revision>1</cp:revision>
  <dcterms:created xsi:type="dcterms:W3CDTF">2017-07-06T06:35:30Z</dcterms:created>
  <dcterms:modified xsi:type="dcterms:W3CDTF">2017-07-06T06:36:15Z</dcterms:modified>
</cp:coreProperties>
</file>