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75" r:id="rId7"/>
    <p:sldId id="267" r:id="rId8"/>
    <p:sldId id="276" r:id="rId9"/>
    <p:sldId id="277" r:id="rId10"/>
    <p:sldId id="278" r:id="rId11"/>
    <p:sldId id="268" r:id="rId12"/>
    <p:sldId id="269" r:id="rId13"/>
    <p:sldId id="279" r:id="rId14"/>
    <p:sldId id="280" r:id="rId15"/>
    <p:sldId id="281" r:id="rId16"/>
    <p:sldId id="282" r:id="rId17"/>
    <p:sldId id="260" r:id="rId18"/>
    <p:sldId id="261" r:id="rId19"/>
    <p:sldId id="270" r:id="rId20"/>
    <p:sldId id="271" r:id="rId21"/>
    <p:sldId id="272" r:id="rId22"/>
    <p:sldId id="262" r:id="rId23"/>
    <p:sldId id="273" r:id="rId24"/>
    <p:sldId id="263" r:id="rId25"/>
    <p:sldId id="274" r:id="rId26"/>
    <p:sldId id="264" r:id="rId27"/>
    <p:sldId id="26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7F2176-F36D-406F-B3BA-E3CF5B66F1DC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F22CAB-5E67-4390-A2EC-975A1D85D7A1}">
      <dgm:prSet phldrT="[نص]"/>
      <dgm:spPr/>
      <dgm:t>
        <a:bodyPr/>
        <a:lstStyle/>
        <a:p>
          <a:pPr algn="ctr"/>
          <a:r>
            <a:rPr lang="en-US" b="1" dirty="0" smtClean="0"/>
            <a:t>3D Main Menu</a:t>
          </a:r>
          <a:endParaRPr lang="en-US" b="1" dirty="0"/>
        </a:p>
      </dgm:t>
    </dgm:pt>
    <dgm:pt modelId="{FBB597C9-E523-4D4A-8503-9D966901104E}" type="parTrans" cxnId="{1A0C215B-658A-45AC-A6D7-07417625102A}">
      <dgm:prSet/>
      <dgm:spPr/>
      <dgm:t>
        <a:bodyPr/>
        <a:lstStyle/>
        <a:p>
          <a:endParaRPr lang="en-US"/>
        </a:p>
      </dgm:t>
    </dgm:pt>
    <dgm:pt modelId="{CDD713E9-90B4-418F-8CF2-B985B1586D82}" type="sibTrans" cxnId="{1A0C215B-658A-45AC-A6D7-07417625102A}">
      <dgm:prSet/>
      <dgm:spPr/>
      <dgm:t>
        <a:bodyPr/>
        <a:lstStyle/>
        <a:p>
          <a:endParaRPr lang="en-US"/>
        </a:p>
      </dgm:t>
    </dgm:pt>
    <dgm:pt modelId="{3F5791C1-6CE7-469A-AC19-45F4DC60A8CD}">
      <dgm:prSet phldrT="[نص]"/>
      <dgm:spPr/>
      <dgm:t>
        <a:bodyPr/>
        <a:lstStyle/>
        <a:p>
          <a:r>
            <a:rPr lang="en-US" b="1" dirty="0" smtClean="0"/>
            <a:t>Start Video</a:t>
          </a:r>
          <a:endParaRPr lang="en-US" b="1" dirty="0"/>
        </a:p>
      </dgm:t>
    </dgm:pt>
    <dgm:pt modelId="{50B7A99C-6B02-490C-B381-915814915E47}" type="parTrans" cxnId="{3B2B9BBA-216C-4B65-B98F-7A7593B48787}">
      <dgm:prSet/>
      <dgm:spPr/>
      <dgm:t>
        <a:bodyPr/>
        <a:lstStyle/>
        <a:p>
          <a:endParaRPr lang="en-US"/>
        </a:p>
      </dgm:t>
    </dgm:pt>
    <dgm:pt modelId="{1BFD2ED0-3687-4FDD-ADB9-F2E166C541F7}" type="sibTrans" cxnId="{3B2B9BBA-216C-4B65-B98F-7A7593B48787}">
      <dgm:prSet/>
      <dgm:spPr/>
      <dgm:t>
        <a:bodyPr/>
        <a:lstStyle/>
        <a:p>
          <a:endParaRPr lang="en-US"/>
        </a:p>
      </dgm:t>
    </dgm:pt>
    <dgm:pt modelId="{F1C5375D-0460-457F-874A-B6DFBA136B60}">
      <dgm:prSet phldrT="[نص]"/>
      <dgm:spPr/>
      <dgm:t>
        <a:bodyPr/>
        <a:lstStyle/>
        <a:p>
          <a:r>
            <a:rPr lang="en-US" b="1" dirty="0" smtClean="0"/>
            <a:t>Levels</a:t>
          </a:r>
          <a:endParaRPr lang="en-US" b="1" dirty="0"/>
        </a:p>
      </dgm:t>
    </dgm:pt>
    <dgm:pt modelId="{91DCD3B8-FE4E-46DF-B5F5-46D328DD88F3}" type="parTrans" cxnId="{853D1021-D935-427B-94F4-EFCBB3F45397}">
      <dgm:prSet/>
      <dgm:spPr/>
      <dgm:t>
        <a:bodyPr/>
        <a:lstStyle/>
        <a:p>
          <a:endParaRPr lang="en-US"/>
        </a:p>
      </dgm:t>
    </dgm:pt>
    <dgm:pt modelId="{19EF62E3-2ED4-43DE-899B-D764B2E4FC3A}" type="sibTrans" cxnId="{853D1021-D935-427B-94F4-EFCBB3F45397}">
      <dgm:prSet/>
      <dgm:spPr/>
      <dgm:t>
        <a:bodyPr/>
        <a:lstStyle/>
        <a:p>
          <a:endParaRPr lang="en-US"/>
        </a:p>
      </dgm:t>
    </dgm:pt>
    <dgm:pt modelId="{8F2C194B-F33C-445A-9EDF-52F2EAB996A9}">
      <dgm:prSet phldrT="[نص]" custT="1"/>
      <dgm:spPr/>
      <dgm:t>
        <a:bodyPr/>
        <a:lstStyle/>
        <a:p>
          <a:endParaRPr lang="en-US" sz="1200" b="1" dirty="0"/>
        </a:p>
      </dgm:t>
    </dgm:pt>
    <dgm:pt modelId="{2996DBD8-89A8-4119-A6B2-D0917152D93A}" type="parTrans" cxnId="{39DE0D3A-9524-4CDF-9CBD-2DCBCA52C3FA}">
      <dgm:prSet/>
      <dgm:spPr/>
      <dgm:t>
        <a:bodyPr/>
        <a:lstStyle/>
        <a:p>
          <a:endParaRPr lang="en-US"/>
        </a:p>
      </dgm:t>
    </dgm:pt>
    <dgm:pt modelId="{4C912BD3-907C-4711-A38A-A133C31E6A2F}" type="sibTrans" cxnId="{39DE0D3A-9524-4CDF-9CBD-2DCBCA52C3FA}">
      <dgm:prSet/>
      <dgm:spPr/>
      <dgm:t>
        <a:bodyPr/>
        <a:lstStyle/>
        <a:p>
          <a:endParaRPr lang="en-US"/>
        </a:p>
      </dgm:t>
    </dgm:pt>
    <dgm:pt modelId="{C8012824-CA70-4ECC-BD65-116656E8CD94}">
      <dgm:prSet/>
      <dgm:spPr/>
      <dgm:t>
        <a:bodyPr/>
        <a:lstStyle/>
        <a:p>
          <a:pPr algn="l"/>
          <a:endParaRPr lang="en-US" b="1" dirty="0"/>
        </a:p>
      </dgm:t>
    </dgm:pt>
    <dgm:pt modelId="{2482D7F2-6763-4691-888D-EA6FFDC1084F}" type="parTrans" cxnId="{50EEDEA8-8EBD-47A8-9EC2-9110DA44751B}">
      <dgm:prSet/>
      <dgm:spPr/>
      <dgm:t>
        <a:bodyPr/>
        <a:lstStyle/>
        <a:p>
          <a:endParaRPr lang="en-US"/>
        </a:p>
      </dgm:t>
    </dgm:pt>
    <dgm:pt modelId="{B532B584-EDB2-4A21-8C4A-11B9DC93A658}" type="sibTrans" cxnId="{50EEDEA8-8EBD-47A8-9EC2-9110DA44751B}">
      <dgm:prSet/>
      <dgm:spPr/>
      <dgm:t>
        <a:bodyPr/>
        <a:lstStyle/>
        <a:p>
          <a:endParaRPr lang="en-US"/>
        </a:p>
      </dgm:t>
    </dgm:pt>
    <dgm:pt modelId="{C5187A5F-AA6E-4DE3-8606-0668D1DBA2DF}">
      <dgm:prSet/>
      <dgm:spPr/>
      <dgm:t>
        <a:bodyPr/>
        <a:lstStyle/>
        <a:p>
          <a:pPr algn="l"/>
          <a:endParaRPr lang="en-US" b="1" dirty="0"/>
        </a:p>
      </dgm:t>
    </dgm:pt>
    <dgm:pt modelId="{ED42EEA8-A86C-46E2-933F-C8140426DA16}" type="parTrans" cxnId="{F3EBA268-30B9-4FD3-B843-C9B75FBC456E}">
      <dgm:prSet/>
      <dgm:spPr/>
      <dgm:t>
        <a:bodyPr/>
        <a:lstStyle/>
        <a:p>
          <a:endParaRPr lang="en-US"/>
        </a:p>
      </dgm:t>
    </dgm:pt>
    <dgm:pt modelId="{66208C69-ED05-47BF-8455-E6ED19AF73C4}" type="sibTrans" cxnId="{F3EBA268-30B9-4FD3-B843-C9B75FBC456E}">
      <dgm:prSet/>
      <dgm:spPr/>
      <dgm:t>
        <a:bodyPr/>
        <a:lstStyle/>
        <a:p>
          <a:endParaRPr lang="en-US"/>
        </a:p>
      </dgm:t>
    </dgm:pt>
    <dgm:pt modelId="{F1BD73C7-F4B2-4B76-9952-464FAD3CAD86}" type="pres">
      <dgm:prSet presAssocID="{E57F2176-F36D-406F-B3BA-E3CF5B66F1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C6EB6-D062-4D06-BD2A-5814A547D4D7}" type="pres">
      <dgm:prSet presAssocID="{89F22CAB-5E67-4390-A2EC-975A1D85D7A1}" presName="node" presStyleLbl="node1" presStyleIdx="0" presStyleCnt="4" custRadScaleRad="100073" custRadScaleInc="30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739D1-9D14-413A-8678-879F7BA686AB}" type="pres">
      <dgm:prSet presAssocID="{CDD713E9-90B4-418F-8CF2-B985B1586D8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D34A849-BB05-42A1-AC5A-3E02418557C3}" type="pres">
      <dgm:prSet presAssocID="{CDD713E9-90B4-418F-8CF2-B985B1586D8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29EEF9D-9B62-41F8-830F-6A4F0068A395}" type="pres">
      <dgm:prSet presAssocID="{3F5791C1-6CE7-469A-AC19-45F4DC60A8C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4113C-1DA1-4A88-9979-562981AFA28E}" type="pres">
      <dgm:prSet presAssocID="{1BFD2ED0-3687-4FDD-ADB9-F2E166C541F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2B18746-A4F3-45FE-AB97-A55E0EDA19CD}" type="pres">
      <dgm:prSet presAssocID="{1BFD2ED0-3687-4FDD-ADB9-F2E166C541F7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F55119B-D9AD-4B3F-99ED-7A7453AE86DD}" type="pres">
      <dgm:prSet presAssocID="{F1C5375D-0460-457F-874A-B6DFBA136B6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8C524-ECF6-469D-A08B-431C83AFD073}" type="pres">
      <dgm:prSet presAssocID="{19EF62E3-2ED4-43DE-899B-D764B2E4FC3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ED876A6-7491-4601-AA56-491A7C6AB197}" type="pres">
      <dgm:prSet presAssocID="{19EF62E3-2ED4-43DE-899B-D764B2E4FC3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30387D55-EA2A-49C6-9A87-55074A0F92F9}" type="pres">
      <dgm:prSet presAssocID="{8F2C194B-F33C-445A-9EDF-52F2EAB996A9}" presName="node" presStyleLbl="node1" presStyleIdx="3" presStyleCnt="4" custRadScaleRad="101412" custRadScaleInc="-2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370D4-A161-42EC-9F06-905BDCADFF46}" type="pres">
      <dgm:prSet presAssocID="{4C912BD3-907C-4711-A38A-A133C31E6A2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6D127E6-6EF3-40DA-B020-5FD29AB23971}" type="pres">
      <dgm:prSet presAssocID="{4C912BD3-907C-4711-A38A-A133C31E6A2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29112902-CB1E-49A3-A9ED-1122D7A22027}" type="presOf" srcId="{19EF62E3-2ED4-43DE-899B-D764B2E4FC3A}" destId="{C408C524-ECF6-469D-A08B-431C83AFD073}" srcOrd="0" destOrd="0" presId="urn:microsoft.com/office/officeart/2005/8/layout/cycle2"/>
    <dgm:cxn modelId="{C93C6240-A43D-47F3-8897-86F2CC2B78D9}" type="presOf" srcId="{C5187A5F-AA6E-4DE3-8606-0668D1DBA2DF}" destId="{EB6C6EB6-D062-4D06-BD2A-5814A547D4D7}" srcOrd="0" destOrd="2" presId="urn:microsoft.com/office/officeart/2005/8/layout/cycle2"/>
    <dgm:cxn modelId="{3B2B9BBA-216C-4B65-B98F-7A7593B48787}" srcId="{E57F2176-F36D-406F-B3BA-E3CF5B66F1DC}" destId="{3F5791C1-6CE7-469A-AC19-45F4DC60A8CD}" srcOrd="1" destOrd="0" parTransId="{50B7A99C-6B02-490C-B381-915814915E47}" sibTransId="{1BFD2ED0-3687-4FDD-ADB9-F2E166C541F7}"/>
    <dgm:cxn modelId="{9E92C6DF-0509-461E-90DF-ACF313623464}" type="presOf" srcId="{4C912BD3-907C-4711-A38A-A133C31E6A2F}" destId="{A6D127E6-6EF3-40DA-B020-5FD29AB23971}" srcOrd="1" destOrd="0" presId="urn:microsoft.com/office/officeart/2005/8/layout/cycle2"/>
    <dgm:cxn modelId="{779D8C39-F4BE-46C2-AC99-871BAA64028E}" type="presOf" srcId="{CDD713E9-90B4-418F-8CF2-B985B1586D82}" destId="{738739D1-9D14-413A-8678-879F7BA686AB}" srcOrd="0" destOrd="0" presId="urn:microsoft.com/office/officeart/2005/8/layout/cycle2"/>
    <dgm:cxn modelId="{EC723024-B120-4C96-B34D-E26DE9225773}" type="presOf" srcId="{1BFD2ED0-3687-4FDD-ADB9-F2E166C541F7}" destId="{42B18746-A4F3-45FE-AB97-A55E0EDA19CD}" srcOrd="1" destOrd="0" presId="urn:microsoft.com/office/officeart/2005/8/layout/cycle2"/>
    <dgm:cxn modelId="{5929D933-B42D-4EFA-AA13-EACCFE457C1E}" type="presOf" srcId="{4C912BD3-907C-4711-A38A-A133C31E6A2F}" destId="{66B370D4-A161-42EC-9F06-905BDCADFF46}" srcOrd="0" destOrd="0" presId="urn:microsoft.com/office/officeart/2005/8/layout/cycle2"/>
    <dgm:cxn modelId="{40CD4DF8-2C77-4913-9C8C-41F0535C81A7}" type="presOf" srcId="{8F2C194B-F33C-445A-9EDF-52F2EAB996A9}" destId="{30387D55-EA2A-49C6-9A87-55074A0F92F9}" srcOrd="0" destOrd="0" presId="urn:microsoft.com/office/officeart/2005/8/layout/cycle2"/>
    <dgm:cxn modelId="{9E1906A1-4542-4F69-994C-0F89874D5DE2}" type="presOf" srcId="{1BFD2ED0-3687-4FDD-ADB9-F2E166C541F7}" destId="{7D44113C-1DA1-4A88-9979-562981AFA28E}" srcOrd="0" destOrd="0" presId="urn:microsoft.com/office/officeart/2005/8/layout/cycle2"/>
    <dgm:cxn modelId="{A60B6B0B-A0AB-47BB-8EF0-D23D674A34E3}" type="presOf" srcId="{C8012824-CA70-4ECC-BD65-116656E8CD94}" destId="{EB6C6EB6-D062-4D06-BD2A-5814A547D4D7}" srcOrd="0" destOrd="1" presId="urn:microsoft.com/office/officeart/2005/8/layout/cycle2"/>
    <dgm:cxn modelId="{F3EBA268-30B9-4FD3-B843-C9B75FBC456E}" srcId="{89F22CAB-5E67-4390-A2EC-975A1D85D7A1}" destId="{C5187A5F-AA6E-4DE3-8606-0668D1DBA2DF}" srcOrd="1" destOrd="0" parTransId="{ED42EEA8-A86C-46E2-933F-C8140426DA16}" sibTransId="{66208C69-ED05-47BF-8455-E6ED19AF73C4}"/>
    <dgm:cxn modelId="{F6D6E964-5A53-418D-821A-103186BACCE4}" type="presOf" srcId="{3F5791C1-6CE7-469A-AC19-45F4DC60A8CD}" destId="{029EEF9D-9B62-41F8-830F-6A4F0068A395}" srcOrd="0" destOrd="0" presId="urn:microsoft.com/office/officeart/2005/8/layout/cycle2"/>
    <dgm:cxn modelId="{389C2EA0-316C-4F75-816F-03DB00F5C0AE}" type="presOf" srcId="{19EF62E3-2ED4-43DE-899B-D764B2E4FC3A}" destId="{CED876A6-7491-4601-AA56-491A7C6AB197}" srcOrd="1" destOrd="0" presId="urn:microsoft.com/office/officeart/2005/8/layout/cycle2"/>
    <dgm:cxn modelId="{760AE714-4130-4923-BDB5-08595DA3A6BA}" type="presOf" srcId="{E57F2176-F36D-406F-B3BA-E3CF5B66F1DC}" destId="{F1BD73C7-F4B2-4B76-9952-464FAD3CAD86}" srcOrd="0" destOrd="0" presId="urn:microsoft.com/office/officeart/2005/8/layout/cycle2"/>
    <dgm:cxn modelId="{5580AB1A-1E44-47A3-BA0A-5CF4813C5722}" type="presOf" srcId="{F1C5375D-0460-457F-874A-B6DFBA136B60}" destId="{7F55119B-D9AD-4B3F-99ED-7A7453AE86DD}" srcOrd="0" destOrd="0" presId="urn:microsoft.com/office/officeart/2005/8/layout/cycle2"/>
    <dgm:cxn modelId="{39DE0D3A-9524-4CDF-9CBD-2DCBCA52C3FA}" srcId="{E57F2176-F36D-406F-B3BA-E3CF5B66F1DC}" destId="{8F2C194B-F33C-445A-9EDF-52F2EAB996A9}" srcOrd="3" destOrd="0" parTransId="{2996DBD8-89A8-4119-A6B2-D0917152D93A}" sibTransId="{4C912BD3-907C-4711-A38A-A133C31E6A2F}"/>
    <dgm:cxn modelId="{B11C9A0E-2FDF-44BD-86E0-7CB7D36FA99F}" type="presOf" srcId="{89F22CAB-5E67-4390-A2EC-975A1D85D7A1}" destId="{EB6C6EB6-D062-4D06-BD2A-5814A547D4D7}" srcOrd="0" destOrd="0" presId="urn:microsoft.com/office/officeart/2005/8/layout/cycle2"/>
    <dgm:cxn modelId="{50EEDEA8-8EBD-47A8-9EC2-9110DA44751B}" srcId="{89F22CAB-5E67-4390-A2EC-975A1D85D7A1}" destId="{C8012824-CA70-4ECC-BD65-116656E8CD94}" srcOrd="0" destOrd="0" parTransId="{2482D7F2-6763-4691-888D-EA6FFDC1084F}" sibTransId="{B532B584-EDB2-4A21-8C4A-11B9DC93A658}"/>
    <dgm:cxn modelId="{1A0C215B-658A-45AC-A6D7-07417625102A}" srcId="{E57F2176-F36D-406F-B3BA-E3CF5B66F1DC}" destId="{89F22CAB-5E67-4390-A2EC-975A1D85D7A1}" srcOrd="0" destOrd="0" parTransId="{FBB597C9-E523-4D4A-8503-9D966901104E}" sibTransId="{CDD713E9-90B4-418F-8CF2-B985B1586D82}"/>
    <dgm:cxn modelId="{853D1021-D935-427B-94F4-EFCBB3F45397}" srcId="{E57F2176-F36D-406F-B3BA-E3CF5B66F1DC}" destId="{F1C5375D-0460-457F-874A-B6DFBA136B60}" srcOrd="2" destOrd="0" parTransId="{91DCD3B8-FE4E-46DF-B5F5-46D328DD88F3}" sibTransId="{19EF62E3-2ED4-43DE-899B-D764B2E4FC3A}"/>
    <dgm:cxn modelId="{FFEFC63B-DCF6-4838-86DF-B151F9954321}" type="presOf" srcId="{CDD713E9-90B4-418F-8CF2-B985B1586D82}" destId="{8D34A849-BB05-42A1-AC5A-3E02418557C3}" srcOrd="1" destOrd="0" presId="urn:microsoft.com/office/officeart/2005/8/layout/cycle2"/>
    <dgm:cxn modelId="{4170AF06-137B-47B2-8737-F64E0A5AA47C}" type="presParOf" srcId="{F1BD73C7-F4B2-4B76-9952-464FAD3CAD86}" destId="{EB6C6EB6-D062-4D06-BD2A-5814A547D4D7}" srcOrd="0" destOrd="0" presId="urn:microsoft.com/office/officeart/2005/8/layout/cycle2"/>
    <dgm:cxn modelId="{DAE2035E-4D28-4B0F-A393-7AF58619E8AE}" type="presParOf" srcId="{F1BD73C7-F4B2-4B76-9952-464FAD3CAD86}" destId="{738739D1-9D14-413A-8678-879F7BA686AB}" srcOrd="1" destOrd="0" presId="urn:microsoft.com/office/officeart/2005/8/layout/cycle2"/>
    <dgm:cxn modelId="{5445CFFD-B693-44BC-8A90-91F713487931}" type="presParOf" srcId="{738739D1-9D14-413A-8678-879F7BA686AB}" destId="{8D34A849-BB05-42A1-AC5A-3E02418557C3}" srcOrd="0" destOrd="0" presId="urn:microsoft.com/office/officeart/2005/8/layout/cycle2"/>
    <dgm:cxn modelId="{F1AA44FB-A976-4300-9DB6-7B089282D33B}" type="presParOf" srcId="{F1BD73C7-F4B2-4B76-9952-464FAD3CAD86}" destId="{029EEF9D-9B62-41F8-830F-6A4F0068A395}" srcOrd="2" destOrd="0" presId="urn:microsoft.com/office/officeart/2005/8/layout/cycle2"/>
    <dgm:cxn modelId="{B53CBE07-1A59-46B4-9E11-EC35CDF23511}" type="presParOf" srcId="{F1BD73C7-F4B2-4B76-9952-464FAD3CAD86}" destId="{7D44113C-1DA1-4A88-9979-562981AFA28E}" srcOrd="3" destOrd="0" presId="urn:microsoft.com/office/officeart/2005/8/layout/cycle2"/>
    <dgm:cxn modelId="{200EF22E-69B5-4625-85D5-C213D5B108B5}" type="presParOf" srcId="{7D44113C-1DA1-4A88-9979-562981AFA28E}" destId="{42B18746-A4F3-45FE-AB97-A55E0EDA19CD}" srcOrd="0" destOrd="0" presId="urn:microsoft.com/office/officeart/2005/8/layout/cycle2"/>
    <dgm:cxn modelId="{51C30EBE-EC5D-4890-B4BE-5ECCDAB422FE}" type="presParOf" srcId="{F1BD73C7-F4B2-4B76-9952-464FAD3CAD86}" destId="{7F55119B-D9AD-4B3F-99ED-7A7453AE86DD}" srcOrd="4" destOrd="0" presId="urn:microsoft.com/office/officeart/2005/8/layout/cycle2"/>
    <dgm:cxn modelId="{89DD6A23-7168-46B5-BEB4-34BBECBEDFC3}" type="presParOf" srcId="{F1BD73C7-F4B2-4B76-9952-464FAD3CAD86}" destId="{C408C524-ECF6-469D-A08B-431C83AFD073}" srcOrd="5" destOrd="0" presId="urn:microsoft.com/office/officeart/2005/8/layout/cycle2"/>
    <dgm:cxn modelId="{F1D46045-C0D4-4581-A2DF-B7261477ECC5}" type="presParOf" srcId="{C408C524-ECF6-469D-A08B-431C83AFD073}" destId="{CED876A6-7491-4601-AA56-491A7C6AB197}" srcOrd="0" destOrd="0" presId="urn:microsoft.com/office/officeart/2005/8/layout/cycle2"/>
    <dgm:cxn modelId="{45B0532F-EA18-4841-AB27-AD9393DFEC4E}" type="presParOf" srcId="{F1BD73C7-F4B2-4B76-9952-464FAD3CAD86}" destId="{30387D55-EA2A-49C6-9A87-55074A0F92F9}" srcOrd="6" destOrd="0" presId="urn:microsoft.com/office/officeart/2005/8/layout/cycle2"/>
    <dgm:cxn modelId="{632EC045-E073-4F13-B2C2-A17F903988E2}" type="presParOf" srcId="{F1BD73C7-F4B2-4B76-9952-464FAD3CAD86}" destId="{66B370D4-A161-42EC-9F06-905BDCADFF46}" srcOrd="7" destOrd="0" presId="urn:microsoft.com/office/officeart/2005/8/layout/cycle2"/>
    <dgm:cxn modelId="{58F3D705-F485-4481-B579-6A6A9CB77B7D}" type="presParOf" srcId="{66B370D4-A161-42EC-9F06-905BDCADFF46}" destId="{A6D127E6-6EF3-40DA-B020-5FD29AB2397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2017-05-26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3" y="406400"/>
            <a:ext cx="8915399" cy="2262781"/>
          </a:xfrm>
        </p:spPr>
        <p:txBody>
          <a:bodyPr/>
          <a:lstStyle/>
          <a:p>
            <a:r>
              <a:rPr lang="en-US" dirty="0"/>
              <a:t>Enlighten your mind (3d educational game)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5213" y="3342279"/>
            <a:ext cx="8915399" cy="112628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Students:</a:t>
            </a:r>
          </a:p>
          <a:p>
            <a:r>
              <a:rPr lang="en-US" sz="2000" b="1" dirty="0" err="1" smtClean="0"/>
              <a:t>Ghadeer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Bdair</a:t>
            </a:r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Anwar </a:t>
            </a:r>
            <a:r>
              <a:rPr lang="en-US" sz="2000" b="1" dirty="0" err="1" smtClean="0"/>
              <a:t>sholi</a:t>
            </a:r>
            <a:r>
              <a:rPr lang="en-US" sz="2000" b="1" dirty="0" smtClean="0"/>
              <a:t>.</a:t>
            </a:r>
            <a:r>
              <a:rPr lang="en-GB" sz="2000" b="1" dirty="0"/>
              <a:t>	</a:t>
            </a:r>
            <a:endParaRPr lang="en-GB" sz="2000" b="1" dirty="0" smtClean="0"/>
          </a:p>
          <a:p>
            <a:r>
              <a:rPr lang="en-GB" sz="2000" b="1" dirty="0" smtClean="0"/>
              <a:t>Supervisor:</a:t>
            </a:r>
          </a:p>
          <a:p>
            <a:r>
              <a:rPr lang="en-GB" sz="2000" b="1" dirty="0" err="1" smtClean="0"/>
              <a:t>Dr.Ashraf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Armoush</a:t>
            </a:r>
            <a:r>
              <a:rPr lang="en-GB" sz="2000" b="1" dirty="0" smtClean="0"/>
              <a:t>.</a:t>
            </a:r>
          </a:p>
          <a:p>
            <a:endParaRPr lang="en-GB" sz="2000" b="1" dirty="0" smtClean="0"/>
          </a:p>
          <a:p>
            <a:endParaRPr lang="en-GB" sz="2000" b="1" dirty="0"/>
          </a:p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036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168422" y="1549400"/>
            <a:ext cx="60390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GUI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422" y="2159000"/>
            <a:ext cx="6509712" cy="3778250"/>
          </a:xfrm>
        </p:spPr>
      </p:pic>
    </p:spTree>
    <p:extLst>
      <p:ext uri="{BB962C8B-B14F-4D97-AF65-F5344CB8AC3E}">
        <p14:creationId xmlns:p14="http://schemas.microsoft.com/office/powerpoint/2010/main" val="192395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Start Video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648504"/>
            <a:ext cx="8811675" cy="450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en-US" dirty="0"/>
              <a:t>Levels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682733"/>
            <a:ext cx="8911687" cy="453678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92925" y="1313401"/>
            <a:ext cx="8963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Level1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16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en-US" dirty="0"/>
              <a:t>Levels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778000"/>
            <a:ext cx="8356600" cy="421788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92925" y="1313401"/>
            <a:ext cx="8963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Level1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75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784333"/>
            <a:ext cx="8341380" cy="3778250"/>
          </a:xfrm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pPr lvl="0" rtl="1"/>
            <a:r>
              <a:rPr lang="en-US" dirty="0"/>
              <a:t>Levels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592925" y="1313401"/>
            <a:ext cx="8963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Level1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146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pPr lvl="0" rtl="1"/>
            <a:r>
              <a:rPr lang="en-US" dirty="0"/>
              <a:t>Levels</a:t>
            </a:r>
            <a:endParaRPr lang="ar-SA" dirty="0"/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790700"/>
            <a:ext cx="8433494" cy="3778250"/>
          </a:xfrm>
        </p:spPr>
      </p:pic>
      <p:sp>
        <p:nvSpPr>
          <p:cNvPr id="6" name="مربع نص 5"/>
          <p:cNvSpPr txBox="1"/>
          <p:nvPr/>
        </p:nvSpPr>
        <p:spPr>
          <a:xfrm>
            <a:off x="2592925" y="1313401"/>
            <a:ext cx="8963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Level1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444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pPr lvl="0" rtl="1"/>
            <a:r>
              <a:rPr lang="en-US" dirty="0"/>
              <a:t>Levels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803400"/>
            <a:ext cx="8491067" cy="3778250"/>
          </a:xfrm>
        </p:spPr>
      </p:pic>
      <p:sp>
        <p:nvSpPr>
          <p:cNvPr id="6" name="مربع نص 5"/>
          <p:cNvSpPr txBox="1"/>
          <p:nvPr/>
        </p:nvSpPr>
        <p:spPr>
          <a:xfrm>
            <a:off x="2592925" y="1313401"/>
            <a:ext cx="8963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Level1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652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82151"/>
            <a:ext cx="8915400" cy="4229071"/>
          </a:xfrm>
        </p:spPr>
        <p:txBody>
          <a:bodyPr/>
          <a:lstStyle/>
          <a:p>
            <a:pPr lvl="0"/>
            <a:r>
              <a:rPr lang="en-US" dirty="0"/>
              <a:t>Unity.</a:t>
            </a:r>
            <a:endParaRPr lang="en-US" i="1" dirty="0"/>
          </a:p>
          <a:p>
            <a:pPr lvl="0"/>
            <a:r>
              <a:rPr lang="en-US" dirty="0" smtClean="0"/>
              <a:t>3DMax.</a:t>
            </a:r>
            <a:endParaRPr lang="en-US" i="1" dirty="0"/>
          </a:p>
          <a:p>
            <a:pPr lvl="0"/>
            <a:r>
              <a:rPr lang="en-US" dirty="0" smtClean="0"/>
              <a:t>Blender.</a:t>
            </a:r>
            <a:r>
              <a:rPr lang="en-US" i="1" dirty="0" smtClean="0"/>
              <a:t> </a:t>
            </a:r>
            <a:endParaRPr lang="en-US" i="1" dirty="0"/>
          </a:p>
          <a:p>
            <a:pPr lvl="0"/>
            <a:r>
              <a:rPr lang="en-US" dirty="0" smtClean="0"/>
              <a:t>Audacity.</a:t>
            </a:r>
            <a:endParaRPr lang="en-US" i="1" dirty="0"/>
          </a:p>
          <a:p>
            <a:pPr lvl="0"/>
            <a:r>
              <a:rPr lang="en-US" dirty="0" smtClean="0"/>
              <a:t>Paint. </a:t>
            </a:r>
            <a:endParaRPr lang="en-US" i="1" dirty="0"/>
          </a:p>
          <a:p>
            <a:pPr lvl="0"/>
            <a:r>
              <a:rPr lang="en-US" dirty="0" err="1"/>
              <a:t>Inkscape</a:t>
            </a:r>
            <a:r>
              <a:rPr lang="en-US" dirty="0"/>
              <a:t>.</a:t>
            </a:r>
            <a:endParaRPr lang="en-US" i="1" dirty="0"/>
          </a:p>
          <a:p>
            <a:pPr lvl="0"/>
            <a:r>
              <a:rPr lang="en-US" dirty="0"/>
              <a:t>SQLite Manager Extension.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248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dirty="0" smtClean="0"/>
              <a:t>Unity</a:t>
            </a:r>
            <a:endParaRPr lang="en-US" sz="360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/>
              <a:t>Unity is the main program that we used to develop our game</a:t>
            </a:r>
            <a:r>
              <a:rPr lang="en-US" sz="1800" dirty="0" smtClean="0"/>
              <a:t>.</a:t>
            </a:r>
            <a:endParaRPr lang="en-US" sz="1800" i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1" y="1598613"/>
            <a:ext cx="3594100" cy="2201069"/>
          </a:xfrm>
        </p:spPr>
      </p:pic>
    </p:spTree>
    <p:extLst>
      <p:ext uri="{BB962C8B-B14F-4D97-AF65-F5344CB8AC3E}">
        <p14:creationId xmlns:p14="http://schemas.microsoft.com/office/powerpoint/2010/main" val="31152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dirty="0"/>
              <a:t>3DMax</a:t>
            </a:r>
            <a:endParaRPr lang="en-US" sz="360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/>
              <a:t>We used 3DMax (version 2015) in order to modify objects and change the extension of its files to be suitable with Unity to be used freely</a:t>
            </a:r>
            <a:endParaRPr lang="en-US" sz="1800" i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0" y="1598613"/>
            <a:ext cx="3367089" cy="2366722"/>
          </a:xfrm>
        </p:spPr>
      </p:pic>
    </p:spTree>
    <p:extLst>
      <p:ext uri="{BB962C8B-B14F-4D97-AF65-F5344CB8AC3E}">
        <p14:creationId xmlns:p14="http://schemas.microsoft.com/office/powerpoint/2010/main" val="4463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The objective 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of the game.</a:t>
            </a:r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2000" dirty="0" smtClean="0"/>
              <a:t>Game life-cycle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Tools.</a:t>
            </a:r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2000" dirty="0"/>
              <a:t>Constraints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Future Work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Demo.</a:t>
            </a:r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846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dirty="0" smtClean="0"/>
              <a:t>Blender</a:t>
            </a:r>
            <a:endParaRPr lang="en-US" sz="360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85913"/>
            <a:ext cx="3505199" cy="4262436"/>
          </a:xfrm>
        </p:spPr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/>
              <a:t>We used this program (version 2.78c) to add the effect of bombs used in the video of our </a:t>
            </a:r>
            <a:r>
              <a:rPr lang="en-US" sz="1800" dirty="0" smtClean="0"/>
              <a:t>game.</a:t>
            </a:r>
            <a:endParaRPr lang="en-US" sz="1800" i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1" y="1585913"/>
            <a:ext cx="3596308" cy="1855787"/>
          </a:xfrm>
        </p:spPr>
      </p:pic>
    </p:spTree>
    <p:extLst>
      <p:ext uri="{BB962C8B-B14F-4D97-AF65-F5344CB8AC3E}">
        <p14:creationId xmlns:p14="http://schemas.microsoft.com/office/powerpoint/2010/main" val="118557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1" y="725488"/>
            <a:ext cx="3505199" cy="976312"/>
          </a:xfrm>
        </p:spPr>
        <p:txBody>
          <a:bodyPr>
            <a:noAutofit/>
          </a:bodyPr>
          <a:lstStyle/>
          <a:p>
            <a:r>
              <a:rPr lang="en-US" sz="3600" dirty="0"/>
              <a:t>Audacity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85913"/>
            <a:ext cx="3505199" cy="4262436"/>
          </a:xfrm>
        </p:spPr>
        <p:txBody>
          <a:bodyPr>
            <a:norm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/>
              <a:t>This program is to edit and modify the sound.</a:t>
            </a:r>
            <a:endParaRPr lang="en-US" sz="1800" i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0" y="1598612"/>
            <a:ext cx="3354390" cy="2407915"/>
          </a:xfrm>
        </p:spPr>
      </p:pic>
    </p:spTree>
    <p:extLst>
      <p:ext uri="{BB962C8B-B14F-4D97-AF65-F5344CB8AC3E}">
        <p14:creationId xmlns:p14="http://schemas.microsoft.com/office/powerpoint/2010/main" val="37701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Inkscape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Unity does not support Arabic language. Therefore, we used this free program to make fonts in Arabic</a:t>
            </a:r>
            <a:endParaRPr lang="en-GB" sz="1800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0" y="1422400"/>
            <a:ext cx="3024189" cy="2268142"/>
          </a:xfrm>
        </p:spPr>
      </p:pic>
    </p:spTree>
    <p:extLst>
      <p:ext uri="{BB962C8B-B14F-4D97-AF65-F5344CB8AC3E}">
        <p14:creationId xmlns:p14="http://schemas.microsoft.com/office/powerpoint/2010/main" val="42686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0" y="446088"/>
            <a:ext cx="3871911" cy="976312"/>
          </a:xfrm>
        </p:spPr>
        <p:txBody>
          <a:bodyPr>
            <a:noAutofit/>
          </a:bodyPr>
          <a:lstStyle/>
          <a:p>
            <a:r>
              <a:rPr lang="en-US" sz="3600" dirty="0"/>
              <a:t>SQLite Manager Extension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22500" y="1598615"/>
            <a:ext cx="3505199" cy="4057651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We used this extension added to Mozilla Fire Fox to deal with database used in the game. 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99" y="1598615"/>
            <a:ext cx="3105150" cy="1466850"/>
          </a:xfrm>
        </p:spPr>
      </p:pic>
    </p:spTree>
    <p:extLst>
      <p:ext uri="{BB962C8B-B14F-4D97-AF65-F5344CB8AC3E}">
        <p14:creationId xmlns:p14="http://schemas.microsoft.com/office/powerpoint/2010/main" val="36533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98600"/>
            <a:ext cx="8915400" cy="37776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We faced a problem with our computers that they can't bear unity software.</a:t>
            </a:r>
            <a:endParaRPr lang="en-US" i="1" dirty="0"/>
          </a:p>
          <a:p>
            <a:pPr lvl="0"/>
            <a:r>
              <a:rPr lang="en-US" dirty="0"/>
              <a:t>Heavy design caused a lot of vertices, which led to make the character even cannot move and the camera just moves too slowly. </a:t>
            </a:r>
            <a:endParaRPr lang="en-US" i="1" dirty="0"/>
          </a:p>
          <a:p>
            <a:pPr lvl="0"/>
            <a:r>
              <a:rPr lang="en-US" dirty="0"/>
              <a:t>Using a cracked version of unity led the program to be crashed repeatedly.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591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Future 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US" i="1" dirty="0"/>
              <a:t>Developing more difficult levels of solving equations with two variables or more. </a:t>
            </a:r>
            <a:endParaRPr lang="en-US" dirty="0"/>
          </a:p>
          <a:p>
            <a:pPr lvl="0" fontAlgn="base"/>
            <a:r>
              <a:rPr lang="en-US" i="1" dirty="0"/>
              <a:t>Converting the game to Android application. </a:t>
            </a:r>
            <a:endParaRPr lang="en-US" dirty="0"/>
          </a:p>
          <a:p>
            <a:pPr lvl="0" fontAlgn="base"/>
            <a:r>
              <a:rPr lang="en-US" i="1" dirty="0"/>
              <a:t>Sharing in the competition '</a:t>
            </a:r>
            <a:r>
              <a:rPr lang="en-US" i="1" dirty="0" err="1"/>
              <a:t>IEEEmadC</a:t>
            </a:r>
            <a:r>
              <a:rPr lang="en-US" i="1" dirty="0"/>
              <a:t>'.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99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8051" y="566841"/>
            <a:ext cx="4549747" cy="1280890"/>
          </a:xfrm>
        </p:spPr>
        <p:txBody>
          <a:bodyPr>
            <a:noAutofit/>
          </a:bodyPr>
          <a:lstStyle/>
          <a:p>
            <a:r>
              <a:rPr lang="en-US" dirty="0" smtClean="0"/>
              <a:t>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7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Any Questions?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</a:t>
            </a:r>
            <a:r>
              <a:rPr lang="en-US" sz="4000" dirty="0">
                <a:solidFill>
                  <a:schemeClr val="tx1">
                    <a:lumMod val="95000"/>
                  </a:schemeClr>
                </a:solidFill>
              </a:rPr>
              <a:t>objective </a:t>
            </a:r>
            <a:endParaRPr lang="en-GB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2843212" y="1725613"/>
            <a:ext cx="7316788" cy="4262436"/>
          </a:xfrm>
        </p:spPr>
        <p:txBody>
          <a:bodyPr>
            <a:noAutofit/>
          </a:bodyPr>
          <a:lstStyle/>
          <a:p>
            <a:pPr marL="342900" indent="-342900" algn="justLow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To make the educational process more attractive </a:t>
            </a:r>
            <a:r>
              <a:rPr lang="en-US" sz="2000" dirty="0"/>
              <a:t>and encourage school students to learn topics that they did not want to learn before</a:t>
            </a:r>
            <a:r>
              <a:rPr lang="en-US" sz="2000" dirty="0" smtClean="0"/>
              <a:t>.</a:t>
            </a:r>
          </a:p>
          <a:p>
            <a:pPr marL="342900" indent="-342900" algn="justLow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facilitate </a:t>
            </a:r>
            <a:r>
              <a:rPr lang="en-US" sz="2000" dirty="0"/>
              <a:t>the educational process </a:t>
            </a:r>
            <a:endParaRPr lang="en-US" sz="2000" dirty="0" smtClean="0"/>
          </a:p>
          <a:p>
            <a:pPr marL="342900" indent="-342900" algn="justLow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activates mental abilities and improve the creative talent of students.</a:t>
            </a:r>
          </a:p>
          <a:p>
            <a:pPr marL="342900" indent="-342900" algn="justLow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99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life-cycle</a:t>
            </a:r>
            <a:endParaRPr lang="en-GB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973922"/>
              </p:ext>
            </p:extLst>
          </p:nvPr>
        </p:nvGraphicFramePr>
        <p:xfrm>
          <a:off x="1752600" y="14859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3136900" y="3552110"/>
            <a:ext cx="16637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chemeClr val="bg1"/>
                </a:solidFill>
              </a:rPr>
              <a:t>Design the environment</a:t>
            </a:r>
            <a:endParaRPr lang="en-US" sz="1700" b="1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298700" y="34290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Start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5364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Design the environment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723292"/>
            <a:ext cx="8229600" cy="453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81100"/>
            <a:ext cx="8754599" cy="4743450"/>
          </a:xfrm>
        </p:spPr>
      </p:pic>
    </p:spTree>
    <p:extLst>
      <p:ext uri="{BB962C8B-B14F-4D97-AF65-F5344CB8AC3E}">
        <p14:creationId xmlns:p14="http://schemas.microsoft.com/office/powerpoint/2010/main" val="487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3D Main Menu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587500"/>
            <a:ext cx="7516275" cy="445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22" y="2235200"/>
            <a:ext cx="7706179" cy="3778250"/>
          </a:xfrm>
        </p:spPr>
      </p:pic>
      <p:sp>
        <p:nvSpPr>
          <p:cNvPr id="5" name="مربع نص 4"/>
          <p:cNvSpPr txBox="1"/>
          <p:nvPr/>
        </p:nvSpPr>
        <p:spPr>
          <a:xfrm>
            <a:off x="2736622" y="1320800"/>
            <a:ext cx="60390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Move camera to new view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65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168422" y="1549400"/>
            <a:ext cx="60390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GUI</a:t>
            </a:r>
            <a:endParaRPr lang="ar-SA" dirty="0"/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422" y="2159000"/>
            <a:ext cx="8272224" cy="3778250"/>
          </a:xfrm>
        </p:spPr>
      </p:pic>
    </p:spTree>
    <p:extLst>
      <p:ext uri="{BB962C8B-B14F-4D97-AF65-F5344CB8AC3E}">
        <p14:creationId xmlns:p14="http://schemas.microsoft.com/office/powerpoint/2010/main" val="25837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790</TotalTime>
  <Words>336</Words>
  <Application>Microsoft Office PowerPoint</Application>
  <PresentationFormat>Widescreen</PresentationFormat>
  <Paragraphs>72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Century Gothic</vt:lpstr>
      <vt:lpstr>Tahoma</vt:lpstr>
      <vt:lpstr>Wingdings</vt:lpstr>
      <vt:lpstr>Wingdings 3</vt:lpstr>
      <vt:lpstr>Wisp</vt:lpstr>
      <vt:lpstr>Enlighten your mind (3d educational game)</vt:lpstr>
      <vt:lpstr>Outline </vt:lpstr>
      <vt:lpstr>The objective </vt:lpstr>
      <vt:lpstr>Game life-cycle</vt:lpstr>
      <vt:lpstr>Design the environment</vt:lpstr>
      <vt:lpstr>PowerPoint Presentation</vt:lpstr>
      <vt:lpstr>3D Main Menu   </vt:lpstr>
      <vt:lpstr>PowerPoint Presentation</vt:lpstr>
      <vt:lpstr>PowerPoint Presentation</vt:lpstr>
      <vt:lpstr>PowerPoint Presentation</vt:lpstr>
      <vt:lpstr>Start Video </vt:lpstr>
      <vt:lpstr>Levels</vt:lpstr>
      <vt:lpstr>Levels</vt:lpstr>
      <vt:lpstr>Levels</vt:lpstr>
      <vt:lpstr>Levels</vt:lpstr>
      <vt:lpstr>Levels</vt:lpstr>
      <vt:lpstr>Tools</vt:lpstr>
      <vt:lpstr>Unity</vt:lpstr>
      <vt:lpstr>3DMax</vt:lpstr>
      <vt:lpstr>Blender</vt:lpstr>
      <vt:lpstr>Audacity </vt:lpstr>
      <vt:lpstr>Inkscape</vt:lpstr>
      <vt:lpstr>SQLite Manager Extension</vt:lpstr>
      <vt:lpstr>Constraints</vt:lpstr>
      <vt:lpstr>Future Work</vt:lpstr>
      <vt:lpstr>Demo</vt:lpstr>
      <vt:lpstr>Any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Medicine Cabinet (SMC)</dc:title>
  <dc:creator>Sondos Salama</dc:creator>
  <cp:lastModifiedBy>Anwar Sholi</cp:lastModifiedBy>
  <cp:revision>29</cp:revision>
  <dcterms:created xsi:type="dcterms:W3CDTF">2016-03-25T15:01:40Z</dcterms:created>
  <dcterms:modified xsi:type="dcterms:W3CDTF">2017-05-26T08:26:00Z</dcterms:modified>
</cp:coreProperties>
</file>