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5" r:id="rId1"/>
  </p:sldMasterIdLst>
  <p:notesMasterIdLst>
    <p:notesMasterId r:id="rId54"/>
  </p:notesMasterIdLst>
  <p:sldIdLst>
    <p:sldId id="325" r:id="rId2"/>
    <p:sldId id="337" r:id="rId3"/>
    <p:sldId id="259" r:id="rId4"/>
    <p:sldId id="333" r:id="rId5"/>
    <p:sldId id="328" r:id="rId6"/>
    <p:sldId id="329" r:id="rId7"/>
    <p:sldId id="330" r:id="rId8"/>
    <p:sldId id="331" r:id="rId9"/>
    <p:sldId id="332" r:id="rId10"/>
    <p:sldId id="336" r:id="rId11"/>
    <p:sldId id="346" r:id="rId12"/>
    <p:sldId id="272" r:id="rId13"/>
    <p:sldId id="347" r:id="rId14"/>
    <p:sldId id="270" r:id="rId15"/>
    <p:sldId id="348" r:id="rId16"/>
    <p:sldId id="349" r:id="rId17"/>
    <p:sldId id="279" r:id="rId18"/>
    <p:sldId id="324" r:id="rId19"/>
    <p:sldId id="322" r:id="rId20"/>
    <p:sldId id="323" r:id="rId21"/>
    <p:sldId id="317" r:id="rId22"/>
    <p:sldId id="350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51" r:id="rId32"/>
    <p:sldId id="352" r:id="rId33"/>
    <p:sldId id="353" r:id="rId34"/>
    <p:sldId id="354" r:id="rId35"/>
    <p:sldId id="282" r:id="rId36"/>
    <p:sldId id="355" r:id="rId37"/>
    <p:sldId id="357" r:id="rId38"/>
    <p:sldId id="356" r:id="rId39"/>
    <p:sldId id="358" r:id="rId40"/>
    <p:sldId id="359" r:id="rId41"/>
    <p:sldId id="360" r:id="rId42"/>
    <p:sldId id="368" r:id="rId43"/>
    <p:sldId id="362" r:id="rId44"/>
    <p:sldId id="363" r:id="rId45"/>
    <p:sldId id="365" r:id="rId46"/>
    <p:sldId id="366" r:id="rId47"/>
    <p:sldId id="291" r:id="rId48"/>
    <p:sldId id="367" r:id="rId49"/>
    <p:sldId id="369" r:id="rId50"/>
    <p:sldId id="257" r:id="rId51"/>
    <p:sldId id="258" r:id="rId52"/>
    <p:sldId id="335" r:id="rId5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8DF8"/>
    <a:srgbClr val="F3D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1D2A57A-5A77-4CFC-BB44-688DF898E693}">
  <a:tblStyle styleId="{81D2A57A-5A77-4CFC-BB44-688DF898E69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4" autoAdjust="0"/>
    <p:restoredTop sz="95226" autoAdjust="0"/>
  </p:normalViewPr>
  <p:slideViewPr>
    <p:cSldViewPr snapToGrid="0">
      <p:cViewPr varScale="1">
        <p:scale>
          <a:sx n="110" d="100"/>
          <a:sy n="110" d="100"/>
        </p:scale>
        <p:origin x="202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Actual vs Predictions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'MA(3)'!$B$1</c:f>
              <c:strCache>
                <c:ptCount val="1"/>
                <c:pt idx="0">
                  <c:v>sales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'MA(3)'!$A$2:$A$7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'MA(3)'!$B$2:$B$7</c:f>
              <c:numCache>
                <c:formatCode>General</c:formatCode>
                <c:ptCount val="6"/>
                <c:pt idx="0">
                  <c:v>22088</c:v>
                </c:pt>
                <c:pt idx="1">
                  <c:v>16645</c:v>
                </c:pt>
                <c:pt idx="2">
                  <c:v>20770</c:v>
                </c:pt>
                <c:pt idx="3">
                  <c:v>26249</c:v>
                </c:pt>
                <c:pt idx="4">
                  <c:v>18585</c:v>
                </c:pt>
                <c:pt idx="5">
                  <c:v>23492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96A-4F9B-8A22-E104DDD02CCF}"/>
            </c:ext>
          </c:extLst>
        </c:ser>
        <c:ser>
          <c:idx val="1"/>
          <c:order val="1"/>
          <c:tx>
            <c:strRef>
              <c:f>'MA(3)'!$C$1</c:f>
              <c:strCache>
                <c:ptCount val="1"/>
                <c:pt idx="0">
                  <c:v>Forecast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'MA(3)'!$A$2:$A$7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'MA(3)'!$C$2:$C$7</c:f>
              <c:numCache>
                <c:formatCode>General</c:formatCode>
                <c:ptCount val="6"/>
                <c:pt idx="2">
                  <c:v>19834.333333333332</c:v>
                </c:pt>
                <c:pt idx="3">
                  <c:v>21221.333333333332</c:v>
                </c:pt>
                <c:pt idx="4">
                  <c:v>21868</c:v>
                </c:pt>
                <c:pt idx="5">
                  <c:v>22775.333333333332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96A-4F9B-8A22-E104DDD02C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2797071"/>
        <c:axId val="22788431"/>
      </c:lineChart>
      <c:catAx>
        <c:axId val="2279707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88431"/>
        <c:crosses val="autoZero"/>
        <c:auto val="1"/>
        <c:lblAlgn val="ctr"/>
        <c:lblOffset val="100"/>
        <c:noMultiLvlLbl val="0"/>
      </c:catAx>
      <c:valAx>
        <c:axId val="22788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Sales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970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095568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a26e00b28b_0_8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a26e00b28b_0_8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9311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5" name="Google Shape;2535;gace7fa64f5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6" name="Google Shape;2536;gace7fa64f5_1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f721c5d0a6_0_23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f721c5d0a6_0_23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a26e00b28b_0_8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a26e00b28b_0_8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8330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788861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" name="Google Shape;2970;gace7fa64f5_1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1" name="Google Shape;2971;gace7fa64f5_1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6" name="Google Shape;3436;gad97bcf635_0_1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7" name="Google Shape;3437;gad97bcf635_0_1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a26e00b28b_0_8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1" name="Google Shape;791;ga26e00b28b_0_8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a26e00b28b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1" name="Google Shape;1131;ga26e00b28b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a26e00b28b_0_8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1" name="Google Shape;791;ga26e00b28b_0_8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821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a26e00b28b_0_8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1" name="Google Shape;791;ga26e00b28b_0_8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4709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a26e00b28b_0_8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1" name="Google Shape;791;ga26e00b28b_0_8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3461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Google Shape;1509;gace7fa64f5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0" name="Google Shape;1510;gace7fa64f5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6023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Google Shape;1665;gace7fa64f5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6" name="Google Shape;1666;gace7fa64f5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gadda9e0e1a_0_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0" name="Google Shape;1560;gadda9e0e1a_0_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36875" y="719386"/>
            <a:ext cx="4114800" cy="341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49175" y="3542250"/>
            <a:ext cx="25203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3577575" y="-1265650"/>
            <a:ext cx="9413034" cy="6480137"/>
          </a:xfrm>
          <a:custGeom>
            <a:avLst/>
            <a:gdLst/>
            <a:ahLst/>
            <a:cxnLst/>
            <a:rect l="l" t="t" r="r" b="b"/>
            <a:pathLst>
              <a:path w="69355" h="44606" extrusionOk="0">
                <a:moveTo>
                  <a:pt x="26829" y="0"/>
                </a:moveTo>
                <a:cubicBezTo>
                  <a:pt x="21416" y="0"/>
                  <a:pt x="19533" y="7906"/>
                  <a:pt x="11616" y="9252"/>
                </a:cubicBezTo>
                <a:cubicBezTo>
                  <a:pt x="823" y="11101"/>
                  <a:pt x="9344" y="29570"/>
                  <a:pt x="3240" y="32410"/>
                </a:cubicBezTo>
                <a:cubicBezTo>
                  <a:pt x="919" y="33486"/>
                  <a:pt x="158" y="35468"/>
                  <a:pt x="109" y="37511"/>
                </a:cubicBezTo>
                <a:cubicBezTo>
                  <a:pt x="1" y="41258"/>
                  <a:pt x="3047" y="44340"/>
                  <a:pt x="6806" y="44364"/>
                </a:cubicBezTo>
                <a:lnTo>
                  <a:pt x="59190" y="44606"/>
                </a:lnTo>
                <a:cubicBezTo>
                  <a:pt x="59202" y="44606"/>
                  <a:pt x="59214" y="44606"/>
                  <a:pt x="59226" y="44606"/>
                </a:cubicBezTo>
                <a:cubicBezTo>
                  <a:pt x="61497" y="44606"/>
                  <a:pt x="63620" y="43471"/>
                  <a:pt x="64859" y="41560"/>
                </a:cubicBezTo>
                <a:cubicBezTo>
                  <a:pt x="67143" y="38042"/>
                  <a:pt x="69355" y="32325"/>
                  <a:pt x="62610" y="29134"/>
                </a:cubicBezTo>
                <a:cubicBezTo>
                  <a:pt x="52385" y="24312"/>
                  <a:pt x="66019" y="14944"/>
                  <a:pt x="57776" y="7559"/>
                </a:cubicBezTo>
                <a:cubicBezTo>
                  <a:pt x="55916" y="5888"/>
                  <a:pt x="54360" y="5319"/>
                  <a:pt x="52920" y="5319"/>
                </a:cubicBezTo>
                <a:cubicBezTo>
                  <a:pt x="49855" y="5319"/>
                  <a:pt x="47316" y="7895"/>
                  <a:pt x="43484" y="7895"/>
                </a:cubicBezTo>
                <a:cubicBezTo>
                  <a:pt x="41149" y="7895"/>
                  <a:pt x="38334" y="6939"/>
                  <a:pt x="34629" y="3861"/>
                </a:cubicBezTo>
                <a:cubicBezTo>
                  <a:pt x="31249" y="1053"/>
                  <a:pt x="28804" y="0"/>
                  <a:pt x="26829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815300" y="1973225"/>
            <a:ext cx="3871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4815300" y="2570575"/>
            <a:ext cx="3871500" cy="9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/>
          <p:nvPr/>
        </p:nvSpPr>
        <p:spPr>
          <a:xfrm rot="-4895465">
            <a:off x="3368024" y="-1303705"/>
            <a:ext cx="9412969" cy="6480107"/>
          </a:xfrm>
          <a:custGeom>
            <a:avLst/>
            <a:gdLst/>
            <a:ahLst/>
            <a:cxnLst/>
            <a:rect l="l" t="t" r="r" b="b"/>
            <a:pathLst>
              <a:path w="69355" h="44606" extrusionOk="0">
                <a:moveTo>
                  <a:pt x="26829" y="0"/>
                </a:moveTo>
                <a:cubicBezTo>
                  <a:pt x="21416" y="0"/>
                  <a:pt x="19533" y="7906"/>
                  <a:pt x="11616" y="9252"/>
                </a:cubicBezTo>
                <a:cubicBezTo>
                  <a:pt x="823" y="11101"/>
                  <a:pt x="9344" y="29570"/>
                  <a:pt x="3240" y="32410"/>
                </a:cubicBezTo>
                <a:cubicBezTo>
                  <a:pt x="919" y="33486"/>
                  <a:pt x="158" y="35468"/>
                  <a:pt x="109" y="37511"/>
                </a:cubicBezTo>
                <a:cubicBezTo>
                  <a:pt x="1" y="41258"/>
                  <a:pt x="3047" y="44340"/>
                  <a:pt x="6806" y="44364"/>
                </a:cubicBezTo>
                <a:lnTo>
                  <a:pt x="59190" y="44606"/>
                </a:lnTo>
                <a:cubicBezTo>
                  <a:pt x="59202" y="44606"/>
                  <a:pt x="59214" y="44606"/>
                  <a:pt x="59226" y="44606"/>
                </a:cubicBezTo>
                <a:cubicBezTo>
                  <a:pt x="61497" y="44606"/>
                  <a:pt x="63620" y="43471"/>
                  <a:pt x="64859" y="41560"/>
                </a:cubicBezTo>
                <a:cubicBezTo>
                  <a:pt x="67143" y="38042"/>
                  <a:pt x="69355" y="32325"/>
                  <a:pt x="62610" y="29134"/>
                </a:cubicBezTo>
                <a:cubicBezTo>
                  <a:pt x="52385" y="24312"/>
                  <a:pt x="66019" y="14944"/>
                  <a:pt x="57776" y="7559"/>
                </a:cubicBezTo>
                <a:cubicBezTo>
                  <a:pt x="55916" y="5888"/>
                  <a:pt x="54360" y="5319"/>
                  <a:pt x="52920" y="5319"/>
                </a:cubicBezTo>
                <a:cubicBezTo>
                  <a:pt x="49855" y="5319"/>
                  <a:pt x="47316" y="7895"/>
                  <a:pt x="43484" y="7895"/>
                </a:cubicBezTo>
                <a:cubicBezTo>
                  <a:pt x="41149" y="7895"/>
                  <a:pt x="38334" y="6939"/>
                  <a:pt x="34629" y="3861"/>
                </a:cubicBezTo>
                <a:cubicBezTo>
                  <a:pt x="31249" y="1053"/>
                  <a:pt x="28804" y="0"/>
                  <a:pt x="26829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209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 and Three Columns 1">
  <p:cSld name="Title  and Three Columns 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title" idx="2"/>
          </p:nvPr>
        </p:nvSpPr>
        <p:spPr>
          <a:xfrm>
            <a:off x="624938" y="2569157"/>
            <a:ext cx="23496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1"/>
          </p:nvPr>
        </p:nvSpPr>
        <p:spPr>
          <a:xfrm>
            <a:off x="624938" y="2937471"/>
            <a:ext cx="23496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 idx="3"/>
          </p:nvPr>
        </p:nvSpPr>
        <p:spPr>
          <a:xfrm>
            <a:off x="3393318" y="2569158"/>
            <a:ext cx="23496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subTitle" idx="4"/>
          </p:nvPr>
        </p:nvSpPr>
        <p:spPr>
          <a:xfrm>
            <a:off x="3393318" y="2937472"/>
            <a:ext cx="23496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title" idx="5"/>
          </p:nvPr>
        </p:nvSpPr>
        <p:spPr>
          <a:xfrm>
            <a:off x="6169460" y="2564130"/>
            <a:ext cx="23496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ubTitle" idx="6"/>
          </p:nvPr>
        </p:nvSpPr>
        <p:spPr>
          <a:xfrm>
            <a:off x="6169460" y="2932445"/>
            <a:ext cx="23496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8"/>
          <p:cNvSpPr/>
          <p:nvPr/>
        </p:nvSpPr>
        <p:spPr>
          <a:xfrm rot="-639680">
            <a:off x="4055413" y="1796811"/>
            <a:ext cx="6875378" cy="4732714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6283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27" name="Google Shape;127;p20"/>
          <p:cNvSpPr/>
          <p:nvPr/>
        </p:nvSpPr>
        <p:spPr>
          <a:xfrm>
            <a:off x="3628076" y="1779053"/>
            <a:ext cx="1875925" cy="1116173"/>
          </a:xfrm>
          <a:custGeom>
            <a:avLst/>
            <a:gdLst/>
            <a:ahLst/>
            <a:cxnLst/>
            <a:rect l="l" t="t" r="r" b="b"/>
            <a:pathLst>
              <a:path w="44469" h="26459" extrusionOk="0">
                <a:moveTo>
                  <a:pt x="3591" y="0"/>
                </a:moveTo>
                <a:cubicBezTo>
                  <a:pt x="1596" y="0"/>
                  <a:pt x="1" y="1608"/>
                  <a:pt x="1" y="3590"/>
                </a:cubicBezTo>
                <a:lnTo>
                  <a:pt x="1" y="22869"/>
                </a:lnTo>
                <a:cubicBezTo>
                  <a:pt x="1" y="24863"/>
                  <a:pt x="1596" y="26458"/>
                  <a:pt x="3591" y="26458"/>
                </a:cubicBezTo>
                <a:lnTo>
                  <a:pt x="40879" y="26458"/>
                </a:lnTo>
                <a:cubicBezTo>
                  <a:pt x="42873" y="26458"/>
                  <a:pt x="44468" y="24863"/>
                  <a:pt x="44468" y="22869"/>
                </a:cubicBezTo>
                <a:lnTo>
                  <a:pt x="44468" y="3590"/>
                </a:lnTo>
                <a:cubicBezTo>
                  <a:pt x="44468" y="1608"/>
                  <a:pt x="42873" y="0"/>
                  <a:pt x="4087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0"/>
          <p:cNvSpPr/>
          <p:nvPr/>
        </p:nvSpPr>
        <p:spPr>
          <a:xfrm>
            <a:off x="4327644" y="2872243"/>
            <a:ext cx="476817" cy="250410"/>
          </a:xfrm>
          <a:custGeom>
            <a:avLst/>
            <a:gdLst/>
            <a:ahLst/>
            <a:cxnLst/>
            <a:rect l="l" t="t" r="r" b="b"/>
            <a:pathLst>
              <a:path w="11303" h="5936" extrusionOk="0">
                <a:moveTo>
                  <a:pt x="1" y="1"/>
                </a:moveTo>
                <a:lnTo>
                  <a:pt x="5742" y="5935"/>
                </a:lnTo>
                <a:lnTo>
                  <a:pt x="11302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0"/>
          <p:cNvSpPr/>
          <p:nvPr/>
        </p:nvSpPr>
        <p:spPr>
          <a:xfrm>
            <a:off x="1331650" y="1768962"/>
            <a:ext cx="1875925" cy="1116173"/>
          </a:xfrm>
          <a:custGeom>
            <a:avLst/>
            <a:gdLst/>
            <a:ahLst/>
            <a:cxnLst/>
            <a:rect l="l" t="t" r="r" b="b"/>
            <a:pathLst>
              <a:path w="44469" h="26459" extrusionOk="0">
                <a:moveTo>
                  <a:pt x="3591" y="0"/>
                </a:moveTo>
                <a:cubicBezTo>
                  <a:pt x="1596" y="0"/>
                  <a:pt x="1" y="1608"/>
                  <a:pt x="1" y="3590"/>
                </a:cubicBezTo>
                <a:lnTo>
                  <a:pt x="1" y="22869"/>
                </a:lnTo>
                <a:cubicBezTo>
                  <a:pt x="1" y="24863"/>
                  <a:pt x="1596" y="26458"/>
                  <a:pt x="3591" y="26458"/>
                </a:cubicBezTo>
                <a:lnTo>
                  <a:pt x="40879" y="26458"/>
                </a:lnTo>
                <a:cubicBezTo>
                  <a:pt x="42873" y="26458"/>
                  <a:pt x="44468" y="24863"/>
                  <a:pt x="44468" y="22869"/>
                </a:cubicBezTo>
                <a:lnTo>
                  <a:pt x="44468" y="3590"/>
                </a:lnTo>
                <a:cubicBezTo>
                  <a:pt x="44468" y="1608"/>
                  <a:pt x="42873" y="0"/>
                  <a:pt x="4087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0"/>
          <p:cNvSpPr/>
          <p:nvPr/>
        </p:nvSpPr>
        <p:spPr>
          <a:xfrm>
            <a:off x="2031218" y="2862152"/>
            <a:ext cx="476817" cy="250410"/>
          </a:xfrm>
          <a:custGeom>
            <a:avLst/>
            <a:gdLst/>
            <a:ahLst/>
            <a:cxnLst/>
            <a:rect l="l" t="t" r="r" b="b"/>
            <a:pathLst>
              <a:path w="11303" h="5936" extrusionOk="0">
                <a:moveTo>
                  <a:pt x="1" y="1"/>
                </a:moveTo>
                <a:lnTo>
                  <a:pt x="5742" y="5935"/>
                </a:lnTo>
                <a:lnTo>
                  <a:pt x="11302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5962164" y="1788640"/>
            <a:ext cx="1875925" cy="1116173"/>
          </a:xfrm>
          <a:custGeom>
            <a:avLst/>
            <a:gdLst/>
            <a:ahLst/>
            <a:cxnLst/>
            <a:rect l="l" t="t" r="r" b="b"/>
            <a:pathLst>
              <a:path w="44469" h="26459" extrusionOk="0">
                <a:moveTo>
                  <a:pt x="3591" y="0"/>
                </a:moveTo>
                <a:cubicBezTo>
                  <a:pt x="1596" y="0"/>
                  <a:pt x="1" y="1608"/>
                  <a:pt x="1" y="3590"/>
                </a:cubicBezTo>
                <a:lnTo>
                  <a:pt x="1" y="22869"/>
                </a:lnTo>
                <a:cubicBezTo>
                  <a:pt x="1" y="24863"/>
                  <a:pt x="1596" y="26458"/>
                  <a:pt x="3591" y="26458"/>
                </a:cubicBezTo>
                <a:lnTo>
                  <a:pt x="40879" y="26458"/>
                </a:lnTo>
                <a:cubicBezTo>
                  <a:pt x="42873" y="26458"/>
                  <a:pt x="44468" y="24863"/>
                  <a:pt x="44468" y="22869"/>
                </a:cubicBezTo>
                <a:lnTo>
                  <a:pt x="44468" y="3590"/>
                </a:lnTo>
                <a:cubicBezTo>
                  <a:pt x="44468" y="1608"/>
                  <a:pt x="42873" y="0"/>
                  <a:pt x="4087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0"/>
          <p:cNvSpPr/>
          <p:nvPr/>
        </p:nvSpPr>
        <p:spPr>
          <a:xfrm>
            <a:off x="6661732" y="2881830"/>
            <a:ext cx="476817" cy="250410"/>
          </a:xfrm>
          <a:custGeom>
            <a:avLst/>
            <a:gdLst/>
            <a:ahLst/>
            <a:cxnLst/>
            <a:rect l="l" t="t" r="r" b="b"/>
            <a:pathLst>
              <a:path w="11303" h="5936" extrusionOk="0">
                <a:moveTo>
                  <a:pt x="1" y="1"/>
                </a:moveTo>
                <a:lnTo>
                  <a:pt x="5742" y="5935"/>
                </a:lnTo>
                <a:lnTo>
                  <a:pt x="11302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6966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1135750" y="2095577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subTitle" idx="1"/>
          </p:nvPr>
        </p:nvSpPr>
        <p:spPr>
          <a:xfrm>
            <a:off x="1135750" y="2467122"/>
            <a:ext cx="22401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title" idx="2"/>
          </p:nvPr>
        </p:nvSpPr>
        <p:spPr>
          <a:xfrm>
            <a:off x="1135750" y="364332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3" name="Google Shape;113;p19"/>
          <p:cNvSpPr txBox="1">
            <a:spLocks noGrp="1"/>
          </p:cNvSpPr>
          <p:nvPr>
            <p:ph type="subTitle" idx="3"/>
          </p:nvPr>
        </p:nvSpPr>
        <p:spPr>
          <a:xfrm>
            <a:off x="1135750" y="4011640"/>
            <a:ext cx="22401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title" idx="4"/>
          </p:nvPr>
        </p:nvSpPr>
        <p:spPr>
          <a:xfrm>
            <a:off x="3441529" y="2085352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subTitle" idx="5"/>
          </p:nvPr>
        </p:nvSpPr>
        <p:spPr>
          <a:xfrm>
            <a:off x="3441527" y="2467122"/>
            <a:ext cx="2240100" cy="64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title" idx="6"/>
          </p:nvPr>
        </p:nvSpPr>
        <p:spPr>
          <a:xfrm>
            <a:off x="3441527" y="364332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subTitle" idx="7"/>
          </p:nvPr>
        </p:nvSpPr>
        <p:spPr>
          <a:xfrm>
            <a:off x="3441527" y="4011640"/>
            <a:ext cx="22401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title" idx="8"/>
          </p:nvPr>
        </p:nvSpPr>
        <p:spPr>
          <a:xfrm>
            <a:off x="5768154" y="2094110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9" name="Google Shape;119;p19"/>
          <p:cNvSpPr txBox="1">
            <a:spLocks noGrp="1"/>
          </p:cNvSpPr>
          <p:nvPr>
            <p:ph type="subTitle" idx="9"/>
          </p:nvPr>
        </p:nvSpPr>
        <p:spPr>
          <a:xfrm>
            <a:off x="5768152" y="2465424"/>
            <a:ext cx="22401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title" idx="13"/>
          </p:nvPr>
        </p:nvSpPr>
        <p:spPr>
          <a:xfrm>
            <a:off x="5768152" y="364186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subTitle" idx="14"/>
          </p:nvPr>
        </p:nvSpPr>
        <p:spPr>
          <a:xfrm>
            <a:off x="5768152" y="4004123"/>
            <a:ext cx="22401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title" idx="15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23" name="Google Shape;123;p19"/>
          <p:cNvSpPr/>
          <p:nvPr/>
        </p:nvSpPr>
        <p:spPr>
          <a:xfrm rot="9117159">
            <a:off x="-1377015" y="-868228"/>
            <a:ext cx="3850050" cy="3904137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9"/>
          <p:cNvSpPr/>
          <p:nvPr/>
        </p:nvSpPr>
        <p:spPr>
          <a:xfrm>
            <a:off x="7358925" y="1670851"/>
            <a:ext cx="3850094" cy="3904090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9532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6"/>
          <p:cNvSpPr txBox="1">
            <a:spLocks noGrp="1"/>
          </p:cNvSpPr>
          <p:nvPr>
            <p:ph type="title"/>
          </p:nvPr>
        </p:nvSpPr>
        <p:spPr>
          <a:xfrm>
            <a:off x="4815309" y="1871700"/>
            <a:ext cx="3871500" cy="14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6"/>
          <p:cNvSpPr txBox="1">
            <a:spLocks noGrp="1"/>
          </p:cNvSpPr>
          <p:nvPr>
            <p:ph type="subTitle" idx="1"/>
          </p:nvPr>
        </p:nvSpPr>
        <p:spPr>
          <a:xfrm>
            <a:off x="4815300" y="3065475"/>
            <a:ext cx="3871500" cy="6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6"/>
          <p:cNvSpPr/>
          <p:nvPr/>
        </p:nvSpPr>
        <p:spPr>
          <a:xfrm rot="10799903">
            <a:off x="4287249" y="-1668273"/>
            <a:ext cx="6680951" cy="6564197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0865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 txBox="1">
            <a:spLocks noGrp="1"/>
          </p:cNvSpPr>
          <p:nvPr>
            <p:ph type="title"/>
          </p:nvPr>
        </p:nvSpPr>
        <p:spPr>
          <a:xfrm>
            <a:off x="4092475" y="628600"/>
            <a:ext cx="4594500" cy="19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title" idx="2"/>
          </p:nvPr>
        </p:nvSpPr>
        <p:spPr>
          <a:xfrm>
            <a:off x="3798675" y="3318368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subTitle" idx="1"/>
          </p:nvPr>
        </p:nvSpPr>
        <p:spPr>
          <a:xfrm>
            <a:off x="3798675" y="3686676"/>
            <a:ext cx="2259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9"/>
          <p:cNvSpPr txBox="1">
            <a:spLocks noGrp="1"/>
          </p:cNvSpPr>
          <p:nvPr>
            <p:ph type="title" idx="3"/>
          </p:nvPr>
        </p:nvSpPr>
        <p:spPr>
          <a:xfrm>
            <a:off x="6378100" y="3318350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8" name="Google Shape;178;p29"/>
          <p:cNvSpPr txBox="1">
            <a:spLocks noGrp="1"/>
          </p:cNvSpPr>
          <p:nvPr>
            <p:ph type="subTitle" idx="4"/>
          </p:nvPr>
        </p:nvSpPr>
        <p:spPr>
          <a:xfrm>
            <a:off x="6378100" y="3686657"/>
            <a:ext cx="2259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9"/>
          <p:cNvSpPr/>
          <p:nvPr/>
        </p:nvSpPr>
        <p:spPr>
          <a:xfrm>
            <a:off x="2022913" y="-1265650"/>
            <a:ext cx="9413034" cy="6480137"/>
          </a:xfrm>
          <a:custGeom>
            <a:avLst/>
            <a:gdLst/>
            <a:ahLst/>
            <a:cxnLst/>
            <a:rect l="l" t="t" r="r" b="b"/>
            <a:pathLst>
              <a:path w="69355" h="44606" extrusionOk="0">
                <a:moveTo>
                  <a:pt x="26829" y="0"/>
                </a:moveTo>
                <a:cubicBezTo>
                  <a:pt x="21416" y="0"/>
                  <a:pt x="19533" y="7906"/>
                  <a:pt x="11616" y="9252"/>
                </a:cubicBezTo>
                <a:cubicBezTo>
                  <a:pt x="823" y="11101"/>
                  <a:pt x="9344" y="29570"/>
                  <a:pt x="3240" y="32410"/>
                </a:cubicBezTo>
                <a:cubicBezTo>
                  <a:pt x="919" y="33486"/>
                  <a:pt x="158" y="35468"/>
                  <a:pt x="109" y="37511"/>
                </a:cubicBezTo>
                <a:cubicBezTo>
                  <a:pt x="1" y="41258"/>
                  <a:pt x="3047" y="44340"/>
                  <a:pt x="6806" y="44364"/>
                </a:cubicBezTo>
                <a:lnTo>
                  <a:pt x="59190" y="44606"/>
                </a:lnTo>
                <a:cubicBezTo>
                  <a:pt x="59202" y="44606"/>
                  <a:pt x="59214" y="44606"/>
                  <a:pt x="59226" y="44606"/>
                </a:cubicBezTo>
                <a:cubicBezTo>
                  <a:pt x="61497" y="44606"/>
                  <a:pt x="63620" y="43471"/>
                  <a:pt x="64859" y="41560"/>
                </a:cubicBezTo>
                <a:cubicBezTo>
                  <a:pt x="67143" y="38042"/>
                  <a:pt x="69355" y="32325"/>
                  <a:pt x="62610" y="29134"/>
                </a:cubicBezTo>
                <a:cubicBezTo>
                  <a:pt x="52385" y="24312"/>
                  <a:pt x="66019" y="14944"/>
                  <a:pt x="57776" y="7559"/>
                </a:cubicBezTo>
                <a:cubicBezTo>
                  <a:pt x="55916" y="5888"/>
                  <a:pt x="54360" y="5319"/>
                  <a:pt x="52920" y="5319"/>
                </a:cubicBezTo>
                <a:cubicBezTo>
                  <a:pt x="49855" y="5319"/>
                  <a:pt x="47316" y="7895"/>
                  <a:pt x="43484" y="7895"/>
                </a:cubicBezTo>
                <a:cubicBezTo>
                  <a:pt x="41149" y="7895"/>
                  <a:pt x="38334" y="6939"/>
                  <a:pt x="34629" y="3861"/>
                </a:cubicBezTo>
                <a:cubicBezTo>
                  <a:pt x="31249" y="1053"/>
                  <a:pt x="28804" y="0"/>
                  <a:pt x="26829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994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/>
          <p:nvPr/>
        </p:nvSpPr>
        <p:spPr>
          <a:xfrm rot="-7531753">
            <a:off x="-1055188" y="-2420408"/>
            <a:ext cx="4167357" cy="4586370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 rot="1432133">
            <a:off x="6060531" y="3892529"/>
            <a:ext cx="3850151" cy="3505814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3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4815300" y="1598100"/>
            <a:ext cx="3871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>
            <a:off x="4815300" y="2793300"/>
            <a:ext cx="3871500" cy="9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-3911925" y="-1132300"/>
            <a:ext cx="9413034" cy="6480137"/>
          </a:xfrm>
          <a:custGeom>
            <a:avLst/>
            <a:gdLst/>
            <a:ahLst/>
            <a:cxnLst/>
            <a:rect l="l" t="t" r="r" b="b"/>
            <a:pathLst>
              <a:path w="69355" h="44606" extrusionOk="0">
                <a:moveTo>
                  <a:pt x="26829" y="0"/>
                </a:moveTo>
                <a:cubicBezTo>
                  <a:pt x="21416" y="0"/>
                  <a:pt x="19533" y="7906"/>
                  <a:pt x="11616" y="9252"/>
                </a:cubicBezTo>
                <a:cubicBezTo>
                  <a:pt x="823" y="11101"/>
                  <a:pt x="9344" y="29570"/>
                  <a:pt x="3240" y="32410"/>
                </a:cubicBezTo>
                <a:cubicBezTo>
                  <a:pt x="919" y="33486"/>
                  <a:pt x="158" y="35468"/>
                  <a:pt x="109" y="37511"/>
                </a:cubicBezTo>
                <a:cubicBezTo>
                  <a:pt x="1" y="41258"/>
                  <a:pt x="3047" y="44340"/>
                  <a:pt x="6806" y="44364"/>
                </a:cubicBezTo>
                <a:lnTo>
                  <a:pt x="59190" y="44606"/>
                </a:lnTo>
                <a:cubicBezTo>
                  <a:pt x="59202" y="44606"/>
                  <a:pt x="59214" y="44606"/>
                  <a:pt x="59226" y="44606"/>
                </a:cubicBezTo>
                <a:cubicBezTo>
                  <a:pt x="61497" y="44606"/>
                  <a:pt x="63620" y="43471"/>
                  <a:pt x="64859" y="41560"/>
                </a:cubicBezTo>
                <a:cubicBezTo>
                  <a:pt x="67143" y="38042"/>
                  <a:pt x="69355" y="32325"/>
                  <a:pt x="62610" y="29134"/>
                </a:cubicBezTo>
                <a:cubicBezTo>
                  <a:pt x="52385" y="24312"/>
                  <a:pt x="66019" y="14944"/>
                  <a:pt x="57776" y="7559"/>
                </a:cubicBezTo>
                <a:cubicBezTo>
                  <a:pt x="55916" y="5888"/>
                  <a:pt x="54360" y="5319"/>
                  <a:pt x="52920" y="5319"/>
                </a:cubicBezTo>
                <a:cubicBezTo>
                  <a:pt x="49855" y="5319"/>
                  <a:pt x="47316" y="7895"/>
                  <a:pt x="43484" y="7895"/>
                </a:cubicBezTo>
                <a:cubicBezTo>
                  <a:pt x="41149" y="7895"/>
                  <a:pt x="38334" y="6939"/>
                  <a:pt x="34629" y="3861"/>
                </a:cubicBezTo>
                <a:cubicBezTo>
                  <a:pt x="31249" y="1053"/>
                  <a:pt x="28804" y="0"/>
                  <a:pt x="26829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10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7">
  <p:cSld name="CUSTOM_18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3"/>
          <p:cNvSpPr txBox="1">
            <a:spLocks noGrp="1"/>
          </p:cNvSpPr>
          <p:nvPr>
            <p:ph type="title"/>
          </p:nvPr>
        </p:nvSpPr>
        <p:spPr>
          <a:xfrm>
            <a:off x="4815309" y="1289250"/>
            <a:ext cx="3871500" cy="14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33"/>
          <p:cNvSpPr txBox="1">
            <a:spLocks noGrp="1"/>
          </p:cNvSpPr>
          <p:nvPr>
            <p:ph type="subTitle" idx="1"/>
          </p:nvPr>
        </p:nvSpPr>
        <p:spPr>
          <a:xfrm>
            <a:off x="4815300" y="2487916"/>
            <a:ext cx="3871500" cy="6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19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4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200" name="Google Shape;200;p34"/>
          <p:cNvSpPr txBox="1">
            <a:spLocks noGrp="1"/>
          </p:cNvSpPr>
          <p:nvPr>
            <p:ph type="title" idx="2" hasCustomPrompt="1"/>
          </p:nvPr>
        </p:nvSpPr>
        <p:spPr>
          <a:xfrm>
            <a:off x="554211" y="2911825"/>
            <a:ext cx="1829100" cy="50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2pPr>
            <a:lvl3pPr lvl="2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3pPr>
            <a:lvl4pPr lvl="3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4pPr>
            <a:lvl5pPr lvl="4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5pPr>
            <a:lvl6pPr lvl="5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6pPr>
            <a:lvl7pPr lvl="6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7pPr>
            <a:lvl8pPr lvl="7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8pPr>
            <a:lvl9pPr lvl="8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9pPr>
          </a:lstStyle>
          <a:p>
            <a:r>
              <a:t>xx%</a:t>
            </a:r>
          </a:p>
        </p:txBody>
      </p:sp>
      <p:sp>
        <p:nvSpPr>
          <p:cNvPr id="201" name="Google Shape;201;p34"/>
          <p:cNvSpPr txBox="1">
            <a:spLocks noGrp="1"/>
          </p:cNvSpPr>
          <p:nvPr>
            <p:ph type="title" idx="3"/>
          </p:nvPr>
        </p:nvSpPr>
        <p:spPr>
          <a:xfrm>
            <a:off x="463075" y="2579950"/>
            <a:ext cx="20115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2" name="Google Shape;202;p34"/>
          <p:cNvSpPr txBox="1">
            <a:spLocks noGrp="1"/>
          </p:cNvSpPr>
          <p:nvPr>
            <p:ph type="subTitle" idx="1"/>
          </p:nvPr>
        </p:nvSpPr>
        <p:spPr>
          <a:xfrm>
            <a:off x="554211" y="3365091"/>
            <a:ext cx="18291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4"/>
          <p:cNvSpPr txBox="1">
            <a:spLocks noGrp="1"/>
          </p:cNvSpPr>
          <p:nvPr>
            <p:ph type="title" idx="4" hasCustomPrompt="1"/>
          </p:nvPr>
        </p:nvSpPr>
        <p:spPr>
          <a:xfrm>
            <a:off x="2625014" y="2921975"/>
            <a:ext cx="1829100" cy="50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2pPr>
            <a:lvl3pPr lvl="2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3pPr>
            <a:lvl4pPr lvl="3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4pPr>
            <a:lvl5pPr lvl="4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5pPr>
            <a:lvl6pPr lvl="5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6pPr>
            <a:lvl7pPr lvl="6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7pPr>
            <a:lvl8pPr lvl="7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8pPr>
            <a:lvl9pPr lvl="8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9pPr>
          </a:lstStyle>
          <a:p>
            <a:r>
              <a:t>xx%</a:t>
            </a:r>
          </a:p>
        </p:txBody>
      </p:sp>
      <p:sp>
        <p:nvSpPr>
          <p:cNvPr id="204" name="Google Shape;204;p34"/>
          <p:cNvSpPr txBox="1">
            <a:spLocks noGrp="1"/>
          </p:cNvSpPr>
          <p:nvPr>
            <p:ph type="title" idx="5"/>
          </p:nvPr>
        </p:nvSpPr>
        <p:spPr>
          <a:xfrm>
            <a:off x="2625025" y="2579950"/>
            <a:ext cx="1829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5" name="Google Shape;205;p34"/>
          <p:cNvSpPr txBox="1">
            <a:spLocks noGrp="1"/>
          </p:cNvSpPr>
          <p:nvPr>
            <p:ph type="subTitle" idx="6"/>
          </p:nvPr>
        </p:nvSpPr>
        <p:spPr>
          <a:xfrm>
            <a:off x="2625014" y="3365103"/>
            <a:ext cx="18291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4"/>
          <p:cNvSpPr txBox="1">
            <a:spLocks noGrp="1"/>
          </p:cNvSpPr>
          <p:nvPr>
            <p:ph type="title" idx="7" hasCustomPrompt="1"/>
          </p:nvPr>
        </p:nvSpPr>
        <p:spPr>
          <a:xfrm>
            <a:off x="4659595" y="2921962"/>
            <a:ext cx="1829100" cy="50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2pPr>
            <a:lvl3pPr lvl="2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3pPr>
            <a:lvl4pPr lvl="3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4pPr>
            <a:lvl5pPr lvl="4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5pPr>
            <a:lvl6pPr lvl="5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6pPr>
            <a:lvl7pPr lvl="6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7pPr>
            <a:lvl8pPr lvl="7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8pPr>
            <a:lvl9pPr lvl="8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9pPr>
          </a:lstStyle>
          <a:p>
            <a:r>
              <a:t>xx%</a:t>
            </a:r>
          </a:p>
        </p:txBody>
      </p:sp>
      <p:sp>
        <p:nvSpPr>
          <p:cNvPr id="207" name="Google Shape;207;p34"/>
          <p:cNvSpPr txBox="1">
            <a:spLocks noGrp="1"/>
          </p:cNvSpPr>
          <p:nvPr>
            <p:ph type="title" idx="8"/>
          </p:nvPr>
        </p:nvSpPr>
        <p:spPr>
          <a:xfrm>
            <a:off x="4474475" y="2579950"/>
            <a:ext cx="21444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8" name="Google Shape;208;p34"/>
          <p:cNvSpPr txBox="1">
            <a:spLocks noGrp="1"/>
          </p:cNvSpPr>
          <p:nvPr>
            <p:ph type="subTitle" idx="9"/>
          </p:nvPr>
        </p:nvSpPr>
        <p:spPr>
          <a:xfrm>
            <a:off x="4659595" y="3365091"/>
            <a:ext cx="18291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4"/>
          <p:cNvSpPr txBox="1">
            <a:spLocks noGrp="1"/>
          </p:cNvSpPr>
          <p:nvPr>
            <p:ph type="title" idx="13" hasCustomPrompt="1"/>
          </p:nvPr>
        </p:nvSpPr>
        <p:spPr>
          <a:xfrm>
            <a:off x="6775670" y="2919438"/>
            <a:ext cx="1829100" cy="50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2pPr>
            <a:lvl3pPr lvl="2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3pPr>
            <a:lvl4pPr lvl="3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4pPr>
            <a:lvl5pPr lvl="4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5pPr>
            <a:lvl6pPr lvl="5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6pPr>
            <a:lvl7pPr lvl="6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7pPr>
            <a:lvl8pPr lvl="7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8pPr>
            <a:lvl9pPr lvl="8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9pPr>
          </a:lstStyle>
          <a:p>
            <a:r>
              <a:t>xx%</a:t>
            </a:r>
          </a:p>
        </p:txBody>
      </p:sp>
      <p:sp>
        <p:nvSpPr>
          <p:cNvPr id="210" name="Google Shape;210;p34"/>
          <p:cNvSpPr txBox="1">
            <a:spLocks noGrp="1"/>
          </p:cNvSpPr>
          <p:nvPr>
            <p:ph type="title" idx="14"/>
          </p:nvPr>
        </p:nvSpPr>
        <p:spPr>
          <a:xfrm>
            <a:off x="6775670" y="2567281"/>
            <a:ext cx="1829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11" name="Google Shape;211;p34"/>
          <p:cNvSpPr txBox="1">
            <a:spLocks noGrp="1"/>
          </p:cNvSpPr>
          <p:nvPr>
            <p:ph type="subTitle" idx="15"/>
          </p:nvPr>
        </p:nvSpPr>
        <p:spPr>
          <a:xfrm>
            <a:off x="6775670" y="3362566"/>
            <a:ext cx="18291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4"/>
          <p:cNvSpPr/>
          <p:nvPr/>
        </p:nvSpPr>
        <p:spPr>
          <a:xfrm rot="-8100000">
            <a:off x="5824825" y="-3086334"/>
            <a:ext cx="8181040" cy="6840110"/>
          </a:xfrm>
          <a:custGeom>
            <a:avLst/>
            <a:gdLst/>
            <a:ahLst/>
            <a:cxnLst/>
            <a:rect l="l" t="t" r="r" b="b"/>
            <a:pathLst>
              <a:path w="75555" h="52006" extrusionOk="0">
                <a:moveTo>
                  <a:pt x="54241" y="0"/>
                </a:moveTo>
                <a:cubicBezTo>
                  <a:pt x="52749" y="0"/>
                  <a:pt x="51267" y="444"/>
                  <a:pt x="50141" y="1404"/>
                </a:cubicBezTo>
                <a:cubicBezTo>
                  <a:pt x="48388" y="2890"/>
                  <a:pt x="47721" y="5341"/>
                  <a:pt x="46019" y="6878"/>
                </a:cubicBezTo>
                <a:cubicBezTo>
                  <a:pt x="44551" y="8198"/>
                  <a:pt x="42477" y="8653"/>
                  <a:pt x="40487" y="8653"/>
                </a:cubicBezTo>
                <a:cubicBezTo>
                  <a:pt x="40421" y="8653"/>
                  <a:pt x="40355" y="8653"/>
                  <a:pt x="40289" y="8652"/>
                </a:cubicBezTo>
                <a:cubicBezTo>
                  <a:pt x="38249" y="8631"/>
                  <a:pt x="36229" y="8190"/>
                  <a:pt x="34189" y="8037"/>
                </a:cubicBezTo>
                <a:cubicBezTo>
                  <a:pt x="33607" y="7992"/>
                  <a:pt x="33023" y="7972"/>
                  <a:pt x="32440" y="7972"/>
                </a:cubicBezTo>
                <a:cubicBezTo>
                  <a:pt x="30868" y="7972"/>
                  <a:pt x="29296" y="8120"/>
                  <a:pt x="27741" y="8344"/>
                </a:cubicBezTo>
                <a:cubicBezTo>
                  <a:pt x="25845" y="8631"/>
                  <a:pt x="23917" y="9041"/>
                  <a:pt x="22287" y="10046"/>
                </a:cubicBezTo>
                <a:cubicBezTo>
                  <a:pt x="20657" y="11051"/>
                  <a:pt x="19335" y="12732"/>
                  <a:pt x="19222" y="14649"/>
                </a:cubicBezTo>
                <a:cubicBezTo>
                  <a:pt x="19099" y="16863"/>
                  <a:pt x="20924" y="18811"/>
                  <a:pt x="20944" y="21025"/>
                </a:cubicBezTo>
                <a:cubicBezTo>
                  <a:pt x="20996" y="26981"/>
                  <a:pt x="16393" y="25649"/>
                  <a:pt x="14168" y="28970"/>
                </a:cubicBezTo>
                <a:cubicBezTo>
                  <a:pt x="12764" y="31082"/>
                  <a:pt x="14496" y="34660"/>
                  <a:pt x="12856" y="37028"/>
                </a:cubicBezTo>
                <a:cubicBezTo>
                  <a:pt x="11236" y="39334"/>
                  <a:pt x="8714" y="38770"/>
                  <a:pt x="6520" y="39755"/>
                </a:cubicBezTo>
                <a:cubicBezTo>
                  <a:pt x="2748" y="41446"/>
                  <a:pt x="1" y="45947"/>
                  <a:pt x="8858" y="45947"/>
                </a:cubicBezTo>
                <a:cubicBezTo>
                  <a:pt x="10769" y="45947"/>
                  <a:pt x="13152" y="45689"/>
                  <a:pt x="15512" y="45689"/>
                </a:cubicBezTo>
                <a:cubicBezTo>
                  <a:pt x="18457" y="45689"/>
                  <a:pt x="21365" y="46090"/>
                  <a:pt x="23271" y="47894"/>
                </a:cubicBezTo>
                <a:cubicBezTo>
                  <a:pt x="24630" y="49179"/>
                  <a:pt x="25735" y="49880"/>
                  <a:pt x="27385" y="49880"/>
                </a:cubicBezTo>
                <a:cubicBezTo>
                  <a:pt x="27777" y="49880"/>
                  <a:pt x="28200" y="49841"/>
                  <a:pt x="28664" y="49760"/>
                </a:cubicBezTo>
                <a:cubicBezTo>
                  <a:pt x="29048" y="49693"/>
                  <a:pt x="29403" y="49663"/>
                  <a:pt x="29736" y="49663"/>
                </a:cubicBezTo>
                <a:cubicBezTo>
                  <a:pt x="32676" y="49663"/>
                  <a:pt x="33835" y="52005"/>
                  <a:pt x="37500" y="52005"/>
                </a:cubicBezTo>
                <a:cubicBezTo>
                  <a:pt x="41191" y="52005"/>
                  <a:pt x="42318" y="49798"/>
                  <a:pt x="46348" y="49798"/>
                </a:cubicBezTo>
                <a:cubicBezTo>
                  <a:pt x="47434" y="49798"/>
                  <a:pt x="48731" y="49958"/>
                  <a:pt x="50346" y="50365"/>
                </a:cubicBezTo>
                <a:cubicBezTo>
                  <a:pt x="50907" y="50506"/>
                  <a:pt x="51422" y="50566"/>
                  <a:pt x="51901" y="50566"/>
                </a:cubicBezTo>
                <a:cubicBezTo>
                  <a:pt x="54272" y="50566"/>
                  <a:pt x="55758" y="49090"/>
                  <a:pt x="57634" y="48663"/>
                </a:cubicBezTo>
                <a:cubicBezTo>
                  <a:pt x="58412" y="48485"/>
                  <a:pt x="59185" y="48426"/>
                  <a:pt x="59958" y="48426"/>
                </a:cubicBezTo>
                <a:cubicBezTo>
                  <a:pt x="61460" y="48426"/>
                  <a:pt x="62960" y="48650"/>
                  <a:pt x="64482" y="48663"/>
                </a:cubicBezTo>
                <a:cubicBezTo>
                  <a:pt x="64488" y="48663"/>
                  <a:pt x="64494" y="48663"/>
                  <a:pt x="64500" y="48663"/>
                </a:cubicBezTo>
                <a:cubicBezTo>
                  <a:pt x="66727" y="48663"/>
                  <a:pt x="68515" y="46763"/>
                  <a:pt x="69895" y="45239"/>
                </a:cubicBezTo>
                <a:cubicBezTo>
                  <a:pt x="71095" y="43927"/>
                  <a:pt x="72796" y="42953"/>
                  <a:pt x="74037" y="41651"/>
                </a:cubicBezTo>
                <a:cubicBezTo>
                  <a:pt x="75328" y="40318"/>
                  <a:pt x="75554" y="38442"/>
                  <a:pt x="75144" y="36679"/>
                </a:cubicBezTo>
                <a:cubicBezTo>
                  <a:pt x="74088" y="32107"/>
                  <a:pt x="68727" y="30364"/>
                  <a:pt x="67404" y="25956"/>
                </a:cubicBezTo>
                <a:cubicBezTo>
                  <a:pt x="66707" y="23619"/>
                  <a:pt x="67394" y="21118"/>
                  <a:pt x="67609" y="18688"/>
                </a:cubicBezTo>
                <a:cubicBezTo>
                  <a:pt x="68132" y="12619"/>
                  <a:pt x="65426" y="6355"/>
                  <a:pt x="60648" y="2573"/>
                </a:cubicBezTo>
                <a:cubicBezTo>
                  <a:pt x="59152" y="1394"/>
                  <a:pt x="57429" y="430"/>
                  <a:pt x="55543" y="112"/>
                </a:cubicBezTo>
                <a:cubicBezTo>
                  <a:pt x="55114" y="38"/>
                  <a:pt x="54677" y="0"/>
                  <a:pt x="54241" y="0"/>
                </a:cubicBezTo>
                <a:close/>
              </a:path>
            </a:pathLst>
          </a:custGeom>
          <a:solidFill>
            <a:srgbClr val="8FCEF9">
              <a:alpha val="6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457200" y="951000"/>
            <a:ext cx="3754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ubTitle" idx="1"/>
          </p:nvPr>
        </p:nvSpPr>
        <p:spPr>
          <a:xfrm>
            <a:off x="457200" y="2234150"/>
            <a:ext cx="3677400" cy="9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/>
          <p:nvPr/>
        </p:nvSpPr>
        <p:spPr>
          <a:xfrm rot="-8960560">
            <a:off x="3895755" y="-250865"/>
            <a:ext cx="9413004" cy="7136681"/>
          </a:xfrm>
          <a:custGeom>
            <a:avLst/>
            <a:gdLst/>
            <a:ahLst/>
            <a:cxnLst/>
            <a:rect l="l" t="t" r="r" b="b"/>
            <a:pathLst>
              <a:path w="69355" h="44606" extrusionOk="0">
                <a:moveTo>
                  <a:pt x="26829" y="0"/>
                </a:moveTo>
                <a:cubicBezTo>
                  <a:pt x="21416" y="0"/>
                  <a:pt x="19533" y="7906"/>
                  <a:pt x="11616" y="9252"/>
                </a:cubicBezTo>
                <a:cubicBezTo>
                  <a:pt x="823" y="11101"/>
                  <a:pt x="9344" y="29570"/>
                  <a:pt x="3240" y="32410"/>
                </a:cubicBezTo>
                <a:cubicBezTo>
                  <a:pt x="919" y="33486"/>
                  <a:pt x="158" y="35468"/>
                  <a:pt x="109" y="37511"/>
                </a:cubicBezTo>
                <a:cubicBezTo>
                  <a:pt x="1" y="41258"/>
                  <a:pt x="3047" y="44340"/>
                  <a:pt x="6806" y="44364"/>
                </a:cubicBezTo>
                <a:lnTo>
                  <a:pt x="59190" y="44606"/>
                </a:lnTo>
                <a:cubicBezTo>
                  <a:pt x="59202" y="44606"/>
                  <a:pt x="59214" y="44606"/>
                  <a:pt x="59226" y="44606"/>
                </a:cubicBezTo>
                <a:cubicBezTo>
                  <a:pt x="61497" y="44606"/>
                  <a:pt x="63620" y="43471"/>
                  <a:pt x="64859" y="41560"/>
                </a:cubicBezTo>
                <a:cubicBezTo>
                  <a:pt x="67143" y="38042"/>
                  <a:pt x="69355" y="32325"/>
                  <a:pt x="62610" y="29134"/>
                </a:cubicBezTo>
                <a:cubicBezTo>
                  <a:pt x="52385" y="24312"/>
                  <a:pt x="66019" y="14944"/>
                  <a:pt x="57776" y="7559"/>
                </a:cubicBezTo>
                <a:cubicBezTo>
                  <a:pt x="55916" y="5888"/>
                  <a:pt x="54360" y="5319"/>
                  <a:pt x="52920" y="5319"/>
                </a:cubicBezTo>
                <a:cubicBezTo>
                  <a:pt x="49855" y="5319"/>
                  <a:pt x="47316" y="7895"/>
                  <a:pt x="43484" y="7895"/>
                </a:cubicBezTo>
                <a:cubicBezTo>
                  <a:pt x="41149" y="7895"/>
                  <a:pt x="38334" y="6939"/>
                  <a:pt x="34629" y="3861"/>
                </a:cubicBezTo>
                <a:cubicBezTo>
                  <a:pt x="31249" y="1053"/>
                  <a:pt x="28804" y="0"/>
                  <a:pt x="26829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360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8" r:id="rId3"/>
    <p:sldLayoutId id="2147483660" r:id="rId4"/>
    <p:sldLayoutId id="2147483662" r:id="rId5"/>
    <p:sldLayoutId id="2147483671" r:id="rId6"/>
    <p:sldLayoutId id="2147483679" r:id="rId7"/>
    <p:sldLayoutId id="2147483680" r:id="rId8"/>
    <p:sldLayoutId id="2147483686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id="{C006B643-B36E-9DC8-B825-08EDB0BC6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655" y="791777"/>
            <a:ext cx="7358472" cy="1721897"/>
          </a:xfrm>
        </p:spPr>
        <p:txBody>
          <a:bodyPr/>
          <a:lstStyle/>
          <a:p>
            <a:r>
              <a:rPr lang="en-US" sz="2800" dirty="0"/>
              <a:t>“Developing Forecasting Models at AL-Pinar General Trading Company’’</a:t>
            </a:r>
            <a:endParaRPr lang="x-none" sz="2800" dirty="0"/>
          </a:p>
        </p:txBody>
      </p:sp>
      <p:grpSp>
        <p:nvGrpSpPr>
          <p:cNvPr id="4" name="Google Shape;59;p15">
            <a:extLst>
              <a:ext uri="{FF2B5EF4-FFF2-40B4-BE49-F238E27FC236}">
                <a16:creationId xmlns:a16="http://schemas.microsoft.com/office/drawing/2014/main" id="{1D043941-014A-6BE9-8A10-EC7BFF057107}"/>
              </a:ext>
            </a:extLst>
          </p:cNvPr>
          <p:cNvGrpSpPr/>
          <p:nvPr/>
        </p:nvGrpSpPr>
        <p:grpSpPr>
          <a:xfrm>
            <a:off x="6339908" y="2875402"/>
            <a:ext cx="2636452" cy="2758332"/>
            <a:chOff x="524004" y="706917"/>
            <a:chExt cx="3570117" cy="3729680"/>
          </a:xfrm>
        </p:grpSpPr>
        <p:sp>
          <p:nvSpPr>
            <p:cNvPr id="5" name="Google Shape;60;p15">
              <a:extLst>
                <a:ext uri="{FF2B5EF4-FFF2-40B4-BE49-F238E27FC236}">
                  <a16:creationId xmlns:a16="http://schemas.microsoft.com/office/drawing/2014/main" id="{91006474-ACE4-5040-82F5-D02D8EE99F46}"/>
                </a:ext>
              </a:extLst>
            </p:cNvPr>
            <p:cNvSpPr/>
            <p:nvPr/>
          </p:nvSpPr>
          <p:spPr>
            <a:xfrm>
              <a:off x="524004" y="1435847"/>
              <a:ext cx="3570117" cy="2151867"/>
            </a:xfrm>
            <a:custGeom>
              <a:avLst/>
              <a:gdLst/>
              <a:ahLst/>
              <a:cxnLst/>
              <a:rect l="l" t="t" r="r" b="b"/>
              <a:pathLst>
                <a:path w="152325" h="91813" extrusionOk="0">
                  <a:moveTo>
                    <a:pt x="171" y="0"/>
                  </a:moveTo>
                  <a:cubicBezTo>
                    <a:pt x="73" y="0"/>
                    <a:pt x="0" y="75"/>
                    <a:pt x="0" y="147"/>
                  </a:cubicBezTo>
                  <a:lnTo>
                    <a:pt x="0" y="91640"/>
                  </a:lnTo>
                  <a:cubicBezTo>
                    <a:pt x="0" y="91738"/>
                    <a:pt x="73" y="91812"/>
                    <a:pt x="171" y="91812"/>
                  </a:cubicBezTo>
                  <a:lnTo>
                    <a:pt x="152152" y="91812"/>
                  </a:lnTo>
                  <a:cubicBezTo>
                    <a:pt x="152250" y="91812"/>
                    <a:pt x="152325" y="91738"/>
                    <a:pt x="152325" y="91640"/>
                  </a:cubicBezTo>
                  <a:lnTo>
                    <a:pt x="152325" y="147"/>
                  </a:lnTo>
                  <a:cubicBezTo>
                    <a:pt x="152325" y="75"/>
                    <a:pt x="152250" y="0"/>
                    <a:pt x="152152" y="0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1;p15">
              <a:extLst>
                <a:ext uri="{FF2B5EF4-FFF2-40B4-BE49-F238E27FC236}">
                  <a16:creationId xmlns:a16="http://schemas.microsoft.com/office/drawing/2014/main" id="{240B5DF5-A25C-936B-B815-DB918ECAFE8F}"/>
                </a:ext>
              </a:extLst>
            </p:cNvPr>
            <p:cNvSpPr/>
            <p:nvPr/>
          </p:nvSpPr>
          <p:spPr>
            <a:xfrm>
              <a:off x="926731" y="706917"/>
              <a:ext cx="1291453" cy="1292063"/>
            </a:xfrm>
            <a:custGeom>
              <a:avLst/>
              <a:gdLst/>
              <a:ahLst/>
              <a:cxnLst/>
              <a:rect l="l" t="t" r="r" b="b"/>
              <a:pathLst>
                <a:path w="55102" h="55128" extrusionOk="0">
                  <a:moveTo>
                    <a:pt x="27552" y="1"/>
                  </a:moveTo>
                  <a:cubicBezTo>
                    <a:pt x="12343" y="1"/>
                    <a:pt x="0" y="12344"/>
                    <a:pt x="0" y="27576"/>
                  </a:cubicBezTo>
                  <a:cubicBezTo>
                    <a:pt x="0" y="42785"/>
                    <a:pt x="12343" y="55128"/>
                    <a:pt x="27552" y="55128"/>
                  </a:cubicBezTo>
                  <a:cubicBezTo>
                    <a:pt x="42784" y="55128"/>
                    <a:pt x="55101" y="42785"/>
                    <a:pt x="55101" y="27576"/>
                  </a:cubicBezTo>
                  <a:cubicBezTo>
                    <a:pt x="55101" y="12344"/>
                    <a:pt x="42784" y="1"/>
                    <a:pt x="27552" y="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62;p15">
              <a:extLst>
                <a:ext uri="{FF2B5EF4-FFF2-40B4-BE49-F238E27FC236}">
                  <a16:creationId xmlns:a16="http://schemas.microsoft.com/office/drawing/2014/main" id="{8CD8ECA8-51BD-CE35-5458-A09D73A5AACB}"/>
                </a:ext>
              </a:extLst>
            </p:cNvPr>
            <p:cNvSpPr/>
            <p:nvPr/>
          </p:nvSpPr>
          <p:spPr>
            <a:xfrm>
              <a:off x="1059328" y="840089"/>
              <a:ext cx="1026281" cy="1025742"/>
            </a:xfrm>
            <a:custGeom>
              <a:avLst/>
              <a:gdLst/>
              <a:ahLst/>
              <a:cxnLst/>
              <a:rect l="l" t="t" r="r" b="b"/>
              <a:pathLst>
                <a:path w="43788" h="43765" extrusionOk="0">
                  <a:moveTo>
                    <a:pt x="21894" y="0"/>
                  </a:moveTo>
                  <a:cubicBezTo>
                    <a:pt x="9820" y="0"/>
                    <a:pt x="0" y="9796"/>
                    <a:pt x="0" y="21894"/>
                  </a:cubicBezTo>
                  <a:cubicBezTo>
                    <a:pt x="0" y="33968"/>
                    <a:pt x="9820" y="43764"/>
                    <a:pt x="21894" y="43764"/>
                  </a:cubicBezTo>
                  <a:cubicBezTo>
                    <a:pt x="33992" y="43764"/>
                    <a:pt x="43787" y="33968"/>
                    <a:pt x="43787" y="21894"/>
                  </a:cubicBezTo>
                  <a:cubicBezTo>
                    <a:pt x="43787" y="9796"/>
                    <a:pt x="33992" y="0"/>
                    <a:pt x="218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3;p15">
              <a:extLst>
                <a:ext uri="{FF2B5EF4-FFF2-40B4-BE49-F238E27FC236}">
                  <a16:creationId xmlns:a16="http://schemas.microsoft.com/office/drawing/2014/main" id="{33C4E805-BAAD-604E-A4F9-504C14C6A815}"/>
                </a:ext>
              </a:extLst>
            </p:cNvPr>
            <p:cNvSpPr/>
            <p:nvPr/>
          </p:nvSpPr>
          <p:spPr>
            <a:xfrm>
              <a:off x="1233223" y="1014019"/>
              <a:ext cx="678469" cy="677859"/>
            </a:xfrm>
            <a:custGeom>
              <a:avLst/>
              <a:gdLst/>
              <a:ahLst/>
              <a:cxnLst/>
              <a:rect l="l" t="t" r="r" b="b"/>
              <a:pathLst>
                <a:path w="28948" h="28922" extrusionOk="0">
                  <a:moveTo>
                    <a:pt x="14475" y="1"/>
                  </a:moveTo>
                  <a:cubicBezTo>
                    <a:pt x="6491" y="1"/>
                    <a:pt x="1" y="6466"/>
                    <a:pt x="1" y="14473"/>
                  </a:cubicBezTo>
                  <a:cubicBezTo>
                    <a:pt x="1" y="22457"/>
                    <a:pt x="6491" y="28922"/>
                    <a:pt x="14475" y="28922"/>
                  </a:cubicBezTo>
                  <a:cubicBezTo>
                    <a:pt x="22482" y="28922"/>
                    <a:pt x="28947" y="22457"/>
                    <a:pt x="28947" y="14473"/>
                  </a:cubicBezTo>
                  <a:cubicBezTo>
                    <a:pt x="28947" y="6466"/>
                    <a:pt x="22482" y="1"/>
                    <a:pt x="144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64;p15">
              <a:extLst>
                <a:ext uri="{FF2B5EF4-FFF2-40B4-BE49-F238E27FC236}">
                  <a16:creationId xmlns:a16="http://schemas.microsoft.com/office/drawing/2014/main" id="{D6F7ED07-CC58-BCE5-A061-FCF0D22C0D7C}"/>
                </a:ext>
              </a:extLst>
            </p:cNvPr>
            <p:cNvSpPr/>
            <p:nvPr/>
          </p:nvSpPr>
          <p:spPr>
            <a:xfrm>
              <a:off x="1427812" y="1208574"/>
              <a:ext cx="289313" cy="288750"/>
            </a:xfrm>
            <a:custGeom>
              <a:avLst/>
              <a:gdLst/>
              <a:ahLst/>
              <a:cxnLst/>
              <a:rect l="l" t="t" r="r" b="b"/>
              <a:pathLst>
                <a:path w="12344" h="12320" extrusionOk="0">
                  <a:moveTo>
                    <a:pt x="6172" y="1"/>
                  </a:moveTo>
                  <a:cubicBezTo>
                    <a:pt x="2767" y="1"/>
                    <a:pt x="0" y="2744"/>
                    <a:pt x="0" y="6172"/>
                  </a:cubicBezTo>
                  <a:cubicBezTo>
                    <a:pt x="0" y="9577"/>
                    <a:pt x="2767" y="12320"/>
                    <a:pt x="6172" y="12320"/>
                  </a:cubicBezTo>
                  <a:cubicBezTo>
                    <a:pt x="9575" y="12320"/>
                    <a:pt x="12343" y="9577"/>
                    <a:pt x="12343" y="6172"/>
                  </a:cubicBezTo>
                  <a:cubicBezTo>
                    <a:pt x="12343" y="2744"/>
                    <a:pt x="9575" y="1"/>
                    <a:pt x="6172" y="1"/>
                  </a:cubicBezTo>
                  <a:close/>
                </a:path>
              </a:pathLst>
            </a:custGeom>
            <a:solidFill>
              <a:srgbClr val="BAA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5;p15">
              <a:extLst>
                <a:ext uri="{FF2B5EF4-FFF2-40B4-BE49-F238E27FC236}">
                  <a16:creationId xmlns:a16="http://schemas.microsoft.com/office/drawing/2014/main" id="{D5D9BE74-AEC8-B8C4-BD0E-D50E3782A53B}"/>
                </a:ext>
              </a:extLst>
            </p:cNvPr>
            <p:cNvSpPr/>
            <p:nvPr/>
          </p:nvSpPr>
          <p:spPr>
            <a:xfrm>
              <a:off x="1566703" y="1023746"/>
              <a:ext cx="451172" cy="336984"/>
            </a:xfrm>
            <a:custGeom>
              <a:avLst/>
              <a:gdLst/>
              <a:ahLst/>
              <a:cxnLst/>
              <a:rect l="l" t="t" r="r" b="b"/>
              <a:pathLst>
                <a:path w="19250" h="14378" extrusionOk="0">
                  <a:moveTo>
                    <a:pt x="18818" y="0"/>
                  </a:moveTo>
                  <a:cubicBezTo>
                    <a:pt x="18738" y="0"/>
                    <a:pt x="18657" y="26"/>
                    <a:pt x="18587" y="76"/>
                  </a:cubicBezTo>
                  <a:lnTo>
                    <a:pt x="197" y="13666"/>
                  </a:lnTo>
                  <a:cubicBezTo>
                    <a:pt x="24" y="13790"/>
                    <a:pt x="1" y="14035"/>
                    <a:pt x="122" y="14205"/>
                  </a:cubicBezTo>
                  <a:cubicBezTo>
                    <a:pt x="197" y="14328"/>
                    <a:pt x="318" y="14377"/>
                    <a:pt x="442" y="14377"/>
                  </a:cubicBezTo>
                  <a:cubicBezTo>
                    <a:pt x="514" y="14377"/>
                    <a:pt x="612" y="14352"/>
                    <a:pt x="661" y="14303"/>
                  </a:cubicBezTo>
                  <a:lnTo>
                    <a:pt x="19054" y="712"/>
                  </a:lnTo>
                  <a:cubicBezTo>
                    <a:pt x="19224" y="589"/>
                    <a:pt x="19250" y="344"/>
                    <a:pt x="19126" y="174"/>
                  </a:cubicBezTo>
                  <a:cubicBezTo>
                    <a:pt x="19054" y="57"/>
                    <a:pt x="18937" y="0"/>
                    <a:pt x="188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6;p15">
              <a:extLst>
                <a:ext uri="{FF2B5EF4-FFF2-40B4-BE49-F238E27FC236}">
                  <a16:creationId xmlns:a16="http://schemas.microsoft.com/office/drawing/2014/main" id="{3AD16CC8-0616-6CA8-809C-79B1A2F74711}"/>
                </a:ext>
              </a:extLst>
            </p:cNvPr>
            <p:cNvSpPr/>
            <p:nvPr/>
          </p:nvSpPr>
          <p:spPr>
            <a:xfrm>
              <a:off x="1917974" y="891737"/>
              <a:ext cx="157876" cy="199963"/>
            </a:xfrm>
            <a:custGeom>
              <a:avLst/>
              <a:gdLst/>
              <a:ahLst/>
              <a:cxnLst/>
              <a:rect l="l" t="t" r="r" b="b"/>
              <a:pathLst>
                <a:path w="6711" h="8500" extrusionOk="0">
                  <a:moveTo>
                    <a:pt x="6711" y="1"/>
                  </a:moveTo>
                  <a:lnTo>
                    <a:pt x="0" y="4728"/>
                  </a:lnTo>
                  <a:lnTo>
                    <a:pt x="0" y="8499"/>
                  </a:lnTo>
                  <a:lnTo>
                    <a:pt x="4164" y="5757"/>
                  </a:lnTo>
                  <a:lnTo>
                    <a:pt x="67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7;p15">
              <a:extLst>
                <a:ext uri="{FF2B5EF4-FFF2-40B4-BE49-F238E27FC236}">
                  <a16:creationId xmlns:a16="http://schemas.microsoft.com/office/drawing/2014/main" id="{901E2EF1-FFD1-C770-08CF-1F89B7BE3E3C}"/>
                </a:ext>
              </a:extLst>
            </p:cNvPr>
            <p:cNvSpPr/>
            <p:nvPr/>
          </p:nvSpPr>
          <p:spPr>
            <a:xfrm>
              <a:off x="1919132" y="1025503"/>
              <a:ext cx="245672" cy="99891"/>
            </a:xfrm>
            <a:custGeom>
              <a:avLst/>
              <a:gdLst/>
              <a:ahLst/>
              <a:cxnLst/>
              <a:rect l="l" t="t" r="r" b="b"/>
              <a:pathLst>
                <a:path w="10482" h="4262" extrusionOk="0">
                  <a:moveTo>
                    <a:pt x="10482" y="1"/>
                  </a:moveTo>
                  <a:lnTo>
                    <a:pt x="4164" y="24"/>
                  </a:lnTo>
                  <a:lnTo>
                    <a:pt x="0" y="2743"/>
                  </a:lnTo>
                  <a:lnTo>
                    <a:pt x="3452" y="4262"/>
                  </a:lnTo>
                  <a:lnTo>
                    <a:pt x="104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8;p15">
              <a:extLst>
                <a:ext uri="{FF2B5EF4-FFF2-40B4-BE49-F238E27FC236}">
                  <a16:creationId xmlns:a16="http://schemas.microsoft.com/office/drawing/2014/main" id="{2C0FA586-A30D-437A-30D7-3521D4D247C5}"/>
                </a:ext>
              </a:extLst>
            </p:cNvPr>
            <p:cNvSpPr/>
            <p:nvPr/>
          </p:nvSpPr>
          <p:spPr>
            <a:xfrm>
              <a:off x="926718" y="1655691"/>
              <a:ext cx="470109" cy="470086"/>
            </a:xfrm>
            <a:custGeom>
              <a:avLst/>
              <a:gdLst/>
              <a:ahLst/>
              <a:cxnLst/>
              <a:rect l="l" t="t" r="r" b="b"/>
              <a:pathLst>
                <a:path w="20058" h="20057" extrusionOk="0">
                  <a:moveTo>
                    <a:pt x="10041" y="1"/>
                  </a:moveTo>
                  <a:cubicBezTo>
                    <a:pt x="4506" y="1"/>
                    <a:pt x="0" y="4482"/>
                    <a:pt x="0" y="10016"/>
                  </a:cubicBezTo>
                  <a:cubicBezTo>
                    <a:pt x="0" y="15551"/>
                    <a:pt x="4506" y="20057"/>
                    <a:pt x="10041" y="20057"/>
                  </a:cubicBezTo>
                  <a:cubicBezTo>
                    <a:pt x="15575" y="20057"/>
                    <a:pt x="20058" y="15551"/>
                    <a:pt x="20058" y="10016"/>
                  </a:cubicBezTo>
                  <a:cubicBezTo>
                    <a:pt x="20058" y="4482"/>
                    <a:pt x="15575" y="1"/>
                    <a:pt x="100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9;p15">
              <a:extLst>
                <a:ext uri="{FF2B5EF4-FFF2-40B4-BE49-F238E27FC236}">
                  <a16:creationId xmlns:a16="http://schemas.microsoft.com/office/drawing/2014/main" id="{DEB765A1-52C3-AC48-689A-AFD7E0CE3E6B}"/>
                </a:ext>
              </a:extLst>
            </p:cNvPr>
            <p:cNvSpPr/>
            <p:nvPr/>
          </p:nvSpPr>
          <p:spPr>
            <a:xfrm>
              <a:off x="1083984" y="1767042"/>
              <a:ext cx="157875" cy="254273"/>
            </a:xfrm>
            <a:custGeom>
              <a:avLst/>
              <a:gdLst/>
              <a:ahLst/>
              <a:cxnLst/>
              <a:rect l="l" t="t" r="r" b="b"/>
              <a:pathLst>
                <a:path w="6736" h="10849" extrusionOk="0">
                  <a:moveTo>
                    <a:pt x="2890" y="2816"/>
                  </a:moveTo>
                  <a:lnTo>
                    <a:pt x="2890" y="4458"/>
                  </a:lnTo>
                  <a:cubicBezTo>
                    <a:pt x="2377" y="4286"/>
                    <a:pt x="2034" y="4066"/>
                    <a:pt x="2034" y="3674"/>
                  </a:cubicBezTo>
                  <a:cubicBezTo>
                    <a:pt x="2034" y="3282"/>
                    <a:pt x="2279" y="2963"/>
                    <a:pt x="2890" y="2816"/>
                  </a:cubicBezTo>
                  <a:close/>
                  <a:moveTo>
                    <a:pt x="4042" y="6441"/>
                  </a:moveTo>
                  <a:cubicBezTo>
                    <a:pt x="4532" y="6613"/>
                    <a:pt x="4874" y="6832"/>
                    <a:pt x="4874" y="7224"/>
                  </a:cubicBezTo>
                  <a:cubicBezTo>
                    <a:pt x="4874" y="7593"/>
                    <a:pt x="4604" y="7910"/>
                    <a:pt x="4042" y="8033"/>
                  </a:cubicBezTo>
                  <a:lnTo>
                    <a:pt x="4042" y="6441"/>
                  </a:lnTo>
                  <a:close/>
                  <a:moveTo>
                    <a:pt x="2890" y="1"/>
                  </a:moveTo>
                  <a:lnTo>
                    <a:pt x="2890" y="1274"/>
                  </a:lnTo>
                  <a:cubicBezTo>
                    <a:pt x="1054" y="1494"/>
                    <a:pt x="173" y="2548"/>
                    <a:pt x="173" y="3747"/>
                  </a:cubicBezTo>
                  <a:cubicBezTo>
                    <a:pt x="173" y="5412"/>
                    <a:pt x="1593" y="5829"/>
                    <a:pt x="2890" y="6147"/>
                  </a:cubicBezTo>
                  <a:lnTo>
                    <a:pt x="2890" y="8082"/>
                  </a:lnTo>
                  <a:cubicBezTo>
                    <a:pt x="2057" y="7984"/>
                    <a:pt x="1225" y="7691"/>
                    <a:pt x="637" y="7250"/>
                  </a:cubicBezTo>
                  <a:lnTo>
                    <a:pt x="0" y="8670"/>
                  </a:lnTo>
                  <a:cubicBezTo>
                    <a:pt x="637" y="9160"/>
                    <a:pt x="1740" y="9526"/>
                    <a:pt x="2890" y="9575"/>
                  </a:cubicBezTo>
                  <a:lnTo>
                    <a:pt x="2890" y="10849"/>
                  </a:lnTo>
                  <a:lnTo>
                    <a:pt x="4042" y="10849"/>
                  </a:lnTo>
                  <a:lnTo>
                    <a:pt x="4042" y="9552"/>
                  </a:lnTo>
                  <a:cubicBezTo>
                    <a:pt x="5854" y="9330"/>
                    <a:pt x="6736" y="8302"/>
                    <a:pt x="6736" y="7103"/>
                  </a:cubicBezTo>
                  <a:cubicBezTo>
                    <a:pt x="6736" y="5461"/>
                    <a:pt x="5315" y="5046"/>
                    <a:pt x="4042" y="4752"/>
                  </a:cubicBezTo>
                  <a:lnTo>
                    <a:pt x="4042" y="2767"/>
                  </a:lnTo>
                  <a:cubicBezTo>
                    <a:pt x="4604" y="2842"/>
                    <a:pt x="5217" y="3038"/>
                    <a:pt x="5805" y="3380"/>
                  </a:cubicBezTo>
                  <a:lnTo>
                    <a:pt x="6367" y="1960"/>
                  </a:lnTo>
                  <a:cubicBezTo>
                    <a:pt x="5756" y="1568"/>
                    <a:pt x="4898" y="1323"/>
                    <a:pt x="4042" y="1249"/>
                  </a:cubicBezTo>
                  <a:lnTo>
                    <a:pt x="404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0;p15">
              <a:extLst>
                <a:ext uri="{FF2B5EF4-FFF2-40B4-BE49-F238E27FC236}">
                  <a16:creationId xmlns:a16="http://schemas.microsoft.com/office/drawing/2014/main" id="{3BE8B710-C4A8-A360-B06F-97E12AAC6995}"/>
                </a:ext>
              </a:extLst>
            </p:cNvPr>
            <p:cNvSpPr/>
            <p:nvPr/>
          </p:nvSpPr>
          <p:spPr>
            <a:xfrm>
              <a:off x="707718" y="2430863"/>
              <a:ext cx="3100617" cy="879305"/>
            </a:xfrm>
            <a:custGeom>
              <a:avLst/>
              <a:gdLst/>
              <a:ahLst/>
              <a:cxnLst/>
              <a:rect l="l" t="t" r="r" b="b"/>
              <a:pathLst>
                <a:path w="132293" h="37517" extrusionOk="0">
                  <a:moveTo>
                    <a:pt x="130925" y="1"/>
                  </a:moveTo>
                  <a:cubicBezTo>
                    <a:pt x="130752" y="1"/>
                    <a:pt x="130576" y="39"/>
                    <a:pt x="130408" y="120"/>
                  </a:cubicBezTo>
                  <a:lnTo>
                    <a:pt x="106676" y="11411"/>
                  </a:lnTo>
                  <a:cubicBezTo>
                    <a:pt x="106579" y="11460"/>
                    <a:pt x="106457" y="11532"/>
                    <a:pt x="106383" y="11606"/>
                  </a:cubicBezTo>
                  <a:lnTo>
                    <a:pt x="89436" y="27548"/>
                  </a:lnTo>
                  <a:lnTo>
                    <a:pt x="57845" y="6170"/>
                  </a:lnTo>
                  <a:cubicBezTo>
                    <a:pt x="57633" y="6039"/>
                    <a:pt x="57399" y="5963"/>
                    <a:pt x="57165" y="5963"/>
                  </a:cubicBezTo>
                  <a:cubicBezTo>
                    <a:pt x="57047" y="5963"/>
                    <a:pt x="56930" y="5982"/>
                    <a:pt x="56816" y="6023"/>
                  </a:cubicBezTo>
                  <a:lnTo>
                    <a:pt x="30785" y="14104"/>
                  </a:lnTo>
                  <a:cubicBezTo>
                    <a:pt x="30710" y="14128"/>
                    <a:pt x="30638" y="14153"/>
                    <a:pt x="30589" y="14177"/>
                  </a:cubicBezTo>
                  <a:lnTo>
                    <a:pt x="12369" y="23336"/>
                  </a:lnTo>
                  <a:cubicBezTo>
                    <a:pt x="12245" y="23385"/>
                    <a:pt x="12124" y="23459"/>
                    <a:pt x="12049" y="23557"/>
                  </a:cubicBezTo>
                  <a:lnTo>
                    <a:pt x="467" y="35483"/>
                  </a:lnTo>
                  <a:cubicBezTo>
                    <a:pt x="1" y="35949"/>
                    <a:pt x="26" y="36707"/>
                    <a:pt x="490" y="37174"/>
                  </a:cubicBezTo>
                  <a:cubicBezTo>
                    <a:pt x="735" y="37418"/>
                    <a:pt x="1029" y="37516"/>
                    <a:pt x="1348" y="37516"/>
                  </a:cubicBezTo>
                  <a:cubicBezTo>
                    <a:pt x="1642" y="37516"/>
                    <a:pt x="1960" y="37393"/>
                    <a:pt x="2205" y="37148"/>
                  </a:cubicBezTo>
                  <a:lnTo>
                    <a:pt x="13642" y="25393"/>
                  </a:lnTo>
                  <a:lnTo>
                    <a:pt x="31592" y="16381"/>
                  </a:lnTo>
                  <a:lnTo>
                    <a:pt x="56963" y="8495"/>
                  </a:lnTo>
                  <a:lnTo>
                    <a:pt x="88874" y="30095"/>
                  </a:lnTo>
                  <a:cubicBezTo>
                    <a:pt x="89084" y="30232"/>
                    <a:pt x="89317" y="30297"/>
                    <a:pt x="89547" y="30297"/>
                  </a:cubicBezTo>
                  <a:cubicBezTo>
                    <a:pt x="89853" y="30297"/>
                    <a:pt x="90154" y="30183"/>
                    <a:pt x="90392" y="29974"/>
                  </a:cubicBezTo>
                  <a:lnTo>
                    <a:pt x="107901" y="13491"/>
                  </a:lnTo>
                  <a:lnTo>
                    <a:pt x="131436" y="2300"/>
                  </a:lnTo>
                  <a:cubicBezTo>
                    <a:pt x="132048" y="2030"/>
                    <a:pt x="132292" y="1295"/>
                    <a:pt x="132024" y="708"/>
                  </a:cubicBezTo>
                  <a:cubicBezTo>
                    <a:pt x="131811" y="265"/>
                    <a:pt x="131379" y="1"/>
                    <a:pt x="1309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1;p15">
              <a:extLst>
                <a:ext uri="{FF2B5EF4-FFF2-40B4-BE49-F238E27FC236}">
                  <a16:creationId xmlns:a16="http://schemas.microsoft.com/office/drawing/2014/main" id="{4221CF84-5352-3DD3-9EB2-D241D8B922A1}"/>
                </a:ext>
              </a:extLst>
            </p:cNvPr>
            <p:cNvSpPr/>
            <p:nvPr/>
          </p:nvSpPr>
          <p:spPr>
            <a:xfrm>
              <a:off x="834586" y="2511160"/>
              <a:ext cx="20695" cy="822516"/>
            </a:xfrm>
            <a:custGeom>
              <a:avLst/>
              <a:gdLst/>
              <a:ahLst/>
              <a:cxnLst/>
              <a:rect l="l" t="t" r="r" b="b"/>
              <a:pathLst>
                <a:path w="883" h="35094" extrusionOk="0">
                  <a:moveTo>
                    <a:pt x="442" y="1"/>
                  </a:moveTo>
                  <a:cubicBezTo>
                    <a:pt x="197" y="1"/>
                    <a:pt x="1" y="197"/>
                    <a:pt x="1" y="442"/>
                  </a:cubicBezTo>
                  <a:lnTo>
                    <a:pt x="1" y="34653"/>
                  </a:lnTo>
                  <a:cubicBezTo>
                    <a:pt x="1" y="34898"/>
                    <a:pt x="197" y="35093"/>
                    <a:pt x="442" y="35093"/>
                  </a:cubicBezTo>
                  <a:cubicBezTo>
                    <a:pt x="686" y="35093"/>
                    <a:pt x="882" y="34898"/>
                    <a:pt x="882" y="34653"/>
                  </a:cubicBezTo>
                  <a:lnTo>
                    <a:pt x="882" y="442"/>
                  </a:lnTo>
                  <a:cubicBezTo>
                    <a:pt x="882" y="197"/>
                    <a:pt x="686" y="1"/>
                    <a:pt x="4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2;p15">
              <a:extLst>
                <a:ext uri="{FF2B5EF4-FFF2-40B4-BE49-F238E27FC236}">
                  <a16:creationId xmlns:a16="http://schemas.microsoft.com/office/drawing/2014/main" id="{B0690523-0774-FE75-C52A-5DC7D47B258D}"/>
                </a:ext>
              </a:extLst>
            </p:cNvPr>
            <p:cNvSpPr/>
            <p:nvPr/>
          </p:nvSpPr>
          <p:spPr>
            <a:xfrm>
              <a:off x="1389047" y="2511160"/>
              <a:ext cx="20695" cy="822516"/>
            </a:xfrm>
            <a:custGeom>
              <a:avLst/>
              <a:gdLst/>
              <a:ahLst/>
              <a:cxnLst/>
              <a:rect l="l" t="t" r="r" b="b"/>
              <a:pathLst>
                <a:path w="883" h="35094" extrusionOk="0">
                  <a:moveTo>
                    <a:pt x="441" y="1"/>
                  </a:moveTo>
                  <a:cubicBezTo>
                    <a:pt x="196" y="1"/>
                    <a:pt x="1" y="197"/>
                    <a:pt x="1" y="442"/>
                  </a:cubicBezTo>
                  <a:lnTo>
                    <a:pt x="1" y="34653"/>
                  </a:lnTo>
                  <a:cubicBezTo>
                    <a:pt x="1" y="34898"/>
                    <a:pt x="196" y="35093"/>
                    <a:pt x="441" y="35093"/>
                  </a:cubicBezTo>
                  <a:cubicBezTo>
                    <a:pt x="686" y="35093"/>
                    <a:pt x="882" y="34898"/>
                    <a:pt x="882" y="34653"/>
                  </a:cubicBezTo>
                  <a:lnTo>
                    <a:pt x="882" y="442"/>
                  </a:lnTo>
                  <a:cubicBezTo>
                    <a:pt x="882" y="197"/>
                    <a:pt x="686" y="1"/>
                    <a:pt x="4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3;p15">
              <a:extLst>
                <a:ext uri="{FF2B5EF4-FFF2-40B4-BE49-F238E27FC236}">
                  <a16:creationId xmlns:a16="http://schemas.microsoft.com/office/drawing/2014/main" id="{F3C83D71-3634-8A40-C868-D658A4314D3F}"/>
                </a:ext>
              </a:extLst>
            </p:cNvPr>
            <p:cNvSpPr/>
            <p:nvPr/>
          </p:nvSpPr>
          <p:spPr>
            <a:xfrm>
              <a:off x="1943507" y="2511160"/>
              <a:ext cx="20672" cy="822516"/>
            </a:xfrm>
            <a:custGeom>
              <a:avLst/>
              <a:gdLst/>
              <a:ahLst/>
              <a:cxnLst/>
              <a:rect l="l" t="t" r="r" b="b"/>
              <a:pathLst>
                <a:path w="882" h="35094" extrusionOk="0">
                  <a:moveTo>
                    <a:pt x="441" y="1"/>
                  </a:moveTo>
                  <a:cubicBezTo>
                    <a:pt x="196" y="1"/>
                    <a:pt x="0" y="197"/>
                    <a:pt x="0" y="442"/>
                  </a:cubicBezTo>
                  <a:lnTo>
                    <a:pt x="0" y="34653"/>
                  </a:lnTo>
                  <a:cubicBezTo>
                    <a:pt x="0" y="34898"/>
                    <a:pt x="196" y="35093"/>
                    <a:pt x="441" y="35093"/>
                  </a:cubicBezTo>
                  <a:cubicBezTo>
                    <a:pt x="686" y="35093"/>
                    <a:pt x="882" y="34898"/>
                    <a:pt x="882" y="34653"/>
                  </a:cubicBezTo>
                  <a:lnTo>
                    <a:pt x="882" y="442"/>
                  </a:lnTo>
                  <a:cubicBezTo>
                    <a:pt x="882" y="197"/>
                    <a:pt x="686" y="1"/>
                    <a:pt x="4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4;p15">
              <a:extLst>
                <a:ext uri="{FF2B5EF4-FFF2-40B4-BE49-F238E27FC236}">
                  <a16:creationId xmlns:a16="http://schemas.microsoft.com/office/drawing/2014/main" id="{7D6F9B8C-02A8-68E4-6B9A-72C53BDEA0E3}"/>
                </a:ext>
              </a:extLst>
            </p:cNvPr>
            <p:cNvSpPr/>
            <p:nvPr/>
          </p:nvSpPr>
          <p:spPr>
            <a:xfrm>
              <a:off x="2497968" y="2511160"/>
              <a:ext cx="20672" cy="822516"/>
            </a:xfrm>
            <a:custGeom>
              <a:avLst/>
              <a:gdLst/>
              <a:ahLst/>
              <a:cxnLst/>
              <a:rect l="l" t="t" r="r" b="b"/>
              <a:pathLst>
                <a:path w="882" h="35094" extrusionOk="0">
                  <a:moveTo>
                    <a:pt x="441" y="1"/>
                  </a:moveTo>
                  <a:cubicBezTo>
                    <a:pt x="196" y="1"/>
                    <a:pt x="0" y="197"/>
                    <a:pt x="0" y="442"/>
                  </a:cubicBezTo>
                  <a:lnTo>
                    <a:pt x="0" y="34653"/>
                  </a:lnTo>
                  <a:cubicBezTo>
                    <a:pt x="0" y="34898"/>
                    <a:pt x="196" y="35093"/>
                    <a:pt x="441" y="35093"/>
                  </a:cubicBezTo>
                  <a:cubicBezTo>
                    <a:pt x="686" y="35093"/>
                    <a:pt x="882" y="34898"/>
                    <a:pt x="882" y="34653"/>
                  </a:cubicBezTo>
                  <a:lnTo>
                    <a:pt x="882" y="442"/>
                  </a:lnTo>
                  <a:cubicBezTo>
                    <a:pt x="882" y="197"/>
                    <a:pt x="686" y="1"/>
                    <a:pt x="4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5;p15">
              <a:extLst>
                <a:ext uri="{FF2B5EF4-FFF2-40B4-BE49-F238E27FC236}">
                  <a16:creationId xmlns:a16="http://schemas.microsoft.com/office/drawing/2014/main" id="{60DC1E17-7563-CC3D-0CDF-E8DE09743BA0}"/>
                </a:ext>
              </a:extLst>
            </p:cNvPr>
            <p:cNvSpPr/>
            <p:nvPr/>
          </p:nvSpPr>
          <p:spPr>
            <a:xfrm>
              <a:off x="3052406" y="2511160"/>
              <a:ext cx="20695" cy="822516"/>
            </a:xfrm>
            <a:custGeom>
              <a:avLst/>
              <a:gdLst/>
              <a:ahLst/>
              <a:cxnLst/>
              <a:rect l="l" t="t" r="r" b="b"/>
              <a:pathLst>
                <a:path w="883" h="35094" extrusionOk="0">
                  <a:moveTo>
                    <a:pt x="442" y="1"/>
                  </a:moveTo>
                  <a:cubicBezTo>
                    <a:pt x="197" y="1"/>
                    <a:pt x="1" y="197"/>
                    <a:pt x="1" y="442"/>
                  </a:cubicBezTo>
                  <a:lnTo>
                    <a:pt x="1" y="34653"/>
                  </a:lnTo>
                  <a:cubicBezTo>
                    <a:pt x="1" y="34898"/>
                    <a:pt x="197" y="35093"/>
                    <a:pt x="442" y="35093"/>
                  </a:cubicBezTo>
                  <a:cubicBezTo>
                    <a:pt x="687" y="35093"/>
                    <a:pt x="882" y="34898"/>
                    <a:pt x="882" y="34653"/>
                  </a:cubicBezTo>
                  <a:lnTo>
                    <a:pt x="882" y="442"/>
                  </a:lnTo>
                  <a:cubicBezTo>
                    <a:pt x="882" y="197"/>
                    <a:pt x="687" y="1"/>
                    <a:pt x="4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6;p15">
              <a:extLst>
                <a:ext uri="{FF2B5EF4-FFF2-40B4-BE49-F238E27FC236}">
                  <a16:creationId xmlns:a16="http://schemas.microsoft.com/office/drawing/2014/main" id="{496D3A4C-F181-3749-EE86-78EB61C6CB6D}"/>
                </a:ext>
              </a:extLst>
            </p:cNvPr>
            <p:cNvSpPr/>
            <p:nvPr/>
          </p:nvSpPr>
          <p:spPr>
            <a:xfrm>
              <a:off x="3606867" y="2511160"/>
              <a:ext cx="20695" cy="822516"/>
            </a:xfrm>
            <a:custGeom>
              <a:avLst/>
              <a:gdLst/>
              <a:ahLst/>
              <a:cxnLst/>
              <a:rect l="l" t="t" r="r" b="b"/>
              <a:pathLst>
                <a:path w="883" h="35094" extrusionOk="0">
                  <a:moveTo>
                    <a:pt x="441" y="1"/>
                  </a:moveTo>
                  <a:cubicBezTo>
                    <a:pt x="197" y="1"/>
                    <a:pt x="1" y="197"/>
                    <a:pt x="1" y="442"/>
                  </a:cubicBezTo>
                  <a:lnTo>
                    <a:pt x="1" y="34653"/>
                  </a:lnTo>
                  <a:cubicBezTo>
                    <a:pt x="1" y="34898"/>
                    <a:pt x="197" y="35093"/>
                    <a:pt x="441" y="35093"/>
                  </a:cubicBezTo>
                  <a:cubicBezTo>
                    <a:pt x="686" y="35093"/>
                    <a:pt x="882" y="34898"/>
                    <a:pt x="882" y="34653"/>
                  </a:cubicBezTo>
                  <a:lnTo>
                    <a:pt x="882" y="442"/>
                  </a:lnTo>
                  <a:cubicBezTo>
                    <a:pt x="882" y="197"/>
                    <a:pt x="686" y="1"/>
                    <a:pt x="4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7;p15">
              <a:extLst>
                <a:ext uri="{FF2B5EF4-FFF2-40B4-BE49-F238E27FC236}">
                  <a16:creationId xmlns:a16="http://schemas.microsoft.com/office/drawing/2014/main" id="{8CA75D4A-E9FF-6761-3CA6-5D9244B1AD77}"/>
                </a:ext>
              </a:extLst>
            </p:cNvPr>
            <p:cNvSpPr/>
            <p:nvPr/>
          </p:nvSpPr>
          <p:spPr>
            <a:xfrm>
              <a:off x="3022570" y="1957261"/>
              <a:ext cx="93563" cy="256008"/>
            </a:xfrm>
            <a:custGeom>
              <a:avLst/>
              <a:gdLst/>
              <a:ahLst/>
              <a:cxnLst/>
              <a:rect l="l" t="t" r="r" b="b"/>
              <a:pathLst>
                <a:path w="3992" h="10923" extrusionOk="0">
                  <a:moveTo>
                    <a:pt x="2009" y="1"/>
                  </a:moveTo>
                  <a:cubicBezTo>
                    <a:pt x="906" y="1"/>
                    <a:pt x="0" y="882"/>
                    <a:pt x="0" y="1985"/>
                  </a:cubicBezTo>
                  <a:lnTo>
                    <a:pt x="0" y="8915"/>
                  </a:lnTo>
                  <a:cubicBezTo>
                    <a:pt x="0" y="10018"/>
                    <a:pt x="906" y="10923"/>
                    <a:pt x="2009" y="10923"/>
                  </a:cubicBezTo>
                  <a:cubicBezTo>
                    <a:pt x="3110" y="10923"/>
                    <a:pt x="3991" y="10018"/>
                    <a:pt x="3991" y="8915"/>
                  </a:cubicBezTo>
                  <a:lnTo>
                    <a:pt x="3991" y="1985"/>
                  </a:lnTo>
                  <a:cubicBezTo>
                    <a:pt x="3991" y="882"/>
                    <a:pt x="3110" y="1"/>
                    <a:pt x="2009" y="1"/>
                  </a:cubicBezTo>
                  <a:close/>
                </a:path>
              </a:pathLst>
            </a:custGeom>
            <a:solidFill>
              <a:srgbClr val="839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8;p15">
              <a:extLst>
                <a:ext uri="{FF2B5EF4-FFF2-40B4-BE49-F238E27FC236}">
                  <a16:creationId xmlns:a16="http://schemas.microsoft.com/office/drawing/2014/main" id="{E6374B10-0364-EAD6-3FA8-F27CFD2F0758}"/>
                </a:ext>
              </a:extLst>
            </p:cNvPr>
            <p:cNvSpPr/>
            <p:nvPr/>
          </p:nvSpPr>
          <p:spPr>
            <a:xfrm>
              <a:off x="3209672" y="1880339"/>
              <a:ext cx="93562" cy="332930"/>
            </a:xfrm>
            <a:custGeom>
              <a:avLst/>
              <a:gdLst/>
              <a:ahLst/>
              <a:cxnLst/>
              <a:rect l="l" t="t" r="r" b="b"/>
              <a:pathLst>
                <a:path w="3992" h="14205" extrusionOk="0">
                  <a:moveTo>
                    <a:pt x="2009" y="1"/>
                  </a:moveTo>
                  <a:cubicBezTo>
                    <a:pt x="906" y="1"/>
                    <a:pt x="1" y="908"/>
                    <a:pt x="1" y="2009"/>
                  </a:cubicBezTo>
                  <a:lnTo>
                    <a:pt x="1" y="12197"/>
                  </a:lnTo>
                  <a:cubicBezTo>
                    <a:pt x="1" y="13300"/>
                    <a:pt x="906" y="14205"/>
                    <a:pt x="2009" y="14205"/>
                  </a:cubicBezTo>
                  <a:cubicBezTo>
                    <a:pt x="3110" y="14205"/>
                    <a:pt x="3992" y="13300"/>
                    <a:pt x="3992" y="12197"/>
                  </a:cubicBezTo>
                  <a:lnTo>
                    <a:pt x="3992" y="2009"/>
                  </a:lnTo>
                  <a:cubicBezTo>
                    <a:pt x="3992" y="908"/>
                    <a:pt x="3110" y="1"/>
                    <a:pt x="2009" y="1"/>
                  </a:cubicBezTo>
                  <a:close/>
                </a:path>
              </a:pathLst>
            </a:custGeom>
            <a:solidFill>
              <a:srgbClr val="A680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9;p15">
              <a:extLst>
                <a:ext uri="{FF2B5EF4-FFF2-40B4-BE49-F238E27FC236}">
                  <a16:creationId xmlns:a16="http://schemas.microsoft.com/office/drawing/2014/main" id="{0192E844-66CA-6DAB-D2DC-DBE792335C58}"/>
                </a:ext>
              </a:extLst>
            </p:cNvPr>
            <p:cNvSpPr/>
            <p:nvPr/>
          </p:nvSpPr>
          <p:spPr>
            <a:xfrm>
              <a:off x="3396796" y="2020988"/>
              <a:ext cx="93563" cy="192281"/>
            </a:xfrm>
            <a:custGeom>
              <a:avLst/>
              <a:gdLst/>
              <a:ahLst/>
              <a:cxnLst/>
              <a:rect l="l" t="t" r="r" b="b"/>
              <a:pathLst>
                <a:path w="3992" h="8204" extrusionOk="0">
                  <a:moveTo>
                    <a:pt x="2009" y="1"/>
                  </a:moveTo>
                  <a:cubicBezTo>
                    <a:pt x="906" y="1"/>
                    <a:pt x="0" y="883"/>
                    <a:pt x="0" y="1984"/>
                  </a:cubicBezTo>
                  <a:lnTo>
                    <a:pt x="0" y="6196"/>
                  </a:lnTo>
                  <a:cubicBezTo>
                    <a:pt x="0" y="7299"/>
                    <a:pt x="906" y="8204"/>
                    <a:pt x="2009" y="8204"/>
                  </a:cubicBezTo>
                  <a:cubicBezTo>
                    <a:pt x="3110" y="8204"/>
                    <a:pt x="3991" y="7299"/>
                    <a:pt x="3991" y="6196"/>
                  </a:cubicBezTo>
                  <a:lnTo>
                    <a:pt x="3991" y="1984"/>
                  </a:lnTo>
                  <a:cubicBezTo>
                    <a:pt x="3991" y="883"/>
                    <a:pt x="3110" y="1"/>
                    <a:pt x="2009" y="1"/>
                  </a:cubicBezTo>
                  <a:close/>
                </a:path>
              </a:pathLst>
            </a:custGeom>
            <a:solidFill>
              <a:srgbClr val="839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0;p15">
              <a:extLst>
                <a:ext uri="{FF2B5EF4-FFF2-40B4-BE49-F238E27FC236}">
                  <a16:creationId xmlns:a16="http://schemas.microsoft.com/office/drawing/2014/main" id="{DFCD04E1-2CA0-9659-F28D-B4097ADEA35A}"/>
                </a:ext>
              </a:extLst>
            </p:cNvPr>
            <p:cNvSpPr/>
            <p:nvPr/>
          </p:nvSpPr>
          <p:spPr>
            <a:xfrm>
              <a:off x="3583921" y="1841925"/>
              <a:ext cx="93539" cy="371344"/>
            </a:xfrm>
            <a:custGeom>
              <a:avLst/>
              <a:gdLst/>
              <a:ahLst/>
              <a:cxnLst/>
              <a:rect l="l" t="t" r="r" b="b"/>
              <a:pathLst>
                <a:path w="3991" h="15844" extrusionOk="0">
                  <a:moveTo>
                    <a:pt x="2008" y="0"/>
                  </a:moveTo>
                  <a:cubicBezTo>
                    <a:pt x="905" y="0"/>
                    <a:pt x="0" y="882"/>
                    <a:pt x="0" y="1983"/>
                  </a:cubicBezTo>
                  <a:lnTo>
                    <a:pt x="0" y="13836"/>
                  </a:lnTo>
                  <a:cubicBezTo>
                    <a:pt x="0" y="14939"/>
                    <a:pt x="905" y="15844"/>
                    <a:pt x="2008" y="15844"/>
                  </a:cubicBezTo>
                  <a:cubicBezTo>
                    <a:pt x="3109" y="15844"/>
                    <a:pt x="3991" y="14939"/>
                    <a:pt x="3991" y="13836"/>
                  </a:cubicBezTo>
                  <a:lnTo>
                    <a:pt x="3991" y="1983"/>
                  </a:lnTo>
                  <a:cubicBezTo>
                    <a:pt x="3991" y="882"/>
                    <a:pt x="3109" y="0"/>
                    <a:pt x="2008" y="0"/>
                  </a:cubicBezTo>
                  <a:close/>
                </a:path>
              </a:pathLst>
            </a:custGeom>
            <a:solidFill>
              <a:srgbClr val="A680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1;p15">
              <a:extLst>
                <a:ext uri="{FF2B5EF4-FFF2-40B4-BE49-F238E27FC236}">
                  <a16:creationId xmlns:a16="http://schemas.microsoft.com/office/drawing/2014/main" id="{6A88DD11-D0A0-C220-283F-4F3D54E00764}"/>
                </a:ext>
              </a:extLst>
            </p:cNvPr>
            <p:cNvSpPr/>
            <p:nvPr/>
          </p:nvSpPr>
          <p:spPr>
            <a:xfrm>
              <a:off x="3771023" y="1676621"/>
              <a:ext cx="93563" cy="536648"/>
            </a:xfrm>
            <a:custGeom>
              <a:avLst/>
              <a:gdLst/>
              <a:ahLst/>
              <a:cxnLst/>
              <a:rect l="l" t="t" r="r" b="b"/>
              <a:pathLst>
                <a:path w="3992" h="22897" extrusionOk="0">
                  <a:moveTo>
                    <a:pt x="2009" y="0"/>
                  </a:moveTo>
                  <a:cubicBezTo>
                    <a:pt x="906" y="0"/>
                    <a:pt x="1" y="905"/>
                    <a:pt x="1" y="2008"/>
                  </a:cubicBezTo>
                  <a:lnTo>
                    <a:pt x="1" y="20889"/>
                  </a:lnTo>
                  <a:cubicBezTo>
                    <a:pt x="1" y="21992"/>
                    <a:pt x="906" y="22897"/>
                    <a:pt x="2009" y="22897"/>
                  </a:cubicBezTo>
                  <a:cubicBezTo>
                    <a:pt x="3110" y="22897"/>
                    <a:pt x="3991" y="21992"/>
                    <a:pt x="3991" y="20889"/>
                  </a:cubicBezTo>
                  <a:lnTo>
                    <a:pt x="3991" y="2008"/>
                  </a:lnTo>
                  <a:cubicBezTo>
                    <a:pt x="3991" y="905"/>
                    <a:pt x="3110" y="0"/>
                    <a:pt x="2009" y="0"/>
                  </a:cubicBezTo>
                  <a:close/>
                </a:path>
              </a:pathLst>
            </a:custGeom>
            <a:solidFill>
              <a:srgbClr val="839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2;p15">
              <a:extLst>
                <a:ext uri="{FF2B5EF4-FFF2-40B4-BE49-F238E27FC236}">
                  <a16:creationId xmlns:a16="http://schemas.microsoft.com/office/drawing/2014/main" id="{3CD8A3C9-0BF9-E1BF-DC1D-E029C29BF847}"/>
                </a:ext>
              </a:extLst>
            </p:cNvPr>
            <p:cNvSpPr/>
            <p:nvPr/>
          </p:nvSpPr>
          <p:spPr>
            <a:xfrm>
              <a:off x="1731925" y="3282300"/>
              <a:ext cx="1154273" cy="1154297"/>
            </a:xfrm>
            <a:custGeom>
              <a:avLst/>
              <a:gdLst/>
              <a:ahLst/>
              <a:cxnLst/>
              <a:rect l="l" t="t" r="r" b="b"/>
              <a:pathLst>
                <a:path w="49249" h="49250" extrusionOk="0">
                  <a:moveTo>
                    <a:pt x="24931" y="7274"/>
                  </a:moveTo>
                  <a:cubicBezTo>
                    <a:pt x="25199" y="7274"/>
                    <a:pt x="25493" y="7298"/>
                    <a:pt x="25764" y="7298"/>
                  </a:cubicBezTo>
                  <a:cubicBezTo>
                    <a:pt x="25787" y="7323"/>
                    <a:pt x="25813" y="7323"/>
                    <a:pt x="25836" y="7323"/>
                  </a:cubicBezTo>
                  <a:cubicBezTo>
                    <a:pt x="34874" y="7935"/>
                    <a:pt x="41976" y="15454"/>
                    <a:pt x="41976" y="24613"/>
                  </a:cubicBezTo>
                  <a:cubicBezTo>
                    <a:pt x="41976" y="33796"/>
                    <a:pt x="34874" y="41315"/>
                    <a:pt x="25836" y="41926"/>
                  </a:cubicBezTo>
                  <a:lnTo>
                    <a:pt x="25787" y="41926"/>
                  </a:lnTo>
                  <a:cubicBezTo>
                    <a:pt x="25493" y="41952"/>
                    <a:pt x="25199" y="41975"/>
                    <a:pt x="24931" y="41975"/>
                  </a:cubicBezTo>
                  <a:lnTo>
                    <a:pt x="24637" y="41975"/>
                  </a:lnTo>
                  <a:cubicBezTo>
                    <a:pt x="15037" y="41975"/>
                    <a:pt x="7273" y="34213"/>
                    <a:pt x="7273" y="24613"/>
                  </a:cubicBezTo>
                  <a:cubicBezTo>
                    <a:pt x="7273" y="15037"/>
                    <a:pt x="15037" y="7274"/>
                    <a:pt x="24637" y="7274"/>
                  </a:cubicBezTo>
                  <a:close/>
                  <a:moveTo>
                    <a:pt x="24637" y="0"/>
                  </a:moveTo>
                  <a:cubicBezTo>
                    <a:pt x="11021" y="0"/>
                    <a:pt x="1" y="11020"/>
                    <a:pt x="1" y="24613"/>
                  </a:cubicBezTo>
                  <a:cubicBezTo>
                    <a:pt x="1" y="38229"/>
                    <a:pt x="11021" y="49249"/>
                    <a:pt x="24637" y="49249"/>
                  </a:cubicBezTo>
                  <a:cubicBezTo>
                    <a:pt x="25102" y="49249"/>
                    <a:pt x="25568" y="49224"/>
                    <a:pt x="26009" y="49200"/>
                  </a:cubicBezTo>
                  <a:cubicBezTo>
                    <a:pt x="26107" y="49200"/>
                    <a:pt x="26179" y="49200"/>
                    <a:pt x="26277" y="49175"/>
                  </a:cubicBezTo>
                  <a:lnTo>
                    <a:pt x="26351" y="49175"/>
                  </a:lnTo>
                  <a:cubicBezTo>
                    <a:pt x="39135" y="48293"/>
                    <a:pt x="49248" y="37641"/>
                    <a:pt x="49248" y="24613"/>
                  </a:cubicBezTo>
                  <a:cubicBezTo>
                    <a:pt x="49248" y="11608"/>
                    <a:pt x="39135" y="956"/>
                    <a:pt x="26351" y="74"/>
                  </a:cubicBezTo>
                  <a:lnTo>
                    <a:pt x="26277" y="74"/>
                  </a:lnTo>
                  <a:cubicBezTo>
                    <a:pt x="26179" y="49"/>
                    <a:pt x="26107" y="49"/>
                    <a:pt x="26009" y="49"/>
                  </a:cubicBezTo>
                  <a:cubicBezTo>
                    <a:pt x="25542" y="25"/>
                    <a:pt x="25102" y="0"/>
                    <a:pt x="246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3;p15">
              <a:extLst>
                <a:ext uri="{FF2B5EF4-FFF2-40B4-BE49-F238E27FC236}">
                  <a16:creationId xmlns:a16="http://schemas.microsoft.com/office/drawing/2014/main" id="{F9DCF953-E74C-12CF-FC08-CA4C90F6E884}"/>
                </a:ext>
              </a:extLst>
            </p:cNvPr>
            <p:cNvSpPr/>
            <p:nvPr/>
          </p:nvSpPr>
          <p:spPr>
            <a:xfrm>
              <a:off x="2316246" y="3290996"/>
              <a:ext cx="569953" cy="1136742"/>
            </a:xfrm>
            <a:custGeom>
              <a:avLst/>
              <a:gdLst/>
              <a:ahLst/>
              <a:cxnLst/>
              <a:rect l="l" t="t" r="r" b="b"/>
              <a:pathLst>
                <a:path w="24318" h="48501" extrusionOk="0">
                  <a:moveTo>
                    <a:pt x="3623" y="0"/>
                  </a:moveTo>
                  <a:cubicBezTo>
                    <a:pt x="1662" y="0"/>
                    <a:pt x="0" y="1588"/>
                    <a:pt x="0" y="3645"/>
                  </a:cubicBezTo>
                  <a:cubicBezTo>
                    <a:pt x="0" y="5409"/>
                    <a:pt x="1274" y="6878"/>
                    <a:pt x="3011" y="7221"/>
                  </a:cubicBezTo>
                  <a:cubicBezTo>
                    <a:pt x="10995" y="8765"/>
                    <a:pt x="17045" y="15792"/>
                    <a:pt x="17045" y="24242"/>
                  </a:cubicBezTo>
                  <a:cubicBezTo>
                    <a:pt x="17045" y="32715"/>
                    <a:pt x="10995" y="39743"/>
                    <a:pt x="3011" y="41287"/>
                  </a:cubicBezTo>
                  <a:cubicBezTo>
                    <a:pt x="1274" y="41630"/>
                    <a:pt x="0" y="43099"/>
                    <a:pt x="0" y="44862"/>
                  </a:cubicBezTo>
                  <a:cubicBezTo>
                    <a:pt x="0" y="46928"/>
                    <a:pt x="1676" y="48501"/>
                    <a:pt x="3649" y="48501"/>
                  </a:cubicBezTo>
                  <a:cubicBezTo>
                    <a:pt x="3874" y="48501"/>
                    <a:pt x="4103" y="48480"/>
                    <a:pt x="4334" y="48438"/>
                  </a:cubicBezTo>
                  <a:cubicBezTo>
                    <a:pt x="15722" y="46257"/>
                    <a:pt x="24317" y="36265"/>
                    <a:pt x="24317" y="24242"/>
                  </a:cubicBezTo>
                  <a:cubicBezTo>
                    <a:pt x="24317" y="12242"/>
                    <a:pt x="15722" y="2225"/>
                    <a:pt x="4334" y="70"/>
                  </a:cubicBezTo>
                  <a:cubicBezTo>
                    <a:pt x="4094" y="23"/>
                    <a:pt x="3856" y="0"/>
                    <a:pt x="3623" y="0"/>
                  </a:cubicBezTo>
                  <a:close/>
                </a:path>
              </a:pathLst>
            </a:custGeom>
            <a:solidFill>
              <a:srgbClr val="A680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عنوان 2">
            <a:extLst>
              <a:ext uri="{FF2B5EF4-FFF2-40B4-BE49-F238E27FC236}">
                <a16:creationId xmlns:a16="http://schemas.microsoft.com/office/drawing/2014/main" id="{262AD7FC-82C1-1F23-BF45-442FA392932C}"/>
              </a:ext>
            </a:extLst>
          </p:cNvPr>
          <p:cNvSpPr txBox="1">
            <a:spLocks/>
          </p:cNvSpPr>
          <p:nvPr/>
        </p:nvSpPr>
        <p:spPr>
          <a:xfrm>
            <a:off x="2383464" y="2420624"/>
            <a:ext cx="3435661" cy="2660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dirty="0"/>
              <a:t>Prepared by:</a:t>
            </a:r>
          </a:p>
          <a:p>
            <a:pPr>
              <a:lnSpc>
                <a:spcPct val="150000"/>
              </a:lnSpc>
            </a:pPr>
            <a:r>
              <a:rPr lang="en-US" sz="1100" dirty="0"/>
              <a:t>Abdallah </a:t>
            </a:r>
            <a:r>
              <a:rPr lang="en-US" sz="1100" dirty="0" err="1"/>
              <a:t>Mahameed</a:t>
            </a:r>
            <a:endParaRPr lang="ar-JO" sz="1100" dirty="0"/>
          </a:p>
          <a:p>
            <a:pPr>
              <a:lnSpc>
                <a:spcPct val="150000"/>
              </a:lnSpc>
            </a:pPr>
            <a:r>
              <a:rPr lang="en-US" sz="1100" dirty="0"/>
              <a:t>Lina Hbaisheh</a:t>
            </a:r>
          </a:p>
          <a:p>
            <a:pPr>
              <a:lnSpc>
                <a:spcPct val="150000"/>
              </a:lnSpc>
            </a:pPr>
            <a:r>
              <a:rPr lang="en-US" sz="1100" dirty="0"/>
              <a:t>Najla Assi</a:t>
            </a:r>
          </a:p>
          <a:p>
            <a:pPr>
              <a:lnSpc>
                <a:spcPct val="150000"/>
              </a:lnSpc>
            </a:pPr>
            <a:r>
              <a:rPr lang="en-US" sz="1100" dirty="0"/>
              <a:t>Rema’ Emad</a:t>
            </a:r>
          </a:p>
          <a:p>
            <a:pPr>
              <a:lnSpc>
                <a:spcPct val="150000"/>
              </a:lnSpc>
            </a:pPr>
            <a:r>
              <a:rPr lang="en-US" sz="1100" dirty="0"/>
              <a:t>Ahmad Wael</a:t>
            </a:r>
          </a:p>
          <a:p>
            <a:pPr>
              <a:lnSpc>
                <a:spcPct val="150000"/>
              </a:lnSpc>
            </a:pPr>
            <a:endParaRPr lang="en-US" sz="1100" dirty="0"/>
          </a:p>
          <a:p>
            <a:pPr>
              <a:lnSpc>
                <a:spcPct val="150000"/>
              </a:lnSpc>
            </a:pPr>
            <a:r>
              <a:rPr lang="en-US" sz="1100" dirty="0"/>
              <a:t>Supervisor: Dr. Yahya Saleh</a:t>
            </a:r>
          </a:p>
        </p:txBody>
      </p:sp>
    </p:spTree>
    <p:extLst>
      <p:ext uri="{BB962C8B-B14F-4D97-AF65-F5344CB8AC3E}">
        <p14:creationId xmlns:p14="http://schemas.microsoft.com/office/powerpoint/2010/main" val="174799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93;p43">
            <a:extLst>
              <a:ext uri="{FF2B5EF4-FFF2-40B4-BE49-F238E27FC236}">
                <a16:creationId xmlns:a16="http://schemas.microsoft.com/office/drawing/2014/main" id="{A5E12962-C992-30D8-30B0-E536EB490BB0}"/>
              </a:ext>
            </a:extLst>
          </p:cNvPr>
          <p:cNvSpPr txBox="1">
            <a:spLocks/>
          </p:cNvSpPr>
          <p:nvPr/>
        </p:nvSpPr>
        <p:spPr>
          <a:xfrm>
            <a:off x="329332" y="1403885"/>
            <a:ext cx="3754471" cy="265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Montserrat"/>
              <a:buNone/>
              <a:defRPr sz="4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l"/>
            <a:r>
              <a:rPr lang="en-US" sz="6600" dirty="0"/>
              <a:t>04</a:t>
            </a:r>
          </a:p>
          <a:p>
            <a:pPr algn="l"/>
            <a:r>
              <a:rPr lang="en-US" dirty="0"/>
              <a:t>LITERATURE REVIEW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E5696549-4B36-865C-2A8E-23823C063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363" y="1291915"/>
            <a:ext cx="4808637" cy="288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19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780;p57">
            <a:extLst>
              <a:ext uri="{FF2B5EF4-FFF2-40B4-BE49-F238E27FC236}">
                <a16:creationId xmlns:a16="http://schemas.microsoft.com/office/drawing/2014/main" id="{908B266F-C16A-D268-C7C9-703041717D10}"/>
              </a:ext>
            </a:extLst>
          </p:cNvPr>
          <p:cNvSpPr txBox="1">
            <a:spLocks/>
          </p:cNvSpPr>
          <p:nvPr/>
        </p:nvSpPr>
        <p:spPr>
          <a:xfrm>
            <a:off x="414984" y="1511299"/>
            <a:ext cx="22590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spcAft>
                <a:spcPts val="1600"/>
              </a:spcAft>
              <a:buFont typeface="Open Sans"/>
              <a:buNone/>
            </a:pPr>
            <a:r>
              <a:rPr lang="en-US" sz="1600" b="1" dirty="0">
                <a:solidFill>
                  <a:schemeClr val="accent4"/>
                </a:solidFill>
                <a:latin typeface="Montserrat" panose="00000500000000000000"/>
              </a:rPr>
              <a:t>What is forecasting:</a:t>
            </a:r>
          </a:p>
        </p:txBody>
      </p:sp>
      <p:grpSp>
        <p:nvGrpSpPr>
          <p:cNvPr id="4" name="Google Shape;1791;p57">
            <a:extLst>
              <a:ext uri="{FF2B5EF4-FFF2-40B4-BE49-F238E27FC236}">
                <a16:creationId xmlns:a16="http://schemas.microsoft.com/office/drawing/2014/main" id="{F905F66F-EFE4-5AE0-BDB9-0BA7CE63B041}"/>
              </a:ext>
            </a:extLst>
          </p:cNvPr>
          <p:cNvGrpSpPr/>
          <p:nvPr/>
        </p:nvGrpSpPr>
        <p:grpSpPr>
          <a:xfrm>
            <a:off x="3570840" y="1364796"/>
            <a:ext cx="1733013" cy="3316169"/>
            <a:chOff x="3570840" y="1166608"/>
            <a:chExt cx="1733013" cy="3316169"/>
          </a:xfrm>
        </p:grpSpPr>
        <p:sp>
          <p:nvSpPr>
            <p:cNvPr id="5" name="Google Shape;1792;p57">
              <a:extLst>
                <a:ext uri="{FF2B5EF4-FFF2-40B4-BE49-F238E27FC236}">
                  <a16:creationId xmlns:a16="http://schemas.microsoft.com/office/drawing/2014/main" id="{D5590F21-D8CE-82C6-10CB-09CDEBEBAAD5}"/>
                </a:ext>
              </a:extLst>
            </p:cNvPr>
            <p:cNvSpPr/>
            <p:nvPr/>
          </p:nvSpPr>
          <p:spPr>
            <a:xfrm>
              <a:off x="3742097" y="4025522"/>
              <a:ext cx="323862" cy="454281"/>
            </a:xfrm>
            <a:custGeom>
              <a:avLst/>
              <a:gdLst/>
              <a:ahLst/>
              <a:cxnLst/>
              <a:rect l="l" t="t" r="r" b="b"/>
              <a:pathLst>
                <a:path w="2612" h="3664" extrusionOk="0">
                  <a:moveTo>
                    <a:pt x="1125" y="1"/>
                  </a:moveTo>
                  <a:lnTo>
                    <a:pt x="1" y="932"/>
                  </a:lnTo>
                  <a:lnTo>
                    <a:pt x="2237" y="3663"/>
                  </a:lnTo>
                  <a:lnTo>
                    <a:pt x="2346" y="3566"/>
                  </a:lnTo>
                  <a:cubicBezTo>
                    <a:pt x="2563" y="3349"/>
                    <a:pt x="2612" y="3010"/>
                    <a:pt x="2479" y="2745"/>
                  </a:cubicBezTo>
                  <a:lnTo>
                    <a:pt x="2152" y="2152"/>
                  </a:lnTo>
                  <a:lnTo>
                    <a:pt x="2056" y="1137"/>
                  </a:lnTo>
                  <a:lnTo>
                    <a:pt x="11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793;p57">
              <a:extLst>
                <a:ext uri="{FF2B5EF4-FFF2-40B4-BE49-F238E27FC236}">
                  <a16:creationId xmlns:a16="http://schemas.microsoft.com/office/drawing/2014/main" id="{B5BD42BC-1EB7-435A-D8E6-0E279B355A91}"/>
                </a:ext>
              </a:extLst>
            </p:cNvPr>
            <p:cNvSpPr/>
            <p:nvPr/>
          </p:nvSpPr>
          <p:spPr>
            <a:xfrm>
              <a:off x="3737633" y="4115534"/>
              <a:ext cx="311835" cy="367244"/>
            </a:xfrm>
            <a:custGeom>
              <a:avLst/>
              <a:gdLst/>
              <a:ahLst/>
              <a:cxnLst/>
              <a:rect l="l" t="t" r="r" b="b"/>
              <a:pathLst>
                <a:path w="2515" h="2962" extrusionOk="0">
                  <a:moveTo>
                    <a:pt x="255" y="0"/>
                  </a:moveTo>
                  <a:lnTo>
                    <a:pt x="1" y="206"/>
                  </a:lnTo>
                  <a:lnTo>
                    <a:pt x="2273" y="2961"/>
                  </a:lnTo>
                  <a:lnTo>
                    <a:pt x="2515" y="276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794;p57">
              <a:extLst>
                <a:ext uri="{FF2B5EF4-FFF2-40B4-BE49-F238E27FC236}">
                  <a16:creationId xmlns:a16="http://schemas.microsoft.com/office/drawing/2014/main" id="{19DC42A1-F513-8211-86D5-439DE0597CA3}"/>
                </a:ext>
              </a:extLst>
            </p:cNvPr>
            <p:cNvSpPr/>
            <p:nvPr/>
          </p:nvSpPr>
          <p:spPr>
            <a:xfrm>
              <a:off x="4837650" y="4265307"/>
              <a:ext cx="464715" cy="213006"/>
            </a:xfrm>
            <a:custGeom>
              <a:avLst/>
              <a:gdLst/>
              <a:ahLst/>
              <a:cxnLst/>
              <a:rect l="l" t="t" r="r" b="b"/>
              <a:pathLst>
                <a:path w="3748" h="1718" extrusionOk="0">
                  <a:moveTo>
                    <a:pt x="1451" y="1"/>
                  </a:moveTo>
                  <a:lnTo>
                    <a:pt x="0" y="279"/>
                  </a:lnTo>
                  <a:lnTo>
                    <a:pt x="254" y="1717"/>
                  </a:lnTo>
                  <a:lnTo>
                    <a:pt x="3747" y="1064"/>
                  </a:lnTo>
                  <a:lnTo>
                    <a:pt x="3711" y="931"/>
                  </a:lnTo>
                  <a:cubicBezTo>
                    <a:pt x="3626" y="629"/>
                    <a:pt x="3361" y="424"/>
                    <a:pt x="3046" y="424"/>
                  </a:cubicBezTo>
                  <a:lnTo>
                    <a:pt x="2382" y="412"/>
                  </a:lnTo>
                  <a:lnTo>
                    <a:pt x="145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795;p57">
              <a:extLst>
                <a:ext uri="{FF2B5EF4-FFF2-40B4-BE49-F238E27FC236}">
                  <a16:creationId xmlns:a16="http://schemas.microsoft.com/office/drawing/2014/main" id="{8EE86FDA-0595-1B1C-50B1-E8C76331D427}"/>
                </a:ext>
              </a:extLst>
            </p:cNvPr>
            <p:cNvSpPr/>
            <p:nvPr/>
          </p:nvSpPr>
          <p:spPr>
            <a:xfrm>
              <a:off x="4861580" y="4361271"/>
              <a:ext cx="442272" cy="118530"/>
            </a:xfrm>
            <a:custGeom>
              <a:avLst/>
              <a:gdLst/>
              <a:ahLst/>
              <a:cxnLst/>
              <a:rect l="l" t="t" r="r" b="b"/>
              <a:pathLst>
                <a:path w="3567" h="956" extrusionOk="0">
                  <a:moveTo>
                    <a:pt x="3518" y="0"/>
                  </a:moveTo>
                  <a:lnTo>
                    <a:pt x="1" y="653"/>
                  </a:lnTo>
                  <a:lnTo>
                    <a:pt x="61" y="955"/>
                  </a:lnTo>
                  <a:lnTo>
                    <a:pt x="3566" y="315"/>
                  </a:lnTo>
                  <a:lnTo>
                    <a:pt x="35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96;p57">
              <a:extLst>
                <a:ext uri="{FF2B5EF4-FFF2-40B4-BE49-F238E27FC236}">
                  <a16:creationId xmlns:a16="http://schemas.microsoft.com/office/drawing/2014/main" id="{028A01EA-B00A-3DEF-0302-BB1C025C1A4A}"/>
                </a:ext>
              </a:extLst>
            </p:cNvPr>
            <p:cNvSpPr/>
            <p:nvPr/>
          </p:nvSpPr>
          <p:spPr>
            <a:xfrm>
              <a:off x="4797231" y="4072016"/>
              <a:ext cx="220330" cy="227884"/>
            </a:xfrm>
            <a:custGeom>
              <a:avLst/>
              <a:gdLst/>
              <a:ahLst/>
              <a:cxnLst/>
              <a:rect l="l" t="t" r="r" b="b"/>
              <a:pathLst>
                <a:path w="1777" h="1838" extrusionOk="0">
                  <a:moveTo>
                    <a:pt x="1390" y="1"/>
                  </a:moveTo>
                  <a:lnTo>
                    <a:pt x="0" y="266"/>
                  </a:lnTo>
                  <a:lnTo>
                    <a:pt x="326" y="1838"/>
                  </a:lnTo>
                  <a:lnTo>
                    <a:pt x="1777" y="1560"/>
                  </a:lnTo>
                  <a:lnTo>
                    <a:pt x="13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797;p57">
              <a:extLst>
                <a:ext uri="{FF2B5EF4-FFF2-40B4-BE49-F238E27FC236}">
                  <a16:creationId xmlns:a16="http://schemas.microsoft.com/office/drawing/2014/main" id="{8D0D0DA5-A16D-DA00-CDB2-C75A3C207730}"/>
                </a:ext>
              </a:extLst>
            </p:cNvPr>
            <p:cNvSpPr/>
            <p:nvPr/>
          </p:nvSpPr>
          <p:spPr>
            <a:xfrm>
              <a:off x="3881583" y="3896702"/>
              <a:ext cx="262363" cy="269915"/>
            </a:xfrm>
            <a:custGeom>
              <a:avLst/>
              <a:gdLst/>
              <a:ahLst/>
              <a:cxnLst/>
              <a:rect l="l" t="t" r="r" b="b"/>
              <a:pathLst>
                <a:path w="2116" h="2177" extrusionOk="0">
                  <a:moveTo>
                    <a:pt x="1209" y="0"/>
                  </a:moveTo>
                  <a:lnTo>
                    <a:pt x="0" y="1040"/>
                  </a:lnTo>
                  <a:lnTo>
                    <a:pt x="931" y="2176"/>
                  </a:lnTo>
                  <a:lnTo>
                    <a:pt x="2115" y="1088"/>
                  </a:lnTo>
                  <a:lnTo>
                    <a:pt x="12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798;p57">
              <a:extLst>
                <a:ext uri="{FF2B5EF4-FFF2-40B4-BE49-F238E27FC236}">
                  <a16:creationId xmlns:a16="http://schemas.microsoft.com/office/drawing/2014/main" id="{22EEF12B-33A0-A471-34AA-F9614563F7EF}"/>
                </a:ext>
              </a:extLst>
            </p:cNvPr>
            <p:cNvSpPr/>
            <p:nvPr/>
          </p:nvSpPr>
          <p:spPr>
            <a:xfrm>
              <a:off x="3937005" y="2997569"/>
              <a:ext cx="707487" cy="1134587"/>
            </a:xfrm>
            <a:custGeom>
              <a:avLst/>
              <a:gdLst/>
              <a:ahLst/>
              <a:cxnLst/>
              <a:rect l="l" t="t" r="r" b="b"/>
              <a:pathLst>
                <a:path w="5706" h="9151" extrusionOk="0">
                  <a:moveTo>
                    <a:pt x="4001" y="0"/>
                  </a:moveTo>
                  <a:lnTo>
                    <a:pt x="3022" y="568"/>
                  </a:lnTo>
                  <a:lnTo>
                    <a:pt x="3445" y="4086"/>
                  </a:lnTo>
                  <a:lnTo>
                    <a:pt x="0" y="7530"/>
                  </a:lnTo>
                  <a:lnTo>
                    <a:pt x="1427" y="9150"/>
                  </a:lnTo>
                  <a:lnTo>
                    <a:pt x="5705" y="5464"/>
                  </a:lnTo>
                  <a:lnTo>
                    <a:pt x="40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99;p57">
              <a:extLst>
                <a:ext uri="{FF2B5EF4-FFF2-40B4-BE49-F238E27FC236}">
                  <a16:creationId xmlns:a16="http://schemas.microsoft.com/office/drawing/2014/main" id="{5EE8E75D-369D-98D7-C3A7-B5C519476208}"/>
                </a:ext>
              </a:extLst>
            </p:cNvPr>
            <p:cNvSpPr/>
            <p:nvPr/>
          </p:nvSpPr>
          <p:spPr>
            <a:xfrm>
              <a:off x="4269664" y="2870113"/>
              <a:ext cx="785477" cy="1363835"/>
            </a:xfrm>
            <a:custGeom>
              <a:avLst/>
              <a:gdLst/>
              <a:ahLst/>
              <a:cxnLst/>
              <a:rect l="l" t="t" r="r" b="b"/>
              <a:pathLst>
                <a:path w="6335" h="11000" extrusionOk="0">
                  <a:moveTo>
                    <a:pt x="1" y="1"/>
                  </a:moveTo>
                  <a:cubicBezTo>
                    <a:pt x="182" y="1270"/>
                    <a:pt x="2212" y="4969"/>
                    <a:pt x="2212" y="4969"/>
                  </a:cubicBezTo>
                  <a:lnTo>
                    <a:pt x="3989" y="11000"/>
                  </a:lnTo>
                  <a:lnTo>
                    <a:pt x="6334" y="10553"/>
                  </a:lnTo>
                  <a:lnTo>
                    <a:pt x="3602" y="2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" name="Google Shape;1800;p57">
              <a:extLst>
                <a:ext uri="{FF2B5EF4-FFF2-40B4-BE49-F238E27FC236}">
                  <a16:creationId xmlns:a16="http://schemas.microsoft.com/office/drawing/2014/main" id="{193A0411-25C4-AE42-1EA9-3F7AC2057B9A}"/>
                </a:ext>
              </a:extLst>
            </p:cNvPr>
            <p:cNvGrpSpPr/>
            <p:nvPr/>
          </p:nvGrpSpPr>
          <p:grpSpPr>
            <a:xfrm>
              <a:off x="3570840" y="1166608"/>
              <a:ext cx="1727695" cy="1968456"/>
              <a:chOff x="3552575" y="1381425"/>
              <a:chExt cx="1636850" cy="1864952"/>
            </a:xfrm>
          </p:grpSpPr>
          <p:sp>
            <p:nvSpPr>
              <p:cNvPr id="14" name="Google Shape;1801;p57">
                <a:extLst>
                  <a:ext uri="{FF2B5EF4-FFF2-40B4-BE49-F238E27FC236}">
                    <a16:creationId xmlns:a16="http://schemas.microsoft.com/office/drawing/2014/main" id="{4DF9C00D-3D5D-28AB-98F6-AD971D980E02}"/>
                  </a:ext>
                </a:extLst>
              </p:cNvPr>
              <p:cNvSpPr/>
              <p:nvPr/>
            </p:nvSpPr>
            <p:spPr>
              <a:xfrm>
                <a:off x="4927511" y="1866260"/>
                <a:ext cx="259561" cy="194702"/>
              </a:xfrm>
              <a:custGeom>
                <a:avLst/>
                <a:gdLst/>
                <a:ahLst/>
                <a:cxnLst/>
                <a:rect l="l" t="t" r="r" b="b"/>
                <a:pathLst>
                  <a:path w="2097" h="1573" extrusionOk="0">
                    <a:moveTo>
                      <a:pt x="1045" y="0"/>
                    </a:moveTo>
                    <a:cubicBezTo>
                      <a:pt x="852" y="0"/>
                      <a:pt x="659" y="73"/>
                      <a:pt x="508" y="218"/>
                    </a:cubicBezTo>
                    <a:cubicBezTo>
                      <a:pt x="0" y="702"/>
                      <a:pt x="327" y="1560"/>
                      <a:pt x="1028" y="1572"/>
                    </a:cubicBezTo>
                    <a:cubicBezTo>
                      <a:pt x="1038" y="1572"/>
                      <a:pt x="1048" y="1572"/>
                      <a:pt x="1057" y="1572"/>
                    </a:cubicBezTo>
                    <a:cubicBezTo>
                      <a:pt x="1739" y="1572"/>
                      <a:pt x="2097" y="755"/>
                      <a:pt x="1620" y="254"/>
                    </a:cubicBezTo>
                    <a:cubicBezTo>
                      <a:pt x="1463" y="85"/>
                      <a:pt x="1254" y="0"/>
                      <a:pt x="1045" y="0"/>
                    </a:cubicBez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802;p57">
                <a:extLst>
                  <a:ext uri="{FF2B5EF4-FFF2-40B4-BE49-F238E27FC236}">
                    <a16:creationId xmlns:a16="http://schemas.microsoft.com/office/drawing/2014/main" id="{154B44DD-9578-150E-3477-497BA77DCF59}"/>
                  </a:ext>
                </a:extLst>
              </p:cNvPr>
              <p:cNvSpPr/>
              <p:nvPr/>
            </p:nvSpPr>
            <p:spPr>
              <a:xfrm>
                <a:off x="4993361" y="1685174"/>
                <a:ext cx="196064" cy="28803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2327" extrusionOk="0">
                    <a:moveTo>
                      <a:pt x="1404" y="0"/>
                    </a:moveTo>
                    <a:cubicBezTo>
                      <a:pt x="1353" y="0"/>
                      <a:pt x="1305" y="27"/>
                      <a:pt x="1281" y="74"/>
                    </a:cubicBezTo>
                    <a:lnTo>
                      <a:pt x="49" y="2104"/>
                    </a:lnTo>
                    <a:cubicBezTo>
                      <a:pt x="0" y="2165"/>
                      <a:pt x="24" y="2261"/>
                      <a:pt x="97" y="2310"/>
                    </a:cubicBezTo>
                    <a:cubicBezTo>
                      <a:pt x="120" y="2321"/>
                      <a:pt x="145" y="2327"/>
                      <a:pt x="169" y="2327"/>
                    </a:cubicBezTo>
                    <a:cubicBezTo>
                      <a:pt x="220" y="2327"/>
                      <a:pt x="270" y="2302"/>
                      <a:pt x="302" y="2261"/>
                    </a:cubicBezTo>
                    <a:lnTo>
                      <a:pt x="1535" y="231"/>
                    </a:lnTo>
                    <a:cubicBezTo>
                      <a:pt x="1584" y="158"/>
                      <a:pt x="1559" y="61"/>
                      <a:pt x="1487" y="25"/>
                    </a:cubicBezTo>
                    <a:cubicBezTo>
                      <a:pt x="1461" y="8"/>
                      <a:pt x="1432" y="0"/>
                      <a:pt x="14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803;p57">
                <a:extLst>
                  <a:ext uri="{FF2B5EF4-FFF2-40B4-BE49-F238E27FC236}">
                    <a16:creationId xmlns:a16="http://schemas.microsoft.com/office/drawing/2014/main" id="{995E3A78-FD04-E397-ACE9-F17241E0D49C}"/>
                  </a:ext>
                </a:extLst>
              </p:cNvPr>
              <p:cNvSpPr/>
              <p:nvPr/>
            </p:nvSpPr>
            <p:spPr>
              <a:xfrm>
                <a:off x="4914019" y="2003901"/>
                <a:ext cx="191608" cy="240995"/>
              </a:xfrm>
              <a:custGeom>
                <a:avLst/>
                <a:gdLst/>
                <a:ahLst/>
                <a:cxnLst/>
                <a:rect l="l" t="t" r="r" b="b"/>
                <a:pathLst>
                  <a:path w="1548" h="1947" extrusionOk="0">
                    <a:moveTo>
                      <a:pt x="774" y="1"/>
                    </a:moveTo>
                    <a:lnTo>
                      <a:pt x="1" y="1560"/>
                    </a:lnTo>
                    <a:lnTo>
                      <a:pt x="907" y="1947"/>
                    </a:lnTo>
                    <a:lnTo>
                      <a:pt x="1548" y="363"/>
                    </a:lnTo>
                    <a:lnTo>
                      <a:pt x="774" y="1"/>
                    </a:ln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804;p57">
                <a:extLst>
                  <a:ext uri="{FF2B5EF4-FFF2-40B4-BE49-F238E27FC236}">
                    <a16:creationId xmlns:a16="http://schemas.microsoft.com/office/drawing/2014/main" id="{C81076AD-C3A5-DC5E-D4DA-7F82214F44A4}"/>
                  </a:ext>
                </a:extLst>
              </p:cNvPr>
              <p:cNvSpPr/>
              <p:nvPr/>
            </p:nvSpPr>
            <p:spPr>
              <a:xfrm>
                <a:off x="4505549" y="1972461"/>
                <a:ext cx="615050" cy="648347"/>
              </a:xfrm>
              <a:custGeom>
                <a:avLst/>
                <a:gdLst/>
                <a:ahLst/>
                <a:cxnLst/>
                <a:rect l="l" t="t" r="r" b="b"/>
                <a:pathLst>
                  <a:path w="4969" h="5238" extrusionOk="0">
                    <a:moveTo>
                      <a:pt x="1" y="1"/>
                    </a:moveTo>
                    <a:lnTo>
                      <a:pt x="1185" y="4328"/>
                    </a:lnTo>
                    <a:lnTo>
                      <a:pt x="1935" y="4981"/>
                    </a:lnTo>
                    <a:cubicBezTo>
                      <a:pt x="2128" y="5155"/>
                      <a:pt x="2365" y="5237"/>
                      <a:pt x="2599" y="5237"/>
                    </a:cubicBezTo>
                    <a:cubicBezTo>
                      <a:pt x="2981" y="5237"/>
                      <a:pt x="3358" y="5019"/>
                      <a:pt x="3530" y="4630"/>
                    </a:cubicBezTo>
                    <a:lnTo>
                      <a:pt x="4969" y="1415"/>
                    </a:lnTo>
                    <a:lnTo>
                      <a:pt x="3409" y="919"/>
                    </a:lnTo>
                    <a:lnTo>
                      <a:pt x="2479" y="3010"/>
                    </a:lnTo>
                    <a:lnTo>
                      <a:pt x="1778" y="1910"/>
                    </a:lnTo>
                    <a:cubicBezTo>
                      <a:pt x="775" y="255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05;p57">
                <a:extLst>
                  <a:ext uri="{FF2B5EF4-FFF2-40B4-BE49-F238E27FC236}">
                    <a16:creationId xmlns:a16="http://schemas.microsoft.com/office/drawing/2014/main" id="{723467E8-DA56-DEF8-DB8F-72581F120023}"/>
                  </a:ext>
                </a:extLst>
              </p:cNvPr>
              <p:cNvSpPr/>
              <p:nvPr/>
            </p:nvSpPr>
            <p:spPr>
              <a:xfrm>
                <a:off x="4444278" y="1955999"/>
                <a:ext cx="291867" cy="1210544"/>
              </a:xfrm>
              <a:custGeom>
                <a:avLst/>
                <a:gdLst/>
                <a:ahLst/>
                <a:cxnLst/>
                <a:rect l="l" t="t" r="r" b="b"/>
                <a:pathLst>
                  <a:path w="2358" h="9780" extrusionOk="0">
                    <a:moveTo>
                      <a:pt x="49" y="1"/>
                    </a:moveTo>
                    <a:lnTo>
                      <a:pt x="0" y="1161"/>
                    </a:lnTo>
                    <a:lnTo>
                      <a:pt x="907" y="9779"/>
                    </a:lnTo>
                    <a:lnTo>
                      <a:pt x="2357" y="9441"/>
                    </a:lnTo>
                    <a:cubicBezTo>
                      <a:pt x="2357" y="9441"/>
                      <a:pt x="1825" y="4533"/>
                      <a:pt x="1572" y="2261"/>
                    </a:cubicBezTo>
                    <a:cubicBezTo>
                      <a:pt x="1330" y="1"/>
                      <a:pt x="49" y="1"/>
                      <a:pt x="4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806;p57">
                <a:extLst>
                  <a:ext uri="{FF2B5EF4-FFF2-40B4-BE49-F238E27FC236}">
                    <a16:creationId xmlns:a16="http://schemas.microsoft.com/office/drawing/2014/main" id="{29237522-A313-5753-A63E-678BDA529118}"/>
                  </a:ext>
                </a:extLst>
              </p:cNvPr>
              <p:cNvSpPr/>
              <p:nvPr/>
            </p:nvSpPr>
            <p:spPr>
              <a:xfrm>
                <a:off x="4227300" y="1940525"/>
                <a:ext cx="369723" cy="1110403"/>
              </a:xfrm>
              <a:custGeom>
                <a:avLst/>
                <a:gdLst/>
                <a:ahLst/>
                <a:cxnLst/>
                <a:rect l="l" t="t" r="r" b="b"/>
                <a:pathLst>
                  <a:path w="2987" h="8200" extrusionOk="0">
                    <a:moveTo>
                      <a:pt x="955" y="1"/>
                    </a:moveTo>
                    <a:cubicBezTo>
                      <a:pt x="367" y="1"/>
                      <a:pt x="37" y="162"/>
                      <a:pt x="37" y="162"/>
                    </a:cubicBezTo>
                    <a:lnTo>
                      <a:pt x="1" y="8188"/>
                    </a:lnTo>
                    <a:lnTo>
                      <a:pt x="2986" y="8200"/>
                    </a:lnTo>
                    <a:cubicBezTo>
                      <a:pt x="2986" y="8200"/>
                      <a:pt x="2757" y="2664"/>
                      <a:pt x="2696" y="1927"/>
                    </a:cubicBezTo>
                    <a:cubicBezTo>
                      <a:pt x="2636" y="1201"/>
                      <a:pt x="2261" y="138"/>
                      <a:pt x="1391" y="29"/>
                    </a:cubicBezTo>
                    <a:cubicBezTo>
                      <a:pt x="1233" y="9"/>
                      <a:pt x="1088" y="1"/>
                      <a:pt x="95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807;p57">
                <a:extLst>
                  <a:ext uri="{FF2B5EF4-FFF2-40B4-BE49-F238E27FC236}">
                    <a16:creationId xmlns:a16="http://schemas.microsoft.com/office/drawing/2014/main" id="{343C2D7E-A1B1-6F1E-D17A-83C5DB7E360B}"/>
                  </a:ext>
                </a:extLst>
              </p:cNvPr>
              <p:cNvSpPr/>
              <p:nvPr/>
            </p:nvSpPr>
            <p:spPr>
              <a:xfrm>
                <a:off x="4076160" y="1943993"/>
                <a:ext cx="390642" cy="1280107"/>
              </a:xfrm>
              <a:custGeom>
                <a:avLst/>
                <a:gdLst/>
                <a:ahLst/>
                <a:cxnLst/>
                <a:rect l="l" t="t" r="r" b="b"/>
                <a:pathLst>
                  <a:path w="3156" h="10342" extrusionOk="0">
                    <a:moveTo>
                      <a:pt x="1744" y="1"/>
                    </a:moveTo>
                    <a:cubicBezTo>
                      <a:pt x="1660" y="1"/>
                      <a:pt x="1033" y="32"/>
                      <a:pt x="146" y="920"/>
                    </a:cubicBezTo>
                    <a:cubicBezTo>
                      <a:pt x="86" y="992"/>
                      <a:pt x="49" y="1077"/>
                      <a:pt x="49" y="1173"/>
                    </a:cubicBezTo>
                    <a:lnTo>
                      <a:pt x="1" y="10323"/>
                    </a:lnTo>
                    <a:cubicBezTo>
                      <a:pt x="179" y="10335"/>
                      <a:pt x="358" y="10341"/>
                      <a:pt x="536" y="10341"/>
                    </a:cubicBezTo>
                    <a:cubicBezTo>
                      <a:pt x="1432" y="10341"/>
                      <a:pt x="2319" y="10189"/>
                      <a:pt x="3156" y="9876"/>
                    </a:cubicBezTo>
                    <a:lnTo>
                      <a:pt x="1754" y="1"/>
                    </a:lnTo>
                    <a:cubicBezTo>
                      <a:pt x="1754" y="1"/>
                      <a:pt x="1750" y="1"/>
                      <a:pt x="17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808;p57">
                <a:extLst>
                  <a:ext uri="{FF2B5EF4-FFF2-40B4-BE49-F238E27FC236}">
                    <a16:creationId xmlns:a16="http://schemas.microsoft.com/office/drawing/2014/main" id="{71EDB242-6ED3-FD82-CD31-E154523CA0C6}"/>
                  </a:ext>
                </a:extLst>
              </p:cNvPr>
              <p:cNvSpPr/>
              <p:nvPr/>
            </p:nvSpPr>
            <p:spPr>
              <a:xfrm>
                <a:off x="3552575" y="3050932"/>
                <a:ext cx="257333" cy="195445"/>
              </a:xfrm>
              <a:custGeom>
                <a:avLst/>
                <a:gdLst/>
                <a:ahLst/>
                <a:cxnLst/>
                <a:rect l="l" t="t" r="r" b="b"/>
                <a:pathLst>
                  <a:path w="2079" h="1579" extrusionOk="0">
                    <a:moveTo>
                      <a:pt x="1038" y="0"/>
                    </a:moveTo>
                    <a:cubicBezTo>
                      <a:pt x="1019" y="0"/>
                      <a:pt x="999" y="1"/>
                      <a:pt x="980" y="2"/>
                    </a:cubicBezTo>
                    <a:cubicBezTo>
                      <a:pt x="291" y="63"/>
                      <a:pt x="1" y="933"/>
                      <a:pt x="532" y="1392"/>
                    </a:cubicBezTo>
                    <a:cubicBezTo>
                      <a:pt x="679" y="1517"/>
                      <a:pt x="860" y="1579"/>
                      <a:pt x="1042" y="1579"/>
                    </a:cubicBezTo>
                    <a:cubicBezTo>
                      <a:pt x="1263" y="1579"/>
                      <a:pt x="1485" y="1487"/>
                      <a:pt x="1644" y="1308"/>
                    </a:cubicBezTo>
                    <a:cubicBezTo>
                      <a:pt x="2079" y="791"/>
                      <a:pt x="1703" y="0"/>
                      <a:pt x="1038" y="0"/>
                    </a:cubicBez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809;p57">
                <a:extLst>
                  <a:ext uri="{FF2B5EF4-FFF2-40B4-BE49-F238E27FC236}">
                    <a16:creationId xmlns:a16="http://schemas.microsoft.com/office/drawing/2014/main" id="{4B12F377-6279-0124-E337-68B649DD6830}"/>
                  </a:ext>
                </a:extLst>
              </p:cNvPr>
              <p:cNvSpPr/>
              <p:nvPr/>
            </p:nvSpPr>
            <p:spPr>
              <a:xfrm>
                <a:off x="3625852" y="2867123"/>
                <a:ext cx="193217" cy="223047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1802" extrusionOk="0">
                    <a:moveTo>
                      <a:pt x="472" y="1"/>
                    </a:moveTo>
                    <a:lnTo>
                      <a:pt x="1" y="1632"/>
                    </a:lnTo>
                    <a:lnTo>
                      <a:pt x="847" y="1802"/>
                    </a:lnTo>
                    <a:lnTo>
                      <a:pt x="1560" y="134"/>
                    </a:lnTo>
                    <a:lnTo>
                      <a:pt x="472" y="1"/>
                    </a:ln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810;p57">
                <a:extLst>
                  <a:ext uri="{FF2B5EF4-FFF2-40B4-BE49-F238E27FC236}">
                    <a16:creationId xmlns:a16="http://schemas.microsoft.com/office/drawing/2014/main" id="{11DF2AEF-3E43-F1C7-6E77-9166AB537D82}"/>
                  </a:ext>
                </a:extLst>
              </p:cNvPr>
              <p:cNvSpPr/>
              <p:nvPr/>
            </p:nvSpPr>
            <p:spPr>
              <a:xfrm>
                <a:off x="3591442" y="1978526"/>
                <a:ext cx="730287" cy="1044311"/>
              </a:xfrm>
              <a:custGeom>
                <a:avLst/>
                <a:gdLst/>
                <a:ahLst/>
                <a:cxnLst/>
                <a:rect l="l" t="t" r="r" b="b"/>
                <a:pathLst>
                  <a:path w="5900" h="8437" extrusionOk="0">
                    <a:moveTo>
                      <a:pt x="4872" y="0"/>
                    </a:moveTo>
                    <a:cubicBezTo>
                      <a:pt x="4872" y="0"/>
                      <a:pt x="1451" y="2006"/>
                      <a:pt x="1" y="8159"/>
                    </a:cubicBezTo>
                    <a:lnTo>
                      <a:pt x="2044" y="8437"/>
                    </a:lnTo>
                    <a:cubicBezTo>
                      <a:pt x="2044" y="8437"/>
                      <a:pt x="3107" y="4267"/>
                      <a:pt x="5174" y="2562"/>
                    </a:cubicBezTo>
                    <a:cubicBezTo>
                      <a:pt x="5174" y="2562"/>
                      <a:pt x="5899" y="1100"/>
                      <a:pt x="487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811;p57">
                <a:extLst>
                  <a:ext uri="{FF2B5EF4-FFF2-40B4-BE49-F238E27FC236}">
                    <a16:creationId xmlns:a16="http://schemas.microsoft.com/office/drawing/2014/main" id="{974EA963-429D-C4E3-08B9-6F7A17CC8BA6}"/>
                  </a:ext>
                </a:extLst>
              </p:cNvPr>
              <p:cNvSpPr/>
              <p:nvPr/>
            </p:nvSpPr>
            <p:spPr>
              <a:xfrm>
                <a:off x="4079254" y="2295644"/>
                <a:ext cx="152618" cy="178116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1439" fill="none" extrusionOk="0">
                    <a:moveTo>
                      <a:pt x="0" y="1439"/>
                    </a:moveTo>
                    <a:cubicBezTo>
                      <a:pt x="0" y="1439"/>
                      <a:pt x="665" y="327"/>
                      <a:pt x="1233" y="0"/>
                    </a:cubicBezTo>
                  </a:path>
                </a:pathLst>
              </a:custGeom>
              <a:noFill/>
              <a:ln w="2725" cap="flat" cmpd="sng">
                <a:solidFill>
                  <a:srgbClr val="4A24B6"/>
                </a:solidFill>
                <a:prstDash val="solid"/>
                <a:miter lim="1208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812;p57">
                <a:extLst>
                  <a:ext uri="{FF2B5EF4-FFF2-40B4-BE49-F238E27FC236}">
                    <a16:creationId xmlns:a16="http://schemas.microsoft.com/office/drawing/2014/main" id="{0CCBC72E-573F-5947-EE70-AF2DB12A86F3}"/>
                  </a:ext>
                </a:extLst>
              </p:cNvPr>
              <p:cNvSpPr/>
              <p:nvPr/>
            </p:nvSpPr>
            <p:spPr>
              <a:xfrm>
                <a:off x="4302180" y="1722679"/>
                <a:ext cx="158683" cy="299294"/>
              </a:xfrm>
              <a:custGeom>
                <a:avLst/>
                <a:gdLst/>
                <a:ahLst/>
                <a:cxnLst/>
                <a:rect l="l" t="t" r="r" b="b"/>
                <a:pathLst>
                  <a:path w="1282" h="2418" extrusionOk="0">
                    <a:moveTo>
                      <a:pt x="0" y="0"/>
                    </a:moveTo>
                    <a:lnTo>
                      <a:pt x="0" y="1777"/>
                    </a:lnTo>
                    <a:cubicBezTo>
                      <a:pt x="0" y="2127"/>
                      <a:pt x="278" y="2418"/>
                      <a:pt x="629" y="2418"/>
                    </a:cubicBezTo>
                    <a:cubicBezTo>
                      <a:pt x="991" y="2418"/>
                      <a:pt x="1269" y="2140"/>
                      <a:pt x="1281" y="1777"/>
                    </a:cubicBezTo>
                    <a:lnTo>
                      <a:pt x="1281" y="0"/>
                    </a:ln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813;p57">
                <a:extLst>
                  <a:ext uri="{FF2B5EF4-FFF2-40B4-BE49-F238E27FC236}">
                    <a16:creationId xmlns:a16="http://schemas.microsoft.com/office/drawing/2014/main" id="{20E2CAB6-B8AA-82DA-D06E-4927D468923E}"/>
                  </a:ext>
                </a:extLst>
              </p:cNvPr>
              <p:cNvSpPr/>
              <p:nvPr/>
            </p:nvSpPr>
            <p:spPr>
              <a:xfrm>
                <a:off x="4296115" y="1734561"/>
                <a:ext cx="163263" cy="205223"/>
              </a:xfrm>
              <a:custGeom>
                <a:avLst/>
                <a:gdLst/>
                <a:ahLst/>
                <a:cxnLst/>
                <a:rect l="l" t="t" r="r" b="b"/>
                <a:pathLst>
                  <a:path w="1319" h="1658" extrusionOk="0">
                    <a:moveTo>
                      <a:pt x="1" y="1"/>
                    </a:moveTo>
                    <a:cubicBezTo>
                      <a:pt x="1" y="1"/>
                      <a:pt x="144" y="1657"/>
                      <a:pt x="1293" y="1657"/>
                    </a:cubicBezTo>
                    <a:cubicBezTo>
                      <a:pt x="1302" y="1657"/>
                      <a:pt x="1310" y="1657"/>
                      <a:pt x="1318" y="1657"/>
                    </a:cubicBezTo>
                    <a:lnTo>
                      <a:pt x="1318" y="73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16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814;p57">
                <a:extLst>
                  <a:ext uri="{FF2B5EF4-FFF2-40B4-BE49-F238E27FC236}">
                    <a16:creationId xmlns:a16="http://schemas.microsoft.com/office/drawing/2014/main" id="{E14E7DD9-6815-B589-82F3-84C2D1AC6097}"/>
                  </a:ext>
                </a:extLst>
              </p:cNvPr>
              <p:cNvSpPr/>
              <p:nvPr/>
            </p:nvSpPr>
            <p:spPr>
              <a:xfrm>
                <a:off x="4546024" y="1489235"/>
                <a:ext cx="151132" cy="179725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1452" extrusionOk="0">
                    <a:moveTo>
                      <a:pt x="0" y="1"/>
                    </a:moveTo>
                    <a:lnTo>
                      <a:pt x="0" y="690"/>
                    </a:lnTo>
                    <a:lnTo>
                      <a:pt x="218" y="1451"/>
                    </a:lnTo>
                    <a:cubicBezTo>
                      <a:pt x="1221" y="20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815;p57">
                <a:extLst>
                  <a:ext uri="{FF2B5EF4-FFF2-40B4-BE49-F238E27FC236}">
                    <a16:creationId xmlns:a16="http://schemas.microsoft.com/office/drawing/2014/main" id="{7785FF24-2A0A-1F59-847E-741F90484700}"/>
                  </a:ext>
                </a:extLst>
              </p:cNvPr>
              <p:cNvSpPr/>
              <p:nvPr/>
            </p:nvSpPr>
            <p:spPr>
              <a:xfrm>
                <a:off x="4278167" y="1516219"/>
                <a:ext cx="308330" cy="371085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2998" extrusionOk="0">
                    <a:moveTo>
                      <a:pt x="545" y="0"/>
                    </a:moveTo>
                    <a:cubicBezTo>
                      <a:pt x="242" y="0"/>
                      <a:pt x="1" y="242"/>
                      <a:pt x="1" y="544"/>
                    </a:cubicBezTo>
                    <a:lnTo>
                      <a:pt x="1" y="1717"/>
                    </a:lnTo>
                    <a:cubicBezTo>
                      <a:pt x="1" y="2393"/>
                      <a:pt x="665" y="2998"/>
                      <a:pt x="1246" y="2998"/>
                    </a:cubicBezTo>
                    <a:cubicBezTo>
                      <a:pt x="1935" y="2998"/>
                      <a:pt x="2491" y="2587"/>
                      <a:pt x="2491" y="1910"/>
                    </a:cubicBezTo>
                    <a:lnTo>
                      <a:pt x="2491" y="544"/>
                    </a:lnTo>
                    <a:cubicBezTo>
                      <a:pt x="2491" y="242"/>
                      <a:pt x="2249" y="0"/>
                      <a:pt x="1947" y="0"/>
                    </a:cubicBez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816;p57">
                <a:extLst>
                  <a:ext uri="{FF2B5EF4-FFF2-40B4-BE49-F238E27FC236}">
                    <a16:creationId xmlns:a16="http://schemas.microsoft.com/office/drawing/2014/main" id="{D6C26385-921D-F01F-D4A1-769E70FFF6C6}"/>
                  </a:ext>
                </a:extLst>
              </p:cNvPr>
              <p:cNvSpPr/>
              <p:nvPr/>
            </p:nvSpPr>
            <p:spPr>
              <a:xfrm>
                <a:off x="4197463" y="1515476"/>
                <a:ext cx="179601" cy="154969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1252" extrusionOk="0">
                    <a:moveTo>
                      <a:pt x="432" y="1"/>
                    </a:moveTo>
                    <a:cubicBezTo>
                      <a:pt x="313" y="1"/>
                      <a:pt x="207" y="59"/>
                      <a:pt x="145" y="151"/>
                    </a:cubicBezTo>
                    <a:cubicBezTo>
                      <a:pt x="0" y="357"/>
                      <a:pt x="363" y="1251"/>
                      <a:pt x="363" y="1251"/>
                    </a:cubicBezTo>
                    <a:lnTo>
                      <a:pt x="858" y="1251"/>
                    </a:lnTo>
                    <a:cubicBezTo>
                      <a:pt x="1293" y="1009"/>
                      <a:pt x="1450" y="441"/>
                      <a:pt x="1197" y="6"/>
                    </a:cubicBezTo>
                    <a:lnTo>
                      <a:pt x="496" y="6"/>
                    </a:lnTo>
                    <a:cubicBezTo>
                      <a:pt x="474" y="3"/>
                      <a:pt x="453" y="1"/>
                      <a:pt x="43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817;p57">
                <a:extLst>
                  <a:ext uri="{FF2B5EF4-FFF2-40B4-BE49-F238E27FC236}">
                    <a16:creationId xmlns:a16="http://schemas.microsoft.com/office/drawing/2014/main" id="{2CD7ADC9-452D-9CE7-A966-5814C1F6B309}"/>
                  </a:ext>
                </a:extLst>
              </p:cNvPr>
              <p:cNvSpPr/>
              <p:nvPr/>
            </p:nvSpPr>
            <p:spPr>
              <a:xfrm>
                <a:off x="4209346" y="1634426"/>
                <a:ext cx="110905" cy="110781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95" extrusionOk="0">
                    <a:moveTo>
                      <a:pt x="448" y="0"/>
                    </a:moveTo>
                    <a:cubicBezTo>
                      <a:pt x="206" y="0"/>
                      <a:pt x="1" y="206"/>
                      <a:pt x="1" y="447"/>
                    </a:cubicBezTo>
                    <a:cubicBezTo>
                      <a:pt x="1" y="689"/>
                      <a:pt x="206" y="895"/>
                      <a:pt x="448" y="895"/>
                    </a:cubicBezTo>
                    <a:cubicBezTo>
                      <a:pt x="702" y="895"/>
                      <a:pt x="895" y="689"/>
                      <a:pt x="895" y="447"/>
                    </a:cubicBezTo>
                    <a:cubicBezTo>
                      <a:pt x="895" y="206"/>
                      <a:pt x="702" y="0"/>
                      <a:pt x="448" y="0"/>
                    </a:cubicBezTo>
                    <a:close/>
                  </a:path>
                </a:pathLst>
              </a:custGeom>
              <a:solidFill>
                <a:srgbClr val="C880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818;p57">
                <a:extLst>
                  <a:ext uri="{FF2B5EF4-FFF2-40B4-BE49-F238E27FC236}">
                    <a16:creationId xmlns:a16="http://schemas.microsoft.com/office/drawing/2014/main" id="{551AE779-9AF5-866B-EEDD-AD98A1A0CBCF}"/>
                  </a:ext>
                </a:extLst>
              </p:cNvPr>
              <p:cNvSpPr/>
              <p:nvPr/>
            </p:nvSpPr>
            <p:spPr>
              <a:xfrm>
                <a:off x="4168994" y="1381425"/>
                <a:ext cx="458719" cy="190246"/>
              </a:xfrm>
              <a:custGeom>
                <a:avLst/>
                <a:gdLst/>
                <a:ahLst/>
                <a:cxnLst/>
                <a:rect l="l" t="t" r="r" b="b"/>
                <a:pathLst>
                  <a:path w="3706" h="1537" extrusionOk="0">
                    <a:moveTo>
                      <a:pt x="1257" y="1"/>
                    </a:moveTo>
                    <a:cubicBezTo>
                      <a:pt x="929" y="1"/>
                      <a:pt x="639" y="239"/>
                      <a:pt x="568" y="569"/>
                    </a:cubicBezTo>
                    <a:cubicBezTo>
                      <a:pt x="0" y="654"/>
                      <a:pt x="37" y="1488"/>
                      <a:pt x="617" y="1536"/>
                    </a:cubicBezTo>
                    <a:cubicBezTo>
                      <a:pt x="798" y="1524"/>
                      <a:pt x="955" y="1416"/>
                      <a:pt x="1028" y="1246"/>
                    </a:cubicBezTo>
                    <a:cubicBezTo>
                      <a:pt x="1112" y="1283"/>
                      <a:pt x="1197" y="1295"/>
                      <a:pt x="1282" y="1295"/>
                    </a:cubicBezTo>
                    <a:cubicBezTo>
                      <a:pt x="1366" y="1295"/>
                      <a:pt x="1463" y="1283"/>
                      <a:pt x="1547" y="1246"/>
                    </a:cubicBezTo>
                    <a:cubicBezTo>
                      <a:pt x="1720" y="1262"/>
                      <a:pt x="1993" y="1278"/>
                      <a:pt x="2286" y="1278"/>
                    </a:cubicBezTo>
                    <a:cubicBezTo>
                      <a:pt x="2916" y="1278"/>
                      <a:pt x="3642" y="1202"/>
                      <a:pt x="3675" y="872"/>
                    </a:cubicBezTo>
                    <a:cubicBezTo>
                      <a:pt x="3705" y="424"/>
                      <a:pt x="3342" y="71"/>
                      <a:pt x="2931" y="71"/>
                    </a:cubicBezTo>
                    <a:cubicBezTo>
                      <a:pt x="2853" y="71"/>
                      <a:pt x="2774" y="83"/>
                      <a:pt x="2696" y="110"/>
                    </a:cubicBezTo>
                    <a:cubicBezTo>
                      <a:pt x="2519" y="151"/>
                      <a:pt x="2339" y="171"/>
                      <a:pt x="2159" y="171"/>
                    </a:cubicBezTo>
                    <a:cubicBezTo>
                      <a:pt x="1859" y="171"/>
                      <a:pt x="1561" y="115"/>
                      <a:pt x="1282" y="1"/>
                    </a:cubicBezTo>
                    <a:cubicBezTo>
                      <a:pt x="1273" y="1"/>
                      <a:pt x="1265" y="1"/>
                      <a:pt x="125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819;p57">
                <a:extLst>
                  <a:ext uri="{FF2B5EF4-FFF2-40B4-BE49-F238E27FC236}">
                    <a16:creationId xmlns:a16="http://schemas.microsoft.com/office/drawing/2014/main" id="{07BABEB2-6877-654D-4F93-36C9737EC534}"/>
                  </a:ext>
                </a:extLst>
              </p:cNvPr>
              <p:cNvSpPr/>
              <p:nvPr/>
            </p:nvSpPr>
            <p:spPr>
              <a:xfrm>
                <a:off x="4258734" y="1516219"/>
                <a:ext cx="332219" cy="377150"/>
              </a:xfrm>
              <a:custGeom>
                <a:avLst/>
                <a:gdLst/>
                <a:ahLst/>
                <a:cxnLst/>
                <a:rect l="l" t="t" r="r" b="b"/>
                <a:pathLst>
                  <a:path w="2684" h="3047" extrusionOk="0">
                    <a:moveTo>
                      <a:pt x="1" y="0"/>
                    </a:moveTo>
                    <a:lnTo>
                      <a:pt x="115" y="139"/>
                    </a:lnTo>
                    <a:lnTo>
                      <a:pt x="115" y="139"/>
                    </a:lnTo>
                    <a:cubicBezTo>
                      <a:pt x="51" y="45"/>
                      <a:pt x="1" y="0"/>
                      <a:pt x="1" y="0"/>
                    </a:cubicBezTo>
                    <a:close/>
                    <a:moveTo>
                      <a:pt x="115" y="139"/>
                    </a:moveTo>
                    <a:cubicBezTo>
                      <a:pt x="266" y="359"/>
                      <a:pt x="495" y="848"/>
                      <a:pt x="351" y="1668"/>
                    </a:cubicBezTo>
                    <a:cubicBezTo>
                      <a:pt x="158" y="2841"/>
                      <a:pt x="895" y="3046"/>
                      <a:pt x="1632" y="3046"/>
                    </a:cubicBezTo>
                    <a:cubicBezTo>
                      <a:pt x="2575" y="3046"/>
                      <a:pt x="2684" y="2079"/>
                      <a:pt x="2684" y="2079"/>
                    </a:cubicBezTo>
                    <a:cubicBezTo>
                      <a:pt x="2684" y="2079"/>
                      <a:pt x="2606" y="1815"/>
                      <a:pt x="2052" y="1815"/>
                    </a:cubicBezTo>
                    <a:cubicBezTo>
                      <a:pt x="1991" y="1815"/>
                      <a:pt x="1924" y="1818"/>
                      <a:pt x="1850" y="1825"/>
                    </a:cubicBezTo>
                    <a:cubicBezTo>
                      <a:pt x="1344" y="1884"/>
                      <a:pt x="1091" y="2049"/>
                      <a:pt x="919" y="2049"/>
                    </a:cubicBezTo>
                    <a:cubicBezTo>
                      <a:pt x="844" y="2049"/>
                      <a:pt x="784" y="2018"/>
                      <a:pt x="726" y="1934"/>
                    </a:cubicBezTo>
                    <a:cubicBezTo>
                      <a:pt x="544" y="1668"/>
                      <a:pt x="629" y="762"/>
                      <a:pt x="629" y="762"/>
                    </a:cubicBezTo>
                    <a:lnTo>
                      <a:pt x="115" y="13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3" name="Google Shape;1133;p45">
            <a:extLst>
              <a:ext uri="{FF2B5EF4-FFF2-40B4-BE49-F238E27FC236}">
                <a16:creationId xmlns:a16="http://schemas.microsoft.com/office/drawing/2014/main" id="{70540EE8-3590-52F9-8448-00B93B2A0E5B}"/>
              </a:ext>
            </a:extLst>
          </p:cNvPr>
          <p:cNvSpPr txBox="1">
            <a:spLocks/>
          </p:cNvSpPr>
          <p:nvPr/>
        </p:nvSpPr>
        <p:spPr>
          <a:xfrm>
            <a:off x="2802589" y="323222"/>
            <a:ext cx="457799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l"/>
            <a:r>
              <a:rPr lang="en-US" sz="4800" dirty="0"/>
              <a:t>Forecasting</a:t>
            </a:r>
          </a:p>
        </p:txBody>
      </p:sp>
      <p:sp>
        <p:nvSpPr>
          <p:cNvPr id="34" name="Google Shape;1780;p57">
            <a:extLst>
              <a:ext uri="{FF2B5EF4-FFF2-40B4-BE49-F238E27FC236}">
                <a16:creationId xmlns:a16="http://schemas.microsoft.com/office/drawing/2014/main" id="{B97EB1DA-158E-9353-1883-604847994FD3}"/>
              </a:ext>
            </a:extLst>
          </p:cNvPr>
          <p:cNvSpPr txBox="1">
            <a:spLocks/>
          </p:cNvSpPr>
          <p:nvPr/>
        </p:nvSpPr>
        <p:spPr>
          <a:xfrm>
            <a:off x="5908035" y="1511299"/>
            <a:ext cx="22590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spcAft>
                <a:spcPts val="1600"/>
              </a:spcAft>
              <a:buFont typeface="Open Sans"/>
              <a:buNone/>
            </a:pPr>
            <a:r>
              <a:rPr lang="en-US" sz="1600" b="1" dirty="0">
                <a:solidFill>
                  <a:schemeClr val="accent4"/>
                </a:solidFill>
                <a:latin typeface="Montserrat" panose="00000500000000000000"/>
              </a:rPr>
              <a:t>Why we use forecasting:</a:t>
            </a:r>
          </a:p>
        </p:txBody>
      </p:sp>
      <p:sp>
        <p:nvSpPr>
          <p:cNvPr id="35" name="Google Shape;1780;p57">
            <a:extLst>
              <a:ext uri="{FF2B5EF4-FFF2-40B4-BE49-F238E27FC236}">
                <a16:creationId xmlns:a16="http://schemas.microsoft.com/office/drawing/2014/main" id="{E22B98EF-F7AE-05C2-1ED8-63FB00213A69}"/>
              </a:ext>
            </a:extLst>
          </p:cNvPr>
          <p:cNvSpPr txBox="1">
            <a:spLocks/>
          </p:cNvSpPr>
          <p:nvPr/>
        </p:nvSpPr>
        <p:spPr>
          <a:xfrm>
            <a:off x="414983" y="2194655"/>
            <a:ext cx="3181078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spcAft>
                <a:spcPts val="1600"/>
              </a:spcAft>
              <a:buFont typeface="Open Sans"/>
              <a:buNone/>
            </a:pPr>
            <a:r>
              <a:rPr lang="en-US" sz="1600" b="0" i="0" u="none" strike="noStrike" baseline="0" dirty="0">
                <a:latin typeface="Times New Roman" panose="02020603050405020304" pitchFamily="18" charset="0"/>
              </a:rPr>
              <a:t>Prediction is a process that can predict future events by conducting a study or analysis of previous data to find relations, patterns and systematic trends.</a:t>
            </a:r>
            <a:endParaRPr lang="en-US" sz="1400" b="1" dirty="0">
              <a:solidFill>
                <a:schemeClr val="accent4"/>
              </a:solidFill>
              <a:latin typeface="Montserrat" panose="00000500000000000000"/>
            </a:endParaRPr>
          </a:p>
        </p:txBody>
      </p:sp>
      <p:sp>
        <p:nvSpPr>
          <p:cNvPr id="36" name="Google Shape;1780;p57">
            <a:extLst>
              <a:ext uri="{FF2B5EF4-FFF2-40B4-BE49-F238E27FC236}">
                <a16:creationId xmlns:a16="http://schemas.microsoft.com/office/drawing/2014/main" id="{7412D107-4443-1EE2-1E6C-589E1775A865}"/>
              </a:ext>
            </a:extLst>
          </p:cNvPr>
          <p:cNvSpPr txBox="1">
            <a:spLocks/>
          </p:cNvSpPr>
          <p:nvPr/>
        </p:nvSpPr>
        <p:spPr>
          <a:xfrm>
            <a:off x="5671939" y="2194655"/>
            <a:ext cx="3417298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85750" indent="-285750">
              <a:spcAft>
                <a:spcPts val="1600"/>
              </a:spcAft>
            </a:pPr>
            <a:r>
              <a:rPr lang="en-US" sz="1800" i="0" u="none" strike="noStrike" baseline="0" dirty="0">
                <a:latin typeface="Times New Roman" panose="02020603050405020304" pitchFamily="18" charset="0"/>
              </a:rPr>
              <a:t>Operation management</a:t>
            </a:r>
          </a:p>
          <a:p>
            <a:pPr marL="285750" indent="-285750">
              <a:spcAft>
                <a:spcPts val="1600"/>
              </a:spcAft>
            </a:pPr>
            <a:r>
              <a:rPr lang="en-US" sz="1800" i="0" u="none" strike="noStrike" baseline="0" dirty="0">
                <a:latin typeface="Times New Roman" panose="02020603050405020304" pitchFamily="18" charset="0"/>
              </a:rPr>
              <a:t>Marketing</a:t>
            </a:r>
            <a:endParaRPr lang="en-US" dirty="0">
              <a:latin typeface="Times New Roman" panose="02020603050405020304" pitchFamily="18" charset="0"/>
            </a:endParaRPr>
          </a:p>
          <a:p>
            <a:pPr marL="285750" indent="-285750">
              <a:spcAft>
                <a:spcPts val="1600"/>
              </a:spcAft>
            </a:pPr>
            <a:r>
              <a:rPr lang="en-US" sz="1800" i="0" u="none" strike="noStrike" baseline="0" dirty="0">
                <a:latin typeface="Times New Roman" panose="02020603050405020304" pitchFamily="18" charset="0"/>
              </a:rPr>
              <a:t>Finance and Risk Management</a:t>
            </a:r>
          </a:p>
          <a:p>
            <a:pPr marL="285750" indent="-285750">
              <a:spcAft>
                <a:spcPts val="1600"/>
              </a:spcAft>
            </a:pPr>
            <a:r>
              <a:rPr lang="en-US" sz="1800" i="0" u="none" strike="noStrike" baseline="0" dirty="0">
                <a:latin typeface="Times New Roman" panose="02020603050405020304" pitchFamily="18" charset="0"/>
              </a:rPr>
              <a:t>Economics</a:t>
            </a:r>
            <a:endParaRPr lang="en-US" sz="1400" dirty="0">
              <a:solidFill>
                <a:schemeClr val="accent4"/>
              </a:solidFill>
              <a:latin typeface="Montserrat" panose="000005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358687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" name="Google Shape;1668;p56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Forecasting Techniques</a:t>
            </a:r>
            <a:endParaRPr dirty="0"/>
          </a:p>
        </p:txBody>
      </p:sp>
      <p:grpSp>
        <p:nvGrpSpPr>
          <p:cNvPr id="1669" name="Google Shape;1669;p56"/>
          <p:cNvGrpSpPr/>
          <p:nvPr/>
        </p:nvGrpSpPr>
        <p:grpSpPr>
          <a:xfrm>
            <a:off x="3614075" y="1082428"/>
            <a:ext cx="732659" cy="1082519"/>
            <a:chOff x="3526213" y="1467477"/>
            <a:chExt cx="732659" cy="1082519"/>
          </a:xfrm>
        </p:grpSpPr>
        <p:sp>
          <p:nvSpPr>
            <p:cNvPr id="1670" name="Google Shape;1670;p56"/>
            <p:cNvSpPr/>
            <p:nvPr/>
          </p:nvSpPr>
          <p:spPr>
            <a:xfrm>
              <a:off x="3806077" y="1920484"/>
              <a:ext cx="147107" cy="107782"/>
            </a:xfrm>
            <a:custGeom>
              <a:avLst/>
              <a:gdLst/>
              <a:ahLst/>
              <a:cxnLst/>
              <a:rect l="l" t="t" r="r" b="b"/>
              <a:pathLst>
                <a:path w="2757" h="2020" extrusionOk="0">
                  <a:moveTo>
                    <a:pt x="2757" y="1"/>
                  </a:moveTo>
                  <a:lnTo>
                    <a:pt x="1" y="653"/>
                  </a:lnTo>
                  <a:lnTo>
                    <a:pt x="158" y="2019"/>
                  </a:lnTo>
                  <a:lnTo>
                    <a:pt x="2648" y="750"/>
                  </a:lnTo>
                  <a:lnTo>
                    <a:pt x="275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56"/>
            <p:cNvSpPr/>
            <p:nvPr/>
          </p:nvSpPr>
          <p:spPr>
            <a:xfrm>
              <a:off x="3754479" y="1760571"/>
              <a:ext cx="78115" cy="305098"/>
            </a:xfrm>
            <a:custGeom>
              <a:avLst/>
              <a:gdLst/>
              <a:ahLst/>
              <a:cxnLst/>
              <a:rect l="l" t="t" r="r" b="b"/>
              <a:pathLst>
                <a:path w="1464" h="5718" extrusionOk="0">
                  <a:moveTo>
                    <a:pt x="230" y="0"/>
                  </a:moveTo>
                  <a:lnTo>
                    <a:pt x="1" y="5717"/>
                  </a:lnTo>
                  <a:lnTo>
                    <a:pt x="1463" y="5052"/>
                  </a:lnTo>
                  <a:cubicBezTo>
                    <a:pt x="1463" y="5052"/>
                    <a:pt x="1113" y="2188"/>
                    <a:pt x="919" y="1269"/>
                  </a:cubicBezTo>
                  <a:cubicBezTo>
                    <a:pt x="738" y="363"/>
                    <a:pt x="230" y="0"/>
                    <a:pt x="2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56"/>
            <p:cNvSpPr/>
            <p:nvPr/>
          </p:nvSpPr>
          <p:spPr>
            <a:xfrm>
              <a:off x="3710619" y="1846797"/>
              <a:ext cx="338020" cy="295601"/>
            </a:xfrm>
            <a:custGeom>
              <a:avLst/>
              <a:gdLst/>
              <a:ahLst/>
              <a:cxnLst/>
              <a:rect l="l" t="t" r="r" b="b"/>
              <a:pathLst>
                <a:path w="6335" h="5540" extrusionOk="0">
                  <a:moveTo>
                    <a:pt x="5380" y="1"/>
                  </a:moveTo>
                  <a:cubicBezTo>
                    <a:pt x="5159" y="1"/>
                    <a:pt x="4941" y="73"/>
                    <a:pt x="4763" y="221"/>
                  </a:cubicBezTo>
                  <a:lnTo>
                    <a:pt x="2346" y="2191"/>
                  </a:lnTo>
                  <a:lnTo>
                    <a:pt x="1" y="4778"/>
                  </a:lnTo>
                  <a:cubicBezTo>
                    <a:pt x="146" y="5044"/>
                    <a:pt x="376" y="5249"/>
                    <a:pt x="654" y="5370"/>
                  </a:cubicBezTo>
                  <a:cubicBezTo>
                    <a:pt x="907" y="5484"/>
                    <a:pt x="1175" y="5539"/>
                    <a:pt x="1441" y="5539"/>
                  </a:cubicBezTo>
                  <a:cubicBezTo>
                    <a:pt x="1909" y="5539"/>
                    <a:pt x="2370" y="5368"/>
                    <a:pt x="2733" y="5044"/>
                  </a:cubicBezTo>
                  <a:lnTo>
                    <a:pt x="5452" y="2542"/>
                  </a:lnTo>
                  <a:lnTo>
                    <a:pt x="6322" y="511"/>
                  </a:lnTo>
                  <a:lnTo>
                    <a:pt x="6334" y="523"/>
                  </a:lnTo>
                  <a:cubicBezTo>
                    <a:pt x="6238" y="415"/>
                    <a:pt x="6129" y="318"/>
                    <a:pt x="6032" y="233"/>
                  </a:cubicBezTo>
                  <a:cubicBezTo>
                    <a:pt x="5841" y="79"/>
                    <a:pt x="5609" y="1"/>
                    <a:pt x="53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56"/>
            <p:cNvSpPr/>
            <p:nvPr/>
          </p:nvSpPr>
          <p:spPr>
            <a:xfrm>
              <a:off x="4075696" y="2084932"/>
              <a:ext cx="74220" cy="63282"/>
            </a:xfrm>
            <a:custGeom>
              <a:avLst/>
              <a:gdLst/>
              <a:ahLst/>
              <a:cxnLst/>
              <a:rect l="l" t="t" r="r" b="b"/>
              <a:pathLst>
                <a:path w="1391" h="1186" extrusionOk="0">
                  <a:moveTo>
                    <a:pt x="907" y="1"/>
                  </a:moveTo>
                  <a:lnTo>
                    <a:pt x="0" y="110"/>
                  </a:lnTo>
                  <a:lnTo>
                    <a:pt x="471" y="1185"/>
                  </a:lnTo>
                  <a:lnTo>
                    <a:pt x="1390" y="1064"/>
                  </a:lnTo>
                  <a:lnTo>
                    <a:pt x="907" y="1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56"/>
            <p:cNvSpPr/>
            <p:nvPr/>
          </p:nvSpPr>
          <p:spPr>
            <a:xfrm>
              <a:off x="4096292" y="2133967"/>
              <a:ext cx="161940" cy="67764"/>
            </a:xfrm>
            <a:custGeom>
              <a:avLst/>
              <a:gdLst/>
              <a:ahLst/>
              <a:cxnLst/>
              <a:rect l="l" t="t" r="r" b="b"/>
              <a:pathLst>
                <a:path w="3035" h="1270" extrusionOk="0">
                  <a:moveTo>
                    <a:pt x="1077" y="0"/>
                  </a:moveTo>
                  <a:lnTo>
                    <a:pt x="1" y="25"/>
                  </a:lnTo>
                  <a:lnTo>
                    <a:pt x="85" y="1269"/>
                  </a:lnTo>
                  <a:lnTo>
                    <a:pt x="3035" y="1173"/>
                  </a:lnTo>
                  <a:lnTo>
                    <a:pt x="3023" y="1052"/>
                  </a:lnTo>
                  <a:cubicBezTo>
                    <a:pt x="2998" y="798"/>
                    <a:pt x="2793" y="593"/>
                    <a:pt x="2539" y="544"/>
                  </a:cubicBezTo>
                  <a:lnTo>
                    <a:pt x="1983" y="44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56"/>
            <p:cNvSpPr/>
            <p:nvPr/>
          </p:nvSpPr>
          <p:spPr>
            <a:xfrm>
              <a:off x="4100187" y="2183643"/>
              <a:ext cx="158685" cy="19369"/>
            </a:xfrm>
            <a:custGeom>
              <a:avLst/>
              <a:gdLst/>
              <a:ahLst/>
              <a:cxnLst/>
              <a:rect l="l" t="t" r="r" b="b"/>
              <a:pathLst>
                <a:path w="2974" h="363" extrusionOk="0">
                  <a:moveTo>
                    <a:pt x="2901" y="0"/>
                  </a:moveTo>
                  <a:lnTo>
                    <a:pt x="0" y="97"/>
                  </a:lnTo>
                  <a:lnTo>
                    <a:pt x="0" y="363"/>
                  </a:lnTo>
                  <a:lnTo>
                    <a:pt x="2974" y="266"/>
                  </a:lnTo>
                  <a:lnTo>
                    <a:pt x="2974" y="73"/>
                  </a:lnTo>
                  <a:cubicBezTo>
                    <a:pt x="2974" y="24"/>
                    <a:pt x="2950" y="0"/>
                    <a:pt x="2901" y="0"/>
                  </a:cubicBez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56"/>
            <p:cNvSpPr/>
            <p:nvPr/>
          </p:nvSpPr>
          <p:spPr>
            <a:xfrm>
              <a:off x="3937018" y="1845196"/>
              <a:ext cx="224475" cy="271376"/>
            </a:xfrm>
            <a:custGeom>
              <a:avLst/>
              <a:gdLst/>
              <a:ahLst/>
              <a:cxnLst/>
              <a:rect l="l" t="t" r="r" b="b"/>
              <a:pathLst>
                <a:path w="4207" h="5086" extrusionOk="0">
                  <a:moveTo>
                    <a:pt x="1267" y="0"/>
                  </a:moveTo>
                  <a:cubicBezTo>
                    <a:pt x="1152" y="0"/>
                    <a:pt x="1034" y="19"/>
                    <a:pt x="919" y="58"/>
                  </a:cubicBezTo>
                  <a:cubicBezTo>
                    <a:pt x="327" y="251"/>
                    <a:pt x="0" y="892"/>
                    <a:pt x="206" y="1484"/>
                  </a:cubicBezTo>
                  <a:lnTo>
                    <a:pt x="2490" y="5086"/>
                  </a:lnTo>
                  <a:lnTo>
                    <a:pt x="4207" y="4651"/>
                  </a:lnTo>
                  <a:lnTo>
                    <a:pt x="2333" y="831"/>
                  </a:lnTo>
                  <a:cubicBezTo>
                    <a:pt x="2206" y="333"/>
                    <a:pt x="1755" y="0"/>
                    <a:pt x="12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56"/>
            <p:cNvSpPr/>
            <p:nvPr/>
          </p:nvSpPr>
          <p:spPr>
            <a:xfrm>
              <a:off x="3584907" y="1748939"/>
              <a:ext cx="218659" cy="336686"/>
            </a:xfrm>
            <a:custGeom>
              <a:avLst/>
              <a:gdLst/>
              <a:ahLst/>
              <a:cxnLst/>
              <a:rect l="l" t="t" r="r" b="b"/>
              <a:pathLst>
                <a:path w="4098" h="6310" extrusionOk="0">
                  <a:moveTo>
                    <a:pt x="2901" y="0"/>
                  </a:moveTo>
                  <a:lnTo>
                    <a:pt x="1076" y="146"/>
                  </a:lnTo>
                  <a:cubicBezTo>
                    <a:pt x="1015" y="146"/>
                    <a:pt x="955" y="158"/>
                    <a:pt x="894" y="182"/>
                  </a:cubicBezTo>
                  <a:lnTo>
                    <a:pt x="870" y="194"/>
                  </a:lnTo>
                  <a:cubicBezTo>
                    <a:pt x="363" y="411"/>
                    <a:pt x="24" y="895"/>
                    <a:pt x="0" y="1439"/>
                  </a:cubicBezTo>
                  <a:lnTo>
                    <a:pt x="290" y="6310"/>
                  </a:lnTo>
                  <a:cubicBezTo>
                    <a:pt x="3336" y="6286"/>
                    <a:pt x="4097" y="5887"/>
                    <a:pt x="4097" y="5887"/>
                  </a:cubicBezTo>
                  <a:lnTo>
                    <a:pt x="3686" y="955"/>
                  </a:lnTo>
                  <a:cubicBezTo>
                    <a:pt x="3650" y="484"/>
                    <a:pt x="3433" y="49"/>
                    <a:pt x="29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56"/>
            <p:cNvSpPr/>
            <p:nvPr/>
          </p:nvSpPr>
          <p:spPr>
            <a:xfrm>
              <a:off x="3837024" y="1683202"/>
              <a:ext cx="116159" cy="123523"/>
            </a:xfrm>
            <a:custGeom>
              <a:avLst/>
              <a:gdLst/>
              <a:ahLst/>
              <a:cxnLst/>
              <a:rect l="l" t="t" r="r" b="b"/>
              <a:pathLst>
                <a:path w="2177" h="2315" extrusionOk="0">
                  <a:moveTo>
                    <a:pt x="1158" y="0"/>
                  </a:moveTo>
                  <a:cubicBezTo>
                    <a:pt x="1053" y="0"/>
                    <a:pt x="945" y="56"/>
                    <a:pt x="883" y="145"/>
                  </a:cubicBezTo>
                  <a:lnTo>
                    <a:pt x="61" y="1716"/>
                  </a:lnTo>
                  <a:cubicBezTo>
                    <a:pt x="1" y="1849"/>
                    <a:pt x="73" y="2006"/>
                    <a:pt x="219" y="2042"/>
                  </a:cubicBezTo>
                  <a:lnTo>
                    <a:pt x="895" y="2296"/>
                  </a:lnTo>
                  <a:cubicBezTo>
                    <a:pt x="932" y="2308"/>
                    <a:pt x="971" y="2314"/>
                    <a:pt x="1009" y="2314"/>
                  </a:cubicBezTo>
                  <a:cubicBezTo>
                    <a:pt x="1121" y="2314"/>
                    <a:pt x="1231" y="2262"/>
                    <a:pt x="1294" y="2163"/>
                  </a:cubicBezTo>
                  <a:lnTo>
                    <a:pt x="2104" y="592"/>
                  </a:lnTo>
                  <a:cubicBezTo>
                    <a:pt x="2177" y="459"/>
                    <a:pt x="2104" y="302"/>
                    <a:pt x="1959" y="266"/>
                  </a:cubicBezTo>
                  <a:lnTo>
                    <a:pt x="1270" y="24"/>
                  </a:lnTo>
                  <a:cubicBezTo>
                    <a:pt x="1234" y="8"/>
                    <a:pt x="1196" y="0"/>
                    <a:pt x="1158" y="0"/>
                  </a:cubicBezTo>
                  <a:close/>
                </a:path>
              </a:pathLst>
            </a:custGeom>
            <a:solidFill>
              <a:srgbClr val="1E1E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56"/>
            <p:cNvSpPr/>
            <p:nvPr/>
          </p:nvSpPr>
          <p:spPr>
            <a:xfrm>
              <a:off x="3843321" y="1759397"/>
              <a:ext cx="87933" cy="69098"/>
            </a:xfrm>
            <a:custGeom>
              <a:avLst/>
              <a:gdLst/>
              <a:ahLst/>
              <a:cxnLst/>
              <a:rect l="l" t="t" r="r" b="b"/>
              <a:pathLst>
                <a:path w="1648" h="1295" extrusionOk="0">
                  <a:moveTo>
                    <a:pt x="951" y="1"/>
                  </a:moveTo>
                  <a:cubicBezTo>
                    <a:pt x="422" y="1"/>
                    <a:pt x="1" y="736"/>
                    <a:pt x="548" y="1158"/>
                  </a:cubicBezTo>
                  <a:cubicBezTo>
                    <a:pt x="661" y="1252"/>
                    <a:pt x="778" y="1295"/>
                    <a:pt x="891" y="1295"/>
                  </a:cubicBezTo>
                  <a:cubicBezTo>
                    <a:pt x="1057" y="1295"/>
                    <a:pt x="1216" y="1202"/>
                    <a:pt x="1345" y="1037"/>
                  </a:cubicBezTo>
                  <a:cubicBezTo>
                    <a:pt x="1575" y="759"/>
                    <a:pt x="1648" y="397"/>
                    <a:pt x="1370" y="167"/>
                  </a:cubicBezTo>
                  <a:cubicBezTo>
                    <a:pt x="1233" y="50"/>
                    <a:pt x="1088" y="1"/>
                    <a:pt x="951" y="1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6"/>
            <p:cNvSpPr/>
            <p:nvPr/>
          </p:nvSpPr>
          <p:spPr>
            <a:xfrm>
              <a:off x="3837024" y="1791038"/>
              <a:ext cx="67124" cy="68084"/>
            </a:xfrm>
            <a:custGeom>
              <a:avLst/>
              <a:gdLst/>
              <a:ahLst/>
              <a:cxnLst/>
              <a:rect l="l" t="t" r="r" b="b"/>
              <a:pathLst>
                <a:path w="1258" h="1276" extrusionOk="0">
                  <a:moveTo>
                    <a:pt x="862" y="0"/>
                  </a:moveTo>
                  <a:cubicBezTo>
                    <a:pt x="761" y="0"/>
                    <a:pt x="660" y="43"/>
                    <a:pt x="593" y="130"/>
                  </a:cubicBezTo>
                  <a:lnTo>
                    <a:pt x="122" y="698"/>
                  </a:lnTo>
                  <a:cubicBezTo>
                    <a:pt x="1" y="855"/>
                    <a:pt x="25" y="1073"/>
                    <a:pt x="170" y="1194"/>
                  </a:cubicBezTo>
                  <a:cubicBezTo>
                    <a:pt x="235" y="1248"/>
                    <a:pt x="316" y="1275"/>
                    <a:pt x="397" y="1275"/>
                  </a:cubicBezTo>
                  <a:cubicBezTo>
                    <a:pt x="498" y="1275"/>
                    <a:pt x="599" y="1233"/>
                    <a:pt x="666" y="1145"/>
                  </a:cubicBezTo>
                  <a:lnTo>
                    <a:pt x="1137" y="577"/>
                  </a:lnTo>
                  <a:cubicBezTo>
                    <a:pt x="1258" y="420"/>
                    <a:pt x="1246" y="203"/>
                    <a:pt x="1089" y="82"/>
                  </a:cubicBezTo>
                  <a:cubicBezTo>
                    <a:pt x="1024" y="28"/>
                    <a:pt x="943" y="0"/>
                    <a:pt x="862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6"/>
            <p:cNvSpPr/>
            <p:nvPr/>
          </p:nvSpPr>
          <p:spPr>
            <a:xfrm>
              <a:off x="3586188" y="1777592"/>
              <a:ext cx="307659" cy="220260"/>
            </a:xfrm>
            <a:custGeom>
              <a:avLst/>
              <a:gdLst/>
              <a:ahLst/>
              <a:cxnLst/>
              <a:rect l="l" t="t" r="r" b="b"/>
              <a:pathLst>
                <a:path w="5766" h="4128" extrusionOk="0">
                  <a:moveTo>
                    <a:pt x="896" y="0"/>
                  </a:moveTo>
                  <a:cubicBezTo>
                    <a:pt x="601" y="0"/>
                    <a:pt x="336" y="238"/>
                    <a:pt x="194" y="406"/>
                  </a:cubicBezTo>
                  <a:cubicBezTo>
                    <a:pt x="0" y="660"/>
                    <a:pt x="24" y="1119"/>
                    <a:pt x="266" y="1313"/>
                  </a:cubicBezTo>
                  <a:lnTo>
                    <a:pt x="2780" y="4008"/>
                  </a:lnTo>
                  <a:cubicBezTo>
                    <a:pt x="2887" y="4087"/>
                    <a:pt x="3016" y="4127"/>
                    <a:pt x="3143" y="4127"/>
                  </a:cubicBezTo>
                  <a:cubicBezTo>
                    <a:pt x="3231" y="4127"/>
                    <a:pt x="3318" y="4108"/>
                    <a:pt x="3397" y="4069"/>
                  </a:cubicBezTo>
                  <a:lnTo>
                    <a:pt x="5766" y="1506"/>
                  </a:lnTo>
                  <a:lnTo>
                    <a:pt x="4883" y="600"/>
                  </a:lnTo>
                  <a:lnTo>
                    <a:pt x="3288" y="2389"/>
                  </a:lnTo>
                  <a:lnTo>
                    <a:pt x="1293" y="165"/>
                  </a:lnTo>
                  <a:cubicBezTo>
                    <a:pt x="1161" y="46"/>
                    <a:pt x="1025" y="0"/>
                    <a:pt x="8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6"/>
            <p:cNvSpPr/>
            <p:nvPr/>
          </p:nvSpPr>
          <p:spPr>
            <a:xfrm>
              <a:off x="3690023" y="1823106"/>
              <a:ext cx="101913" cy="76781"/>
            </a:xfrm>
            <a:custGeom>
              <a:avLst/>
              <a:gdLst/>
              <a:ahLst/>
              <a:cxnLst/>
              <a:rect l="l" t="t" r="r" b="b"/>
              <a:pathLst>
                <a:path w="1910" h="1439" fill="none" extrusionOk="0">
                  <a:moveTo>
                    <a:pt x="0" y="0"/>
                  </a:moveTo>
                  <a:lnTo>
                    <a:pt x="1330" y="1439"/>
                  </a:lnTo>
                  <a:lnTo>
                    <a:pt x="1910" y="798"/>
                  </a:lnTo>
                </a:path>
              </a:pathLst>
            </a:custGeom>
            <a:noFill/>
            <a:ln w="2725" cap="flat" cmpd="sng">
              <a:solidFill>
                <a:schemeClr val="accent6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6"/>
            <p:cNvSpPr/>
            <p:nvPr/>
          </p:nvSpPr>
          <p:spPr>
            <a:xfrm>
              <a:off x="3603582" y="1881159"/>
              <a:ext cx="205160" cy="121922"/>
            </a:xfrm>
            <a:custGeom>
              <a:avLst/>
              <a:gdLst/>
              <a:ahLst/>
              <a:cxnLst/>
              <a:rect l="l" t="t" r="r" b="b"/>
              <a:pathLst>
                <a:path w="3845" h="2285" fill="none" extrusionOk="0">
                  <a:moveTo>
                    <a:pt x="3844" y="1402"/>
                  </a:moveTo>
                  <a:lnTo>
                    <a:pt x="3240" y="2007"/>
                  </a:lnTo>
                  <a:cubicBezTo>
                    <a:pt x="3022" y="2273"/>
                    <a:pt x="2611" y="2285"/>
                    <a:pt x="2382" y="2031"/>
                  </a:cubicBezTo>
                  <a:lnTo>
                    <a:pt x="1" y="0"/>
                  </a:lnTo>
                </a:path>
              </a:pathLst>
            </a:custGeom>
            <a:noFill/>
            <a:ln w="2725" cap="flat" cmpd="sng">
              <a:solidFill>
                <a:schemeClr val="accent6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6"/>
            <p:cNvSpPr/>
            <p:nvPr/>
          </p:nvSpPr>
          <p:spPr>
            <a:xfrm>
              <a:off x="3909271" y="2413188"/>
              <a:ext cx="52290" cy="58747"/>
            </a:xfrm>
            <a:custGeom>
              <a:avLst/>
              <a:gdLst/>
              <a:ahLst/>
              <a:cxnLst/>
              <a:rect l="l" t="t" r="r" b="b"/>
              <a:pathLst>
                <a:path w="980" h="1101" extrusionOk="0">
                  <a:moveTo>
                    <a:pt x="61" y="1"/>
                  </a:moveTo>
                  <a:lnTo>
                    <a:pt x="1" y="1028"/>
                  </a:lnTo>
                  <a:lnTo>
                    <a:pt x="931" y="1101"/>
                  </a:lnTo>
                  <a:lnTo>
                    <a:pt x="980" y="86"/>
                  </a:lnTo>
                  <a:lnTo>
                    <a:pt x="61" y="1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56"/>
            <p:cNvSpPr/>
            <p:nvPr/>
          </p:nvSpPr>
          <p:spPr>
            <a:xfrm>
              <a:off x="3891236" y="2455127"/>
              <a:ext cx="163861" cy="93589"/>
            </a:xfrm>
            <a:custGeom>
              <a:avLst/>
              <a:gdLst/>
              <a:ahLst/>
              <a:cxnLst/>
              <a:rect l="l" t="t" r="r" b="b"/>
              <a:pathLst>
                <a:path w="3071" h="1754" extrusionOk="0">
                  <a:moveTo>
                    <a:pt x="302" y="1"/>
                  </a:moveTo>
                  <a:lnTo>
                    <a:pt x="0" y="1197"/>
                  </a:lnTo>
                  <a:lnTo>
                    <a:pt x="3034" y="1753"/>
                  </a:lnTo>
                  <a:lnTo>
                    <a:pt x="3046" y="1632"/>
                  </a:lnTo>
                  <a:cubicBezTo>
                    <a:pt x="3070" y="1366"/>
                    <a:pt x="2925" y="1125"/>
                    <a:pt x="2684" y="1028"/>
                  </a:cubicBezTo>
                  <a:lnTo>
                    <a:pt x="2152" y="823"/>
                  </a:lnTo>
                  <a:lnTo>
                    <a:pt x="1366" y="182"/>
                  </a:lnTo>
                  <a:lnTo>
                    <a:pt x="302" y="1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56"/>
            <p:cNvSpPr/>
            <p:nvPr/>
          </p:nvSpPr>
          <p:spPr>
            <a:xfrm>
              <a:off x="3889956" y="2506083"/>
              <a:ext cx="166422" cy="43913"/>
            </a:xfrm>
            <a:custGeom>
              <a:avLst/>
              <a:gdLst/>
              <a:ahLst/>
              <a:cxnLst/>
              <a:rect l="l" t="t" r="r" b="b"/>
              <a:pathLst>
                <a:path w="3119" h="823" extrusionOk="0">
                  <a:moveTo>
                    <a:pt x="48" y="0"/>
                  </a:moveTo>
                  <a:lnTo>
                    <a:pt x="0" y="254"/>
                  </a:lnTo>
                  <a:lnTo>
                    <a:pt x="3070" y="822"/>
                  </a:lnTo>
                  <a:lnTo>
                    <a:pt x="3106" y="629"/>
                  </a:lnTo>
                  <a:cubicBezTo>
                    <a:pt x="3118" y="593"/>
                    <a:pt x="3094" y="556"/>
                    <a:pt x="3058" y="544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6"/>
            <p:cNvSpPr/>
            <p:nvPr/>
          </p:nvSpPr>
          <p:spPr>
            <a:xfrm>
              <a:off x="3601661" y="2065616"/>
              <a:ext cx="408932" cy="372169"/>
            </a:xfrm>
            <a:custGeom>
              <a:avLst/>
              <a:gdLst/>
              <a:ahLst/>
              <a:cxnLst/>
              <a:rect l="l" t="t" r="r" b="b"/>
              <a:pathLst>
                <a:path w="7664" h="6975" extrusionOk="0">
                  <a:moveTo>
                    <a:pt x="3542" y="0"/>
                  </a:moveTo>
                  <a:lnTo>
                    <a:pt x="73" y="375"/>
                  </a:lnTo>
                  <a:cubicBezTo>
                    <a:pt x="0" y="677"/>
                    <a:pt x="37" y="979"/>
                    <a:pt x="169" y="1257"/>
                  </a:cubicBezTo>
                  <a:cubicBezTo>
                    <a:pt x="484" y="1958"/>
                    <a:pt x="1173" y="2405"/>
                    <a:pt x="1934" y="2405"/>
                  </a:cubicBezTo>
                  <a:lnTo>
                    <a:pt x="5536" y="2442"/>
                  </a:lnTo>
                  <a:lnTo>
                    <a:pt x="5451" y="6660"/>
                  </a:lnTo>
                  <a:lnTo>
                    <a:pt x="7252" y="6974"/>
                  </a:lnTo>
                  <a:cubicBezTo>
                    <a:pt x="7252" y="6974"/>
                    <a:pt x="7663" y="2357"/>
                    <a:pt x="7627" y="1402"/>
                  </a:cubicBezTo>
                  <a:cubicBezTo>
                    <a:pt x="7627" y="1269"/>
                    <a:pt x="7615" y="1124"/>
                    <a:pt x="7591" y="991"/>
                  </a:cubicBezTo>
                  <a:cubicBezTo>
                    <a:pt x="7530" y="520"/>
                    <a:pt x="7131" y="157"/>
                    <a:pt x="6660" y="145"/>
                  </a:cubicBezTo>
                  <a:lnTo>
                    <a:pt x="354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6"/>
            <p:cNvSpPr/>
            <p:nvPr/>
          </p:nvSpPr>
          <p:spPr>
            <a:xfrm>
              <a:off x="3666118" y="1667035"/>
              <a:ext cx="70379" cy="113705"/>
            </a:xfrm>
            <a:custGeom>
              <a:avLst/>
              <a:gdLst/>
              <a:ahLst/>
              <a:cxnLst/>
              <a:rect l="l" t="t" r="r" b="b"/>
              <a:pathLst>
                <a:path w="1319" h="2131" extrusionOk="0">
                  <a:moveTo>
                    <a:pt x="146" y="0"/>
                  </a:moveTo>
                  <a:lnTo>
                    <a:pt x="37" y="1596"/>
                  </a:lnTo>
                  <a:cubicBezTo>
                    <a:pt x="1" y="1934"/>
                    <a:pt x="255" y="2104"/>
                    <a:pt x="581" y="2128"/>
                  </a:cubicBezTo>
                  <a:cubicBezTo>
                    <a:pt x="605" y="2130"/>
                    <a:pt x="629" y="2131"/>
                    <a:pt x="652" y="2131"/>
                  </a:cubicBezTo>
                  <a:cubicBezTo>
                    <a:pt x="936" y="2131"/>
                    <a:pt x="1175" y="1993"/>
                    <a:pt x="1198" y="1681"/>
                  </a:cubicBezTo>
                  <a:lnTo>
                    <a:pt x="1318" y="85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56"/>
            <p:cNvSpPr/>
            <p:nvPr/>
          </p:nvSpPr>
          <p:spPr>
            <a:xfrm>
              <a:off x="3669373" y="1650281"/>
              <a:ext cx="65843" cy="79343"/>
            </a:xfrm>
            <a:custGeom>
              <a:avLst/>
              <a:gdLst/>
              <a:ahLst/>
              <a:cxnLst/>
              <a:rect l="l" t="t" r="r" b="b"/>
              <a:pathLst>
                <a:path w="1234" h="1487" extrusionOk="0">
                  <a:moveTo>
                    <a:pt x="0" y="0"/>
                  </a:moveTo>
                  <a:cubicBezTo>
                    <a:pt x="0" y="0"/>
                    <a:pt x="25" y="1487"/>
                    <a:pt x="1173" y="1487"/>
                  </a:cubicBezTo>
                  <a:lnTo>
                    <a:pt x="1233" y="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9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56"/>
            <p:cNvSpPr/>
            <p:nvPr/>
          </p:nvSpPr>
          <p:spPr>
            <a:xfrm>
              <a:off x="3526213" y="1467477"/>
              <a:ext cx="139957" cy="109330"/>
            </a:xfrm>
            <a:custGeom>
              <a:avLst/>
              <a:gdLst/>
              <a:ahLst/>
              <a:cxnLst/>
              <a:rect l="l" t="t" r="r" b="b"/>
              <a:pathLst>
                <a:path w="2623" h="2049" extrusionOk="0">
                  <a:moveTo>
                    <a:pt x="1496" y="0"/>
                  </a:moveTo>
                  <a:cubicBezTo>
                    <a:pt x="1333" y="0"/>
                    <a:pt x="1149" y="44"/>
                    <a:pt x="943" y="151"/>
                  </a:cubicBezTo>
                  <a:cubicBezTo>
                    <a:pt x="0" y="634"/>
                    <a:pt x="302" y="1903"/>
                    <a:pt x="1849" y="2048"/>
                  </a:cubicBezTo>
                  <a:lnTo>
                    <a:pt x="2623" y="1178"/>
                  </a:lnTo>
                  <a:cubicBezTo>
                    <a:pt x="2623" y="1178"/>
                    <a:pt x="2335" y="0"/>
                    <a:pt x="14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56"/>
            <p:cNvSpPr/>
            <p:nvPr/>
          </p:nvSpPr>
          <p:spPr>
            <a:xfrm>
              <a:off x="3605503" y="1522649"/>
              <a:ext cx="77475" cy="69632"/>
            </a:xfrm>
            <a:custGeom>
              <a:avLst/>
              <a:gdLst/>
              <a:ahLst/>
              <a:cxnLst/>
              <a:rect l="l" t="t" r="r" b="b"/>
              <a:pathLst>
                <a:path w="1452" h="1305" extrusionOk="0">
                  <a:moveTo>
                    <a:pt x="946" y="1"/>
                  </a:moveTo>
                  <a:cubicBezTo>
                    <a:pt x="793" y="1"/>
                    <a:pt x="622" y="68"/>
                    <a:pt x="460" y="277"/>
                  </a:cubicBezTo>
                  <a:cubicBezTo>
                    <a:pt x="1" y="869"/>
                    <a:pt x="496" y="1304"/>
                    <a:pt x="496" y="1304"/>
                  </a:cubicBezTo>
                  <a:lnTo>
                    <a:pt x="1451" y="229"/>
                  </a:lnTo>
                  <a:cubicBezTo>
                    <a:pt x="1451" y="229"/>
                    <a:pt x="1228" y="1"/>
                    <a:pt x="9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56"/>
            <p:cNvSpPr/>
            <p:nvPr/>
          </p:nvSpPr>
          <p:spPr>
            <a:xfrm>
              <a:off x="3591737" y="1514485"/>
              <a:ext cx="206654" cy="175173"/>
            </a:xfrm>
            <a:custGeom>
              <a:avLst/>
              <a:gdLst/>
              <a:ahLst/>
              <a:cxnLst/>
              <a:rect l="l" t="t" r="r" b="b"/>
              <a:pathLst>
                <a:path w="3873" h="3283" extrusionOk="0">
                  <a:moveTo>
                    <a:pt x="2144" y="1"/>
                  </a:moveTo>
                  <a:cubicBezTo>
                    <a:pt x="771" y="1"/>
                    <a:pt x="0" y="1640"/>
                    <a:pt x="911" y="2714"/>
                  </a:cubicBezTo>
                  <a:cubicBezTo>
                    <a:pt x="1251" y="3106"/>
                    <a:pt x="1701" y="3283"/>
                    <a:pt x="2144" y="3283"/>
                  </a:cubicBezTo>
                  <a:cubicBezTo>
                    <a:pt x="2948" y="3283"/>
                    <a:pt x="3730" y="2702"/>
                    <a:pt x="3800" y="1760"/>
                  </a:cubicBezTo>
                  <a:cubicBezTo>
                    <a:pt x="3873" y="865"/>
                    <a:pt x="3196" y="67"/>
                    <a:pt x="2289" y="7"/>
                  </a:cubicBezTo>
                  <a:cubicBezTo>
                    <a:pt x="2240" y="3"/>
                    <a:pt x="2192" y="1"/>
                    <a:pt x="21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56"/>
            <p:cNvSpPr/>
            <p:nvPr/>
          </p:nvSpPr>
          <p:spPr>
            <a:xfrm>
              <a:off x="3659021" y="1559946"/>
              <a:ext cx="134247" cy="152389"/>
            </a:xfrm>
            <a:custGeom>
              <a:avLst/>
              <a:gdLst/>
              <a:ahLst/>
              <a:cxnLst/>
              <a:rect l="l" t="t" r="r" b="b"/>
              <a:pathLst>
                <a:path w="2516" h="2856" extrusionOk="0">
                  <a:moveTo>
                    <a:pt x="425" y="0"/>
                  </a:moveTo>
                  <a:cubicBezTo>
                    <a:pt x="266" y="0"/>
                    <a:pt x="133" y="118"/>
                    <a:pt x="122" y="279"/>
                  </a:cubicBezTo>
                  <a:lnTo>
                    <a:pt x="37" y="1609"/>
                  </a:lnTo>
                  <a:cubicBezTo>
                    <a:pt x="1" y="2249"/>
                    <a:pt x="484" y="2805"/>
                    <a:pt x="1137" y="2854"/>
                  </a:cubicBezTo>
                  <a:lnTo>
                    <a:pt x="1173" y="2854"/>
                  </a:lnTo>
                  <a:cubicBezTo>
                    <a:pt x="1196" y="2855"/>
                    <a:pt x="1219" y="2855"/>
                    <a:pt x="1242" y="2855"/>
                  </a:cubicBezTo>
                  <a:cubicBezTo>
                    <a:pt x="1865" y="2855"/>
                    <a:pt x="2383" y="2383"/>
                    <a:pt x="2418" y="1754"/>
                  </a:cubicBezTo>
                  <a:lnTo>
                    <a:pt x="2491" y="678"/>
                  </a:lnTo>
                  <a:cubicBezTo>
                    <a:pt x="2515" y="376"/>
                    <a:pt x="2285" y="122"/>
                    <a:pt x="1983" y="98"/>
                  </a:cubicBezTo>
                  <a:lnTo>
                    <a:pt x="448" y="1"/>
                  </a:lnTo>
                  <a:cubicBezTo>
                    <a:pt x="440" y="0"/>
                    <a:pt x="433" y="0"/>
                    <a:pt x="425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56"/>
            <p:cNvSpPr/>
            <p:nvPr/>
          </p:nvSpPr>
          <p:spPr>
            <a:xfrm>
              <a:off x="3649684" y="1588332"/>
              <a:ext cx="48769" cy="40178"/>
            </a:xfrm>
            <a:custGeom>
              <a:avLst/>
              <a:gdLst/>
              <a:ahLst/>
              <a:cxnLst/>
              <a:rect l="l" t="t" r="r" b="b"/>
              <a:pathLst>
                <a:path w="914" h="753" extrusionOk="0">
                  <a:moveTo>
                    <a:pt x="285" y="1"/>
                  </a:moveTo>
                  <a:cubicBezTo>
                    <a:pt x="285" y="1"/>
                    <a:pt x="0" y="752"/>
                    <a:pt x="392" y="752"/>
                  </a:cubicBezTo>
                  <a:cubicBezTo>
                    <a:pt x="404" y="752"/>
                    <a:pt x="417" y="752"/>
                    <a:pt x="430" y="750"/>
                  </a:cubicBezTo>
                  <a:cubicBezTo>
                    <a:pt x="877" y="714"/>
                    <a:pt x="913" y="49"/>
                    <a:pt x="913" y="49"/>
                  </a:cubicBezTo>
                  <a:lnTo>
                    <a:pt x="2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56"/>
            <p:cNvSpPr/>
            <p:nvPr/>
          </p:nvSpPr>
          <p:spPr>
            <a:xfrm>
              <a:off x="3630368" y="1607648"/>
              <a:ext cx="49996" cy="42259"/>
            </a:xfrm>
            <a:custGeom>
              <a:avLst/>
              <a:gdLst/>
              <a:ahLst/>
              <a:cxnLst/>
              <a:rect l="l" t="t" r="r" b="b"/>
              <a:pathLst>
                <a:path w="937" h="792" extrusionOk="0">
                  <a:moveTo>
                    <a:pt x="521" y="0"/>
                  </a:moveTo>
                  <a:cubicBezTo>
                    <a:pt x="188" y="0"/>
                    <a:pt x="1" y="396"/>
                    <a:pt x="224" y="654"/>
                  </a:cubicBezTo>
                  <a:cubicBezTo>
                    <a:pt x="305" y="749"/>
                    <a:pt x="414" y="791"/>
                    <a:pt x="521" y="791"/>
                  </a:cubicBezTo>
                  <a:cubicBezTo>
                    <a:pt x="716" y="791"/>
                    <a:pt x="905" y="651"/>
                    <a:pt x="913" y="424"/>
                  </a:cubicBezTo>
                  <a:cubicBezTo>
                    <a:pt x="937" y="207"/>
                    <a:pt x="768" y="14"/>
                    <a:pt x="550" y="1"/>
                  </a:cubicBezTo>
                  <a:cubicBezTo>
                    <a:pt x="540" y="1"/>
                    <a:pt x="530" y="0"/>
                    <a:pt x="521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56"/>
            <p:cNvSpPr/>
            <p:nvPr/>
          </p:nvSpPr>
          <p:spPr>
            <a:xfrm>
              <a:off x="3651285" y="1535668"/>
              <a:ext cx="132273" cy="70859"/>
            </a:xfrm>
            <a:custGeom>
              <a:avLst/>
              <a:gdLst/>
              <a:ahLst/>
              <a:cxnLst/>
              <a:rect l="l" t="t" r="r" b="b"/>
              <a:pathLst>
                <a:path w="2479" h="1328" extrusionOk="0">
                  <a:moveTo>
                    <a:pt x="1219" y="0"/>
                  </a:moveTo>
                  <a:cubicBezTo>
                    <a:pt x="762" y="0"/>
                    <a:pt x="333" y="156"/>
                    <a:pt x="231" y="468"/>
                  </a:cubicBezTo>
                  <a:cubicBezTo>
                    <a:pt x="1" y="1157"/>
                    <a:pt x="448" y="1230"/>
                    <a:pt x="448" y="1230"/>
                  </a:cubicBezTo>
                  <a:cubicBezTo>
                    <a:pt x="661" y="1299"/>
                    <a:pt x="863" y="1328"/>
                    <a:pt x="1051" y="1328"/>
                  </a:cubicBezTo>
                  <a:cubicBezTo>
                    <a:pt x="1910" y="1328"/>
                    <a:pt x="2479" y="734"/>
                    <a:pt x="2479" y="734"/>
                  </a:cubicBezTo>
                  <a:cubicBezTo>
                    <a:pt x="2405" y="244"/>
                    <a:pt x="1791" y="0"/>
                    <a:pt x="12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6"/>
            <p:cNvSpPr/>
            <p:nvPr/>
          </p:nvSpPr>
          <p:spPr>
            <a:xfrm>
              <a:off x="3742260" y="1534014"/>
              <a:ext cx="79343" cy="89214"/>
            </a:xfrm>
            <a:custGeom>
              <a:avLst/>
              <a:gdLst/>
              <a:ahLst/>
              <a:cxnLst/>
              <a:rect l="l" t="t" r="r" b="b"/>
              <a:pathLst>
                <a:path w="1487" h="1672" extrusionOk="0">
                  <a:moveTo>
                    <a:pt x="586" y="1"/>
                  </a:moveTo>
                  <a:cubicBezTo>
                    <a:pt x="276" y="1"/>
                    <a:pt x="0" y="149"/>
                    <a:pt x="0" y="149"/>
                  </a:cubicBezTo>
                  <a:lnTo>
                    <a:pt x="641" y="705"/>
                  </a:lnTo>
                  <a:cubicBezTo>
                    <a:pt x="641" y="705"/>
                    <a:pt x="1052" y="825"/>
                    <a:pt x="919" y="1672"/>
                  </a:cubicBezTo>
                  <a:cubicBezTo>
                    <a:pt x="919" y="1672"/>
                    <a:pt x="1487" y="838"/>
                    <a:pt x="1245" y="390"/>
                  </a:cubicBezTo>
                  <a:cubicBezTo>
                    <a:pt x="1078" y="87"/>
                    <a:pt x="822" y="1"/>
                    <a:pt x="5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8" name="Google Shape;1698;p56"/>
          <p:cNvGrpSpPr/>
          <p:nvPr/>
        </p:nvGrpSpPr>
        <p:grpSpPr>
          <a:xfrm>
            <a:off x="2302625" y="2288817"/>
            <a:ext cx="1013909" cy="780675"/>
            <a:chOff x="1937325" y="3004129"/>
            <a:chExt cx="1013909" cy="780675"/>
          </a:xfrm>
        </p:grpSpPr>
        <p:sp>
          <p:nvSpPr>
            <p:cNvPr id="1699" name="Google Shape;1699;p56"/>
            <p:cNvSpPr/>
            <p:nvPr/>
          </p:nvSpPr>
          <p:spPr>
            <a:xfrm>
              <a:off x="2481685" y="3286231"/>
              <a:ext cx="410853" cy="438385"/>
            </a:xfrm>
            <a:custGeom>
              <a:avLst/>
              <a:gdLst/>
              <a:ahLst/>
              <a:cxnLst/>
              <a:rect l="l" t="t" r="r" b="b"/>
              <a:pathLst>
                <a:path w="7700" h="8216" extrusionOk="0">
                  <a:moveTo>
                    <a:pt x="1668" y="0"/>
                  </a:moveTo>
                  <a:lnTo>
                    <a:pt x="1076" y="653"/>
                  </a:lnTo>
                  <a:lnTo>
                    <a:pt x="0" y="1596"/>
                  </a:lnTo>
                  <a:lnTo>
                    <a:pt x="3469" y="6720"/>
                  </a:lnTo>
                  <a:cubicBezTo>
                    <a:pt x="3695" y="7086"/>
                    <a:pt x="4914" y="8215"/>
                    <a:pt x="5861" y="8215"/>
                  </a:cubicBezTo>
                  <a:cubicBezTo>
                    <a:pt x="5979" y="8215"/>
                    <a:pt x="6093" y="8198"/>
                    <a:pt x="6201" y="8159"/>
                  </a:cubicBezTo>
                  <a:cubicBezTo>
                    <a:pt x="6805" y="7953"/>
                    <a:pt x="7385" y="7458"/>
                    <a:pt x="7699" y="6442"/>
                  </a:cubicBezTo>
                  <a:lnTo>
                    <a:pt x="16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6"/>
            <p:cNvSpPr/>
            <p:nvPr/>
          </p:nvSpPr>
          <p:spPr>
            <a:xfrm>
              <a:off x="2389429" y="3573188"/>
              <a:ext cx="98071" cy="130993"/>
            </a:xfrm>
            <a:custGeom>
              <a:avLst/>
              <a:gdLst/>
              <a:ahLst/>
              <a:cxnLst/>
              <a:rect l="l" t="t" r="r" b="b"/>
              <a:pathLst>
                <a:path w="1838" h="2455" extrusionOk="0">
                  <a:moveTo>
                    <a:pt x="593" y="1"/>
                  </a:moveTo>
                  <a:lnTo>
                    <a:pt x="1" y="2273"/>
                  </a:lnTo>
                  <a:lnTo>
                    <a:pt x="1246" y="2454"/>
                  </a:lnTo>
                  <a:lnTo>
                    <a:pt x="1838" y="158"/>
                  </a:lnTo>
                  <a:lnTo>
                    <a:pt x="59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6"/>
            <p:cNvSpPr/>
            <p:nvPr/>
          </p:nvSpPr>
          <p:spPr>
            <a:xfrm>
              <a:off x="2270120" y="3688014"/>
              <a:ext cx="194808" cy="81957"/>
            </a:xfrm>
            <a:custGeom>
              <a:avLst/>
              <a:gdLst/>
              <a:ahLst/>
              <a:cxnLst/>
              <a:rect l="l" t="t" r="r" b="b"/>
              <a:pathLst>
                <a:path w="3651" h="1536" extrusionOk="0">
                  <a:moveTo>
                    <a:pt x="2297" y="0"/>
                  </a:moveTo>
                  <a:lnTo>
                    <a:pt x="1270" y="520"/>
                  </a:lnTo>
                  <a:lnTo>
                    <a:pt x="605" y="629"/>
                  </a:lnTo>
                  <a:cubicBezTo>
                    <a:pt x="291" y="677"/>
                    <a:pt x="49" y="919"/>
                    <a:pt x="13" y="1233"/>
                  </a:cubicBezTo>
                  <a:lnTo>
                    <a:pt x="1" y="1378"/>
                  </a:lnTo>
                  <a:lnTo>
                    <a:pt x="3651" y="1535"/>
                  </a:lnTo>
                  <a:lnTo>
                    <a:pt x="3615" y="73"/>
                  </a:lnTo>
                  <a:lnTo>
                    <a:pt x="2297" y="0"/>
                  </a:lnTo>
                  <a:close/>
                </a:path>
              </a:pathLst>
            </a:custGeom>
            <a:solidFill>
              <a:srgbClr val="0402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6"/>
            <p:cNvSpPr/>
            <p:nvPr/>
          </p:nvSpPr>
          <p:spPr>
            <a:xfrm>
              <a:off x="2269480" y="3745373"/>
              <a:ext cx="197423" cy="25238"/>
            </a:xfrm>
            <a:custGeom>
              <a:avLst/>
              <a:gdLst/>
              <a:ahLst/>
              <a:cxnLst/>
              <a:rect l="l" t="t" r="r" b="b"/>
              <a:pathLst>
                <a:path w="3700" h="473" extrusionOk="0">
                  <a:moveTo>
                    <a:pt x="13" y="1"/>
                  </a:moveTo>
                  <a:lnTo>
                    <a:pt x="1" y="315"/>
                  </a:lnTo>
                  <a:lnTo>
                    <a:pt x="3687" y="472"/>
                  </a:lnTo>
                  <a:lnTo>
                    <a:pt x="3699" y="158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6"/>
            <p:cNvSpPr/>
            <p:nvPr/>
          </p:nvSpPr>
          <p:spPr>
            <a:xfrm>
              <a:off x="2375236" y="3266755"/>
              <a:ext cx="223194" cy="378091"/>
            </a:xfrm>
            <a:custGeom>
              <a:avLst/>
              <a:gdLst/>
              <a:ahLst/>
              <a:cxnLst/>
              <a:rect l="l" t="t" r="r" b="b"/>
              <a:pathLst>
                <a:path w="4183" h="7086" extrusionOk="0">
                  <a:moveTo>
                    <a:pt x="2733" y="1"/>
                  </a:moveTo>
                  <a:cubicBezTo>
                    <a:pt x="2074" y="1"/>
                    <a:pt x="1580" y="580"/>
                    <a:pt x="1427" y="1284"/>
                  </a:cubicBezTo>
                  <a:lnTo>
                    <a:pt x="1" y="7025"/>
                  </a:lnTo>
                  <a:lnTo>
                    <a:pt x="2358" y="7085"/>
                  </a:lnTo>
                  <a:lnTo>
                    <a:pt x="4050" y="1537"/>
                  </a:lnTo>
                  <a:cubicBezTo>
                    <a:pt x="4183" y="752"/>
                    <a:pt x="3591" y="39"/>
                    <a:pt x="2793" y="2"/>
                  </a:cubicBezTo>
                  <a:cubicBezTo>
                    <a:pt x="2773" y="1"/>
                    <a:pt x="2753" y="1"/>
                    <a:pt x="27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6"/>
            <p:cNvSpPr/>
            <p:nvPr/>
          </p:nvSpPr>
          <p:spPr>
            <a:xfrm>
              <a:off x="2450684" y="3508732"/>
              <a:ext cx="477336" cy="230558"/>
            </a:xfrm>
            <a:custGeom>
              <a:avLst/>
              <a:gdLst/>
              <a:ahLst/>
              <a:cxnLst/>
              <a:rect l="l" t="t" r="r" b="b"/>
              <a:pathLst>
                <a:path w="8946" h="4321" extrusionOk="0">
                  <a:moveTo>
                    <a:pt x="1" y="0"/>
                  </a:moveTo>
                  <a:lnTo>
                    <a:pt x="412" y="2599"/>
                  </a:lnTo>
                  <a:lnTo>
                    <a:pt x="6044" y="4218"/>
                  </a:lnTo>
                  <a:cubicBezTo>
                    <a:pt x="6187" y="4280"/>
                    <a:pt x="6413" y="4321"/>
                    <a:pt x="6674" y="4321"/>
                  </a:cubicBezTo>
                  <a:cubicBezTo>
                    <a:pt x="7232" y="4321"/>
                    <a:pt x="7953" y="4134"/>
                    <a:pt x="8365" y="3566"/>
                  </a:cubicBezTo>
                  <a:cubicBezTo>
                    <a:pt x="8740" y="3058"/>
                    <a:pt x="8945" y="2321"/>
                    <a:pt x="8631" y="1305"/>
                  </a:cubicBezTo>
                  <a:lnTo>
                    <a:pt x="3506" y="5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6"/>
            <p:cNvSpPr/>
            <p:nvPr/>
          </p:nvSpPr>
          <p:spPr>
            <a:xfrm>
              <a:off x="2047616" y="3644794"/>
              <a:ext cx="129072" cy="103887"/>
            </a:xfrm>
            <a:custGeom>
              <a:avLst/>
              <a:gdLst/>
              <a:ahLst/>
              <a:cxnLst/>
              <a:rect l="l" t="t" r="r" b="b"/>
              <a:pathLst>
                <a:path w="2419" h="1947" extrusionOk="0">
                  <a:moveTo>
                    <a:pt x="2067" y="0"/>
                  </a:moveTo>
                  <a:lnTo>
                    <a:pt x="1" y="738"/>
                  </a:lnTo>
                  <a:lnTo>
                    <a:pt x="327" y="1946"/>
                  </a:lnTo>
                  <a:lnTo>
                    <a:pt x="2418" y="1209"/>
                  </a:lnTo>
                  <a:lnTo>
                    <a:pt x="206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56"/>
            <p:cNvSpPr/>
            <p:nvPr/>
          </p:nvSpPr>
          <p:spPr>
            <a:xfrm>
              <a:off x="1938606" y="3597572"/>
              <a:ext cx="141291" cy="185951"/>
            </a:xfrm>
            <a:custGeom>
              <a:avLst/>
              <a:gdLst/>
              <a:ahLst/>
              <a:cxnLst/>
              <a:rect l="l" t="t" r="r" b="b"/>
              <a:pathLst>
                <a:path w="2648" h="3485" extrusionOk="0">
                  <a:moveTo>
                    <a:pt x="339" y="1"/>
                  </a:moveTo>
                  <a:cubicBezTo>
                    <a:pt x="275" y="1"/>
                    <a:pt x="210" y="9"/>
                    <a:pt x="146" y="27"/>
                  </a:cubicBezTo>
                  <a:lnTo>
                    <a:pt x="1" y="63"/>
                  </a:lnTo>
                  <a:lnTo>
                    <a:pt x="1318" y="3484"/>
                  </a:lnTo>
                  <a:lnTo>
                    <a:pt x="2648" y="2856"/>
                  </a:lnTo>
                  <a:lnTo>
                    <a:pt x="2177" y="1623"/>
                  </a:lnTo>
                  <a:lnTo>
                    <a:pt x="1282" y="897"/>
                  </a:lnTo>
                  <a:lnTo>
                    <a:pt x="932" y="329"/>
                  </a:lnTo>
                  <a:cubicBezTo>
                    <a:pt x="798" y="120"/>
                    <a:pt x="575" y="1"/>
                    <a:pt x="339" y="1"/>
                  </a:cubicBezTo>
                  <a:close/>
                </a:path>
              </a:pathLst>
            </a:custGeom>
            <a:solidFill>
              <a:srgbClr val="0402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56"/>
            <p:cNvSpPr/>
            <p:nvPr/>
          </p:nvSpPr>
          <p:spPr>
            <a:xfrm>
              <a:off x="1937325" y="3595118"/>
              <a:ext cx="86493" cy="189686"/>
            </a:xfrm>
            <a:custGeom>
              <a:avLst/>
              <a:gdLst/>
              <a:ahLst/>
              <a:cxnLst/>
              <a:rect l="l" t="t" r="r" b="b"/>
              <a:pathLst>
                <a:path w="1621" h="3555" extrusionOk="0">
                  <a:moveTo>
                    <a:pt x="291" y="1"/>
                  </a:moveTo>
                  <a:lnTo>
                    <a:pt x="1" y="109"/>
                  </a:lnTo>
                  <a:lnTo>
                    <a:pt x="1330" y="3554"/>
                  </a:lnTo>
                  <a:lnTo>
                    <a:pt x="1620" y="3433"/>
                  </a:lnTo>
                  <a:lnTo>
                    <a:pt x="29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6"/>
            <p:cNvSpPr/>
            <p:nvPr/>
          </p:nvSpPr>
          <p:spPr>
            <a:xfrm>
              <a:off x="2102469" y="3508945"/>
              <a:ext cx="438599" cy="248753"/>
            </a:xfrm>
            <a:custGeom>
              <a:avLst/>
              <a:gdLst/>
              <a:ahLst/>
              <a:cxnLst/>
              <a:rect l="l" t="t" r="r" b="b"/>
              <a:pathLst>
                <a:path w="8220" h="4662" extrusionOk="0">
                  <a:moveTo>
                    <a:pt x="6700" y="0"/>
                  </a:moveTo>
                  <a:cubicBezTo>
                    <a:pt x="6537" y="0"/>
                    <a:pt x="6372" y="30"/>
                    <a:pt x="6213" y="93"/>
                  </a:cubicBezTo>
                  <a:lnTo>
                    <a:pt x="0" y="2691"/>
                  </a:lnTo>
                  <a:lnTo>
                    <a:pt x="870" y="4662"/>
                  </a:lnTo>
                  <a:lnTo>
                    <a:pt x="7022" y="2607"/>
                  </a:lnTo>
                  <a:cubicBezTo>
                    <a:pt x="7796" y="2401"/>
                    <a:pt x="8219" y="1579"/>
                    <a:pt x="7929" y="830"/>
                  </a:cubicBezTo>
                  <a:cubicBezTo>
                    <a:pt x="7726" y="313"/>
                    <a:pt x="7226" y="0"/>
                    <a:pt x="67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6"/>
            <p:cNvSpPr/>
            <p:nvPr/>
          </p:nvSpPr>
          <p:spPr>
            <a:xfrm>
              <a:off x="2742233" y="3130160"/>
              <a:ext cx="120641" cy="158205"/>
            </a:xfrm>
            <a:custGeom>
              <a:avLst/>
              <a:gdLst/>
              <a:ahLst/>
              <a:cxnLst/>
              <a:rect l="l" t="t" r="r" b="b"/>
              <a:pathLst>
                <a:path w="2261" h="2965" extrusionOk="0">
                  <a:moveTo>
                    <a:pt x="1306" y="0"/>
                  </a:moveTo>
                  <a:lnTo>
                    <a:pt x="0" y="798"/>
                  </a:lnTo>
                  <a:lnTo>
                    <a:pt x="725" y="2623"/>
                  </a:lnTo>
                  <a:cubicBezTo>
                    <a:pt x="826" y="2863"/>
                    <a:pt x="1007" y="2964"/>
                    <a:pt x="1222" y="2964"/>
                  </a:cubicBezTo>
                  <a:cubicBezTo>
                    <a:pt x="1342" y="2964"/>
                    <a:pt x="1474" y="2933"/>
                    <a:pt x="1608" y="2877"/>
                  </a:cubicBezTo>
                  <a:cubicBezTo>
                    <a:pt x="1994" y="2732"/>
                    <a:pt x="2260" y="2430"/>
                    <a:pt x="2103" y="2055"/>
                  </a:cubicBezTo>
                  <a:lnTo>
                    <a:pt x="1306" y="0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6"/>
            <p:cNvSpPr/>
            <p:nvPr/>
          </p:nvSpPr>
          <p:spPr>
            <a:xfrm>
              <a:off x="2757707" y="3180423"/>
              <a:ext cx="39378" cy="51650"/>
            </a:xfrm>
            <a:custGeom>
              <a:avLst/>
              <a:gdLst/>
              <a:ahLst/>
              <a:cxnLst/>
              <a:rect l="l" t="t" r="r" b="b"/>
              <a:pathLst>
                <a:path w="738" h="968" extrusionOk="0">
                  <a:moveTo>
                    <a:pt x="738" y="1"/>
                  </a:moveTo>
                  <a:cubicBezTo>
                    <a:pt x="617" y="376"/>
                    <a:pt x="0" y="593"/>
                    <a:pt x="0" y="593"/>
                  </a:cubicBezTo>
                  <a:lnTo>
                    <a:pt x="157" y="968"/>
                  </a:lnTo>
                  <a:cubicBezTo>
                    <a:pt x="447" y="726"/>
                    <a:pt x="665" y="388"/>
                    <a:pt x="738" y="1"/>
                  </a:cubicBezTo>
                  <a:close/>
                </a:path>
              </a:pathLst>
            </a:custGeom>
            <a:solidFill>
              <a:srgbClr val="DF9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6"/>
            <p:cNvSpPr/>
            <p:nvPr/>
          </p:nvSpPr>
          <p:spPr>
            <a:xfrm>
              <a:off x="2689249" y="3053912"/>
              <a:ext cx="106555" cy="161460"/>
            </a:xfrm>
            <a:custGeom>
              <a:avLst/>
              <a:gdLst/>
              <a:ahLst/>
              <a:cxnLst/>
              <a:rect l="l" t="t" r="r" b="b"/>
              <a:pathLst>
                <a:path w="1997" h="3026" extrusionOk="0">
                  <a:moveTo>
                    <a:pt x="924" y="0"/>
                  </a:moveTo>
                  <a:cubicBezTo>
                    <a:pt x="685" y="0"/>
                    <a:pt x="455" y="77"/>
                    <a:pt x="353" y="317"/>
                  </a:cubicBezTo>
                  <a:lnTo>
                    <a:pt x="135" y="1767"/>
                  </a:lnTo>
                  <a:cubicBezTo>
                    <a:pt x="0" y="2329"/>
                    <a:pt x="418" y="3025"/>
                    <a:pt x="962" y="3025"/>
                  </a:cubicBezTo>
                  <a:cubicBezTo>
                    <a:pt x="1004" y="3025"/>
                    <a:pt x="1047" y="3021"/>
                    <a:pt x="1090" y="3012"/>
                  </a:cubicBezTo>
                  <a:lnTo>
                    <a:pt x="1259" y="2964"/>
                  </a:lnTo>
                  <a:cubicBezTo>
                    <a:pt x="1706" y="2855"/>
                    <a:pt x="1996" y="2420"/>
                    <a:pt x="1936" y="1961"/>
                  </a:cubicBezTo>
                  <a:lnTo>
                    <a:pt x="1682" y="232"/>
                  </a:lnTo>
                  <a:cubicBezTo>
                    <a:pt x="1653" y="168"/>
                    <a:pt x="1277" y="0"/>
                    <a:pt x="924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6"/>
            <p:cNvSpPr/>
            <p:nvPr/>
          </p:nvSpPr>
          <p:spPr>
            <a:xfrm>
              <a:off x="2684180" y="3112712"/>
              <a:ext cx="21343" cy="39378"/>
            </a:xfrm>
            <a:custGeom>
              <a:avLst/>
              <a:gdLst/>
              <a:ahLst/>
              <a:cxnLst/>
              <a:rect l="l" t="t" r="r" b="b"/>
              <a:pathLst>
                <a:path w="400" h="738" extrusionOk="0">
                  <a:moveTo>
                    <a:pt x="399" y="1"/>
                  </a:moveTo>
                  <a:lnTo>
                    <a:pt x="37" y="448"/>
                  </a:lnTo>
                  <a:cubicBezTo>
                    <a:pt x="0" y="496"/>
                    <a:pt x="0" y="581"/>
                    <a:pt x="49" y="641"/>
                  </a:cubicBezTo>
                  <a:lnTo>
                    <a:pt x="230" y="738"/>
                  </a:lnTo>
                  <a:lnTo>
                    <a:pt x="399" y="1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56"/>
            <p:cNvSpPr/>
            <p:nvPr/>
          </p:nvSpPr>
          <p:spPr>
            <a:xfrm>
              <a:off x="2700294" y="3022804"/>
              <a:ext cx="174853" cy="158312"/>
            </a:xfrm>
            <a:custGeom>
              <a:avLst/>
              <a:gdLst/>
              <a:ahLst/>
              <a:cxnLst/>
              <a:rect l="l" t="t" r="r" b="b"/>
              <a:pathLst>
                <a:path w="3277" h="2967" extrusionOk="0">
                  <a:moveTo>
                    <a:pt x="1613" y="1"/>
                  </a:moveTo>
                  <a:cubicBezTo>
                    <a:pt x="774" y="1"/>
                    <a:pt x="65" y="531"/>
                    <a:pt x="1" y="888"/>
                  </a:cubicBezTo>
                  <a:cubicBezTo>
                    <a:pt x="1" y="888"/>
                    <a:pt x="197" y="995"/>
                    <a:pt x="607" y="995"/>
                  </a:cubicBezTo>
                  <a:cubicBezTo>
                    <a:pt x="764" y="995"/>
                    <a:pt x="952" y="980"/>
                    <a:pt x="1173" y="936"/>
                  </a:cubicBezTo>
                  <a:lnTo>
                    <a:pt x="1765" y="2218"/>
                  </a:lnTo>
                  <a:cubicBezTo>
                    <a:pt x="1765" y="2218"/>
                    <a:pt x="1499" y="2955"/>
                    <a:pt x="2515" y="2967"/>
                  </a:cubicBezTo>
                  <a:lnTo>
                    <a:pt x="2986" y="2109"/>
                  </a:lnTo>
                  <a:cubicBezTo>
                    <a:pt x="3204" y="1770"/>
                    <a:pt x="3276" y="1359"/>
                    <a:pt x="3155" y="973"/>
                  </a:cubicBezTo>
                  <a:cubicBezTo>
                    <a:pt x="3071" y="670"/>
                    <a:pt x="2877" y="404"/>
                    <a:pt x="2442" y="187"/>
                  </a:cubicBezTo>
                  <a:cubicBezTo>
                    <a:pt x="2163" y="55"/>
                    <a:pt x="1881" y="1"/>
                    <a:pt x="16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56"/>
            <p:cNvSpPr/>
            <p:nvPr/>
          </p:nvSpPr>
          <p:spPr>
            <a:xfrm>
              <a:off x="2743514" y="3057914"/>
              <a:ext cx="36817" cy="53571"/>
            </a:xfrm>
            <a:custGeom>
              <a:avLst/>
              <a:gdLst/>
              <a:ahLst/>
              <a:cxnLst/>
              <a:rect l="l" t="t" r="r" b="b"/>
              <a:pathLst>
                <a:path w="690" h="1004" extrusionOk="0">
                  <a:moveTo>
                    <a:pt x="278" y="0"/>
                  </a:moveTo>
                  <a:lnTo>
                    <a:pt x="278" y="0"/>
                  </a:lnTo>
                  <a:cubicBezTo>
                    <a:pt x="278" y="0"/>
                    <a:pt x="0" y="786"/>
                    <a:pt x="689" y="1004"/>
                  </a:cubicBezTo>
                  <a:lnTo>
                    <a:pt x="27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56"/>
            <p:cNvSpPr/>
            <p:nvPr/>
          </p:nvSpPr>
          <p:spPr>
            <a:xfrm>
              <a:off x="2763523" y="3097878"/>
              <a:ext cx="24544" cy="34256"/>
            </a:xfrm>
            <a:custGeom>
              <a:avLst/>
              <a:gdLst/>
              <a:ahLst/>
              <a:cxnLst/>
              <a:rect l="l" t="t" r="r" b="b"/>
              <a:pathLst>
                <a:path w="460" h="642" extrusionOk="0">
                  <a:moveTo>
                    <a:pt x="48" y="1"/>
                  </a:moveTo>
                  <a:lnTo>
                    <a:pt x="12" y="279"/>
                  </a:lnTo>
                  <a:cubicBezTo>
                    <a:pt x="0" y="436"/>
                    <a:pt x="109" y="581"/>
                    <a:pt x="254" y="617"/>
                  </a:cubicBezTo>
                  <a:lnTo>
                    <a:pt x="459" y="641"/>
                  </a:lnTo>
                  <a:lnTo>
                    <a:pt x="387" y="97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6"/>
            <p:cNvSpPr/>
            <p:nvPr/>
          </p:nvSpPr>
          <p:spPr>
            <a:xfrm>
              <a:off x="2769179" y="3103694"/>
              <a:ext cx="62748" cy="48609"/>
            </a:xfrm>
            <a:custGeom>
              <a:avLst/>
              <a:gdLst/>
              <a:ahLst/>
              <a:cxnLst/>
              <a:rect l="l" t="t" r="r" b="b"/>
              <a:pathLst>
                <a:path w="1176" h="911" extrusionOk="0">
                  <a:moveTo>
                    <a:pt x="547" y="0"/>
                  </a:moveTo>
                  <a:cubicBezTo>
                    <a:pt x="365" y="0"/>
                    <a:pt x="196" y="109"/>
                    <a:pt x="124" y="291"/>
                  </a:cubicBezTo>
                  <a:cubicBezTo>
                    <a:pt x="1" y="612"/>
                    <a:pt x="255" y="911"/>
                    <a:pt x="550" y="911"/>
                  </a:cubicBezTo>
                  <a:cubicBezTo>
                    <a:pt x="633" y="911"/>
                    <a:pt x="719" y="887"/>
                    <a:pt x="801" y="834"/>
                  </a:cubicBezTo>
                  <a:cubicBezTo>
                    <a:pt x="1175" y="581"/>
                    <a:pt x="994" y="0"/>
                    <a:pt x="547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6"/>
            <p:cNvSpPr/>
            <p:nvPr/>
          </p:nvSpPr>
          <p:spPr>
            <a:xfrm>
              <a:off x="2720943" y="3004129"/>
              <a:ext cx="167062" cy="117653"/>
            </a:xfrm>
            <a:custGeom>
              <a:avLst/>
              <a:gdLst/>
              <a:ahLst/>
              <a:cxnLst/>
              <a:rect l="l" t="t" r="r" b="b"/>
              <a:pathLst>
                <a:path w="3131" h="2205" extrusionOk="0">
                  <a:moveTo>
                    <a:pt x="1220" y="0"/>
                  </a:moveTo>
                  <a:cubicBezTo>
                    <a:pt x="610" y="0"/>
                    <a:pt x="198" y="397"/>
                    <a:pt x="0" y="694"/>
                  </a:cubicBezTo>
                  <a:lnTo>
                    <a:pt x="2817" y="2205"/>
                  </a:lnTo>
                  <a:cubicBezTo>
                    <a:pt x="3022" y="1649"/>
                    <a:pt x="3131" y="706"/>
                    <a:pt x="1922" y="162"/>
                  </a:cubicBezTo>
                  <a:cubicBezTo>
                    <a:pt x="1665" y="48"/>
                    <a:pt x="1431" y="0"/>
                    <a:pt x="12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6"/>
            <p:cNvSpPr/>
            <p:nvPr/>
          </p:nvSpPr>
          <p:spPr>
            <a:xfrm>
              <a:off x="2648056" y="3006317"/>
              <a:ext cx="223194" cy="125177"/>
            </a:xfrm>
            <a:custGeom>
              <a:avLst/>
              <a:gdLst/>
              <a:ahLst/>
              <a:cxnLst/>
              <a:rect l="l" t="t" r="r" b="b"/>
              <a:pathLst>
                <a:path w="4183" h="2346" extrusionOk="0">
                  <a:moveTo>
                    <a:pt x="131" y="0"/>
                  </a:moveTo>
                  <a:cubicBezTo>
                    <a:pt x="96" y="0"/>
                    <a:pt x="61" y="16"/>
                    <a:pt x="37" y="49"/>
                  </a:cubicBezTo>
                  <a:cubicBezTo>
                    <a:pt x="0" y="97"/>
                    <a:pt x="25" y="170"/>
                    <a:pt x="73" y="206"/>
                  </a:cubicBezTo>
                  <a:lnTo>
                    <a:pt x="4110" y="2345"/>
                  </a:lnTo>
                  <a:cubicBezTo>
                    <a:pt x="4134" y="2285"/>
                    <a:pt x="4158" y="2224"/>
                    <a:pt x="4183" y="2164"/>
                  </a:cubicBezTo>
                  <a:lnTo>
                    <a:pt x="182" y="12"/>
                  </a:lnTo>
                  <a:cubicBezTo>
                    <a:pt x="166" y="4"/>
                    <a:pt x="148" y="0"/>
                    <a:pt x="1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6"/>
            <p:cNvSpPr/>
            <p:nvPr/>
          </p:nvSpPr>
          <p:spPr>
            <a:xfrm>
              <a:off x="2723505" y="3224709"/>
              <a:ext cx="227730" cy="416989"/>
            </a:xfrm>
            <a:custGeom>
              <a:avLst/>
              <a:gdLst/>
              <a:ahLst/>
              <a:cxnLst/>
              <a:rect l="l" t="t" r="r" b="b"/>
              <a:pathLst>
                <a:path w="4268" h="7815" extrusionOk="0">
                  <a:moveTo>
                    <a:pt x="1900" y="1"/>
                  </a:moveTo>
                  <a:cubicBezTo>
                    <a:pt x="1860" y="1"/>
                    <a:pt x="1838" y="5"/>
                    <a:pt x="1838" y="5"/>
                  </a:cubicBezTo>
                  <a:cubicBezTo>
                    <a:pt x="774" y="65"/>
                    <a:pt x="810" y="1153"/>
                    <a:pt x="810" y="1153"/>
                  </a:cubicBezTo>
                  <a:cubicBezTo>
                    <a:pt x="774" y="2749"/>
                    <a:pt x="1" y="6121"/>
                    <a:pt x="1" y="6121"/>
                  </a:cubicBezTo>
                  <a:cubicBezTo>
                    <a:pt x="1196" y="7646"/>
                    <a:pt x="2942" y="7814"/>
                    <a:pt x="3655" y="7814"/>
                  </a:cubicBezTo>
                  <a:cubicBezTo>
                    <a:pt x="3858" y="7814"/>
                    <a:pt x="3977" y="7801"/>
                    <a:pt x="3977" y="7801"/>
                  </a:cubicBezTo>
                  <a:cubicBezTo>
                    <a:pt x="3977" y="7801"/>
                    <a:pt x="4267" y="4187"/>
                    <a:pt x="3494" y="1854"/>
                  </a:cubicBezTo>
                  <a:cubicBezTo>
                    <a:pt x="2909" y="131"/>
                    <a:pt x="2124" y="1"/>
                    <a:pt x="19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6"/>
            <p:cNvSpPr/>
            <p:nvPr/>
          </p:nvSpPr>
          <p:spPr>
            <a:xfrm>
              <a:off x="2580345" y="3229085"/>
              <a:ext cx="301843" cy="240109"/>
            </a:xfrm>
            <a:custGeom>
              <a:avLst/>
              <a:gdLst/>
              <a:ahLst/>
              <a:cxnLst/>
              <a:rect l="l" t="t" r="r" b="b"/>
              <a:pathLst>
                <a:path w="5657" h="4500" extrusionOk="0">
                  <a:moveTo>
                    <a:pt x="4335" y="0"/>
                  </a:moveTo>
                  <a:cubicBezTo>
                    <a:pt x="4179" y="0"/>
                    <a:pt x="4018" y="54"/>
                    <a:pt x="3856" y="177"/>
                  </a:cubicBezTo>
                  <a:lnTo>
                    <a:pt x="496" y="2775"/>
                  </a:lnTo>
                  <a:cubicBezTo>
                    <a:pt x="49" y="3126"/>
                    <a:pt x="0" y="3791"/>
                    <a:pt x="387" y="4202"/>
                  </a:cubicBezTo>
                  <a:cubicBezTo>
                    <a:pt x="573" y="4395"/>
                    <a:pt x="828" y="4499"/>
                    <a:pt x="1084" y="4499"/>
                  </a:cubicBezTo>
                  <a:cubicBezTo>
                    <a:pt x="1261" y="4499"/>
                    <a:pt x="1438" y="4450"/>
                    <a:pt x="1596" y="4347"/>
                  </a:cubicBezTo>
                  <a:lnTo>
                    <a:pt x="4992" y="2231"/>
                  </a:lnTo>
                  <a:cubicBezTo>
                    <a:pt x="5548" y="1857"/>
                    <a:pt x="5657" y="1083"/>
                    <a:pt x="5234" y="563"/>
                  </a:cubicBezTo>
                  <a:cubicBezTo>
                    <a:pt x="4965" y="230"/>
                    <a:pt x="4658" y="0"/>
                    <a:pt x="43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6"/>
            <p:cNvSpPr/>
            <p:nvPr/>
          </p:nvSpPr>
          <p:spPr>
            <a:xfrm>
              <a:off x="2457140" y="3146914"/>
              <a:ext cx="96791" cy="89694"/>
            </a:xfrm>
            <a:custGeom>
              <a:avLst/>
              <a:gdLst/>
              <a:ahLst/>
              <a:cxnLst/>
              <a:rect l="l" t="t" r="r" b="b"/>
              <a:pathLst>
                <a:path w="1814" h="1681" extrusionOk="0">
                  <a:moveTo>
                    <a:pt x="774" y="0"/>
                  </a:moveTo>
                  <a:lnTo>
                    <a:pt x="1" y="266"/>
                  </a:lnTo>
                  <a:lnTo>
                    <a:pt x="871" y="1680"/>
                  </a:lnTo>
                  <a:lnTo>
                    <a:pt x="1814" y="135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6"/>
            <p:cNvSpPr/>
            <p:nvPr/>
          </p:nvSpPr>
          <p:spPr>
            <a:xfrm>
              <a:off x="2447483" y="3079630"/>
              <a:ext cx="87133" cy="96364"/>
            </a:xfrm>
            <a:custGeom>
              <a:avLst/>
              <a:gdLst/>
              <a:ahLst/>
              <a:cxnLst/>
              <a:rect l="l" t="t" r="r" b="b"/>
              <a:pathLst>
                <a:path w="1633" h="1806" extrusionOk="0">
                  <a:moveTo>
                    <a:pt x="785" y="0"/>
                  </a:moveTo>
                  <a:cubicBezTo>
                    <a:pt x="354" y="0"/>
                    <a:pt x="12" y="592"/>
                    <a:pt x="0" y="1007"/>
                  </a:cubicBezTo>
                  <a:cubicBezTo>
                    <a:pt x="0" y="1447"/>
                    <a:pt x="351" y="1806"/>
                    <a:pt x="789" y="1806"/>
                  </a:cubicBezTo>
                  <a:cubicBezTo>
                    <a:pt x="796" y="1806"/>
                    <a:pt x="803" y="1805"/>
                    <a:pt x="810" y="1805"/>
                  </a:cubicBezTo>
                  <a:cubicBezTo>
                    <a:pt x="1258" y="1805"/>
                    <a:pt x="1620" y="1443"/>
                    <a:pt x="1632" y="995"/>
                  </a:cubicBezTo>
                  <a:cubicBezTo>
                    <a:pt x="1632" y="548"/>
                    <a:pt x="1487" y="77"/>
                    <a:pt x="847" y="4"/>
                  </a:cubicBezTo>
                  <a:cubicBezTo>
                    <a:pt x="826" y="2"/>
                    <a:pt x="805" y="0"/>
                    <a:pt x="785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6"/>
            <p:cNvSpPr/>
            <p:nvPr/>
          </p:nvSpPr>
          <p:spPr>
            <a:xfrm>
              <a:off x="2497799" y="3007544"/>
              <a:ext cx="37457" cy="129819"/>
            </a:xfrm>
            <a:custGeom>
              <a:avLst/>
              <a:gdLst/>
              <a:ahLst/>
              <a:cxnLst/>
              <a:rect l="l" t="t" r="r" b="b"/>
              <a:pathLst>
                <a:path w="702" h="2433" extrusionOk="0">
                  <a:moveTo>
                    <a:pt x="520" y="0"/>
                  </a:moveTo>
                  <a:cubicBezTo>
                    <a:pt x="434" y="0"/>
                    <a:pt x="362" y="58"/>
                    <a:pt x="351" y="147"/>
                  </a:cubicBezTo>
                  <a:lnTo>
                    <a:pt x="24" y="2238"/>
                  </a:lnTo>
                  <a:cubicBezTo>
                    <a:pt x="0" y="2334"/>
                    <a:pt x="73" y="2419"/>
                    <a:pt x="169" y="2431"/>
                  </a:cubicBezTo>
                  <a:cubicBezTo>
                    <a:pt x="176" y="2432"/>
                    <a:pt x="182" y="2432"/>
                    <a:pt x="188" y="2432"/>
                  </a:cubicBezTo>
                  <a:cubicBezTo>
                    <a:pt x="268" y="2432"/>
                    <a:pt x="352" y="2363"/>
                    <a:pt x="363" y="2274"/>
                  </a:cubicBezTo>
                  <a:lnTo>
                    <a:pt x="689" y="183"/>
                  </a:lnTo>
                  <a:cubicBezTo>
                    <a:pt x="701" y="98"/>
                    <a:pt x="641" y="14"/>
                    <a:pt x="544" y="2"/>
                  </a:cubicBezTo>
                  <a:cubicBezTo>
                    <a:pt x="536" y="1"/>
                    <a:pt x="528" y="0"/>
                    <a:pt x="520" y="0"/>
                  </a:cubicBezTo>
                  <a:close/>
                </a:path>
              </a:pathLst>
            </a:custGeom>
            <a:solidFill>
              <a:srgbClr val="0402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6"/>
            <p:cNvSpPr/>
            <p:nvPr/>
          </p:nvSpPr>
          <p:spPr>
            <a:xfrm>
              <a:off x="2461036" y="3182397"/>
              <a:ext cx="238668" cy="286583"/>
            </a:xfrm>
            <a:custGeom>
              <a:avLst/>
              <a:gdLst/>
              <a:ahLst/>
              <a:cxnLst/>
              <a:rect l="l" t="t" r="r" b="b"/>
              <a:pathLst>
                <a:path w="4473" h="5371" extrusionOk="0">
                  <a:moveTo>
                    <a:pt x="1596" y="0"/>
                  </a:moveTo>
                  <a:lnTo>
                    <a:pt x="0" y="604"/>
                  </a:lnTo>
                  <a:lnTo>
                    <a:pt x="2551" y="4944"/>
                  </a:lnTo>
                  <a:cubicBezTo>
                    <a:pt x="2700" y="5219"/>
                    <a:pt x="2982" y="5371"/>
                    <a:pt x="3271" y="5371"/>
                  </a:cubicBezTo>
                  <a:cubicBezTo>
                    <a:pt x="3426" y="5371"/>
                    <a:pt x="3583" y="5327"/>
                    <a:pt x="3723" y="5234"/>
                  </a:cubicBezTo>
                  <a:cubicBezTo>
                    <a:pt x="4086" y="4980"/>
                    <a:pt x="4472" y="4557"/>
                    <a:pt x="4376" y="4218"/>
                  </a:cubicBezTo>
                  <a:lnTo>
                    <a:pt x="15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6"/>
            <p:cNvSpPr/>
            <p:nvPr/>
          </p:nvSpPr>
          <p:spPr>
            <a:xfrm>
              <a:off x="2751891" y="3362959"/>
              <a:ext cx="71659" cy="44554"/>
            </a:xfrm>
            <a:custGeom>
              <a:avLst/>
              <a:gdLst/>
              <a:ahLst/>
              <a:cxnLst/>
              <a:rect l="l" t="t" r="r" b="b"/>
              <a:pathLst>
                <a:path w="1343" h="835" fill="none" extrusionOk="0">
                  <a:moveTo>
                    <a:pt x="0" y="834"/>
                  </a:moveTo>
                  <a:lnTo>
                    <a:pt x="1342" y="0"/>
                  </a:lnTo>
                </a:path>
              </a:pathLst>
            </a:custGeom>
            <a:noFill/>
            <a:ln w="2725" cap="flat" cmpd="sng">
              <a:solidFill>
                <a:srgbClr val="4823B6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6"/>
            <p:cNvSpPr/>
            <p:nvPr/>
          </p:nvSpPr>
          <p:spPr>
            <a:xfrm>
              <a:off x="2751891" y="3362959"/>
              <a:ext cx="71659" cy="44554"/>
            </a:xfrm>
            <a:custGeom>
              <a:avLst/>
              <a:gdLst/>
              <a:ahLst/>
              <a:cxnLst/>
              <a:rect l="l" t="t" r="r" b="b"/>
              <a:pathLst>
                <a:path w="1343" h="835" fill="none" extrusionOk="0">
                  <a:moveTo>
                    <a:pt x="0" y="834"/>
                  </a:moveTo>
                  <a:lnTo>
                    <a:pt x="1342" y="0"/>
                  </a:lnTo>
                </a:path>
              </a:pathLst>
            </a:custGeom>
            <a:noFill/>
            <a:ln w="2725" cap="flat" cmpd="sng">
              <a:solidFill>
                <a:srgbClr val="4823B6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4" name="Google Shape;1744;p56"/>
          <p:cNvGrpSpPr/>
          <p:nvPr/>
        </p:nvGrpSpPr>
        <p:grpSpPr>
          <a:xfrm>
            <a:off x="7237412" y="1133102"/>
            <a:ext cx="570650" cy="713577"/>
            <a:chOff x="7206999" y="1234815"/>
            <a:chExt cx="570650" cy="713577"/>
          </a:xfrm>
        </p:grpSpPr>
        <p:sp>
          <p:nvSpPr>
            <p:cNvPr id="1745" name="Google Shape;1745;p56"/>
            <p:cNvSpPr/>
            <p:nvPr/>
          </p:nvSpPr>
          <p:spPr>
            <a:xfrm>
              <a:off x="7538123" y="1318499"/>
              <a:ext cx="144544" cy="179657"/>
            </a:xfrm>
            <a:custGeom>
              <a:avLst/>
              <a:gdLst/>
              <a:ahLst/>
              <a:cxnLst/>
              <a:rect l="l" t="t" r="r" b="b"/>
              <a:pathLst>
                <a:path w="3071" h="3817" extrusionOk="0">
                  <a:moveTo>
                    <a:pt x="1402" y="0"/>
                  </a:moveTo>
                  <a:lnTo>
                    <a:pt x="0" y="798"/>
                  </a:lnTo>
                  <a:lnTo>
                    <a:pt x="1596" y="3517"/>
                  </a:lnTo>
                  <a:cubicBezTo>
                    <a:pt x="1712" y="3726"/>
                    <a:pt x="1882" y="3816"/>
                    <a:pt x="2078" y="3816"/>
                  </a:cubicBezTo>
                  <a:cubicBezTo>
                    <a:pt x="2189" y="3816"/>
                    <a:pt x="2308" y="3787"/>
                    <a:pt x="2430" y="3735"/>
                  </a:cubicBezTo>
                  <a:lnTo>
                    <a:pt x="2551" y="3675"/>
                  </a:lnTo>
                  <a:cubicBezTo>
                    <a:pt x="2937" y="3457"/>
                    <a:pt x="3070" y="2961"/>
                    <a:pt x="2853" y="2575"/>
                  </a:cubicBezTo>
                  <a:lnTo>
                    <a:pt x="1402" y="0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6"/>
            <p:cNvSpPr/>
            <p:nvPr/>
          </p:nvSpPr>
          <p:spPr>
            <a:xfrm>
              <a:off x="7596723" y="1416351"/>
              <a:ext cx="27911" cy="56905"/>
            </a:xfrm>
            <a:custGeom>
              <a:avLst/>
              <a:gdLst/>
              <a:ahLst/>
              <a:cxnLst/>
              <a:rect l="l" t="t" r="r" b="b"/>
              <a:pathLst>
                <a:path w="593" h="1209" extrusionOk="0">
                  <a:moveTo>
                    <a:pt x="399" y="0"/>
                  </a:moveTo>
                  <a:lnTo>
                    <a:pt x="399" y="0"/>
                  </a:lnTo>
                  <a:cubicBezTo>
                    <a:pt x="411" y="326"/>
                    <a:pt x="266" y="641"/>
                    <a:pt x="0" y="846"/>
                  </a:cubicBezTo>
                  <a:lnTo>
                    <a:pt x="218" y="1209"/>
                  </a:lnTo>
                  <a:cubicBezTo>
                    <a:pt x="520" y="882"/>
                    <a:pt x="592" y="399"/>
                    <a:pt x="399" y="0"/>
                  </a:cubicBezTo>
                  <a:close/>
                </a:path>
              </a:pathLst>
            </a:custGeom>
            <a:solidFill>
              <a:srgbClr val="DF9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6"/>
            <p:cNvSpPr/>
            <p:nvPr/>
          </p:nvSpPr>
          <p:spPr>
            <a:xfrm>
              <a:off x="7467003" y="1260984"/>
              <a:ext cx="188176" cy="164077"/>
            </a:xfrm>
            <a:custGeom>
              <a:avLst/>
              <a:gdLst/>
              <a:ahLst/>
              <a:cxnLst/>
              <a:rect l="l" t="t" r="r" b="b"/>
              <a:pathLst>
                <a:path w="3998" h="3486" extrusionOk="0">
                  <a:moveTo>
                    <a:pt x="1996" y="1"/>
                  </a:moveTo>
                  <a:cubicBezTo>
                    <a:pt x="1712" y="1"/>
                    <a:pt x="1419" y="72"/>
                    <a:pt x="1137" y="231"/>
                  </a:cubicBezTo>
                  <a:cubicBezTo>
                    <a:pt x="303" y="702"/>
                    <a:pt x="0" y="1766"/>
                    <a:pt x="472" y="2600"/>
                  </a:cubicBezTo>
                  <a:cubicBezTo>
                    <a:pt x="815" y="3201"/>
                    <a:pt x="1402" y="3485"/>
                    <a:pt x="1984" y="3485"/>
                  </a:cubicBezTo>
                  <a:cubicBezTo>
                    <a:pt x="2713" y="3485"/>
                    <a:pt x="3434" y="3040"/>
                    <a:pt x="3663" y="2213"/>
                  </a:cubicBezTo>
                  <a:cubicBezTo>
                    <a:pt x="3997" y="1027"/>
                    <a:pt x="3069" y="1"/>
                    <a:pt x="1996" y="1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6"/>
            <p:cNvSpPr/>
            <p:nvPr/>
          </p:nvSpPr>
          <p:spPr>
            <a:xfrm>
              <a:off x="7488607" y="1336667"/>
              <a:ext cx="129765" cy="128541"/>
            </a:xfrm>
            <a:custGeom>
              <a:avLst/>
              <a:gdLst/>
              <a:ahLst/>
              <a:cxnLst/>
              <a:rect l="l" t="t" r="r" b="b"/>
              <a:pathLst>
                <a:path w="2757" h="2731" extrusionOk="0">
                  <a:moveTo>
                    <a:pt x="1717" y="1"/>
                  </a:moveTo>
                  <a:lnTo>
                    <a:pt x="1" y="968"/>
                  </a:lnTo>
                  <a:lnTo>
                    <a:pt x="678" y="2152"/>
                  </a:lnTo>
                  <a:cubicBezTo>
                    <a:pt x="883" y="2522"/>
                    <a:pt x="1273" y="2730"/>
                    <a:pt x="1673" y="2730"/>
                  </a:cubicBezTo>
                  <a:cubicBezTo>
                    <a:pt x="1861" y="2730"/>
                    <a:pt x="2051" y="2684"/>
                    <a:pt x="2225" y="2588"/>
                  </a:cubicBezTo>
                  <a:cubicBezTo>
                    <a:pt x="2624" y="2358"/>
                    <a:pt x="2756" y="1850"/>
                    <a:pt x="2539" y="1451"/>
                  </a:cubicBezTo>
                  <a:lnTo>
                    <a:pt x="1717" y="1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6"/>
            <p:cNvSpPr/>
            <p:nvPr/>
          </p:nvSpPr>
          <p:spPr>
            <a:xfrm>
              <a:off x="7497739" y="1398136"/>
              <a:ext cx="30170" cy="38360"/>
            </a:xfrm>
            <a:custGeom>
              <a:avLst/>
              <a:gdLst/>
              <a:ahLst/>
              <a:cxnLst/>
              <a:rect l="l" t="t" r="r" b="b"/>
              <a:pathLst>
                <a:path w="641" h="815" extrusionOk="0">
                  <a:moveTo>
                    <a:pt x="60" y="0"/>
                  </a:moveTo>
                  <a:lnTo>
                    <a:pt x="0" y="677"/>
                  </a:lnTo>
                  <a:cubicBezTo>
                    <a:pt x="9" y="760"/>
                    <a:pt x="75" y="815"/>
                    <a:pt x="148" y="815"/>
                  </a:cubicBezTo>
                  <a:cubicBezTo>
                    <a:pt x="171" y="815"/>
                    <a:pt x="195" y="810"/>
                    <a:pt x="218" y="798"/>
                  </a:cubicBezTo>
                  <a:lnTo>
                    <a:pt x="641" y="64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6"/>
            <p:cNvSpPr/>
            <p:nvPr/>
          </p:nvSpPr>
          <p:spPr>
            <a:xfrm>
              <a:off x="7467003" y="1260984"/>
              <a:ext cx="188176" cy="164077"/>
            </a:xfrm>
            <a:custGeom>
              <a:avLst/>
              <a:gdLst/>
              <a:ahLst/>
              <a:cxnLst/>
              <a:rect l="l" t="t" r="r" b="b"/>
              <a:pathLst>
                <a:path w="3998" h="3486" extrusionOk="0">
                  <a:moveTo>
                    <a:pt x="1996" y="1"/>
                  </a:moveTo>
                  <a:cubicBezTo>
                    <a:pt x="1712" y="1"/>
                    <a:pt x="1419" y="72"/>
                    <a:pt x="1137" y="231"/>
                  </a:cubicBezTo>
                  <a:cubicBezTo>
                    <a:pt x="303" y="702"/>
                    <a:pt x="0" y="1766"/>
                    <a:pt x="472" y="2600"/>
                  </a:cubicBezTo>
                  <a:cubicBezTo>
                    <a:pt x="815" y="3201"/>
                    <a:pt x="1402" y="3485"/>
                    <a:pt x="1984" y="3485"/>
                  </a:cubicBezTo>
                  <a:cubicBezTo>
                    <a:pt x="2713" y="3485"/>
                    <a:pt x="3434" y="3040"/>
                    <a:pt x="3663" y="2213"/>
                  </a:cubicBezTo>
                  <a:cubicBezTo>
                    <a:pt x="3997" y="1027"/>
                    <a:pt x="3069" y="1"/>
                    <a:pt x="1996" y="1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6"/>
            <p:cNvSpPr/>
            <p:nvPr/>
          </p:nvSpPr>
          <p:spPr>
            <a:xfrm>
              <a:off x="7452789" y="1234815"/>
              <a:ext cx="221923" cy="165066"/>
            </a:xfrm>
            <a:custGeom>
              <a:avLst/>
              <a:gdLst/>
              <a:ahLst/>
              <a:cxnLst/>
              <a:rect l="l" t="t" r="r" b="b"/>
              <a:pathLst>
                <a:path w="4715" h="3507" extrusionOk="0">
                  <a:moveTo>
                    <a:pt x="2266" y="1"/>
                  </a:moveTo>
                  <a:cubicBezTo>
                    <a:pt x="2244" y="1"/>
                    <a:pt x="2222" y="1"/>
                    <a:pt x="2200" y="1"/>
                  </a:cubicBezTo>
                  <a:cubicBezTo>
                    <a:pt x="0" y="38"/>
                    <a:pt x="290" y="2685"/>
                    <a:pt x="290" y="2685"/>
                  </a:cubicBezTo>
                  <a:cubicBezTo>
                    <a:pt x="353" y="2719"/>
                    <a:pt x="428" y="2733"/>
                    <a:pt x="509" y="2733"/>
                  </a:cubicBezTo>
                  <a:cubicBezTo>
                    <a:pt x="1003" y="2733"/>
                    <a:pt x="1753" y="2189"/>
                    <a:pt x="1753" y="2189"/>
                  </a:cubicBezTo>
                  <a:cubicBezTo>
                    <a:pt x="1889" y="2994"/>
                    <a:pt x="2359" y="3049"/>
                    <a:pt x="2484" y="3049"/>
                  </a:cubicBezTo>
                  <a:cubicBezTo>
                    <a:pt x="2503" y="3049"/>
                    <a:pt x="2514" y="3047"/>
                    <a:pt x="2514" y="3047"/>
                  </a:cubicBezTo>
                  <a:lnTo>
                    <a:pt x="3554" y="3507"/>
                  </a:lnTo>
                  <a:lnTo>
                    <a:pt x="4714" y="2322"/>
                  </a:lnTo>
                  <a:cubicBezTo>
                    <a:pt x="4714" y="2322"/>
                    <a:pt x="4406" y="1"/>
                    <a:pt x="226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6"/>
            <p:cNvSpPr/>
            <p:nvPr/>
          </p:nvSpPr>
          <p:spPr>
            <a:xfrm>
              <a:off x="7560857" y="1346269"/>
              <a:ext cx="51915" cy="45373"/>
            </a:xfrm>
            <a:custGeom>
              <a:avLst/>
              <a:gdLst/>
              <a:ahLst/>
              <a:cxnLst/>
              <a:rect l="l" t="t" r="r" b="b"/>
              <a:pathLst>
                <a:path w="1103" h="964" extrusionOk="0">
                  <a:moveTo>
                    <a:pt x="551" y="1"/>
                  </a:moveTo>
                  <a:cubicBezTo>
                    <a:pt x="473" y="1"/>
                    <a:pt x="393" y="20"/>
                    <a:pt x="315" y="63"/>
                  </a:cubicBezTo>
                  <a:cubicBezTo>
                    <a:pt x="85" y="196"/>
                    <a:pt x="1" y="486"/>
                    <a:pt x="134" y="716"/>
                  </a:cubicBezTo>
                  <a:cubicBezTo>
                    <a:pt x="231" y="883"/>
                    <a:pt x="396" y="964"/>
                    <a:pt x="558" y="964"/>
                  </a:cubicBezTo>
                  <a:cubicBezTo>
                    <a:pt x="759" y="964"/>
                    <a:pt x="956" y="841"/>
                    <a:pt x="1016" y="607"/>
                  </a:cubicBezTo>
                  <a:cubicBezTo>
                    <a:pt x="1102" y="281"/>
                    <a:pt x="847" y="1"/>
                    <a:pt x="551" y="1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6"/>
            <p:cNvSpPr/>
            <p:nvPr/>
          </p:nvSpPr>
          <p:spPr>
            <a:xfrm>
              <a:off x="7595546" y="1359447"/>
              <a:ext cx="51257" cy="46973"/>
            </a:xfrm>
            <a:custGeom>
              <a:avLst/>
              <a:gdLst/>
              <a:ahLst/>
              <a:cxnLst/>
              <a:rect l="l" t="t" r="r" b="b"/>
              <a:pathLst>
                <a:path w="1089" h="998" extrusionOk="0">
                  <a:moveTo>
                    <a:pt x="714" y="0"/>
                  </a:moveTo>
                  <a:lnTo>
                    <a:pt x="521" y="472"/>
                  </a:lnTo>
                  <a:lnTo>
                    <a:pt x="1" y="653"/>
                  </a:lnTo>
                  <a:cubicBezTo>
                    <a:pt x="152" y="914"/>
                    <a:pt x="338" y="997"/>
                    <a:pt x="514" y="997"/>
                  </a:cubicBezTo>
                  <a:cubicBezTo>
                    <a:pt x="817" y="997"/>
                    <a:pt x="1089" y="750"/>
                    <a:pt x="1089" y="750"/>
                  </a:cubicBezTo>
                  <a:lnTo>
                    <a:pt x="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6"/>
            <p:cNvSpPr/>
            <p:nvPr/>
          </p:nvSpPr>
          <p:spPr>
            <a:xfrm>
              <a:off x="7420124" y="1280375"/>
              <a:ext cx="115739" cy="87357"/>
            </a:xfrm>
            <a:custGeom>
              <a:avLst/>
              <a:gdLst/>
              <a:ahLst/>
              <a:cxnLst/>
              <a:rect l="l" t="t" r="r" b="b"/>
              <a:pathLst>
                <a:path w="2459" h="1856" extrusionOk="0">
                  <a:moveTo>
                    <a:pt x="1867" y="0"/>
                  </a:moveTo>
                  <a:cubicBezTo>
                    <a:pt x="1653" y="169"/>
                    <a:pt x="1513" y="379"/>
                    <a:pt x="1242" y="379"/>
                  </a:cubicBezTo>
                  <a:cubicBezTo>
                    <a:pt x="1222" y="379"/>
                    <a:pt x="1200" y="378"/>
                    <a:pt x="1178" y="375"/>
                  </a:cubicBezTo>
                  <a:cubicBezTo>
                    <a:pt x="1131" y="370"/>
                    <a:pt x="1085" y="368"/>
                    <a:pt x="1040" y="368"/>
                  </a:cubicBezTo>
                  <a:cubicBezTo>
                    <a:pt x="384" y="368"/>
                    <a:pt x="1" y="856"/>
                    <a:pt x="465" y="1523"/>
                  </a:cubicBezTo>
                  <a:cubicBezTo>
                    <a:pt x="636" y="1767"/>
                    <a:pt x="861" y="1855"/>
                    <a:pt x="1099" y="1855"/>
                  </a:cubicBezTo>
                  <a:cubicBezTo>
                    <a:pt x="1735" y="1855"/>
                    <a:pt x="2459" y="1221"/>
                    <a:pt x="2459" y="1221"/>
                  </a:cubicBezTo>
                  <a:lnTo>
                    <a:pt x="186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6"/>
            <p:cNvSpPr/>
            <p:nvPr/>
          </p:nvSpPr>
          <p:spPr>
            <a:xfrm>
              <a:off x="7352628" y="1882827"/>
              <a:ext cx="179845" cy="65565"/>
            </a:xfrm>
            <a:custGeom>
              <a:avLst/>
              <a:gdLst/>
              <a:ahLst/>
              <a:cxnLst/>
              <a:rect l="l" t="t" r="r" b="b"/>
              <a:pathLst>
                <a:path w="3821" h="1393" extrusionOk="0">
                  <a:moveTo>
                    <a:pt x="666" y="0"/>
                  </a:moveTo>
                  <a:cubicBezTo>
                    <a:pt x="666" y="0"/>
                    <a:pt x="1" y="363"/>
                    <a:pt x="206" y="967"/>
                  </a:cubicBezTo>
                  <a:cubicBezTo>
                    <a:pt x="333" y="1319"/>
                    <a:pt x="664" y="1392"/>
                    <a:pt x="918" y="1392"/>
                  </a:cubicBezTo>
                  <a:cubicBezTo>
                    <a:pt x="1102" y="1392"/>
                    <a:pt x="1246" y="1354"/>
                    <a:pt x="1246" y="1354"/>
                  </a:cubicBezTo>
                  <a:lnTo>
                    <a:pt x="3591" y="919"/>
                  </a:lnTo>
                  <a:cubicBezTo>
                    <a:pt x="3591" y="919"/>
                    <a:pt x="3820" y="581"/>
                    <a:pt x="3591" y="435"/>
                  </a:cubicBezTo>
                  <a:cubicBezTo>
                    <a:pt x="3349" y="278"/>
                    <a:pt x="666" y="0"/>
                    <a:pt x="666" y="0"/>
                  </a:cubicBezTo>
                  <a:close/>
                </a:path>
              </a:pathLst>
            </a:custGeom>
            <a:solidFill>
              <a:srgbClr val="091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6"/>
            <p:cNvSpPr/>
            <p:nvPr/>
          </p:nvSpPr>
          <p:spPr>
            <a:xfrm>
              <a:off x="7323634" y="1792129"/>
              <a:ext cx="430573" cy="143932"/>
            </a:xfrm>
            <a:custGeom>
              <a:avLst/>
              <a:gdLst/>
              <a:ahLst/>
              <a:cxnLst/>
              <a:rect l="l" t="t" r="r" b="b"/>
              <a:pathLst>
                <a:path w="9148" h="3058" extrusionOk="0">
                  <a:moveTo>
                    <a:pt x="6533" y="0"/>
                  </a:moveTo>
                  <a:cubicBezTo>
                    <a:pt x="5849" y="0"/>
                    <a:pt x="5282" y="90"/>
                    <a:pt x="5282" y="90"/>
                  </a:cubicBezTo>
                  <a:lnTo>
                    <a:pt x="859" y="90"/>
                  </a:lnTo>
                  <a:cubicBezTo>
                    <a:pt x="399" y="90"/>
                    <a:pt x="146" y="453"/>
                    <a:pt x="73" y="912"/>
                  </a:cubicBezTo>
                  <a:cubicBezTo>
                    <a:pt x="0" y="1383"/>
                    <a:pt x="158" y="1819"/>
                    <a:pt x="629" y="1927"/>
                  </a:cubicBezTo>
                  <a:lnTo>
                    <a:pt x="4400" y="2906"/>
                  </a:lnTo>
                  <a:cubicBezTo>
                    <a:pt x="4400" y="2906"/>
                    <a:pt x="5145" y="3058"/>
                    <a:pt x="6030" y="3058"/>
                  </a:cubicBezTo>
                  <a:cubicBezTo>
                    <a:pt x="7191" y="3058"/>
                    <a:pt x="8593" y="2797"/>
                    <a:pt x="8860" y="1589"/>
                  </a:cubicBezTo>
                  <a:cubicBezTo>
                    <a:pt x="9147" y="251"/>
                    <a:pt x="7676" y="0"/>
                    <a:pt x="65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6"/>
            <p:cNvSpPr/>
            <p:nvPr/>
          </p:nvSpPr>
          <p:spPr>
            <a:xfrm>
              <a:off x="7564293" y="1448873"/>
              <a:ext cx="213357" cy="419230"/>
            </a:xfrm>
            <a:custGeom>
              <a:avLst/>
              <a:gdLst/>
              <a:ahLst/>
              <a:cxnLst/>
              <a:rect l="l" t="t" r="r" b="b"/>
              <a:pathLst>
                <a:path w="4533" h="8907" extrusionOk="0">
                  <a:moveTo>
                    <a:pt x="2337" y="1"/>
                  </a:moveTo>
                  <a:cubicBezTo>
                    <a:pt x="2311" y="1"/>
                    <a:pt x="2285" y="4"/>
                    <a:pt x="2260" y="10"/>
                  </a:cubicBezTo>
                  <a:cubicBezTo>
                    <a:pt x="1934" y="95"/>
                    <a:pt x="1294" y="578"/>
                    <a:pt x="1112" y="723"/>
                  </a:cubicBezTo>
                  <a:cubicBezTo>
                    <a:pt x="870" y="941"/>
                    <a:pt x="605" y="1702"/>
                    <a:pt x="605" y="1702"/>
                  </a:cubicBezTo>
                  <a:cubicBezTo>
                    <a:pt x="0" y="4120"/>
                    <a:pt x="592" y="4664"/>
                    <a:pt x="242" y="7286"/>
                  </a:cubicBezTo>
                  <a:lnTo>
                    <a:pt x="4134" y="8906"/>
                  </a:lnTo>
                  <a:cubicBezTo>
                    <a:pt x="4134" y="8906"/>
                    <a:pt x="4533" y="4349"/>
                    <a:pt x="4206" y="2814"/>
                  </a:cubicBezTo>
                  <a:cubicBezTo>
                    <a:pt x="3989" y="1726"/>
                    <a:pt x="3397" y="760"/>
                    <a:pt x="2551" y="71"/>
                  </a:cubicBezTo>
                  <a:cubicBezTo>
                    <a:pt x="2488" y="26"/>
                    <a:pt x="2412" y="1"/>
                    <a:pt x="23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6"/>
            <p:cNvSpPr/>
            <p:nvPr/>
          </p:nvSpPr>
          <p:spPr>
            <a:xfrm>
              <a:off x="7360630" y="1715646"/>
              <a:ext cx="105855" cy="57328"/>
            </a:xfrm>
            <a:custGeom>
              <a:avLst/>
              <a:gdLst/>
              <a:ahLst/>
              <a:cxnLst/>
              <a:rect l="l" t="t" r="r" b="b"/>
              <a:pathLst>
                <a:path w="2249" h="1218" extrusionOk="0">
                  <a:moveTo>
                    <a:pt x="924" y="0"/>
                  </a:moveTo>
                  <a:cubicBezTo>
                    <a:pt x="870" y="0"/>
                    <a:pt x="818" y="15"/>
                    <a:pt x="774" y="47"/>
                  </a:cubicBezTo>
                  <a:lnTo>
                    <a:pt x="181" y="434"/>
                  </a:lnTo>
                  <a:cubicBezTo>
                    <a:pt x="0" y="543"/>
                    <a:pt x="12" y="809"/>
                    <a:pt x="194" y="905"/>
                  </a:cubicBezTo>
                  <a:cubicBezTo>
                    <a:pt x="233" y="928"/>
                    <a:pt x="282" y="940"/>
                    <a:pt x="330" y="940"/>
                  </a:cubicBezTo>
                  <a:cubicBezTo>
                    <a:pt x="384" y="940"/>
                    <a:pt x="439" y="925"/>
                    <a:pt x="484" y="893"/>
                  </a:cubicBezTo>
                  <a:lnTo>
                    <a:pt x="774" y="688"/>
                  </a:lnTo>
                  <a:cubicBezTo>
                    <a:pt x="774" y="688"/>
                    <a:pt x="1491" y="1218"/>
                    <a:pt x="1942" y="1218"/>
                  </a:cubicBezTo>
                  <a:cubicBezTo>
                    <a:pt x="1977" y="1218"/>
                    <a:pt x="2011" y="1215"/>
                    <a:pt x="2043" y="1207"/>
                  </a:cubicBezTo>
                  <a:lnTo>
                    <a:pt x="2248" y="603"/>
                  </a:lnTo>
                  <a:lnTo>
                    <a:pt x="1076" y="35"/>
                  </a:lnTo>
                  <a:cubicBezTo>
                    <a:pt x="1025" y="12"/>
                    <a:pt x="973" y="0"/>
                    <a:pt x="924" y="0"/>
                  </a:cubicBezTo>
                  <a:close/>
                </a:path>
              </a:pathLst>
            </a:custGeom>
            <a:solidFill>
              <a:srgbClr val="E3A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6"/>
            <p:cNvSpPr/>
            <p:nvPr/>
          </p:nvSpPr>
          <p:spPr>
            <a:xfrm>
              <a:off x="7452789" y="1504506"/>
              <a:ext cx="281652" cy="270309"/>
            </a:xfrm>
            <a:custGeom>
              <a:avLst/>
              <a:gdLst/>
              <a:ahLst/>
              <a:cxnLst/>
              <a:rect l="l" t="t" r="r" b="b"/>
              <a:pathLst>
                <a:path w="5984" h="5743" extrusionOk="0">
                  <a:moveTo>
                    <a:pt x="4001" y="1"/>
                  </a:moveTo>
                  <a:lnTo>
                    <a:pt x="3348" y="3989"/>
                  </a:lnTo>
                  <a:lnTo>
                    <a:pt x="0" y="4473"/>
                  </a:lnTo>
                  <a:lnTo>
                    <a:pt x="0" y="5706"/>
                  </a:lnTo>
                  <a:lnTo>
                    <a:pt x="4025" y="5742"/>
                  </a:lnTo>
                  <a:cubicBezTo>
                    <a:pt x="4037" y="5742"/>
                    <a:pt x="4049" y="5742"/>
                    <a:pt x="4061" y="5742"/>
                  </a:cubicBezTo>
                  <a:cubicBezTo>
                    <a:pt x="4434" y="5742"/>
                    <a:pt x="4769" y="5563"/>
                    <a:pt x="4980" y="5258"/>
                  </a:cubicBezTo>
                  <a:lnTo>
                    <a:pt x="5983" y="955"/>
                  </a:lnTo>
                  <a:lnTo>
                    <a:pt x="400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6"/>
            <p:cNvSpPr/>
            <p:nvPr/>
          </p:nvSpPr>
          <p:spPr>
            <a:xfrm>
              <a:off x="7580767" y="1541500"/>
              <a:ext cx="54692" cy="154758"/>
            </a:xfrm>
            <a:custGeom>
              <a:avLst/>
              <a:gdLst/>
              <a:ahLst/>
              <a:cxnLst/>
              <a:rect l="l" t="t" r="r" b="b"/>
              <a:pathLst>
                <a:path w="1162" h="3288" fill="none" extrusionOk="0">
                  <a:moveTo>
                    <a:pt x="1" y="3288"/>
                  </a:moveTo>
                  <a:lnTo>
                    <a:pt x="629" y="3203"/>
                  </a:lnTo>
                  <a:lnTo>
                    <a:pt x="1161" y="0"/>
                  </a:lnTo>
                </a:path>
              </a:pathLst>
            </a:custGeom>
            <a:noFill/>
            <a:ln w="2725" cap="flat" cmpd="sng">
              <a:solidFill>
                <a:schemeClr val="accent1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6"/>
            <p:cNvSpPr/>
            <p:nvPr/>
          </p:nvSpPr>
          <p:spPr>
            <a:xfrm>
              <a:off x="7575071" y="1607488"/>
              <a:ext cx="145721" cy="166148"/>
            </a:xfrm>
            <a:custGeom>
              <a:avLst/>
              <a:gdLst/>
              <a:ahLst/>
              <a:cxnLst/>
              <a:rect l="l" t="t" r="r" b="b"/>
              <a:pathLst>
                <a:path w="3096" h="3530" fill="none" extrusionOk="0">
                  <a:moveTo>
                    <a:pt x="1" y="3530"/>
                  </a:moveTo>
                  <a:lnTo>
                    <a:pt x="1814" y="3518"/>
                  </a:lnTo>
                  <a:cubicBezTo>
                    <a:pt x="2104" y="3518"/>
                    <a:pt x="2358" y="3324"/>
                    <a:pt x="2418" y="3034"/>
                  </a:cubicBezTo>
                  <a:lnTo>
                    <a:pt x="3095" y="0"/>
                  </a:lnTo>
                </a:path>
              </a:pathLst>
            </a:custGeom>
            <a:noFill/>
            <a:ln w="2725" cap="flat" cmpd="sng">
              <a:solidFill>
                <a:schemeClr val="accent1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6"/>
            <p:cNvSpPr/>
            <p:nvPr/>
          </p:nvSpPr>
          <p:spPr>
            <a:xfrm>
              <a:off x="7294028" y="1773020"/>
              <a:ext cx="246963" cy="24522"/>
            </a:xfrm>
            <a:custGeom>
              <a:avLst/>
              <a:gdLst/>
              <a:ahLst/>
              <a:cxnLst/>
              <a:rect l="l" t="t" r="r" b="b"/>
              <a:pathLst>
                <a:path w="5247" h="521" extrusionOk="0">
                  <a:moveTo>
                    <a:pt x="267" y="1"/>
                  </a:moveTo>
                  <a:cubicBezTo>
                    <a:pt x="122" y="1"/>
                    <a:pt x="1" y="121"/>
                    <a:pt x="1" y="266"/>
                  </a:cubicBezTo>
                  <a:cubicBezTo>
                    <a:pt x="1" y="412"/>
                    <a:pt x="122" y="520"/>
                    <a:pt x="267" y="520"/>
                  </a:cubicBezTo>
                  <a:lnTo>
                    <a:pt x="4981" y="520"/>
                  </a:lnTo>
                  <a:cubicBezTo>
                    <a:pt x="5126" y="520"/>
                    <a:pt x="5247" y="412"/>
                    <a:pt x="5247" y="266"/>
                  </a:cubicBezTo>
                  <a:cubicBezTo>
                    <a:pt x="5247" y="121"/>
                    <a:pt x="5126" y="1"/>
                    <a:pt x="4981" y="1"/>
                  </a:cubicBezTo>
                  <a:close/>
                </a:path>
              </a:pathLst>
            </a:custGeom>
            <a:solidFill>
              <a:srgbClr val="091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6"/>
            <p:cNvSpPr/>
            <p:nvPr/>
          </p:nvSpPr>
          <p:spPr>
            <a:xfrm>
              <a:off x="7206999" y="1612006"/>
              <a:ext cx="103596" cy="169584"/>
            </a:xfrm>
            <a:custGeom>
              <a:avLst/>
              <a:gdLst/>
              <a:ahLst/>
              <a:cxnLst/>
              <a:rect l="l" t="t" r="r" b="b"/>
              <a:pathLst>
                <a:path w="2201" h="3603" fill="none" extrusionOk="0">
                  <a:moveTo>
                    <a:pt x="1" y="1"/>
                  </a:moveTo>
                  <a:lnTo>
                    <a:pt x="2200" y="3603"/>
                  </a:lnTo>
                </a:path>
              </a:pathLst>
            </a:custGeom>
            <a:noFill/>
            <a:ln w="4825" cap="rnd" cmpd="sng">
              <a:solidFill>
                <a:srgbClr val="09123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64" name="Google Shape;1764;p56"/>
          <p:cNvSpPr txBox="1">
            <a:spLocks noGrp="1"/>
          </p:cNvSpPr>
          <p:nvPr>
            <p:ph type="title"/>
          </p:nvPr>
        </p:nvSpPr>
        <p:spPr>
          <a:xfrm>
            <a:off x="1135750" y="330287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Qualitative</a:t>
            </a:r>
            <a:endParaRPr sz="2000" dirty="0"/>
          </a:p>
        </p:txBody>
      </p:sp>
      <p:sp>
        <p:nvSpPr>
          <p:cNvPr id="1766" name="Google Shape;1766;p56"/>
          <p:cNvSpPr txBox="1">
            <a:spLocks noGrp="1"/>
          </p:cNvSpPr>
          <p:nvPr>
            <p:ph type="title" idx="4294967295"/>
          </p:nvPr>
        </p:nvSpPr>
        <p:spPr>
          <a:xfrm>
            <a:off x="3441527" y="330287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Quantitative</a:t>
            </a:r>
            <a:endParaRPr sz="2000" dirty="0"/>
          </a:p>
        </p:txBody>
      </p:sp>
      <p:sp>
        <p:nvSpPr>
          <p:cNvPr id="1768" name="Google Shape;1768;p56"/>
          <p:cNvSpPr txBox="1">
            <a:spLocks noGrp="1"/>
          </p:cNvSpPr>
          <p:nvPr>
            <p:ph type="title" idx="4294967295"/>
          </p:nvPr>
        </p:nvSpPr>
        <p:spPr>
          <a:xfrm>
            <a:off x="5768152" y="330141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Coding Part</a:t>
            </a:r>
            <a:endParaRPr sz="2000" dirty="0"/>
          </a:p>
        </p:txBody>
      </p:sp>
      <p:grpSp>
        <p:nvGrpSpPr>
          <p:cNvPr id="4" name="Google Shape;12295;p93">
            <a:extLst>
              <a:ext uri="{FF2B5EF4-FFF2-40B4-BE49-F238E27FC236}">
                <a16:creationId xmlns:a16="http://schemas.microsoft.com/office/drawing/2014/main" id="{1651608F-D2A6-B9B0-EAA9-618633D3F621}"/>
              </a:ext>
            </a:extLst>
          </p:cNvPr>
          <p:cNvGrpSpPr/>
          <p:nvPr/>
        </p:nvGrpSpPr>
        <p:grpSpPr>
          <a:xfrm>
            <a:off x="1969303" y="1951212"/>
            <a:ext cx="548782" cy="773560"/>
            <a:chOff x="5394478" y="1514533"/>
            <a:chExt cx="249076" cy="351096"/>
          </a:xfrm>
        </p:grpSpPr>
        <p:sp>
          <p:nvSpPr>
            <p:cNvPr id="5" name="Google Shape;12296;p93">
              <a:extLst>
                <a:ext uri="{FF2B5EF4-FFF2-40B4-BE49-F238E27FC236}">
                  <a16:creationId xmlns:a16="http://schemas.microsoft.com/office/drawing/2014/main" id="{F24DC15F-F6D7-E45E-C61F-981AF8ECA499}"/>
                </a:ext>
              </a:extLst>
            </p:cNvPr>
            <p:cNvSpPr/>
            <p:nvPr/>
          </p:nvSpPr>
          <p:spPr>
            <a:xfrm>
              <a:off x="5394478" y="1537143"/>
              <a:ext cx="249076" cy="328486"/>
            </a:xfrm>
            <a:custGeom>
              <a:avLst/>
              <a:gdLst/>
              <a:ahLst/>
              <a:cxnLst/>
              <a:rect l="l" t="t" r="r" b="b"/>
              <a:pathLst>
                <a:path w="9485" h="12509" extrusionOk="0">
                  <a:moveTo>
                    <a:pt x="651" y="0"/>
                  </a:moveTo>
                  <a:cubicBezTo>
                    <a:pt x="287" y="0"/>
                    <a:pt x="0" y="288"/>
                    <a:pt x="0" y="651"/>
                  </a:cubicBezTo>
                  <a:lnTo>
                    <a:pt x="0" y="11868"/>
                  </a:lnTo>
                  <a:cubicBezTo>
                    <a:pt x="0" y="12222"/>
                    <a:pt x="287" y="12509"/>
                    <a:pt x="651" y="12509"/>
                  </a:cubicBezTo>
                  <a:lnTo>
                    <a:pt x="8843" y="12509"/>
                  </a:lnTo>
                  <a:cubicBezTo>
                    <a:pt x="9197" y="12509"/>
                    <a:pt x="9484" y="12222"/>
                    <a:pt x="9484" y="11868"/>
                  </a:cubicBezTo>
                  <a:lnTo>
                    <a:pt x="9484" y="642"/>
                  </a:lnTo>
                  <a:cubicBezTo>
                    <a:pt x="9484" y="288"/>
                    <a:pt x="9197" y="0"/>
                    <a:pt x="8843" y="0"/>
                  </a:cubicBezTo>
                  <a:lnTo>
                    <a:pt x="5398" y="0"/>
                  </a:lnTo>
                  <a:cubicBezTo>
                    <a:pt x="5398" y="354"/>
                    <a:pt x="5101" y="642"/>
                    <a:pt x="4747" y="642"/>
                  </a:cubicBezTo>
                  <a:cubicBezTo>
                    <a:pt x="4393" y="642"/>
                    <a:pt x="4096" y="354"/>
                    <a:pt x="409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2297;p93">
              <a:extLst>
                <a:ext uri="{FF2B5EF4-FFF2-40B4-BE49-F238E27FC236}">
                  <a16:creationId xmlns:a16="http://schemas.microsoft.com/office/drawing/2014/main" id="{DF473465-76C3-79F7-6A68-B102F8111380}"/>
                </a:ext>
              </a:extLst>
            </p:cNvPr>
            <p:cNvSpPr/>
            <p:nvPr/>
          </p:nvSpPr>
          <p:spPr>
            <a:xfrm>
              <a:off x="5405770" y="1537143"/>
              <a:ext cx="226729" cy="305876"/>
            </a:xfrm>
            <a:custGeom>
              <a:avLst/>
              <a:gdLst/>
              <a:ahLst/>
              <a:cxnLst/>
              <a:rect l="l" t="t" r="r" b="b"/>
              <a:pathLst>
                <a:path w="8634" h="11648" extrusionOk="0">
                  <a:moveTo>
                    <a:pt x="1944" y="0"/>
                  </a:moveTo>
                  <a:lnTo>
                    <a:pt x="1944" y="211"/>
                  </a:lnTo>
                  <a:cubicBezTo>
                    <a:pt x="1944" y="335"/>
                    <a:pt x="1848" y="431"/>
                    <a:pt x="1733" y="431"/>
                  </a:cubicBezTo>
                  <a:lnTo>
                    <a:pt x="432" y="431"/>
                  </a:lnTo>
                  <a:cubicBezTo>
                    <a:pt x="192" y="431"/>
                    <a:pt x="1" y="622"/>
                    <a:pt x="1" y="862"/>
                  </a:cubicBezTo>
                  <a:lnTo>
                    <a:pt x="1" y="11217"/>
                  </a:lnTo>
                  <a:cubicBezTo>
                    <a:pt x="1" y="11456"/>
                    <a:pt x="192" y="11647"/>
                    <a:pt x="432" y="11647"/>
                  </a:cubicBezTo>
                  <a:lnTo>
                    <a:pt x="8193" y="11647"/>
                  </a:lnTo>
                  <a:cubicBezTo>
                    <a:pt x="8432" y="11647"/>
                    <a:pt x="8633" y="11456"/>
                    <a:pt x="8633" y="11217"/>
                  </a:cubicBezTo>
                  <a:lnTo>
                    <a:pt x="8633" y="862"/>
                  </a:lnTo>
                  <a:cubicBezTo>
                    <a:pt x="8624" y="622"/>
                    <a:pt x="8432" y="431"/>
                    <a:pt x="8203" y="431"/>
                  </a:cubicBezTo>
                  <a:lnTo>
                    <a:pt x="6901" y="431"/>
                  </a:lnTo>
                  <a:cubicBezTo>
                    <a:pt x="6786" y="431"/>
                    <a:pt x="6691" y="335"/>
                    <a:pt x="6691" y="211"/>
                  </a:cubicBezTo>
                  <a:lnTo>
                    <a:pt x="6691" y="0"/>
                  </a:lnTo>
                  <a:lnTo>
                    <a:pt x="4968" y="0"/>
                  </a:lnTo>
                  <a:cubicBezTo>
                    <a:pt x="4968" y="354"/>
                    <a:pt x="4671" y="651"/>
                    <a:pt x="4317" y="651"/>
                  </a:cubicBezTo>
                  <a:cubicBezTo>
                    <a:pt x="3963" y="651"/>
                    <a:pt x="3666" y="354"/>
                    <a:pt x="366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2298;p93">
              <a:extLst>
                <a:ext uri="{FF2B5EF4-FFF2-40B4-BE49-F238E27FC236}">
                  <a16:creationId xmlns:a16="http://schemas.microsoft.com/office/drawing/2014/main" id="{B74A4D18-5AEA-EA9B-FBD5-75A6C3B320D0}"/>
                </a:ext>
              </a:extLst>
            </p:cNvPr>
            <p:cNvSpPr/>
            <p:nvPr/>
          </p:nvSpPr>
          <p:spPr>
            <a:xfrm>
              <a:off x="5417088" y="1559753"/>
              <a:ext cx="203856" cy="271949"/>
            </a:xfrm>
            <a:custGeom>
              <a:avLst/>
              <a:gdLst/>
              <a:ahLst/>
              <a:cxnLst/>
              <a:rect l="l" t="t" r="r" b="b"/>
              <a:pathLst>
                <a:path w="7763" h="10356" extrusionOk="0">
                  <a:moveTo>
                    <a:pt x="211" y="1"/>
                  </a:moveTo>
                  <a:cubicBezTo>
                    <a:pt x="96" y="1"/>
                    <a:pt x="1" y="96"/>
                    <a:pt x="1" y="221"/>
                  </a:cubicBezTo>
                  <a:lnTo>
                    <a:pt x="1" y="10136"/>
                  </a:lnTo>
                  <a:cubicBezTo>
                    <a:pt x="1" y="10250"/>
                    <a:pt x="96" y="10356"/>
                    <a:pt x="211" y="10356"/>
                  </a:cubicBezTo>
                  <a:lnTo>
                    <a:pt x="7552" y="10356"/>
                  </a:lnTo>
                  <a:cubicBezTo>
                    <a:pt x="7666" y="10346"/>
                    <a:pt x="7762" y="10250"/>
                    <a:pt x="7762" y="10136"/>
                  </a:cubicBezTo>
                  <a:lnTo>
                    <a:pt x="7762" y="221"/>
                  </a:lnTo>
                  <a:cubicBezTo>
                    <a:pt x="7762" y="96"/>
                    <a:pt x="7666" y="1"/>
                    <a:pt x="75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299;p93">
              <a:extLst>
                <a:ext uri="{FF2B5EF4-FFF2-40B4-BE49-F238E27FC236}">
                  <a16:creationId xmlns:a16="http://schemas.microsoft.com/office/drawing/2014/main" id="{37515099-E2BC-E9DD-D225-210A8D4E92B6}"/>
                </a:ext>
              </a:extLst>
            </p:cNvPr>
            <p:cNvSpPr/>
            <p:nvPr/>
          </p:nvSpPr>
          <p:spPr>
            <a:xfrm>
              <a:off x="5468111" y="1514533"/>
              <a:ext cx="101810" cy="50787"/>
            </a:xfrm>
            <a:custGeom>
              <a:avLst/>
              <a:gdLst/>
              <a:ahLst/>
              <a:cxnLst/>
              <a:rect l="l" t="t" r="r" b="b"/>
              <a:pathLst>
                <a:path w="3877" h="1934" extrusionOk="0">
                  <a:moveTo>
                    <a:pt x="1938" y="538"/>
                  </a:moveTo>
                  <a:cubicBezTo>
                    <a:pt x="2106" y="538"/>
                    <a:pt x="2269" y="667"/>
                    <a:pt x="2269" y="861"/>
                  </a:cubicBezTo>
                  <a:cubicBezTo>
                    <a:pt x="2269" y="1043"/>
                    <a:pt x="2115" y="1187"/>
                    <a:pt x="1943" y="1187"/>
                  </a:cubicBezTo>
                  <a:cubicBezTo>
                    <a:pt x="1656" y="1187"/>
                    <a:pt x="1513" y="833"/>
                    <a:pt x="1713" y="632"/>
                  </a:cubicBezTo>
                  <a:cubicBezTo>
                    <a:pt x="1778" y="567"/>
                    <a:pt x="1859" y="538"/>
                    <a:pt x="1938" y="538"/>
                  </a:cubicBezTo>
                  <a:close/>
                  <a:moveTo>
                    <a:pt x="1938" y="0"/>
                  </a:moveTo>
                  <a:cubicBezTo>
                    <a:pt x="1649" y="0"/>
                    <a:pt x="1359" y="144"/>
                    <a:pt x="1197" y="431"/>
                  </a:cubicBezTo>
                  <a:lnTo>
                    <a:pt x="431" y="431"/>
                  </a:lnTo>
                  <a:cubicBezTo>
                    <a:pt x="192" y="431"/>
                    <a:pt x="0" y="622"/>
                    <a:pt x="0" y="861"/>
                  </a:cubicBezTo>
                  <a:lnTo>
                    <a:pt x="0" y="1723"/>
                  </a:lnTo>
                  <a:cubicBezTo>
                    <a:pt x="0" y="1838"/>
                    <a:pt x="96" y="1933"/>
                    <a:pt x="211" y="1933"/>
                  </a:cubicBezTo>
                  <a:lnTo>
                    <a:pt x="3666" y="1933"/>
                  </a:lnTo>
                  <a:cubicBezTo>
                    <a:pt x="3781" y="1933"/>
                    <a:pt x="3876" y="1838"/>
                    <a:pt x="3876" y="1723"/>
                  </a:cubicBezTo>
                  <a:lnTo>
                    <a:pt x="3876" y="861"/>
                  </a:lnTo>
                  <a:cubicBezTo>
                    <a:pt x="3876" y="622"/>
                    <a:pt x="3685" y="431"/>
                    <a:pt x="3455" y="431"/>
                  </a:cubicBezTo>
                  <a:lnTo>
                    <a:pt x="2680" y="431"/>
                  </a:lnTo>
                  <a:cubicBezTo>
                    <a:pt x="2517" y="144"/>
                    <a:pt x="2228" y="0"/>
                    <a:pt x="1938" y="0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2300;p93">
              <a:extLst>
                <a:ext uri="{FF2B5EF4-FFF2-40B4-BE49-F238E27FC236}">
                  <a16:creationId xmlns:a16="http://schemas.microsoft.com/office/drawing/2014/main" id="{8552AF39-839F-D954-8F43-C783D5825FCA}"/>
                </a:ext>
              </a:extLst>
            </p:cNvPr>
            <p:cNvSpPr/>
            <p:nvPr/>
          </p:nvSpPr>
          <p:spPr>
            <a:xfrm>
              <a:off x="5448258" y="1670098"/>
              <a:ext cx="28413" cy="28413"/>
            </a:xfrm>
            <a:custGeom>
              <a:avLst/>
              <a:gdLst/>
              <a:ahLst/>
              <a:cxnLst/>
              <a:rect l="l" t="t" r="r" b="b"/>
              <a:pathLst>
                <a:path w="1082" h="1082" extrusionOk="0">
                  <a:moveTo>
                    <a:pt x="546" y="0"/>
                  </a:moveTo>
                  <a:cubicBezTo>
                    <a:pt x="240" y="0"/>
                    <a:pt x="0" y="249"/>
                    <a:pt x="0" y="546"/>
                  </a:cubicBezTo>
                  <a:cubicBezTo>
                    <a:pt x="0" y="842"/>
                    <a:pt x="240" y="1082"/>
                    <a:pt x="546" y="1082"/>
                  </a:cubicBezTo>
                  <a:cubicBezTo>
                    <a:pt x="843" y="1082"/>
                    <a:pt x="1082" y="842"/>
                    <a:pt x="1082" y="546"/>
                  </a:cubicBezTo>
                  <a:cubicBezTo>
                    <a:pt x="1082" y="249"/>
                    <a:pt x="843" y="0"/>
                    <a:pt x="546" y="0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301;p93">
              <a:extLst>
                <a:ext uri="{FF2B5EF4-FFF2-40B4-BE49-F238E27FC236}">
                  <a16:creationId xmlns:a16="http://schemas.microsoft.com/office/drawing/2014/main" id="{0E4E4A72-AB1D-DE0C-9F76-BEDE54645EAB}"/>
                </a:ext>
              </a:extLst>
            </p:cNvPr>
            <p:cNvSpPr/>
            <p:nvPr/>
          </p:nvSpPr>
          <p:spPr>
            <a:xfrm>
              <a:off x="5448258" y="1721095"/>
              <a:ext cx="28413" cy="28440"/>
            </a:xfrm>
            <a:custGeom>
              <a:avLst/>
              <a:gdLst/>
              <a:ahLst/>
              <a:cxnLst/>
              <a:rect l="l" t="t" r="r" b="b"/>
              <a:pathLst>
                <a:path w="1082" h="1083" extrusionOk="0">
                  <a:moveTo>
                    <a:pt x="546" y="1"/>
                  </a:moveTo>
                  <a:cubicBezTo>
                    <a:pt x="240" y="1"/>
                    <a:pt x="0" y="240"/>
                    <a:pt x="0" y="537"/>
                  </a:cubicBezTo>
                  <a:cubicBezTo>
                    <a:pt x="0" y="843"/>
                    <a:pt x="240" y="1082"/>
                    <a:pt x="546" y="1082"/>
                  </a:cubicBezTo>
                  <a:cubicBezTo>
                    <a:pt x="843" y="1082"/>
                    <a:pt x="1082" y="843"/>
                    <a:pt x="1082" y="537"/>
                  </a:cubicBezTo>
                  <a:cubicBezTo>
                    <a:pt x="1082" y="240"/>
                    <a:pt x="843" y="1"/>
                    <a:pt x="546" y="1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302;p93">
              <a:extLst>
                <a:ext uri="{FF2B5EF4-FFF2-40B4-BE49-F238E27FC236}">
                  <a16:creationId xmlns:a16="http://schemas.microsoft.com/office/drawing/2014/main" id="{50ADDB82-56B4-1391-C3C5-95806A293199}"/>
                </a:ext>
              </a:extLst>
            </p:cNvPr>
            <p:cNvSpPr/>
            <p:nvPr/>
          </p:nvSpPr>
          <p:spPr>
            <a:xfrm>
              <a:off x="5448258" y="1772118"/>
              <a:ext cx="28413" cy="28440"/>
            </a:xfrm>
            <a:custGeom>
              <a:avLst/>
              <a:gdLst/>
              <a:ahLst/>
              <a:cxnLst/>
              <a:rect l="l" t="t" r="r" b="b"/>
              <a:pathLst>
                <a:path w="1082" h="1083" extrusionOk="0">
                  <a:moveTo>
                    <a:pt x="546" y="1"/>
                  </a:moveTo>
                  <a:cubicBezTo>
                    <a:pt x="240" y="1"/>
                    <a:pt x="0" y="240"/>
                    <a:pt x="0" y="537"/>
                  </a:cubicBezTo>
                  <a:cubicBezTo>
                    <a:pt x="0" y="833"/>
                    <a:pt x="240" y="1082"/>
                    <a:pt x="546" y="1082"/>
                  </a:cubicBezTo>
                  <a:cubicBezTo>
                    <a:pt x="843" y="1082"/>
                    <a:pt x="1082" y="833"/>
                    <a:pt x="1082" y="537"/>
                  </a:cubicBezTo>
                  <a:cubicBezTo>
                    <a:pt x="1082" y="240"/>
                    <a:pt x="843" y="1"/>
                    <a:pt x="546" y="1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303;p93">
              <a:extLst>
                <a:ext uri="{FF2B5EF4-FFF2-40B4-BE49-F238E27FC236}">
                  <a16:creationId xmlns:a16="http://schemas.microsoft.com/office/drawing/2014/main" id="{4D834501-E040-E93E-58A8-424E0EB81EC0}"/>
                </a:ext>
              </a:extLst>
            </p:cNvPr>
            <p:cNvSpPr/>
            <p:nvPr/>
          </p:nvSpPr>
          <p:spPr>
            <a:xfrm>
              <a:off x="5488961" y="1667314"/>
              <a:ext cx="66123" cy="11344"/>
            </a:xfrm>
            <a:custGeom>
              <a:avLst/>
              <a:gdLst/>
              <a:ahLst/>
              <a:cxnLst/>
              <a:rect l="l" t="t" r="r" b="b"/>
              <a:pathLst>
                <a:path w="2518" h="432" extrusionOk="0">
                  <a:moveTo>
                    <a:pt x="288" y="1"/>
                  </a:moveTo>
                  <a:cubicBezTo>
                    <a:pt x="1" y="1"/>
                    <a:pt x="1" y="431"/>
                    <a:pt x="288" y="431"/>
                  </a:cubicBezTo>
                  <a:lnTo>
                    <a:pt x="2231" y="431"/>
                  </a:lnTo>
                  <a:cubicBezTo>
                    <a:pt x="2518" y="431"/>
                    <a:pt x="2518" y="1"/>
                    <a:pt x="2231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304;p93">
              <a:extLst>
                <a:ext uri="{FF2B5EF4-FFF2-40B4-BE49-F238E27FC236}">
                  <a16:creationId xmlns:a16="http://schemas.microsoft.com/office/drawing/2014/main" id="{F99300F6-B2B7-6F18-8853-9498DEE12E96}"/>
                </a:ext>
              </a:extLst>
            </p:cNvPr>
            <p:cNvSpPr/>
            <p:nvPr/>
          </p:nvSpPr>
          <p:spPr>
            <a:xfrm>
              <a:off x="5488725" y="1689950"/>
              <a:ext cx="105828" cy="11318"/>
            </a:xfrm>
            <a:custGeom>
              <a:avLst/>
              <a:gdLst/>
              <a:ahLst/>
              <a:cxnLst/>
              <a:rect l="l" t="t" r="r" b="b"/>
              <a:pathLst>
                <a:path w="4030" h="431" extrusionOk="0">
                  <a:moveTo>
                    <a:pt x="297" y="0"/>
                  </a:moveTo>
                  <a:cubicBezTo>
                    <a:pt x="0" y="0"/>
                    <a:pt x="0" y="431"/>
                    <a:pt x="297" y="431"/>
                  </a:cubicBezTo>
                  <a:lnTo>
                    <a:pt x="3742" y="431"/>
                  </a:lnTo>
                  <a:cubicBezTo>
                    <a:pt x="4029" y="431"/>
                    <a:pt x="4029" y="0"/>
                    <a:pt x="3742" y="0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305;p93">
              <a:extLst>
                <a:ext uri="{FF2B5EF4-FFF2-40B4-BE49-F238E27FC236}">
                  <a16:creationId xmlns:a16="http://schemas.microsoft.com/office/drawing/2014/main" id="{0CC29157-2998-04CA-FE97-AACA9C510C9D}"/>
                </a:ext>
              </a:extLst>
            </p:cNvPr>
            <p:cNvSpPr/>
            <p:nvPr/>
          </p:nvSpPr>
          <p:spPr>
            <a:xfrm>
              <a:off x="5488961" y="1718337"/>
              <a:ext cx="66123" cy="11344"/>
            </a:xfrm>
            <a:custGeom>
              <a:avLst/>
              <a:gdLst/>
              <a:ahLst/>
              <a:cxnLst/>
              <a:rect l="l" t="t" r="r" b="b"/>
              <a:pathLst>
                <a:path w="2518" h="432" extrusionOk="0">
                  <a:moveTo>
                    <a:pt x="288" y="1"/>
                  </a:moveTo>
                  <a:cubicBezTo>
                    <a:pt x="1" y="1"/>
                    <a:pt x="1" y="431"/>
                    <a:pt x="288" y="431"/>
                  </a:cubicBezTo>
                  <a:lnTo>
                    <a:pt x="2231" y="431"/>
                  </a:lnTo>
                  <a:cubicBezTo>
                    <a:pt x="2518" y="431"/>
                    <a:pt x="2518" y="1"/>
                    <a:pt x="2231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2306;p93">
              <a:extLst>
                <a:ext uri="{FF2B5EF4-FFF2-40B4-BE49-F238E27FC236}">
                  <a16:creationId xmlns:a16="http://schemas.microsoft.com/office/drawing/2014/main" id="{28671455-F78E-BC97-9509-65C07BEE9639}"/>
                </a:ext>
              </a:extLst>
            </p:cNvPr>
            <p:cNvSpPr/>
            <p:nvPr/>
          </p:nvSpPr>
          <p:spPr>
            <a:xfrm>
              <a:off x="5488725" y="1740947"/>
              <a:ext cx="105828" cy="11344"/>
            </a:xfrm>
            <a:custGeom>
              <a:avLst/>
              <a:gdLst/>
              <a:ahLst/>
              <a:cxnLst/>
              <a:rect l="l" t="t" r="r" b="b"/>
              <a:pathLst>
                <a:path w="4030" h="432" extrusionOk="0">
                  <a:moveTo>
                    <a:pt x="297" y="1"/>
                  </a:moveTo>
                  <a:cubicBezTo>
                    <a:pt x="0" y="1"/>
                    <a:pt x="0" y="432"/>
                    <a:pt x="297" y="432"/>
                  </a:cubicBezTo>
                  <a:lnTo>
                    <a:pt x="3742" y="432"/>
                  </a:lnTo>
                  <a:cubicBezTo>
                    <a:pt x="4029" y="432"/>
                    <a:pt x="4029" y="1"/>
                    <a:pt x="3742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307;p93">
              <a:extLst>
                <a:ext uri="{FF2B5EF4-FFF2-40B4-BE49-F238E27FC236}">
                  <a16:creationId xmlns:a16="http://schemas.microsoft.com/office/drawing/2014/main" id="{D8E56C84-3FF5-F4FF-5343-3EA889F7BE9F}"/>
                </a:ext>
              </a:extLst>
            </p:cNvPr>
            <p:cNvSpPr/>
            <p:nvPr/>
          </p:nvSpPr>
          <p:spPr>
            <a:xfrm>
              <a:off x="5488961" y="1769360"/>
              <a:ext cx="66123" cy="11318"/>
            </a:xfrm>
            <a:custGeom>
              <a:avLst/>
              <a:gdLst/>
              <a:ahLst/>
              <a:cxnLst/>
              <a:rect l="l" t="t" r="r" b="b"/>
              <a:pathLst>
                <a:path w="2518" h="431" extrusionOk="0">
                  <a:moveTo>
                    <a:pt x="288" y="0"/>
                  </a:moveTo>
                  <a:cubicBezTo>
                    <a:pt x="1" y="0"/>
                    <a:pt x="1" y="431"/>
                    <a:pt x="288" y="431"/>
                  </a:cubicBezTo>
                  <a:lnTo>
                    <a:pt x="2231" y="431"/>
                  </a:lnTo>
                  <a:cubicBezTo>
                    <a:pt x="2518" y="431"/>
                    <a:pt x="2518" y="0"/>
                    <a:pt x="2231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308;p93">
              <a:extLst>
                <a:ext uri="{FF2B5EF4-FFF2-40B4-BE49-F238E27FC236}">
                  <a16:creationId xmlns:a16="http://schemas.microsoft.com/office/drawing/2014/main" id="{EE7BA7E9-DD41-A22D-1169-EB93132E3C8C}"/>
                </a:ext>
              </a:extLst>
            </p:cNvPr>
            <p:cNvSpPr/>
            <p:nvPr/>
          </p:nvSpPr>
          <p:spPr>
            <a:xfrm>
              <a:off x="5488725" y="1791970"/>
              <a:ext cx="105828" cy="11344"/>
            </a:xfrm>
            <a:custGeom>
              <a:avLst/>
              <a:gdLst/>
              <a:ahLst/>
              <a:cxnLst/>
              <a:rect l="l" t="t" r="r" b="b"/>
              <a:pathLst>
                <a:path w="4030" h="432" extrusionOk="0">
                  <a:moveTo>
                    <a:pt x="297" y="1"/>
                  </a:moveTo>
                  <a:cubicBezTo>
                    <a:pt x="0" y="1"/>
                    <a:pt x="0" y="431"/>
                    <a:pt x="297" y="431"/>
                  </a:cubicBezTo>
                  <a:lnTo>
                    <a:pt x="3742" y="431"/>
                  </a:lnTo>
                  <a:cubicBezTo>
                    <a:pt x="4029" y="431"/>
                    <a:pt x="4029" y="1"/>
                    <a:pt x="3742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309;p93">
              <a:extLst>
                <a:ext uri="{FF2B5EF4-FFF2-40B4-BE49-F238E27FC236}">
                  <a16:creationId xmlns:a16="http://schemas.microsoft.com/office/drawing/2014/main" id="{8F3D682C-0109-974F-E3F7-03270C98D081}"/>
                </a:ext>
              </a:extLst>
            </p:cNvPr>
            <p:cNvSpPr/>
            <p:nvPr/>
          </p:nvSpPr>
          <p:spPr>
            <a:xfrm>
              <a:off x="5488961" y="1582389"/>
              <a:ext cx="100051" cy="11318"/>
            </a:xfrm>
            <a:custGeom>
              <a:avLst/>
              <a:gdLst/>
              <a:ahLst/>
              <a:cxnLst/>
              <a:rect l="l" t="t" r="r" b="b"/>
              <a:pathLst>
                <a:path w="3810" h="431" extrusionOk="0">
                  <a:moveTo>
                    <a:pt x="288" y="0"/>
                  </a:moveTo>
                  <a:cubicBezTo>
                    <a:pt x="1" y="0"/>
                    <a:pt x="1" y="431"/>
                    <a:pt x="288" y="431"/>
                  </a:cubicBezTo>
                  <a:lnTo>
                    <a:pt x="3523" y="431"/>
                  </a:lnTo>
                  <a:cubicBezTo>
                    <a:pt x="3810" y="431"/>
                    <a:pt x="3810" y="0"/>
                    <a:pt x="35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310;p93">
              <a:extLst>
                <a:ext uri="{FF2B5EF4-FFF2-40B4-BE49-F238E27FC236}">
                  <a16:creationId xmlns:a16="http://schemas.microsoft.com/office/drawing/2014/main" id="{FFBBAD91-5C64-A753-8173-2EEC0526A2F8}"/>
                </a:ext>
              </a:extLst>
            </p:cNvPr>
            <p:cNvSpPr/>
            <p:nvPr/>
          </p:nvSpPr>
          <p:spPr>
            <a:xfrm>
              <a:off x="5443479" y="1633386"/>
              <a:ext cx="151074" cy="11344"/>
            </a:xfrm>
            <a:custGeom>
              <a:avLst/>
              <a:gdLst/>
              <a:ahLst/>
              <a:cxnLst/>
              <a:rect l="l" t="t" r="r" b="b"/>
              <a:pathLst>
                <a:path w="5753" h="432" extrusionOk="0">
                  <a:moveTo>
                    <a:pt x="288" y="1"/>
                  </a:moveTo>
                  <a:cubicBezTo>
                    <a:pt x="1" y="1"/>
                    <a:pt x="1" y="431"/>
                    <a:pt x="288" y="431"/>
                  </a:cubicBezTo>
                  <a:lnTo>
                    <a:pt x="5465" y="431"/>
                  </a:lnTo>
                  <a:cubicBezTo>
                    <a:pt x="5752" y="431"/>
                    <a:pt x="5752" y="1"/>
                    <a:pt x="5465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311;p93">
              <a:extLst>
                <a:ext uri="{FF2B5EF4-FFF2-40B4-BE49-F238E27FC236}">
                  <a16:creationId xmlns:a16="http://schemas.microsoft.com/office/drawing/2014/main" id="{6C32B490-C3BF-4B37-5BD3-558BDA8B376A}"/>
                </a:ext>
              </a:extLst>
            </p:cNvPr>
            <p:cNvSpPr/>
            <p:nvPr/>
          </p:nvSpPr>
          <p:spPr>
            <a:xfrm>
              <a:off x="5488961" y="1604999"/>
              <a:ext cx="26418" cy="11344"/>
            </a:xfrm>
            <a:custGeom>
              <a:avLst/>
              <a:gdLst/>
              <a:ahLst/>
              <a:cxnLst/>
              <a:rect l="l" t="t" r="r" b="b"/>
              <a:pathLst>
                <a:path w="1006" h="432" extrusionOk="0">
                  <a:moveTo>
                    <a:pt x="288" y="0"/>
                  </a:moveTo>
                  <a:cubicBezTo>
                    <a:pt x="1" y="0"/>
                    <a:pt x="1" y="431"/>
                    <a:pt x="288" y="431"/>
                  </a:cubicBezTo>
                  <a:lnTo>
                    <a:pt x="719" y="431"/>
                  </a:lnTo>
                  <a:cubicBezTo>
                    <a:pt x="1006" y="431"/>
                    <a:pt x="1006" y="0"/>
                    <a:pt x="719" y="0"/>
                  </a:cubicBezTo>
                  <a:close/>
                </a:path>
              </a:pathLst>
            </a:custGeom>
            <a:solidFill>
              <a:srgbClr val="909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312;p93">
              <a:extLst>
                <a:ext uri="{FF2B5EF4-FFF2-40B4-BE49-F238E27FC236}">
                  <a16:creationId xmlns:a16="http://schemas.microsoft.com/office/drawing/2014/main" id="{EBE83FE2-83CC-FA5F-14E9-8F2D489ADA69}"/>
                </a:ext>
              </a:extLst>
            </p:cNvPr>
            <p:cNvSpPr/>
            <p:nvPr/>
          </p:nvSpPr>
          <p:spPr>
            <a:xfrm>
              <a:off x="5522889" y="1604999"/>
              <a:ext cx="37736" cy="11344"/>
            </a:xfrm>
            <a:custGeom>
              <a:avLst/>
              <a:gdLst/>
              <a:ahLst/>
              <a:cxnLst/>
              <a:rect l="l" t="t" r="r" b="b"/>
              <a:pathLst>
                <a:path w="1437" h="432" extrusionOk="0">
                  <a:moveTo>
                    <a:pt x="288" y="0"/>
                  </a:moveTo>
                  <a:cubicBezTo>
                    <a:pt x="1" y="0"/>
                    <a:pt x="1" y="431"/>
                    <a:pt x="288" y="431"/>
                  </a:cubicBezTo>
                  <a:lnTo>
                    <a:pt x="1149" y="431"/>
                  </a:lnTo>
                  <a:cubicBezTo>
                    <a:pt x="1436" y="431"/>
                    <a:pt x="1436" y="0"/>
                    <a:pt x="1149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313;p93">
              <a:extLst>
                <a:ext uri="{FF2B5EF4-FFF2-40B4-BE49-F238E27FC236}">
                  <a16:creationId xmlns:a16="http://schemas.microsoft.com/office/drawing/2014/main" id="{7025C296-E89F-03DB-31D3-5A7E5C713EEC}"/>
                </a:ext>
              </a:extLst>
            </p:cNvPr>
            <p:cNvSpPr/>
            <p:nvPr/>
          </p:nvSpPr>
          <p:spPr>
            <a:xfrm>
              <a:off x="5445501" y="1582389"/>
              <a:ext cx="34191" cy="33954"/>
            </a:xfrm>
            <a:custGeom>
              <a:avLst/>
              <a:gdLst/>
              <a:ahLst/>
              <a:cxnLst/>
              <a:rect l="l" t="t" r="r" b="b"/>
              <a:pathLst>
                <a:path w="1302" h="1293" extrusionOk="0">
                  <a:moveTo>
                    <a:pt x="220" y="0"/>
                  </a:moveTo>
                  <a:cubicBezTo>
                    <a:pt x="96" y="0"/>
                    <a:pt x="0" y="96"/>
                    <a:pt x="0" y="220"/>
                  </a:cubicBezTo>
                  <a:lnTo>
                    <a:pt x="0" y="1081"/>
                  </a:lnTo>
                  <a:cubicBezTo>
                    <a:pt x="0" y="1196"/>
                    <a:pt x="96" y="1292"/>
                    <a:pt x="220" y="1292"/>
                  </a:cubicBezTo>
                  <a:lnTo>
                    <a:pt x="1082" y="1292"/>
                  </a:lnTo>
                  <a:cubicBezTo>
                    <a:pt x="1196" y="1292"/>
                    <a:pt x="1302" y="1196"/>
                    <a:pt x="1302" y="1081"/>
                  </a:cubicBezTo>
                  <a:lnTo>
                    <a:pt x="1302" y="220"/>
                  </a:lnTo>
                  <a:cubicBezTo>
                    <a:pt x="1302" y="96"/>
                    <a:pt x="1196" y="0"/>
                    <a:pt x="10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314;p93">
              <a:extLst>
                <a:ext uri="{FF2B5EF4-FFF2-40B4-BE49-F238E27FC236}">
                  <a16:creationId xmlns:a16="http://schemas.microsoft.com/office/drawing/2014/main" id="{AF0B1331-85ED-BDAA-AD5E-51C492D733C3}"/>
                </a:ext>
              </a:extLst>
            </p:cNvPr>
            <p:cNvSpPr/>
            <p:nvPr/>
          </p:nvSpPr>
          <p:spPr>
            <a:xfrm>
              <a:off x="5468347" y="1553976"/>
              <a:ext cx="101810" cy="11581"/>
            </a:xfrm>
            <a:custGeom>
              <a:avLst/>
              <a:gdLst/>
              <a:ahLst/>
              <a:cxnLst/>
              <a:rect l="l" t="t" r="r" b="b"/>
              <a:pathLst>
                <a:path w="3877" h="441" extrusionOk="0">
                  <a:moveTo>
                    <a:pt x="212" y="1"/>
                  </a:moveTo>
                  <a:cubicBezTo>
                    <a:pt x="97" y="1"/>
                    <a:pt x="1" y="106"/>
                    <a:pt x="1" y="221"/>
                  </a:cubicBezTo>
                  <a:cubicBezTo>
                    <a:pt x="1" y="336"/>
                    <a:pt x="97" y="441"/>
                    <a:pt x="212" y="441"/>
                  </a:cubicBezTo>
                  <a:lnTo>
                    <a:pt x="3657" y="441"/>
                  </a:lnTo>
                  <a:cubicBezTo>
                    <a:pt x="3781" y="441"/>
                    <a:pt x="3877" y="345"/>
                    <a:pt x="3877" y="221"/>
                  </a:cubicBezTo>
                  <a:cubicBezTo>
                    <a:pt x="3877" y="106"/>
                    <a:pt x="3781" y="10"/>
                    <a:pt x="3666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2315;p93">
              <a:extLst>
                <a:ext uri="{FF2B5EF4-FFF2-40B4-BE49-F238E27FC236}">
                  <a16:creationId xmlns:a16="http://schemas.microsoft.com/office/drawing/2014/main" id="{4423CD39-5807-A642-B2FF-0B59E5BD6F44}"/>
                </a:ext>
              </a:extLst>
            </p:cNvPr>
            <p:cNvSpPr/>
            <p:nvPr/>
          </p:nvSpPr>
          <p:spPr>
            <a:xfrm>
              <a:off x="5454036" y="1590924"/>
              <a:ext cx="16859" cy="16859"/>
            </a:xfrm>
            <a:custGeom>
              <a:avLst/>
              <a:gdLst/>
              <a:ahLst/>
              <a:cxnLst/>
              <a:rect l="l" t="t" r="r" b="b"/>
              <a:pathLst>
                <a:path w="642" h="642" extrusionOk="0">
                  <a:moveTo>
                    <a:pt x="326" y="0"/>
                  </a:moveTo>
                  <a:cubicBezTo>
                    <a:pt x="144" y="0"/>
                    <a:pt x="0" y="144"/>
                    <a:pt x="0" y="326"/>
                  </a:cubicBezTo>
                  <a:cubicBezTo>
                    <a:pt x="0" y="498"/>
                    <a:pt x="144" y="642"/>
                    <a:pt x="326" y="642"/>
                  </a:cubicBezTo>
                  <a:cubicBezTo>
                    <a:pt x="498" y="642"/>
                    <a:pt x="642" y="498"/>
                    <a:pt x="642" y="326"/>
                  </a:cubicBezTo>
                  <a:cubicBezTo>
                    <a:pt x="642" y="144"/>
                    <a:pt x="498" y="0"/>
                    <a:pt x="3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1852;p93">
            <a:extLst>
              <a:ext uri="{FF2B5EF4-FFF2-40B4-BE49-F238E27FC236}">
                <a16:creationId xmlns:a16="http://schemas.microsoft.com/office/drawing/2014/main" id="{2AE44B79-AD65-AD64-9BBA-5048BBC47FFD}"/>
              </a:ext>
            </a:extLst>
          </p:cNvPr>
          <p:cNvGrpSpPr/>
          <p:nvPr/>
        </p:nvGrpSpPr>
        <p:grpSpPr>
          <a:xfrm>
            <a:off x="4164825" y="1916480"/>
            <a:ext cx="836128" cy="833245"/>
            <a:chOff x="5766424" y="4275195"/>
            <a:chExt cx="358161" cy="356926"/>
          </a:xfrm>
        </p:grpSpPr>
        <p:sp>
          <p:nvSpPr>
            <p:cNvPr id="28" name="Google Shape;11853;p93">
              <a:extLst>
                <a:ext uri="{FF2B5EF4-FFF2-40B4-BE49-F238E27FC236}">
                  <a16:creationId xmlns:a16="http://schemas.microsoft.com/office/drawing/2014/main" id="{AC8CB969-E2FD-6E9D-36CE-EF4236A4983E}"/>
                </a:ext>
              </a:extLst>
            </p:cNvPr>
            <p:cNvSpPr/>
            <p:nvPr/>
          </p:nvSpPr>
          <p:spPr>
            <a:xfrm>
              <a:off x="5766424" y="4485327"/>
              <a:ext cx="64862" cy="146793"/>
            </a:xfrm>
            <a:custGeom>
              <a:avLst/>
              <a:gdLst/>
              <a:ahLst/>
              <a:cxnLst/>
              <a:rect l="l" t="t" r="r" b="b"/>
              <a:pathLst>
                <a:path w="2470" h="5590" extrusionOk="0">
                  <a:moveTo>
                    <a:pt x="354" y="0"/>
                  </a:moveTo>
                  <a:cubicBezTo>
                    <a:pt x="163" y="0"/>
                    <a:pt x="0" y="153"/>
                    <a:pt x="0" y="354"/>
                  </a:cubicBezTo>
                  <a:lnTo>
                    <a:pt x="0" y="5589"/>
                  </a:lnTo>
                  <a:lnTo>
                    <a:pt x="2469" y="5589"/>
                  </a:lnTo>
                  <a:lnTo>
                    <a:pt x="2469" y="354"/>
                  </a:lnTo>
                  <a:cubicBezTo>
                    <a:pt x="2460" y="153"/>
                    <a:pt x="2307" y="0"/>
                    <a:pt x="2115" y="0"/>
                  </a:cubicBezTo>
                  <a:close/>
                </a:path>
              </a:pathLst>
            </a:custGeom>
            <a:solidFill>
              <a:srgbClr val="94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854;p93">
              <a:extLst>
                <a:ext uri="{FF2B5EF4-FFF2-40B4-BE49-F238E27FC236}">
                  <a16:creationId xmlns:a16="http://schemas.microsoft.com/office/drawing/2014/main" id="{B8764801-D5B4-18C6-5CDE-433738185747}"/>
                </a:ext>
              </a:extLst>
            </p:cNvPr>
            <p:cNvSpPr/>
            <p:nvPr/>
          </p:nvSpPr>
          <p:spPr>
            <a:xfrm>
              <a:off x="5766661" y="4485327"/>
              <a:ext cx="30961" cy="146793"/>
            </a:xfrm>
            <a:custGeom>
              <a:avLst/>
              <a:gdLst/>
              <a:ahLst/>
              <a:cxnLst/>
              <a:rect l="l" t="t" r="r" b="b"/>
              <a:pathLst>
                <a:path w="1179" h="5590" extrusionOk="0">
                  <a:moveTo>
                    <a:pt x="355" y="0"/>
                  </a:moveTo>
                  <a:cubicBezTo>
                    <a:pt x="154" y="0"/>
                    <a:pt x="1" y="153"/>
                    <a:pt x="1" y="354"/>
                  </a:cubicBezTo>
                  <a:lnTo>
                    <a:pt x="1" y="5589"/>
                  </a:lnTo>
                  <a:lnTo>
                    <a:pt x="814" y="5589"/>
                  </a:lnTo>
                  <a:lnTo>
                    <a:pt x="814" y="354"/>
                  </a:lnTo>
                  <a:cubicBezTo>
                    <a:pt x="814" y="153"/>
                    <a:pt x="977" y="0"/>
                    <a:pt x="1178" y="0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855;p93">
              <a:extLst>
                <a:ext uri="{FF2B5EF4-FFF2-40B4-BE49-F238E27FC236}">
                  <a16:creationId xmlns:a16="http://schemas.microsoft.com/office/drawing/2014/main" id="{4F9376CE-9140-9339-17CF-5BFD1CF453AD}"/>
                </a:ext>
              </a:extLst>
            </p:cNvPr>
            <p:cNvSpPr/>
            <p:nvPr/>
          </p:nvSpPr>
          <p:spPr>
            <a:xfrm>
              <a:off x="5864190" y="4449115"/>
              <a:ext cx="64862" cy="183006"/>
            </a:xfrm>
            <a:custGeom>
              <a:avLst/>
              <a:gdLst/>
              <a:ahLst/>
              <a:cxnLst/>
              <a:rect l="l" t="t" r="r" b="b"/>
              <a:pathLst>
                <a:path w="2470" h="6969" extrusionOk="0">
                  <a:moveTo>
                    <a:pt x="354" y="1"/>
                  </a:moveTo>
                  <a:cubicBezTo>
                    <a:pt x="163" y="1"/>
                    <a:pt x="10" y="154"/>
                    <a:pt x="0" y="345"/>
                  </a:cubicBezTo>
                  <a:lnTo>
                    <a:pt x="0" y="6968"/>
                  </a:lnTo>
                  <a:lnTo>
                    <a:pt x="2469" y="6968"/>
                  </a:lnTo>
                  <a:lnTo>
                    <a:pt x="2469" y="345"/>
                  </a:lnTo>
                  <a:cubicBezTo>
                    <a:pt x="2469" y="154"/>
                    <a:pt x="2307" y="1"/>
                    <a:pt x="2115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856;p93">
              <a:extLst>
                <a:ext uri="{FF2B5EF4-FFF2-40B4-BE49-F238E27FC236}">
                  <a16:creationId xmlns:a16="http://schemas.microsoft.com/office/drawing/2014/main" id="{22423906-9698-31A6-3722-39FDC8A4BEE4}"/>
                </a:ext>
              </a:extLst>
            </p:cNvPr>
            <p:cNvSpPr/>
            <p:nvPr/>
          </p:nvSpPr>
          <p:spPr>
            <a:xfrm>
              <a:off x="5864190" y="4449115"/>
              <a:ext cx="30934" cy="183006"/>
            </a:xfrm>
            <a:custGeom>
              <a:avLst/>
              <a:gdLst/>
              <a:ahLst/>
              <a:cxnLst/>
              <a:rect l="l" t="t" r="r" b="b"/>
              <a:pathLst>
                <a:path w="1178" h="6969" extrusionOk="0">
                  <a:moveTo>
                    <a:pt x="354" y="1"/>
                  </a:moveTo>
                  <a:cubicBezTo>
                    <a:pt x="163" y="1"/>
                    <a:pt x="10" y="154"/>
                    <a:pt x="0" y="345"/>
                  </a:cubicBezTo>
                  <a:lnTo>
                    <a:pt x="0" y="6968"/>
                  </a:lnTo>
                  <a:lnTo>
                    <a:pt x="823" y="6968"/>
                  </a:lnTo>
                  <a:lnTo>
                    <a:pt x="823" y="345"/>
                  </a:lnTo>
                  <a:cubicBezTo>
                    <a:pt x="833" y="154"/>
                    <a:pt x="986" y="1"/>
                    <a:pt x="1177" y="1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857;p93">
              <a:extLst>
                <a:ext uri="{FF2B5EF4-FFF2-40B4-BE49-F238E27FC236}">
                  <a16:creationId xmlns:a16="http://schemas.microsoft.com/office/drawing/2014/main" id="{D07A2616-B88A-0ED4-C7D2-E53C557FB8A1}"/>
                </a:ext>
              </a:extLst>
            </p:cNvPr>
            <p:cNvSpPr/>
            <p:nvPr/>
          </p:nvSpPr>
          <p:spPr>
            <a:xfrm>
              <a:off x="5962193" y="4412692"/>
              <a:ext cx="64626" cy="219429"/>
            </a:xfrm>
            <a:custGeom>
              <a:avLst/>
              <a:gdLst/>
              <a:ahLst/>
              <a:cxnLst/>
              <a:rect l="l" t="t" r="r" b="b"/>
              <a:pathLst>
                <a:path w="2461" h="8356" extrusionOk="0">
                  <a:moveTo>
                    <a:pt x="345" y="0"/>
                  </a:moveTo>
                  <a:cubicBezTo>
                    <a:pt x="154" y="10"/>
                    <a:pt x="1" y="163"/>
                    <a:pt x="1" y="354"/>
                  </a:cubicBezTo>
                  <a:lnTo>
                    <a:pt x="1" y="8355"/>
                  </a:lnTo>
                  <a:lnTo>
                    <a:pt x="2460" y="8355"/>
                  </a:lnTo>
                  <a:lnTo>
                    <a:pt x="2460" y="354"/>
                  </a:lnTo>
                  <a:cubicBezTo>
                    <a:pt x="2460" y="163"/>
                    <a:pt x="2297" y="10"/>
                    <a:pt x="2106" y="0"/>
                  </a:cubicBezTo>
                  <a:close/>
                </a:path>
              </a:pathLst>
            </a:custGeom>
            <a:solidFill>
              <a:srgbClr val="94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dirty="0"/>
            </a:p>
          </p:txBody>
        </p:sp>
        <p:sp>
          <p:nvSpPr>
            <p:cNvPr id="33" name="Google Shape;11858;p93">
              <a:extLst>
                <a:ext uri="{FF2B5EF4-FFF2-40B4-BE49-F238E27FC236}">
                  <a16:creationId xmlns:a16="http://schemas.microsoft.com/office/drawing/2014/main" id="{603CD60D-90A9-E120-20EB-07C4FD539ED0}"/>
                </a:ext>
              </a:extLst>
            </p:cNvPr>
            <p:cNvSpPr/>
            <p:nvPr/>
          </p:nvSpPr>
          <p:spPr>
            <a:xfrm>
              <a:off x="5962193" y="4412692"/>
              <a:ext cx="30698" cy="219429"/>
            </a:xfrm>
            <a:custGeom>
              <a:avLst/>
              <a:gdLst/>
              <a:ahLst/>
              <a:cxnLst/>
              <a:rect l="l" t="t" r="r" b="b"/>
              <a:pathLst>
                <a:path w="1169" h="8356" extrusionOk="0">
                  <a:moveTo>
                    <a:pt x="345" y="0"/>
                  </a:moveTo>
                  <a:cubicBezTo>
                    <a:pt x="154" y="10"/>
                    <a:pt x="1" y="163"/>
                    <a:pt x="1" y="354"/>
                  </a:cubicBezTo>
                  <a:lnTo>
                    <a:pt x="1" y="8355"/>
                  </a:lnTo>
                  <a:lnTo>
                    <a:pt x="824" y="8355"/>
                  </a:lnTo>
                  <a:lnTo>
                    <a:pt x="824" y="354"/>
                  </a:lnTo>
                  <a:cubicBezTo>
                    <a:pt x="824" y="163"/>
                    <a:pt x="977" y="10"/>
                    <a:pt x="116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11859;p93">
              <a:extLst>
                <a:ext uri="{FF2B5EF4-FFF2-40B4-BE49-F238E27FC236}">
                  <a16:creationId xmlns:a16="http://schemas.microsoft.com/office/drawing/2014/main" id="{7A47C81B-CCC5-C9E9-5DAC-2015A2E73088}"/>
                </a:ext>
              </a:extLst>
            </p:cNvPr>
            <p:cNvSpPr/>
            <p:nvPr/>
          </p:nvSpPr>
          <p:spPr>
            <a:xfrm>
              <a:off x="6059959" y="4376506"/>
              <a:ext cx="64626" cy="255615"/>
            </a:xfrm>
            <a:custGeom>
              <a:avLst/>
              <a:gdLst/>
              <a:ahLst/>
              <a:cxnLst/>
              <a:rect l="l" t="t" r="r" b="b"/>
              <a:pathLst>
                <a:path w="2461" h="9734" extrusionOk="0">
                  <a:moveTo>
                    <a:pt x="355" y="0"/>
                  </a:moveTo>
                  <a:cubicBezTo>
                    <a:pt x="154" y="0"/>
                    <a:pt x="0" y="163"/>
                    <a:pt x="0" y="354"/>
                  </a:cubicBezTo>
                  <a:lnTo>
                    <a:pt x="0" y="9733"/>
                  </a:lnTo>
                  <a:lnTo>
                    <a:pt x="2460" y="9733"/>
                  </a:lnTo>
                  <a:lnTo>
                    <a:pt x="2460" y="354"/>
                  </a:lnTo>
                  <a:cubicBezTo>
                    <a:pt x="2460" y="163"/>
                    <a:pt x="2307" y="10"/>
                    <a:pt x="21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11860;p93">
              <a:extLst>
                <a:ext uri="{FF2B5EF4-FFF2-40B4-BE49-F238E27FC236}">
                  <a16:creationId xmlns:a16="http://schemas.microsoft.com/office/drawing/2014/main" id="{0ACC27DA-4947-EC58-5E06-9FFE5C044816}"/>
                </a:ext>
              </a:extLst>
            </p:cNvPr>
            <p:cNvSpPr/>
            <p:nvPr/>
          </p:nvSpPr>
          <p:spPr>
            <a:xfrm>
              <a:off x="6059959" y="4376506"/>
              <a:ext cx="30934" cy="255615"/>
            </a:xfrm>
            <a:custGeom>
              <a:avLst/>
              <a:gdLst/>
              <a:ahLst/>
              <a:cxnLst/>
              <a:rect l="l" t="t" r="r" b="b"/>
              <a:pathLst>
                <a:path w="1178" h="9734" extrusionOk="0">
                  <a:moveTo>
                    <a:pt x="355" y="0"/>
                  </a:moveTo>
                  <a:cubicBezTo>
                    <a:pt x="154" y="0"/>
                    <a:pt x="0" y="163"/>
                    <a:pt x="0" y="354"/>
                  </a:cubicBezTo>
                  <a:lnTo>
                    <a:pt x="0" y="9733"/>
                  </a:lnTo>
                  <a:lnTo>
                    <a:pt x="824" y="9733"/>
                  </a:lnTo>
                  <a:lnTo>
                    <a:pt x="824" y="354"/>
                  </a:lnTo>
                  <a:cubicBezTo>
                    <a:pt x="824" y="163"/>
                    <a:pt x="977" y="0"/>
                    <a:pt x="1178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11861;p93">
              <a:extLst>
                <a:ext uri="{FF2B5EF4-FFF2-40B4-BE49-F238E27FC236}">
                  <a16:creationId xmlns:a16="http://schemas.microsoft.com/office/drawing/2014/main" id="{3708DE63-7D9C-7638-7045-1AAA2DBE969F}"/>
                </a:ext>
              </a:extLst>
            </p:cNvPr>
            <p:cNvSpPr/>
            <p:nvPr/>
          </p:nvSpPr>
          <p:spPr>
            <a:xfrm>
              <a:off x="5781997" y="4275195"/>
              <a:ext cx="332767" cy="134241"/>
            </a:xfrm>
            <a:custGeom>
              <a:avLst/>
              <a:gdLst/>
              <a:ahLst/>
              <a:cxnLst/>
              <a:rect l="l" t="t" r="r" b="b"/>
              <a:pathLst>
                <a:path w="12672" h="5112" extrusionOk="0">
                  <a:moveTo>
                    <a:pt x="10172" y="1"/>
                  </a:moveTo>
                  <a:cubicBezTo>
                    <a:pt x="9997" y="1"/>
                    <a:pt x="9889" y="206"/>
                    <a:pt x="9992" y="355"/>
                  </a:cubicBezTo>
                  <a:lnTo>
                    <a:pt x="10356" y="872"/>
                  </a:lnTo>
                  <a:cubicBezTo>
                    <a:pt x="9150" y="1590"/>
                    <a:pt x="5274" y="3628"/>
                    <a:pt x="1" y="3628"/>
                  </a:cubicBezTo>
                  <a:lnTo>
                    <a:pt x="1" y="5112"/>
                  </a:lnTo>
                  <a:cubicBezTo>
                    <a:pt x="2872" y="5102"/>
                    <a:pt x="5714" y="4547"/>
                    <a:pt x="8375" y="3485"/>
                  </a:cubicBezTo>
                  <a:cubicBezTo>
                    <a:pt x="9360" y="3093"/>
                    <a:pt x="10298" y="2624"/>
                    <a:pt x="11208" y="2088"/>
                  </a:cubicBezTo>
                  <a:lnTo>
                    <a:pt x="11523" y="2547"/>
                  </a:lnTo>
                  <a:cubicBezTo>
                    <a:pt x="11568" y="2612"/>
                    <a:pt x="11636" y="2643"/>
                    <a:pt x="11703" y="2643"/>
                  </a:cubicBezTo>
                  <a:cubicBezTo>
                    <a:pt x="11793" y="2643"/>
                    <a:pt x="11883" y="2588"/>
                    <a:pt x="11916" y="2490"/>
                  </a:cubicBezTo>
                  <a:lnTo>
                    <a:pt x="12624" y="375"/>
                  </a:lnTo>
                  <a:cubicBezTo>
                    <a:pt x="12672" y="231"/>
                    <a:pt x="12567" y="78"/>
                    <a:pt x="12413" y="78"/>
                  </a:cubicBezTo>
                  <a:lnTo>
                    <a:pt x="10184" y="1"/>
                  </a:lnTo>
                  <a:cubicBezTo>
                    <a:pt x="10179" y="1"/>
                    <a:pt x="10176" y="1"/>
                    <a:pt x="101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10275;p92">
            <a:extLst>
              <a:ext uri="{FF2B5EF4-FFF2-40B4-BE49-F238E27FC236}">
                <a16:creationId xmlns:a16="http://schemas.microsoft.com/office/drawing/2014/main" id="{F06CD3EA-BFBD-3E8C-207A-8DD6549AFAB3}"/>
              </a:ext>
            </a:extLst>
          </p:cNvPr>
          <p:cNvGrpSpPr/>
          <p:nvPr/>
        </p:nvGrpSpPr>
        <p:grpSpPr>
          <a:xfrm>
            <a:off x="6394988" y="1899137"/>
            <a:ext cx="929453" cy="939645"/>
            <a:chOff x="6204958" y="3355575"/>
            <a:chExt cx="358390" cy="362320"/>
          </a:xfrm>
        </p:grpSpPr>
        <p:sp>
          <p:nvSpPr>
            <p:cNvPr id="40" name="Google Shape;10276;p92">
              <a:extLst>
                <a:ext uri="{FF2B5EF4-FFF2-40B4-BE49-F238E27FC236}">
                  <a16:creationId xmlns:a16="http://schemas.microsoft.com/office/drawing/2014/main" id="{03671CC5-702A-C1E8-2CC4-37DDA23F8BF0}"/>
                </a:ext>
              </a:extLst>
            </p:cNvPr>
            <p:cNvSpPr/>
            <p:nvPr/>
          </p:nvSpPr>
          <p:spPr>
            <a:xfrm>
              <a:off x="6204958" y="3355706"/>
              <a:ext cx="358154" cy="362189"/>
            </a:xfrm>
            <a:custGeom>
              <a:avLst/>
              <a:gdLst/>
              <a:ahLst/>
              <a:cxnLst/>
              <a:rect l="l" t="t" r="r" b="b"/>
              <a:pathLst>
                <a:path w="13670" h="13824" extrusionOk="0">
                  <a:moveTo>
                    <a:pt x="6161" y="1"/>
                  </a:moveTo>
                  <a:cubicBezTo>
                    <a:pt x="6056" y="1"/>
                    <a:pt x="5947" y="14"/>
                    <a:pt x="5838" y="40"/>
                  </a:cubicBezTo>
                  <a:cubicBezTo>
                    <a:pt x="5551" y="98"/>
                    <a:pt x="5282" y="251"/>
                    <a:pt x="5090" y="481"/>
                  </a:cubicBezTo>
                  <a:cubicBezTo>
                    <a:pt x="4886" y="354"/>
                    <a:pt x="4654" y="291"/>
                    <a:pt x="4420" y="291"/>
                  </a:cubicBezTo>
                  <a:cubicBezTo>
                    <a:pt x="4248" y="291"/>
                    <a:pt x="4074" y="326"/>
                    <a:pt x="3911" y="395"/>
                  </a:cubicBezTo>
                  <a:cubicBezTo>
                    <a:pt x="3643" y="500"/>
                    <a:pt x="3413" y="692"/>
                    <a:pt x="3250" y="932"/>
                  </a:cubicBezTo>
                  <a:cubicBezTo>
                    <a:pt x="3170" y="908"/>
                    <a:pt x="3086" y="897"/>
                    <a:pt x="3000" y="897"/>
                  </a:cubicBezTo>
                  <a:cubicBezTo>
                    <a:pt x="2664" y="897"/>
                    <a:pt x="2300" y="1073"/>
                    <a:pt x="2033" y="1401"/>
                  </a:cubicBezTo>
                  <a:cubicBezTo>
                    <a:pt x="1860" y="1612"/>
                    <a:pt x="1755" y="1862"/>
                    <a:pt x="1726" y="2130"/>
                  </a:cubicBezTo>
                  <a:cubicBezTo>
                    <a:pt x="1275" y="2159"/>
                    <a:pt x="854" y="2552"/>
                    <a:pt x="729" y="3117"/>
                  </a:cubicBezTo>
                  <a:cubicBezTo>
                    <a:pt x="672" y="3376"/>
                    <a:pt x="691" y="3644"/>
                    <a:pt x="787" y="3894"/>
                  </a:cubicBezTo>
                  <a:cubicBezTo>
                    <a:pt x="269" y="4037"/>
                    <a:pt x="1" y="4670"/>
                    <a:pt x="173" y="5303"/>
                  </a:cubicBezTo>
                  <a:cubicBezTo>
                    <a:pt x="240" y="5523"/>
                    <a:pt x="355" y="5734"/>
                    <a:pt x="518" y="5897"/>
                  </a:cubicBezTo>
                  <a:cubicBezTo>
                    <a:pt x="461" y="6127"/>
                    <a:pt x="470" y="6367"/>
                    <a:pt x="537" y="6587"/>
                  </a:cubicBezTo>
                  <a:cubicBezTo>
                    <a:pt x="686" y="7140"/>
                    <a:pt x="1126" y="7508"/>
                    <a:pt x="1575" y="7508"/>
                  </a:cubicBezTo>
                  <a:cubicBezTo>
                    <a:pt x="1648" y="7508"/>
                    <a:pt x="1721" y="7499"/>
                    <a:pt x="1793" y="7479"/>
                  </a:cubicBezTo>
                  <a:cubicBezTo>
                    <a:pt x="1841" y="7469"/>
                    <a:pt x="1898" y="7450"/>
                    <a:pt x="1946" y="7421"/>
                  </a:cubicBezTo>
                  <a:cubicBezTo>
                    <a:pt x="2052" y="7686"/>
                    <a:pt x="2468" y="7902"/>
                    <a:pt x="2846" y="7902"/>
                  </a:cubicBezTo>
                  <a:cubicBezTo>
                    <a:pt x="2947" y="7902"/>
                    <a:pt x="3046" y="7887"/>
                    <a:pt x="3135" y="7852"/>
                  </a:cubicBezTo>
                  <a:cubicBezTo>
                    <a:pt x="3645" y="9016"/>
                    <a:pt x="4426" y="9609"/>
                    <a:pt x="5634" y="9609"/>
                  </a:cubicBezTo>
                  <a:cubicBezTo>
                    <a:pt x="5969" y="9609"/>
                    <a:pt x="6336" y="9564"/>
                    <a:pt x="6739" y="9472"/>
                  </a:cubicBezTo>
                  <a:cubicBezTo>
                    <a:pt x="6835" y="10000"/>
                    <a:pt x="7161" y="10623"/>
                    <a:pt x="8043" y="11131"/>
                  </a:cubicBezTo>
                  <a:cubicBezTo>
                    <a:pt x="9519" y="11984"/>
                    <a:pt x="10171" y="12645"/>
                    <a:pt x="10267" y="13306"/>
                  </a:cubicBezTo>
                  <a:cubicBezTo>
                    <a:pt x="10309" y="13607"/>
                    <a:pt x="10568" y="13823"/>
                    <a:pt x="10863" y="13823"/>
                  </a:cubicBezTo>
                  <a:cubicBezTo>
                    <a:pt x="10897" y="13823"/>
                    <a:pt x="10932" y="13820"/>
                    <a:pt x="10966" y="13814"/>
                  </a:cubicBezTo>
                  <a:cubicBezTo>
                    <a:pt x="11302" y="13757"/>
                    <a:pt x="11513" y="13421"/>
                    <a:pt x="11436" y="13096"/>
                  </a:cubicBezTo>
                  <a:lnTo>
                    <a:pt x="10861" y="10460"/>
                  </a:lnTo>
                  <a:lnTo>
                    <a:pt x="10746" y="8763"/>
                  </a:lnTo>
                  <a:lnTo>
                    <a:pt x="11704" y="8399"/>
                  </a:lnTo>
                  <a:cubicBezTo>
                    <a:pt x="11813" y="8450"/>
                    <a:pt x="11928" y="8474"/>
                    <a:pt x="12044" y="8474"/>
                  </a:cubicBezTo>
                  <a:cubicBezTo>
                    <a:pt x="12449" y="8474"/>
                    <a:pt x="12866" y="8178"/>
                    <a:pt x="13075" y="7709"/>
                  </a:cubicBezTo>
                  <a:cubicBezTo>
                    <a:pt x="13219" y="7411"/>
                    <a:pt x="13238" y="7066"/>
                    <a:pt x="13142" y="6750"/>
                  </a:cubicBezTo>
                  <a:cubicBezTo>
                    <a:pt x="13353" y="6558"/>
                    <a:pt x="13506" y="6300"/>
                    <a:pt x="13554" y="6022"/>
                  </a:cubicBezTo>
                  <a:cubicBezTo>
                    <a:pt x="13669" y="5485"/>
                    <a:pt x="13478" y="4986"/>
                    <a:pt x="13123" y="4756"/>
                  </a:cubicBezTo>
                  <a:cubicBezTo>
                    <a:pt x="13209" y="4382"/>
                    <a:pt x="13123" y="3980"/>
                    <a:pt x="12883" y="3673"/>
                  </a:cubicBezTo>
                  <a:cubicBezTo>
                    <a:pt x="12701" y="3424"/>
                    <a:pt x="12433" y="3242"/>
                    <a:pt x="12136" y="3165"/>
                  </a:cubicBezTo>
                  <a:cubicBezTo>
                    <a:pt x="12212" y="2849"/>
                    <a:pt x="12145" y="2513"/>
                    <a:pt x="11944" y="2245"/>
                  </a:cubicBezTo>
                  <a:cubicBezTo>
                    <a:pt x="11944" y="2245"/>
                    <a:pt x="11570" y="1814"/>
                    <a:pt x="11350" y="1766"/>
                  </a:cubicBezTo>
                  <a:cubicBezTo>
                    <a:pt x="11154" y="1717"/>
                    <a:pt x="10979" y="1654"/>
                    <a:pt x="10807" y="1654"/>
                  </a:cubicBezTo>
                  <a:cubicBezTo>
                    <a:pt x="10777" y="1654"/>
                    <a:pt x="10747" y="1656"/>
                    <a:pt x="10717" y="1660"/>
                  </a:cubicBezTo>
                  <a:cubicBezTo>
                    <a:pt x="10602" y="1286"/>
                    <a:pt x="10334" y="989"/>
                    <a:pt x="9979" y="836"/>
                  </a:cubicBezTo>
                  <a:cubicBezTo>
                    <a:pt x="9798" y="755"/>
                    <a:pt x="9601" y="714"/>
                    <a:pt x="9404" y="714"/>
                  </a:cubicBezTo>
                  <a:cubicBezTo>
                    <a:pt x="9298" y="714"/>
                    <a:pt x="9192" y="726"/>
                    <a:pt x="9088" y="750"/>
                  </a:cubicBezTo>
                  <a:cubicBezTo>
                    <a:pt x="8877" y="366"/>
                    <a:pt x="8474" y="127"/>
                    <a:pt x="8033" y="127"/>
                  </a:cubicBezTo>
                  <a:cubicBezTo>
                    <a:pt x="7998" y="124"/>
                    <a:pt x="7963" y="122"/>
                    <a:pt x="7929" y="122"/>
                  </a:cubicBezTo>
                  <a:cubicBezTo>
                    <a:pt x="7621" y="122"/>
                    <a:pt x="7325" y="235"/>
                    <a:pt x="7084" y="433"/>
                  </a:cubicBezTo>
                  <a:cubicBezTo>
                    <a:pt x="6896" y="170"/>
                    <a:pt x="6548" y="1"/>
                    <a:pt x="6161" y="1"/>
                  </a:cubicBezTo>
                  <a:close/>
                </a:path>
              </a:pathLst>
            </a:custGeom>
            <a:solidFill>
              <a:srgbClr val="C6CE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0277;p92">
              <a:extLst>
                <a:ext uri="{FF2B5EF4-FFF2-40B4-BE49-F238E27FC236}">
                  <a16:creationId xmlns:a16="http://schemas.microsoft.com/office/drawing/2014/main" id="{A6A7E010-D8D4-56AB-7D1D-CE75296E284A}"/>
                </a:ext>
              </a:extLst>
            </p:cNvPr>
            <p:cNvSpPr/>
            <p:nvPr/>
          </p:nvSpPr>
          <p:spPr>
            <a:xfrm>
              <a:off x="6253428" y="3355575"/>
              <a:ext cx="309920" cy="221442"/>
            </a:xfrm>
            <a:custGeom>
              <a:avLst/>
              <a:gdLst/>
              <a:ahLst/>
              <a:cxnLst/>
              <a:rect l="l" t="t" r="r" b="b"/>
              <a:pathLst>
                <a:path w="11829" h="8452" extrusionOk="0">
                  <a:moveTo>
                    <a:pt x="4312" y="0"/>
                  </a:moveTo>
                  <a:cubicBezTo>
                    <a:pt x="4209" y="0"/>
                    <a:pt x="4104" y="12"/>
                    <a:pt x="3998" y="36"/>
                  </a:cubicBezTo>
                  <a:cubicBezTo>
                    <a:pt x="3701" y="103"/>
                    <a:pt x="3442" y="256"/>
                    <a:pt x="3240" y="486"/>
                  </a:cubicBezTo>
                  <a:cubicBezTo>
                    <a:pt x="3035" y="359"/>
                    <a:pt x="2804" y="292"/>
                    <a:pt x="2572" y="292"/>
                  </a:cubicBezTo>
                  <a:cubicBezTo>
                    <a:pt x="2402" y="292"/>
                    <a:pt x="2232" y="327"/>
                    <a:pt x="2071" y="400"/>
                  </a:cubicBezTo>
                  <a:cubicBezTo>
                    <a:pt x="1793" y="505"/>
                    <a:pt x="1563" y="688"/>
                    <a:pt x="1410" y="937"/>
                  </a:cubicBezTo>
                  <a:cubicBezTo>
                    <a:pt x="1330" y="913"/>
                    <a:pt x="1245" y="902"/>
                    <a:pt x="1159" y="902"/>
                  </a:cubicBezTo>
                  <a:cubicBezTo>
                    <a:pt x="821" y="902"/>
                    <a:pt x="452" y="1078"/>
                    <a:pt x="192" y="1406"/>
                  </a:cubicBezTo>
                  <a:cubicBezTo>
                    <a:pt x="116" y="1493"/>
                    <a:pt x="58" y="1598"/>
                    <a:pt x="1" y="1704"/>
                  </a:cubicBezTo>
                  <a:cubicBezTo>
                    <a:pt x="68" y="1694"/>
                    <a:pt x="125" y="1675"/>
                    <a:pt x="183" y="1675"/>
                  </a:cubicBezTo>
                  <a:cubicBezTo>
                    <a:pt x="422" y="1636"/>
                    <a:pt x="643" y="1541"/>
                    <a:pt x="834" y="1387"/>
                  </a:cubicBezTo>
                  <a:cubicBezTo>
                    <a:pt x="1084" y="1169"/>
                    <a:pt x="1403" y="1052"/>
                    <a:pt x="1730" y="1052"/>
                  </a:cubicBezTo>
                  <a:cubicBezTo>
                    <a:pt x="1805" y="1052"/>
                    <a:pt x="1881" y="1058"/>
                    <a:pt x="1956" y="1071"/>
                  </a:cubicBezTo>
                  <a:cubicBezTo>
                    <a:pt x="2026" y="1083"/>
                    <a:pt x="2097" y="1089"/>
                    <a:pt x="2167" y="1089"/>
                  </a:cubicBezTo>
                  <a:cubicBezTo>
                    <a:pt x="2372" y="1089"/>
                    <a:pt x="2573" y="1037"/>
                    <a:pt x="2752" y="937"/>
                  </a:cubicBezTo>
                  <a:cubicBezTo>
                    <a:pt x="2876" y="870"/>
                    <a:pt x="3001" y="822"/>
                    <a:pt x="3145" y="793"/>
                  </a:cubicBezTo>
                  <a:cubicBezTo>
                    <a:pt x="3245" y="770"/>
                    <a:pt x="3348" y="758"/>
                    <a:pt x="3451" y="758"/>
                  </a:cubicBezTo>
                  <a:cubicBezTo>
                    <a:pt x="3642" y="758"/>
                    <a:pt x="3833" y="798"/>
                    <a:pt x="4007" y="879"/>
                  </a:cubicBezTo>
                  <a:cubicBezTo>
                    <a:pt x="4166" y="953"/>
                    <a:pt x="4334" y="990"/>
                    <a:pt x="4503" y="990"/>
                  </a:cubicBezTo>
                  <a:cubicBezTo>
                    <a:pt x="4620" y="990"/>
                    <a:pt x="4737" y="972"/>
                    <a:pt x="4851" y="937"/>
                  </a:cubicBezTo>
                  <a:cubicBezTo>
                    <a:pt x="4979" y="897"/>
                    <a:pt x="5113" y="877"/>
                    <a:pt x="5254" y="877"/>
                  </a:cubicBezTo>
                  <a:cubicBezTo>
                    <a:pt x="5282" y="877"/>
                    <a:pt x="5311" y="878"/>
                    <a:pt x="5340" y="879"/>
                  </a:cubicBezTo>
                  <a:cubicBezTo>
                    <a:pt x="5627" y="898"/>
                    <a:pt x="5915" y="1004"/>
                    <a:pt x="6145" y="1196"/>
                  </a:cubicBezTo>
                  <a:cubicBezTo>
                    <a:pt x="6336" y="1359"/>
                    <a:pt x="6567" y="1454"/>
                    <a:pt x="6825" y="1474"/>
                  </a:cubicBezTo>
                  <a:cubicBezTo>
                    <a:pt x="6979" y="1493"/>
                    <a:pt x="7132" y="1531"/>
                    <a:pt x="7285" y="1598"/>
                  </a:cubicBezTo>
                  <a:cubicBezTo>
                    <a:pt x="7496" y="1694"/>
                    <a:pt x="7688" y="1838"/>
                    <a:pt x="7822" y="2029"/>
                  </a:cubicBezTo>
                  <a:cubicBezTo>
                    <a:pt x="7985" y="2250"/>
                    <a:pt x="8225" y="2413"/>
                    <a:pt x="8493" y="2480"/>
                  </a:cubicBezTo>
                  <a:cubicBezTo>
                    <a:pt x="8541" y="2499"/>
                    <a:pt x="8599" y="2509"/>
                    <a:pt x="8647" y="2518"/>
                  </a:cubicBezTo>
                  <a:cubicBezTo>
                    <a:pt x="8886" y="2576"/>
                    <a:pt x="9241" y="3007"/>
                    <a:pt x="9241" y="3007"/>
                  </a:cubicBezTo>
                  <a:cubicBezTo>
                    <a:pt x="9337" y="3141"/>
                    <a:pt x="9413" y="3295"/>
                    <a:pt x="9452" y="3458"/>
                  </a:cubicBezTo>
                  <a:cubicBezTo>
                    <a:pt x="9509" y="3726"/>
                    <a:pt x="9663" y="3966"/>
                    <a:pt x="9883" y="4129"/>
                  </a:cubicBezTo>
                  <a:cubicBezTo>
                    <a:pt x="9998" y="4215"/>
                    <a:pt x="10094" y="4311"/>
                    <a:pt x="10180" y="4426"/>
                  </a:cubicBezTo>
                  <a:cubicBezTo>
                    <a:pt x="10343" y="4637"/>
                    <a:pt x="10439" y="4886"/>
                    <a:pt x="10458" y="5154"/>
                  </a:cubicBezTo>
                  <a:cubicBezTo>
                    <a:pt x="10477" y="5375"/>
                    <a:pt x="10554" y="5586"/>
                    <a:pt x="10679" y="5758"/>
                  </a:cubicBezTo>
                  <a:cubicBezTo>
                    <a:pt x="10870" y="6065"/>
                    <a:pt x="10937" y="6429"/>
                    <a:pt x="10851" y="6774"/>
                  </a:cubicBezTo>
                  <a:cubicBezTo>
                    <a:pt x="10813" y="6985"/>
                    <a:pt x="10717" y="7177"/>
                    <a:pt x="10592" y="7340"/>
                  </a:cubicBezTo>
                  <a:cubicBezTo>
                    <a:pt x="10506" y="7455"/>
                    <a:pt x="10468" y="7589"/>
                    <a:pt x="10487" y="7723"/>
                  </a:cubicBezTo>
                  <a:cubicBezTo>
                    <a:pt x="10516" y="7972"/>
                    <a:pt x="10477" y="8222"/>
                    <a:pt x="10382" y="8452"/>
                  </a:cubicBezTo>
                  <a:cubicBezTo>
                    <a:pt x="10765" y="8346"/>
                    <a:pt x="11072" y="8078"/>
                    <a:pt x="11225" y="7714"/>
                  </a:cubicBezTo>
                  <a:cubicBezTo>
                    <a:pt x="11369" y="7407"/>
                    <a:pt x="11388" y="7071"/>
                    <a:pt x="11292" y="6755"/>
                  </a:cubicBezTo>
                  <a:cubicBezTo>
                    <a:pt x="11503" y="6554"/>
                    <a:pt x="11647" y="6295"/>
                    <a:pt x="11704" y="6017"/>
                  </a:cubicBezTo>
                  <a:cubicBezTo>
                    <a:pt x="11829" y="5490"/>
                    <a:pt x="11637" y="4982"/>
                    <a:pt x="11283" y="4761"/>
                  </a:cubicBezTo>
                  <a:cubicBezTo>
                    <a:pt x="11369" y="4378"/>
                    <a:pt x="11283" y="3985"/>
                    <a:pt x="11043" y="3678"/>
                  </a:cubicBezTo>
                  <a:cubicBezTo>
                    <a:pt x="10861" y="3429"/>
                    <a:pt x="10592" y="3247"/>
                    <a:pt x="10295" y="3170"/>
                  </a:cubicBezTo>
                  <a:cubicBezTo>
                    <a:pt x="10372" y="2844"/>
                    <a:pt x="10305" y="2509"/>
                    <a:pt x="10104" y="2250"/>
                  </a:cubicBezTo>
                  <a:cubicBezTo>
                    <a:pt x="10104" y="2250"/>
                    <a:pt x="9739" y="1819"/>
                    <a:pt x="9500" y="1761"/>
                  </a:cubicBezTo>
                  <a:cubicBezTo>
                    <a:pt x="9286" y="1718"/>
                    <a:pt x="9110" y="1653"/>
                    <a:pt x="8932" y="1653"/>
                  </a:cubicBezTo>
                  <a:cubicBezTo>
                    <a:pt x="8910" y="1653"/>
                    <a:pt x="8889" y="1654"/>
                    <a:pt x="8867" y="1656"/>
                  </a:cubicBezTo>
                  <a:cubicBezTo>
                    <a:pt x="8762" y="1291"/>
                    <a:pt x="8493" y="985"/>
                    <a:pt x="8139" y="841"/>
                  </a:cubicBezTo>
                  <a:cubicBezTo>
                    <a:pt x="7957" y="760"/>
                    <a:pt x="7760" y="715"/>
                    <a:pt x="7562" y="715"/>
                  </a:cubicBezTo>
                  <a:cubicBezTo>
                    <a:pt x="7457" y="715"/>
                    <a:pt x="7351" y="728"/>
                    <a:pt x="7247" y="755"/>
                  </a:cubicBezTo>
                  <a:cubicBezTo>
                    <a:pt x="7084" y="410"/>
                    <a:pt x="6672" y="160"/>
                    <a:pt x="6193" y="122"/>
                  </a:cubicBezTo>
                  <a:cubicBezTo>
                    <a:pt x="6158" y="119"/>
                    <a:pt x="6123" y="118"/>
                    <a:pt x="6088" y="118"/>
                  </a:cubicBezTo>
                  <a:cubicBezTo>
                    <a:pt x="5779" y="118"/>
                    <a:pt x="5476" y="232"/>
                    <a:pt x="5244" y="438"/>
                  </a:cubicBezTo>
                  <a:cubicBezTo>
                    <a:pt x="5054" y="165"/>
                    <a:pt x="4702" y="0"/>
                    <a:pt x="4312" y="0"/>
                  </a:cubicBezTo>
                  <a:close/>
                </a:path>
              </a:pathLst>
            </a:custGeom>
            <a:solidFill>
              <a:srgbClr val="8999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0278;p92">
              <a:extLst>
                <a:ext uri="{FF2B5EF4-FFF2-40B4-BE49-F238E27FC236}">
                  <a16:creationId xmlns:a16="http://schemas.microsoft.com/office/drawing/2014/main" id="{171B9C53-C2C6-7B48-6A2E-5D7E63D8E132}"/>
                </a:ext>
              </a:extLst>
            </p:cNvPr>
            <p:cNvSpPr/>
            <p:nvPr/>
          </p:nvSpPr>
          <p:spPr>
            <a:xfrm>
              <a:off x="6225814" y="3425057"/>
              <a:ext cx="3537" cy="6550"/>
            </a:xfrm>
            <a:custGeom>
              <a:avLst/>
              <a:gdLst/>
              <a:ahLst/>
              <a:cxnLst/>
              <a:rect l="l" t="t" r="r" b="b"/>
              <a:pathLst>
                <a:path w="135" h="250" extrusionOk="0">
                  <a:moveTo>
                    <a:pt x="134" y="1"/>
                  </a:moveTo>
                  <a:cubicBezTo>
                    <a:pt x="77" y="77"/>
                    <a:pt x="39" y="163"/>
                    <a:pt x="0" y="250"/>
                  </a:cubicBezTo>
                  <a:lnTo>
                    <a:pt x="86" y="250"/>
                  </a:lnTo>
                  <a:cubicBezTo>
                    <a:pt x="86" y="163"/>
                    <a:pt x="106" y="77"/>
                    <a:pt x="134" y="1"/>
                  </a:cubicBezTo>
                  <a:close/>
                </a:path>
              </a:pathLst>
            </a:custGeom>
            <a:solidFill>
              <a:srgbClr val="8999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279;p92">
              <a:extLst>
                <a:ext uri="{FF2B5EF4-FFF2-40B4-BE49-F238E27FC236}">
                  <a16:creationId xmlns:a16="http://schemas.microsoft.com/office/drawing/2014/main" id="{BEEF334E-ABFD-3128-AA94-EA17DD5B7413}"/>
                </a:ext>
              </a:extLst>
            </p:cNvPr>
            <p:cNvSpPr/>
            <p:nvPr/>
          </p:nvSpPr>
          <p:spPr>
            <a:xfrm>
              <a:off x="6367451" y="3577751"/>
              <a:ext cx="139148" cy="140144"/>
            </a:xfrm>
            <a:custGeom>
              <a:avLst/>
              <a:gdLst/>
              <a:ahLst/>
              <a:cxnLst/>
              <a:rect l="l" t="t" r="r" b="b"/>
              <a:pathLst>
                <a:path w="5311" h="5349" extrusionOk="0">
                  <a:moveTo>
                    <a:pt x="585" y="0"/>
                  </a:moveTo>
                  <a:cubicBezTo>
                    <a:pt x="585" y="1"/>
                    <a:pt x="0" y="1601"/>
                    <a:pt x="1841" y="2656"/>
                  </a:cubicBezTo>
                  <a:cubicBezTo>
                    <a:pt x="3317" y="3509"/>
                    <a:pt x="3969" y="4170"/>
                    <a:pt x="4065" y="4831"/>
                  </a:cubicBezTo>
                  <a:cubicBezTo>
                    <a:pt x="4107" y="5132"/>
                    <a:pt x="4366" y="5348"/>
                    <a:pt x="4661" y="5348"/>
                  </a:cubicBezTo>
                  <a:cubicBezTo>
                    <a:pt x="4695" y="5348"/>
                    <a:pt x="4730" y="5345"/>
                    <a:pt x="4764" y="5339"/>
                  </a:cubicBezTo>
                  <a:cubicBezTo>
                    <a:pt x="5100" y="5282"/>
                    <a:pt x="5311" y="4946"/>
                    <a:pt x="5234" y="4621"/>
                  </a:cubicBezTo>
                  <a:lnTo>
                    <a:pt x="4659" y="1985"/>
                  </a:lnTo>
                  <a:lnTo>
                    <a:pt x="4132" y="662"/>
                  </a:lnTo>
                  <a:cubicBezTo>
                    <a:pt x="4132" y="662"/>
                    <a:pt x="3539" y="703"/>
                    <a:pt x="2889" y="703"/>
                  </a:cubicBezTo>
                  <a:cubicBezTo>
                    <a:pt x="2171" y="703"/>
                    <a:pt x="1382" y="653"/>
                    <a:pt x="1246" y="441"/>
                  </a:cubicBezTo>
                  <a:cubicBezTo>
                    <a:pt x="1103" y="211"/>
                    <a:pt x="863" y="48"/>
                    <a:pt x="585" y="0"/>
                  </a:cubicBezTo>
                  <a:close/>
                </a:path>
              </a:pathLst>
            </a:custGeom>
            <a:solidFill>
              <a:srgbClr val="E1E6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280;p92">
              <a:extLst>
                <a:ext uri="{FF2B5EF4-FFF2-40B4-BE49-F238E27FC236}">
                  <a16:creationId xmlns:a16="http://schemas.microsoft.com/office/drawing/2014/main" id="{AB041797-6FC9-8B76-51BF-08E6366B1234}"/>
                </a:ext>
              </a:extLst>
            </p:cNvPr>
            <p:cNvSpPr/>
            <p:nvPr/>
          </p:nvSpPr>
          <p:spPr>
            <a:xfrm>
              <a:off x="6460120" y="3595069"/>
              <a:ext cx="46479" cy="122328"/>
            </a:xfrm>
            <a:custGeom>
              <a:avLst/>
              <a:gdLst/>
              <a:ahLst/>
              <a:cxnLst/>
              <a:rect l="l" t="t" r="r" b="b"/>
              <a:pathLst>
                <a:path w="1774" h="4669" extrusionOk="0">
                  <a:moveTo>
                    <a:pt x="604" y="1"/>
                  </a:moveTo>
                  <a:cubicBezTo>
                    <a:pt x="604" y="1"/>
                    <a:pt x="345" y="20"/>
                    <a:pt x="0" y="30"/>
                  </a:cubicBezTo>
                  <a:lnTo>
                    <a:pt x="499" y="1295"/>
                  </a:lnTo>
                  <a:lnTo>
                    <a:pt x="1074" y="3931"/>
                  </a:lnTo>
                  <a:cubicBezTo>
                    <a:pt x="1131" y="4180"/>
                    <a:pt x="1016" y="4439"/>
                    <a:pt x="786" y="4573"/>
                  </a:cubicBezTo>
                  <a:cubicBezTo>
                    <a:pt x="882" y="4631"/>
                    <a:pt x="997" y="4669"/>
                    <a:pt x="1122" y="4669"/>
                  </a:cubicBezTo>
                  <a:cubicBezTo>
                    <a:pt x="1496" y="4669"/>
                    <a:pt x="1774" y="4324"/>
                    <a:pt x="1697" y="3960"/>
                  </a:cubicBezTo>
                  <a:lnTo>
                    <a:pt x="1122" y="1324"/>
                  </a:lnTo>
                  <a:lnTo>
                    <a:pt x="604" y="1"/>
                  </a:lnTo>
                  <a:close/>
                </a:path>
              </a:pathLst>
            </a:custGeom>
            <a:solidFill>
              <a:srgbClr val="D8DD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0281;p92">
              <a:extLst>
                <a:ext uri="{FF2B5EF4-FFF2-40B4-BE49-F238E27FC236}">
                  <a16:creationId xmlns:a16="http://schemas.microsoft.com/office/drawing/2014/main" id="{98165DA0-AA5E-AE5A-1876-5C562A4F9237}"/>
                </a:ext>
              </a:extLst>
            </p:cNvPr>
            <p:cNvSpPr/>
            <p:nvPr/>
          </p:nvSpPr>
          <p:spPr>
            <a:xfrm>
              <a:off x="6419929" y="3572485"/>
              <a:ext cx="101997" cy="56513"/>
            </a:xfrm>
            <a:custGeom>
              <a:avLst/>
              <a:gdLst/>
              <a:ahLst/>
              <a:cxnLst/>
              <a:rect l="l" t="t" r="r" b="b"/>
              <a:pathLst>
                <a:path w="3893" h="2157" extrusionOk="0">
                  <a:moveTo>
                    <a:pt x="825" y="0"/>
                  </a:moveTo>
                  <a:cubicBezTo>
                    <a:pt x="346" y="0"/>
                    <a:pt x="1" y="451"/>
                    <a:pt x="116" y="911"/>
                  </a:cubicBezTo>
                  <a:lnTo>
                    <a:pt x="192" y="1313"/>
                  </a:lnTo>
                  <a:cubicBezTo>
                    <a:pt x="317" y="1812"/>
                    <a:pt x="767" y="2157"/>
                    <a:pt x="1285" y="2157"/>
                  </a:cubicBezTo>
                  <a:lnTo>
                    <a:pt x="2608" y="2157"/>
                  </a:lnTo>
                  <a:cubicBezTo>
                    <a:pt x="3116" y="2157"/>
                    <a:pt x="3566" y="1812"/>
                    <a:pt x="3701" y="1313"/>
                  </a:cubicBezTo>
                  <a:lnTo>
                    <a:pt x="3768" y="911"/>
                  </a:lnTo>
                  <a:cubicBezTo>
                    <a:pt x="3892" y="451"/>
                    <a:pt x="3538" y="0"/>
                    <a:pt x="3068" y="0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0282;p92">
              <a:extLst>
                <a:ext uri="{FF2B5EF4-FFF2-40B4-BE49-F238E27FC236}">
                  <a16:creationId xmlns:a16="http://schemas.microsoft.com/office/drawing/2014/main" id="{5CAC2CA9-FD24-A5CC-5AD8-7CA361D4BE61}"/>
                </a:ext>
              </a:extLst>
            </p:cNvPr>
            <p:cNvSpPr/>
            <p:nvPr/>
          </p:nvSpPr>
          <p:spPr>
            <a:xfrm>
              <a:off x="6426453" y="3572485"/>
              <a:ext cx="95211" cy="56513"/>
            </a:xfrm>
            <a:custGeom>
              <a:avLst/>
              <a:gdLst/>
              <a:ahLst/>
              <a:cxnLst/>
              <a:rect l="l" t="t" r="r" b="b"/>
              <a:pathLst>
                <a:path w="3634" h="2157" extrusionOk="0">
                  <a:moveTo>
                    <a:pt x="2934" y="0"/>
                  </a:moveTo>
                  <a:lnTo>
                    <a:pt x="2934" y="0"/>
                  </a:lnTo>
                  <a:cubicBezTo>
                    <a:pt x="2944" y="96"/>
                    <a:pt x="2944" y="192"/>
                    <a:pt x="2915" y="288"/>
                  </a:cubicBezTo>
                  <a:lnTo>
                    <a:pt x="2838" y="690"/>
                  </a:lnTo>
                  <a:cubicBezTo>
                    <a:pt x="2714" y="1189"/>
                    <a:pt x="2263" y="1543"/>
                    <a:pt x="1745" y="1543"/>
                  </a:cubicBezTo>
                  <a:lnTo>
                    <a:pt x="432" y="1543"/>
                  </a:lnTo>
                  <a:cubicBezTo>
                    <a:pt x="279" y="1543"/>
                    <a:pt x="135" y="1515"/>
                    <a:pt x="1" y="1457"/>
                  </a:cubicBezTo>
                  <a:lnTo>
                    <a:pt x="1" y="1457"/>
                  </a:lnTo>
                  <a:cubicBezTo>
                    <a:pt x="173" y="1879"/>
                    <a:pt x="586" y="2157"/>
                    <a:pt x="1046" y="2157"/>
                  </a:cubicBezTo>
                  <a:lnTo>
                    <a:pt x="2359" y="2157"/>
                  </a:lnTo>
                  <a:cubicBezTo>
                    <a:pt x="2877" y="2157"/>
                    <a:pt x="3327" y="1802"/>
                    <a:pt x="3452" y="1304"/>
                  </a:cubicBezTo>
                  <a:lnTo>
                    <a:pt x="3528" y="901"/>
                  </a:lnTo>
                  <a:cubicBezTo>
                    <a:pt x="3634" y="479"/>
                    <a:pt x="3356" y="67"/>
                    <a:pt x="2934" y="0"/>
                  </a:cubicBezTo>
                  <a:close/>
                </a:path>
              </a:pathLst>
            </a:custGeom>
            <a:solidFill>
              <a:srgbClr val="526A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0283;p92">
              <a:extLst>
                <a:ext uri="{FF2B5EF4-FFF2-40B4-BE49-F238E27FC236}">
                  <a16:creationId xmlns:a16="http://schemas.microsoft.com/office/drawing/2014/main" id="{9CA5891F-6A93-8929-BBA7-B63C29AD267F}"/>
                </a:ext>
              </a:extLst>
            </p:cNvPr>
            <p:cNvSpPr/>
            <p:nvPr/>
          </p:nvSpPr>
          <p:spPr>
            <a:xfrm>
              <a:off x="6381232" y="3407006"/>
              <a:ext cx="100503" cy="62277"/>
            </a:xfrm>
            <a:custGeom>
              <a:avLst/>
              <a:gdLst/>
              <a:ahLst/>
              <a:cxnLst/>
              <a:rect l="l" t="t" r="r" b="b"/>
              <a:pathLst>
                <a:path w="3836" h="2377" extrusionOk="0">
                  <a:moveTo>
                    <a:pt x="886" y="1"/>
                  </a:moveTo>
                  <a:cubicBezTo>
                    <a:pt x="656" y="1"/>
                    <a:pt x="423" y="50"/>
                    <a:pt x="203" y="153"/>
                  </a:cubicBezTo>
                  <a:cubicBezTo>
                    <a:pt x="0" y="262"/>
                    <a:pt x="102" y="543"/>
                    <a:pt x="293" y="543"/>
                  </a:cubicBezTo>
                  <a:cubicBezTo>
                    <a:pt x="319" y="543"/>
                    <a:pt x="347" y="538"/>
                    <a:pt x="375" y="527"/>
                  </a:cubicBezTo>
                  <a:cubicBezTo>
                    <a:pt x="539" y="452"/>
                    <a:pt x="710" y="416"/>
                    <a:pt x="879" y="416"/>
                  </a:cubicBezTo>
                  <a:cubicBezTo>
                    <a:pt x="1295" y="416"/>
                    <a:pt x="1694" y="631"/>
                    <a:pt x="1919" y="1006"/>
                  </a:cubicBezTo>
                  <a:cubicBezTo>
                    <a:pt x="1612" y="1351"/>
                    <a:pt x="1535" y="1840"/>
                    <a:pt x="1727" y="2252"/>
                  </a:cubicBezTo>
                  <a:cubicBezTo>
                    <a:pt x="1765" y="2329"/>
                    <a:pt x="1832" y="2377"/>
                    <a:pt x="1919" y="2377"/>
                  </a:cubicBezTo>
                  <a:cubicBezTo>
                    <a:pt x="1947" y="2377"/>
                    <a:pt x="1976" y="2367"/>
                    <a:pt x="2005" y="2357"/>
                  </a:cubicBezTo>
                  <a:cubicBezTo>
                    <a:pt x="2110" y="2309"/>
                    <a:pt x="2149" y="2185"/>
                    <a:pt x="2101" y="2079"/>
                  </a:cubicBezTo>
                  <a:cubicBezTo>
                    <a:pt x="1938" y="1715"/>
                    <a:pt x="2091" y="1293"/>
                    <a:pt x="2455" y="1121"/>
                  </a:cubicBezTo>
                  <a:cubicBezTo>
                    <a:pt x="2551" y="1077"/>
                    <a:pt x="2652" y="1056"/>
                    <a:pt x="2752" y="1056"/>
                  </a:cubicBezTo>
                  <a:cubicBezTo>
                    <a:pt x="3023" y="1056"/>
                    <a:pt x="3285" y="1210"/>
                    <a:pt x="3404" y="1476"/>
                  </a:cubicBezTo>
                  <a:cubicBezTo>
                    <a:pt x="3447" y="1547"/>
                    <a:pt x="3527" y="1586"/>
                    <a:pt x="3608" y="1586"/>
                  </a:cubicBezTo>
                  <a:cubicBezTo>
                    <a:pt x="3636" y="1586"/>
                    <a:pt x="3665" y="1581"/>
                    <a:pt x="3692" y="1571"/>
                  </a:cubicBezTo>
                  <a:cubicBezTo>
                    <a:pt x="3788" y="1514"/>
                    <a:pt x="3836" y="1389"/>
                    <a:pt x="3788" y="1293"/>
                  </a:cubicBezTo>
                  <a:cubicBezTo>
                    <a:pt x="3592" y="875"/>
                    <a:pt x="3183" y="634"/>
                    <a:pt x="2757" y="634"/>
                  </a:cubicBezTo>
                  <a:cubicBezTo>
                    <a:pt x="2598" y="634"/>
                    <a:pt x="2436" y="667"/>
                    <a:pt x="2283" y="737"/>
                  </a:cubicBezTo>
                  <a:cubicBezTo>
                    <a:pt x="2273" y="747"/>
                    <a:pt x="2264" y="747"/>
                    <a:pt x="2264" y="757"/>
                  </a:cubicBezTo>
                  <a:cubicBezTo>
                    <a:pt x="1954" y="272"/>
                    <a:pt x="1428" y="1"/>
                    <a:pt x="886" y="1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0284;p92">
              <a:extLst>
                <a:ext uri="{FF2B5EF4-FFF2-40B4-BE49-F238E27FC236}">
                  <a16:creationId xmlns:a16="http://schemas.microsoft.com/office/drawing/2014/main" id="{28DF8305-BDA3-3F40-25F8-83F6C4748C04}"/>
                </a:ext>
              </a:extLst>
            </p:cNvPr>
            <p:cNvSpPr/>
            <p:nvPr/>
          </p:nvSpPr>
          <p:spPr>
            <a:xfrm>
              <a:off x="6255865" y="3454873"/>
              <a:ext cx="84259" cy="48811"/>
            </a:xfrm>
            <a:custGeom>
              <a:avLst/>
              <a:gdLst/>
              <a:ahLst/>
              <a:cxnLst/>
              <a:rect l="l" t="t" r="r" b="b"/>
              <a:pathLst>
                <a:path w="3216" h="1863" extrusionOk="0">
                  <a:moveTo>
                    <a:pt x="2482" y="1"/>
                  </a:moveTo>
                  <a:cubicBezTo>
                    <a:pt x="2018" y="1"/>
                    <a:pt x="1574" y="257"/>
                    <a:pt x="1345" y="693"/>
                  </a:cubicBezTo>
                  <a:cubicBezTo>
                    <a:pt x="1192" y="647"/>
                    <a:pt x="1036" y="624"/>
                    <a:pt x="880" y="624"/>
                  </a:cubicBezTo>
                  <a:cubicBezTo>
                    <a:pt x="646" y="624"/>
                    <a:pt x="414" y="676"/>
                    <a:pt x="195" y="780"/>
                  </a:cubicBezTo>
                  <a:cubicBezTo>
                    <a:pt x="1" y="889"/>
                    <a:pt x="97" y="1170"/>
                    <a:pt x="293" y="1170"/>
                  </a:cubicBezTo>
                  <a:cubicBezTo>
                    <a:pt x="319" y="1170"/>
                    <a:pt x="347" y="1165"/>
                    <a:pt x="377" y="1153"/>
                  </a:cubicBezTo>
                  <a:cubicBezTo>
                    <a:pt x="537" y="1079"/>
                    <a:pt x="706" y="1043"/>
                    <a:pt x="873" y="1043"/>
                  </a:cubicBezTo>
                  <a:cubicBezTo>
                    <a:pt x="1326" y="1043"/>
                    <a:pt x="1765" y="1304"/>
                    <a:pt x="1968" y="1738"/>
                  </a:cubicBezTo>
                  <a:cubicBezTo>
                    <a:pt x="2007" y="1815"/>
                    <a:pt x="2083" y="1863"/>
                    <a:pt x="2160" y="1863"/>
                  </a:cubicBezTo>
                  <a:cubicBezTo>
                    <a:pt x="2189" y="1863"/>
                    <a:pt x="2218" y="1853"/>
                    <a:pt x="2246" y="1844"/>
                  </a:cubicBezTo>
                  <a:cubicBezTo>
                    <a:pt x="2352" y="1796"/>
                    <a:pt x="2400" y="1671"/>
                    <a:pt x="2352" y="1566"/>
                  </a:cubicBezTo>
                  <a:cubicBezTo>
                    <a:pt x="2218" y="1278"/>
                    <a:pt x="1997" y="1029"/>
                    <a:pt x="1719" y="866"/>
                  </a:cubicBezTo>
                  <a:cubicBezTo>
                    <a:pt x="1825" y="684"/>
                    <a:pt x="1988" y="540"/>
                    <a:pt x="2179" y="473"/>
                  </a:cubicBezTo>
                  <a:cubicBezTo>
                    <a:pt x="2276" y="433"/>
                    <a:pt x="2380" y="414"/>
                    <a:pt x="2483" y="414"/>
                  </a:cubicBezTo>
                  <a:cubicBezTo>
                    <a:pt x="2605" y="414"/>
                    <a:pt x="2727" y="440"/>
                    <a:pt x="2841" y="492"/>
                  </a:cubicBezTo>
                  <a:cubicBezTo>
                    <a:pt x="2869" y="503"/>
                    <a:pt x="2897" y="509"/>
                    <a:pt x="2923" y="509"/>
                  </a:cubicBezTo>
                  <a:cubicBezTo>
                    <a:pt x="3114" y="509"/>
                    <a:pt x="3216" y="228"/>
                    <a:pt x="3013" y="118"/>
                  </a:cubicBezTo>
                  <a:cubicBezTo>
                    <a:pt x="2840" y="38"/>
                    <a:pt x="2660" y="1"/>
                    <a:pt x="2482" y="1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0285;p92">
              <a:extLst>
                <a:ext uri="{FF2B5EF4-FFF2-40B4-BE49-F238E27FC236}">
                  <a16:creationId xmlns:a16="http://schemas.microsoft.com/office/drawing/2014/main" id="{5B3E21FC-7395-30D5-CE3B-4A948305CDCB}"/>
                </a:ext>
              </a:extLst>
            </p:cNvPr>
            <p:cNvSpPr/>
            <p:nvPr/>
          </p:nvSpPr>
          <p:spPr>
            <a:xfrm>
              <a:off x="6422183" y="3506932"/>
              <a:ext cx="51273" cy="22637"/>
            </a:xfrm>
            <a:custGeom>
              <a:avLst/>
              <a:gdLst/>
              <a:ahLst/>
              <a:cxnLst/>
              <a:rect l="l" t="t" r="r" b="b"/>
              <a:pathLst>
                <a:path w="1957" h="864" extrusionOk="0">
                  <a:moveTo>
                    <a:pt x="847" y="1"/>
                  </a:moveTo>
                  <a:cubicBezTo>
                    <a:pt x="584" y="1"/>
                    <a:pt x="326" y="82"/>
                    <a:pt x="116" y="240"/>
                  </a:cubicBezTo>
                  <a:cubicBezTo>
                    <a:pt x="20" y="307"/>
                    <a:pt x="1" y="432"/>
                    <a:pt x="58" y="528"/>
                  </a:cubicBezTo>
                  <a:cubicBezTo>
                    <a:pt x="99" y="585"/>
                    <a:pt x="164" y="615"/>
                    <a:pt x="230" y="615"/>
                  </a:cubicBezTo>
                  <a:cubicBezTo>
                    <a:pt x="273" y="615"/>
                    <a:pt x="317" y="602"/>
                    <a:pt x="356" y="575"/>
                  </a:cubicBezTo>
                  <a:cubicBezTo>
                    <a:pt x="505" y="471"/>
                    <a:pt x="679" y="420"/>
                    <a:pt x="851" y="420"/>
                  </a:cubicBezTo>
                  <a:cubicBezTo>
                    <a:pt x="1119" y="420"/>
                    <a:pt x="1384" y="543"/>
                    <a:pt x="1554" y="777"/>
                  </a:cubicBezTo>
                  <a:cubicBezTo>
                    <a:pt x="1592" y="834"/>
                    <a:pt x="1650" y="863"/>
                    <a:pt x="1726" y="863"/>
                  </a:cubicBezTo>
                  <a:cubicBezTo>
                    <a:pt x="1765" y="863"/>
                    <a:pt x="1803" y="853"/>
                    <a:pt x="1841" y="825"/>
                  </a:cubicBezTo>
                  <a:cubicBezTo>
                    <a:pt x="1937" y="758"/>
                    <a:pt x="1956" y="623"/>
                    <a:pt x="1889" y="528"/>
                  </a:cubicBezTo>
                  <a:cubicBezTo>
                    <a:pt x="1698" y="259"/>
                    <a:pt x="1400" y="67"/>
                    <a:pt x="1065" y="20"/>
                  </a:cubicBezTo>
                  <a:cubicBezTo>
                    <a:pt x="992" y="7"/>
                    <a:pt x="920" y="1"/>
                    <a:pt x="847" y="1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286;p92">
              <a:extLst>
                <a:ext uri="{FF2B5EF4-FFF2-40B4-BE49-F238E27FC236}">
                  <a16:creationId xmlns:a16="http://schemas.microsoft.com/office/drawing/2014/main" id="{4B3F1603-9D87-510E-A9C1-A3C348F656F3}"/>
                </a:ext>
              </a:extLst>
            </p:cNvPr>
            <p:cNvSpPr/>
            <p:nvPr/>
          </p:nvSpPr>
          <p:spPr>
            <a:xfrm>
              <a:off x="6358621" y="3569236"/>
              <a:ext cx="52793" cy="23292"/>
            </a:xfrm>
            <a:custGeom>
              <a:avLst/>
              <a:gdLst/>
              <a:ahLst/>
              <a:cxnLst/>
              <a:rect l="l" t="t" r="r" b="b"/>
              <a:pathLst>
                <a:path w="2015" h="889" extrusionOk="0">
                  <a:moveTo>
                    <a:pt x="1151" y="0"/>
                  </a:moveTo>
                  <a:cubicBezTo>
                    <a:pt x="1078" y="0"/>
                    <a:pt x="1005" y="6"/>
                    <a:pt x="932" y="19"/>
                  </a:cubicBezTo>
                  <a:cubicBezTo>
                    <a:pt x="596" y="86"/>
                    <a:pt x="309" y="278"/>
                    <a:pt x="117" y="555"/>
                  </a:cubicBezTo>
                  <a:cubicBezTo>
                    <a:pt x="1" y="720"/>
                    <a:pt x="143" y="888"/>
                    <a:pt x="293" y="888"/>
                  </a:cubicBezTo>
                  <a:cubicBezTo>
                    <a:pt x="353" y="888"/>
                    <a:pt x="415" y="861"/>
                    <a:pt x="462" y="795"/>
                  </a:cubicBezTo>
                  <a:cubicBezTo>
                    <a:pt x="587" y="603"/>
                    <a:pt x="788" y="479"/>
                    <a:pt x="1018" y="440"/>
                  </a:cubicBezTo>
                  <a:cubicBezTo>
                    <a:pt x="1074" y="428"/>
                    <a:pt x="1130" y="422"/>
                    <a:pt x="1186" y="422"/>
                  </a:cubicBezTo>
                  <a:cubicBezTo>
                    <a:pt x="1352" y="422"/>
                    <a:pt x="1517" y="474"/>
                    <a:pt x="1660" y="575"/>
                  </a:cubicBezTo>
                  <a:cubicBezTo>
                    <a:pt x="1696" y="600"/>
                    <a:pt x="1735" y="611"/>
                    <a:pt x="1774" y="611"/>
                  </a:cubicBezTo>
                  <a:cubicBezTo>
                    <a:pt x="1840" y="611"/>
                    <a:pt x="1905" y="577"/>
                    <a:pt x="1948" y="517"/>
                  </a:cubicBezTo>
                  <a:cubicBezTo>
                    <a:pt x="2015" y="421"/>
                    <a:pt x="1986" y="297"/>
                    <a:pt x="1900" y="230"/>
                  </a:cubicBezTo>
                  <a:cubicBezTo>
                    <a:pt x="1675" y="80"/>
                    <a:pt x="1415" y="0"/>
                    <a:pt x="1151" y="0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0287;p92">
              <a:extLst>
                <a:ext uri="{FF2B5EF4-FFF2-40B4-BE49-F238E27FC236}">
                  <a16:creationId xmlns:a16="http://schemas.microsoft.com/office/drawing/2014/main" id="{829DF8F7-DE2B-8342-ACA9-25E16E17E865}"/>
                </a:ext>
              </a:extLst>
            </p:cNvPr>
            <p:cNvSpPr/>
            <p:nvPr/>
          </p:nvSpPr>
          <p:spPr>
            <a:xfrm>
              <a:off x="6345076" y="3480470"/>
              <a:ext cx="45509" cy="34532"/>
            </a:xfrm>
            <a:custGeom>
              <a:avLst/>
              <a:gdLst/>
              <a:ahLst/>
              <a:cxnLst/>
              <a:rect l="l" t="t" r="r" b="b"/>
              <a:pathLst>
                <a:path w="1737" h="1318" extrusionOk="0">
                  <a:moveTo>
                    <a:pt x="1509" y="1"/>
                  </a:moveTo>
                  <a:cubicBezTo>
                    <a:pt x="1409" y="1"/>
                    <a:pt x="1322" y="73"/>
                    <a:pt x="1305" y="176"/>
                  </a:cubicBezTo>
                  <a:cubicBezTo>
                    <a:pt x="1236" y="599"/>
                    <a:pt x="872" y="897"/>
                    <a:pt x="458" y="897"/>
                  </a:cubicBezTo>
                  <a:cubicBezTo>
                    <a:pt x="412" y="897"/>
                    <a:pt x="365" y="893"/>
                    <a:pt x="318" y="886"/>
                  </a:cubicBezTo>
                  <a:cubicBezTo>
                    <a:pt x="308" y="885"/>
                    <a:pt x="299" y="884"/>
                    <a:pt x="290" y="884"/>
                  </a:cubicBezTo>
                  <a:cubicBezTo>
                    <a:pt x="54" y="884"/>
                    <a:pt x="1" y="1242"/>
                    <a:pt x="250" y="1298"/>
                  </a:cubicBezTo>
                  <a:cubicBezTo>
                    <a:pt x="318" y="1308"/>
                    <a:pt x="394" y="1317"/>
                    <a:pt x="461" y="1317"/>
                  </a:cubicBezTo>
                  <a:cubicBezTo>
                    <a:pt x="1084" y="1308"/>
                    <a:pt x="1621" y="857"/>
                    <a:pt x="1717" y="244"/>
                  </a:cubicBezTo>
                  <a:cubicBezTo>
                    <a:pt x="1736" y="129"/>
                    <a:pt x="1659" y="23"/>
                    <a:pt x="1544" y="4"/>
                  </a:cubicBezTo>
                  <a:cubicBezTo>
                    <a:pt x="1533" y="2"/>
                    <a:pt x="1521" y="1"/>
                    <a:pt x="1509" y="1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0288;p92">
              <a:extLst>
                <a:ext uri="{FF2B5EF4-FFF2-40B4-BE49-F238E27FC236}">
                  <a16:creationId xmlns:a16="http://schemas.microsoft.com/office/drawing/2014/main" id="{1F500CAC-B257-E75A-78A5-BA247E2DF781}"/>
                </a:ext>
              </a:extLst>
            </p:cNvPr>
            <p:cNvSpPr/>
            <p:nvPr/>
          </p:nvSpPr>
          <p:spPr>
            <a:xfrm>
              <a:off x="6278030" y="3534285"/>
              <a:ext cx="15353" cy="32933"/>
            </a:xfrm>
            <a:custGeom>
              <a:avLst/>
              <a:gdLst/>
              <a:ahLst/>
              <a:cxnLst/>
              <a:rect l="l" t="t" r="r" b="b"/>
              <a:pathLst>
                <a:path w="586" h="1257" extrusionOk="0">
                  <a:moveTo>
                    <a:pt x="300" y="1"/>
                  </a:moveTo>
                  <a:cubicBezTo>
                    <a:pt x="218" y="1"/>
                    <a:pt x="136" y="47"/>
                    <a:pt x="106" y="155"/>
                  </a:cubicBezTo>
                  <a:cubicBezTo>
                    <a:pt x="1" y="471"/>
                    <a:pt x="126" y="998"/>
                    <a:pt x="154" y="1094"/>
                  </a:cubicBezTo>
                  <a:cubicBezTo>
                    <a:pt x="173" y="1190"/>
                    <a:pt x="260" y="1257"/>
                    <a:pt x="356" y="1257"/>
                  </a:cubicBezTo>
                  <a:cubicBezTo>
                    <a:pt x="375" y="1257"/>
                    <a:pt x="384" y="1257"/>
                    <a:pt x="404" y="1247"/>
                  </a:cubicBezTo>
                  <a:cubicBezTo>
                    <a:pt x="519" y="1219"/>
                    <a:pt x="586" y="1103"/>
                    <a:pt x="557" y="998"/>
                  </a:cubicBezTo>
                  <a:cubicBezTo>
                    <a:pt x="499" y="787"/>
                    <a:pt x="451" y="433"/>
                    <a:pt x="499" y="279"/>
                  </a:cubicBezTo>
                  <a:cubicBezTo>
                    <a:pt x="564" y="115"/>
                    <a:pt x="431" y="1"/>
                    <a:pt x="300" y="1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0289;p92">
              <a:extLst>
                <a:ext uri="{FF2B5EF4-FFF2-40B4-BE49-F238E27FC236}">
                  <a16:creationId xmlns:a16="http://schemas.microsoft.com/office/drawing/2014/main" id="{BB4B55E9-ED03-1DA9-43E1-BFBEBFCF1F2B}"/>
                </a:ext>
              </a:extLst>
            </p:cNvPr>
            <p:cNvSpPr/>
            <p:nvPr/>
          </p:nvSpPr>
          <p:spPr>
            <a:xfrm>
              <a:off x="6325767" y="3362911"/>
              <a:ext cx="20672" cy="25519"/>
            </a:xfrm>
            <a:custGeom>
              <a:avLst/>
              <a:gdLst/>
              <a:ahLst/>
              <a:cxnLst/>
              <a:rect l="l" t="t" r="r" b="b"/>
              <a:pathLst>
                <a:path w="789" h="974" extrusionOk="0">
                  <a:moveTo>
                    <a:pt x="485" y="1"/>
                  </a:moveTo>
                  <a:cubicBezTo>
                    <a:pt x="438" y="1"/>
                    <a:pt x="389" y="19"/>
                    <a:pt x="345" y="62"/>
                  </a:cubicBezTo>
                  <a:cubicBezTo>
                    <a:pt x="307" y="101"/>
                    <a:pt x="0" y="408"/>
                    <a:pt x="0" y="772"/>
                  </a:cubicBezTo>
                  <a:cubicBezTo>
                    <a:pt x="0" y="887"/>
                    <a:pt x="96" y="973"/>
                    <a:pt x="211" y="973"/>
                  </a:cubicBezTo>
                  <a:cubicBezTo>
                    <a:pt x="216" y="974"/>
                    <a:pt x="222" y="974"/>
                    <a:pt x="227" y="974"/>
                  </a:cubicBezTo>
                  <a:cubicBezTo>
                    <a:pt x="335" y="974"/>
                    <a:pt x="421" y="881"/>
                    <a:pt x="412" y="772"/>
                  </a:cubicBezTo>
                  <a:cubicBezTo>
                    <a:pt x="412" y="618"/>
                    <a:pt x="575" y="417"/>
                    <a:pt x="633" y="360"/>
                  </a:cubicBezTo>
                  <a:cubicBezTo>
                    <a:pt x="788" y="212"/>
                    <a:pt x="646" y="1"/>
                    <a:pt x="485" y="1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290;p92">
              <a:extLst>
                <a:ext uri="{FF2B5EF4-FFF2-40B4-BE49-F238E27FC236}">
                  <a16:creationId xmlns:a16="http://schemas.microsoft.com/office/drawing/2014/main" id="{A8F54D03-5E07-029F-D197-389FCB6DA91E}"/>
                </a:ext>
              </a:extLst>
            </p:cNvPr>
            <p:cNvSpPr/>
            <p:nvPr/>
          </p:nvSpPr>
          <p:spPr>
            <a:xfrm>
              <a:off x="6305042" y="3381146"/>
              <a:ext cx="50880" cy="19205"/>
            </a:xfrm>
            <a:custGeom>
              <a:avLst/>
              <a:gdLst/>
              <a:ahLst/>
              <a:cxnLst/>
              <a:rect l="l" t="t" r="r" b="b"/>
              <a:pathLst>
                <a:path w="1942" h="733" extrusionOk="0">
                  <a:moveTo>
                    <a:pt x="1025" y="0"/>
                  </a:moveTo>
                  <a:cubicBezTo>
                    <a:pt x="896" y="0"/>
                    <a:pt x="778" y="24"/>
                    <a:pt x="676" y="57"/>
                  </a:cubicBezTo>
                  <a:cubicBezTo>
                    <a:pt x="484" y="124"/>
                    <a:pt x="302" y="229"/>
                    <a:pt x="149" y="373"/>
                  </a:cubicBezTo>
                  <a:cubicBezTo>
                    <a:pt x="1" y="521"/>
                    <a:pt x="139" y="732"/>
                    <a:pt x="302" y="732"/>
                  </a:cubicBezTo>
                  <a:cubicBezTo>
                    <a:pt x="350" y="732"/>
                    <a:pt x="400" y="714"/>
                    <a:pt x="446" y="670"/>
                  </a:cubicBezTo>
                  <a:cubicBezTo>
                    <a:pt x="459" y="651"/>
                    <a:pt x="699" y="421"/>
                    <a:pt x="1018" y="421"/>
                  </a:cubicBezTo>
                  <a:cubicBezTo>
                    <a:pt x="1184" y="421"/>
                    <a:pt x="1371" y="483"/>
                    <a:pt x="1558" y="670"/>
                  </a:cubicBezTo>
                  <a:cubicBezTo>
                    <a:pt x="1606" y="699"/>
                    <a:pt x="1654" y="728"/>
                    <a:pt x="1711" y="728"/>
                  </a:cubicBezTo>
                  <a:cubicBezTo>
                    <a:pt x="1759" y="728"/>
                    <a:pt x="1817" y="699"/>
                    <a:pt x="1855" y="660"/>
                  </a:cubicBezTo>
                  <a:cubicBezTo>
                    <a:pt x="1941" y="584"/>
                    <a:pt x="1941" y="450"/>
                    <a:pt x="1855" y="373"/>
                  </a:cubicBezTo>
                  <a:cubicBezTo>
                    <a:pt x="1565" y="89"/>
                    <a:pt x="1274" y="0"/>
                    <a:pt x="1025" y="0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291;p92">
              <a:extLst>
                <a:ext uri="{FF2B5EF4-FFF2-40B4-BE49-F238E27FC236}">
                  <a16:creationId xmlns:a16="http://schemas.microsoft.com/office/drawing/2014/main" id="{5433C397-FB32-26A0-6D2D-03C31200C661}"/>
                </a:ext>
              </a:extLst>
            </p:cNvPr>
            <p:cNvSpPr/>
            <p:nvPr/>
          </p:nvSpPr>
          <p:spPr>
            <a:xfrm>
              <a:off x="6526275" y="3501037"/>
              <a:ext cx="29056" cy="37309"/>
            </a:xfrm>
            <a:custGeom>
              <a:avLst/>
              <a:gdLst/>
              <a:ahLst/>
              <a:cxnLst/>
              <a:rect l="l" t="t" r="r" b="b"/>
              <a:pathLst>
                <a:path w="1109" h="1424" extrusionOk="0">
                  <a:moveTo>
                    <a:pt x="313" y="0"/>
                  </a:moveTo>
                  <a:cubicBezTo>
                    <a:pt x="141" y="0"/>
                    <a:pt x="1" y="236"/>
                    <a:pt x="188" y="379"/>
                  </a:cubicBezTo>
                  <a:cubicBezTo>
                    <a:pt x="447" y="590"/>
                    <a:pt x="629" y="896"/>
                    <a:pt x="686" y="1232"/>
                  </a:cubicBezTo>
                  <a:cubicBezTo>
                    <a:pt x="696" y="1337"/>
                    <a:pt x="792" y="1424"/>
                    <a:pt x="897" y="1424"/>
                  </a:cubicBezTo>
                  <a:cubicBezTo>
                    <a:pt x="907" y="1424"/>
                    <a:pt x="907" y="1424"/>
                    <a:pt x="916" y="1414"/>
                  </a:cubicBezTo>
                  <a:cubicBezTo>
                    <a:pt x="1032" y="1404"/>
                    <a:pt x="1108" y="1309"/>
                    <a:pt x="1108" y="1193"/>
                  </a:cubicBezTo>
                  <a:cubicBezTo>
                    <a:pt x="1032" y="753"/>
                    <a:pt x="801" y="350"/>
                    <a:pt x="456" y="62"/>
                  </a:cubicBezTo>
                  <a:cubicBezTo>
                    <a:pt x="410" y="19"/>
                    <a:pt x="360" y="0"/>
                    <a:pt x="313" y="0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13735-FAAE-667B-0D64-FDA870F8E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Qualitative </a:t>
            </a:r>
            <a:r>
              <a:rPr lang="en" sz="3200" dirty="0"/>
              <a:t>Techniques</a:t>
            </a:r>
            <a:br>
              <a:rPr lang="en-US" sz="3200" dirty="0"/>
            </a:br>
            <a:endParaRPr lang="en-US" dirty="0"/>
          </a:p>
        </p:txBody>
      </p:sp>
      <p:sp>
        <p:nvSpPr>
          <p:cNvPr id="6" name="Google Shape;508;p25">
            <a:extLst>
              <a:ext uri="{FF2B5EF4-FFF2-40B4-BE49-F238E27FC236}">
                <a16:creationId xmlns:a16="http://schemas.microsoft.com/office/drawing/2014/main" id="{8D49EE32-9158-8070-44CA-005D47DC0A73}"/>
              </a:ext>
            </a:extLst>
          </p:cNvPr>
          <p:cNvSpPr/>
          <p:nvPr/>
        </p:nvSpPr>
        <p:spPr>
          <a:xfrm>
            <a:off x="457200" y="1706880"/>
            <a:ext cx="639772" cy="639772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" name="Google Shape;508;p25">
            <a:extLst>
              <a:ext uri="{FF2B5EF4-FFF2-40B4-BE49-F238E27FC236}">
                <a16:creationId xmlns:a16="http://schemas.microsoft.com/office/drawing/2014/main" id="{3FBA42F9-E5D7-C07F-C5CD-660CC39A4887}"/>
              </a:ext>
            </a:extLst>
          </p:cNvPr>
          <p:cNvSpPr/>
          <p:nvPr/>
        </p:nvSpPr>
        <p:spPr>
          <a:xfrm>
            <a:off x="457200" y="3223260"/>
            <a:ext cx="639772" cy="639772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" name="Google Shape;508;p25">
            <a:extLst>
              <a:ext uri="{FF2B5EF4-FFF2-40B4-BE49-F238E27FC236}">
                <a16:creationId xmlns:a16="http://schemas.microsoft.com/office/drawing/2014/main" id="{C332B5DF-7B49-2262-D8FD-C561D57CC832}"/>
              </a:ext>
            </a:extLst>
          </p:cNvPr>
          <p:cNvSpPr/>
          <p:nvPr/>
        </p:nvSpPr>
        <p:spPr>
          <a:xfrm>
            <a:off x="5212080" y="1706880"/>
            <a:ext cx="639772" cy="639772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9" name="Google Shape;508;p25">
            <a:extLst>
              <a:ext uri="{FF2B5EF4-FFF2-40B4-BE49-F238E27FC236}">
                <a16:creationId xmlns:a16="http://schemas.microsoft.com/office/drawing/2014/main" id="{4300DF58-2A2C-22D6-4905-1F28E188EE96}"/>
              </a:ext>
            </a:extLst>
          </p:cNvPr>
          <p:cNvSpPr/>
          <p:nvPr/>
        </p:nvSpPr>
        <p:spPr>
          <a:xfrm>
            <a:off x="5212080" y="3223260"/>
            <a:ext cx="639772" cy="639772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" name="Google Shape;1764;p56">
            <a:extLst>
              <a:ext uri="{FF2B5EF4-FFF2-40B4-BE49-F238E27FC236}">
                <a16:creationId xmlns:a16="http://schemas.microsoft.com/office/drawing/2014/main" id="{E16DEE30-75FB-73E5-F6BB-AD1D497812DA}"/>
              </a:ext>
            </a:extLst>
          </p:cNvPr>
          <p:cNvSpPr txBox="1">
            <a:spLocks/>
          </p:cNvSpPr>
          <p:nvPr/>
        </p:nvSpPr>
        <p:spPr>
          <a:xfrm>
            <a:off x="1096972" y="1805366"/>
            <a:ext cx="3299768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b="1" i="0" u="none" strike="noStrike" baseline="0" dirty="0"/>
              <a:t>Jury of Executive Opinion</a:t>
            </a:r>
            <a:endParaRPr lang="en-US" sz="2000" dirty="0"/>
          </a:p>
        </p:txBody>
      </p:sp>
      <p:sp>
        <p:nvSpPr>
          <p:cNvPr id="12" name="Google Shape;1764;p56">
            <a:extLst>
              <a:ext uri="{FF2B5EF4-FFF2-40B4-BE49-F238E27FC236}">
                <a16:creationId xmlns:a16="http://schemas.microsoft.com/office/drawing/2014/main" id="{C5B042EC-A7D1-F1F9-287B-CCBC7890EE90}"/>
              </a:ext>
            </a:extLst>
          </p:cNvPr>
          <p:cNvSpPr txBox="1">
            <a:spLocks/>
          </p:cNvSpPr>
          <p:nvPr/>
        </p:nvSpPr>
        <p:spPr>
          <a:xfrm>
            <a:off x="601672" y="3321746"/>
            <a:ext cx="3299768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b="1" i="0" u="none" strike="noStrike" baseline="0" dirty="0"/>
              <a:t>Delphi Method</a:t>
            </a:r>
            <a:endParaRPr lang="en-US" sz="2000" dirty="0"/>
          </a:p>
        </p:txBody>
      </p:sp>
      <p:sp>
        <p:nvSpPr>
          <p:cNvPr id="13" name="Google Shape;1764;p56">
            <a:extLst>
              <a:ext uri="{FF2B5EF4-FFF2-40B4-BE49-F238E27FC236}">
                <a16:creationId xmlns:a16="http://schemas.microsoft.com/office/drawing/2014/main" id="{9DFEFB17-277F-B8FC-1FC0-A212F365A052}"/>
              </a:ext>
            </a:extLst>
          </p:cNvPr>
          <p:cNvSpPr txBox="1">
            <a:spLocks/>
          </p:cNvSpPr>
          <p:nvPr/>
        </p:nvSpPr>
        <p:spPr>
          <a:xfrm>
            <a:off x="5600392" y="1805366"/>
            <a:ext cx="3299768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b="1" i="0" u="none" strike="noStrike" baseline="0" dirty="0"/>
              <a:t>Sales Force Composite</a:t>
            </a:r>
            <a:endParaRPr lang="en-US" sz="2000" dirty="0"/>
          </a:p>
        </p:txBody>
      </p:sp>
      <p:sp>
        <p:nvSpPr>
          <p:cNvPr id="14" name="Google Shape;1764;p56">
            <a:extLst>
              <a:ext uri="{FF2B5EF4-FFF2-40B4-BE49-F238E27FC236}">
                <a16:creationId xmlns:a16="http://schemas.microsoft.com/office/drawing/2014/main" id="{9540D91D-A735-63AA-3E80-5549ABBB693E}"/>
              </a:ext>
            </a:extLst>
          </p:cNvPr>
          <p:cNvSpPr txBox="1">
            <a:spLocks/>
          </p:cNvSpPr>
          <p:nvPr/>
        </p:nvSpPr>
        <p:spPr>
          <a:xfrm>
            <a:off x="5425132" y="3321746"/>
            <a:ext cx="3299768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b="1" i="0" u="none" strike="noStrike" baseline="0" dirty="0"/>
              <a:t>Customer Surveys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429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Google Shape;1562;p54"/>
          <p:cNvSpPr txBox="1">
            <a:spLocks noGrp="1"/>
          </p:cNvSpPr>
          <p:nvPr>
            <p:ph type="title" idx="2"/>
          </p:nvPr>
        </p:nvSpPr>
        <p:spPr>
          <a:xfrm>
            <a:off x="707929" y="3666188"/>
            <a:ext cx="244565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Weighted Moving Average</a:t>
            </a:r>
            <a:endParaRPr dirty="0"/>
          </a:p>
        </p:txBody>
      </p:sp>
      <p:sp>
        <p:nvSpPr>
          <p:cNvPr id="1563" name="Google Shape;1563;p54"/>
          <p:cNvSpPr txBox="1">
            <a:spLocks noGrp="1"/>
          </p:cNvSpPr>
          <p:nvPr>
            <p:ph type="title"/>
          </p:nvPr>
        </p:nvSpPr>
        <p:spPr>
          <a:xfrm>
            <a:off x="800280" y="1766220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Naïve</a:t>
            </a:r>
            <a:endParaRPr dirty="0"/>
          </a:p>
        </p:txBody>
      </p:sp>
      <p:sp>
        <p:nvSpPr>
          <p:cNvPr id="1566" name="Google Shape;1566;p54"/>
          <p:cNvSpPr txBox="1">
            <a:spLocks noGrp="1"/>
          </p:cNvSpPr>
          <p:nvPr>
            <p:ph type="title" idx="4"/>
          </p:nvPr>
        </p:nvSpPr>
        <p:spPr>
          <a:xfrm>
            <a:off x="3495335" y="1766220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Simple Moving Average</a:t>
            </a:r>
            <a:endParaRPr dirty="0"/>
          </a:p>
        </p:txBody>
      </p:sp>
      <p:sp>
        <p:nvSpPr>
          <p:cNvPr id="1568" name="Google Shape;1568;p54"/>
          <p:cNvSpPr txBox="1">
            <a:spLocks noGrp="1"/>
          </p:cNvSpPr>
          <p:nvPr>
            <p:ph type="title" idx="6"/>
          </p:nvPr>
        </p:nvSpPr>
        <p:spPr>
          <a:xfrm>
            <a:off x="3441527" y="366618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Holt-Winters</a:t>
            </a:r>
            <a:endParaRPr dirty="0"/>
          </a:p>
        </p:txBody>
      </p:sp>
      <p:sp>
        <p:nvSpPr>
          <p:cNvPr id="1570" name="Google Shape;1570;p54"/>
          <p:cNvSpPr txBox="1">
            <a:spLocks noGrp="1"/>
          </p:cNvSpPr>
          <p:nvPr>
            <p:ph type="title" idx="8"/>
          </p:nvPr>
        </p:nvSpPr>
        <p:spPr>
          <a:xfrm>
            <a:off x="6167791" y="1756932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Exponential Smoothing</a:t>
            </a:r>
            <a:endParaRPr dirty="0"/>
          </a:p>
        </p:txBody>
      </p:sp>
      <p:sp>
        <p:nvSpPr>
          <p:cNvPr id="1572" name="Google Shape;1572;p54"/>
          <p:cNvSpPr txBox="1">
            <a:spLocks noGrp="1"/>
          </p:cNvSpPr>
          <p:nvPr>
            <p:ph type="title" idx="13"/>
          </p:nvPr>
        </p:nvSpPr>
        <p:spPr>
          <a:xfrm>
            <a:off x="6111052" y="3664728"/>
            <a:ext cx="2240100" cy="4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ARIMA</a:t>
            </a:r>
            <a:endParaRPr dirty="0"/>
          </a:p>
        </p:txBody>
      </p:sp>
      <p:sp>
        <p:nvSpPr>
          <p:cNvPr id="1574" name="Google Shape;1574;p54"/>
          <p:cNvSpPr txBox="1">
            <a:spLocks noGrp="1"/>
          </p:cNvSpPr>
          <p:nvPr>
            <p:ph type="title" idx="15"/>
          </p:nvPr>
        </p:nvSpPr>
        <p:spPr>
          <a:xfrm>
            <a:off x="457200" y="4450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-US" sz="3200" dirty="0"/>
              <a:t>Quantitative </a:t>
            </a:r>
            <a:r>
              <a:rPr lang="en" sz="3200" dirty="0"/>
              <a:t>Techniques</a:t>
            </a:r>
            <a:r>
              <a:rPr lang="en-US" sz="3200" dirty="0"/>
              <a:t> </a:t>
            </a:r>
            <a:br>
              <a:rPr lang="en-US" sz="3200" dirty="0"/>
            </a:br>
            <a:endParaRPr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C247E4A-3F11-7A38-81A0-57BF02C4DA4A}"/>
              </a:ext>
            </a:extLst>
          </p:cNvPr>
          <p:cNvSpPr/>
          <p:nvPr/>
        </p:nvSpPr>
        <p:spPr>
          <a:xfrm>
            <a:off x="697504" y="1540424"/>
            <a:ext cx="2445652" cy="894392"/>
          </a:xfrm>
          <a:prstGeom prst="round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4" name="Google Shape;508;p25">
            <a:extLst>
              <a:ext uri="{FF2B5EF4-FFF2-40B4-BE49-F238E27FC236}">
                <a16:creationId xmlns:a16="http://schemas.microsoft.com/office/drawing/2014/main" id="{3B7C22A4-748E-16B5-2FE3-41BBD4B4F00C}"/>
              </a:ext>
            </a:extLst>
          </p:cNvPr>
          <p:cNvSpPr/>
          <p:nvPr/>
        </p:nvSpPr>
        <p:spPr>
          <a:xfrm>
            <a:off x="1707708" y="1278585"/>
            <a:ext cx="446091" cy="44609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8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81BE999-DF68-335B-2112-9ED94F00D193}"/>
              </a:ext>
            </a:extLst>
          </p:cNvPr>
          <p:cNvSpPr/>
          <p:nvPr/>
        </p:nvSpPr>
        <p:spPr>
          <a:xfrm>
            <a:off x="3392559" y="1540424"/>
            <a:ext cx="2445652" cy="894392"/>
          </a:xfrm>
          <a:prstGeom prst="round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1AFDAB7-8C8B-4D6B-E336-FC9EA2D78BA0}"/>
              </a:ext>
            </a:extLst>
          </p:cNvPr>
          <p:cNvSpPr/>
          <p:nvPr/>
        </p:nvSpPr>
        <p:spPr>
          <a:xfrm>
            <a:off x="6065015" y="1540424"/>
            <a:ext cx="2445652" cy="894392"/>
          </a:xfrm>
          <a:prstGeom prst="round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14C72A5-B873-5017-7873-874E98887DB1}"/>
              </a:ext>
            </a:extLst>
          </p:cNvPr>
          <p:cNvSpPr/>
          <p:nvPr/>
        </p:nvSpPr>
        <p:spPr>
          <a:xfrm>
            <a:off x="697504" y="3434058"/>
            <a:ext cx="2445652" cy="894392"/>
          </a:xfrm>
          <a:prstGeom prst="round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4652C13-EDBD-7E78-20C7-6CBA7333F15C}"/>
              </a:ext>
            </a:extLst>
          </p:cNvPr>
          <p:cNvSpPr/>
          <p:nvPr/>
        </p:nvSpPr>
        <p:spPr>
          <a:xfrm>
            <a:off x="3349174" y="3423876"/>
            <a:ext cx="2445652" cy="894392"/>
          </a:xfrm>
          <a:prstGeom prst="round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9D71491-F4C2-9FC4-37F7-BA366E148B0F}"/>
              </a:ext>
            </a:extLst>
          </p:cNvPr>
          <p:cNvSpPr/>
          <p:nvPr/>
        </p:nvSpPr>
        <p:spPr>
          <a:xfrm>
            <a:off x="6000844" y="3423876"/>
            <a:ext cx="2445652" cy="894392"/>
          </a:xfrm>
          <a:prstGeom prst="round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6" name="Google Shape;508;p25">
            <a:extLst>
              <a:ext uri="{FF2B5EF4-FFF2-40B4-BE49-F238E27FC236}">
                <a16:creationId xmlns:a16="http://schemas.microsoft.com/office/drawing/2014/main" id="{C31CC185-6524-C702-E7DC-2A17902782C2}"/>
              </a:ext>
            </a:extLst>
          </p:cNvPr>
          <p:cNvSpPr/>
          <p:nvPr/>
        </p:nvSpPr>
        <p:spPr>
          <a:xfrm>
            <a:off x="4348954" y="1278585"/>
            <a:ext cx="446091" cy="44609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8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7" name="Google Shape;508;p25">
            <a:extLst>
              <a:ext uri="{FF2B5EF4-FFF2-40B4-BE49-F238E27FC236}">
                <a16:creationId xmlns:a16="http://schemas.microsoft.com/office/drawing/2014/main" id="{ED68A9E6-5075-09F4-E916-88B0AD61FB25}"/>
              </a:ext>
            </a:extLst>
          </p:cNvPr>
          <p:cNvSpPr/>
          <p:nvPr/>
        </p:nvSpPr>
        <p:spPr>
          <a:xfrm>
            <a:off x="6990200" y="1317378"/>
            <a:ext cx="446091" cy="44609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8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3" name="Google Shape;508;p25">
            <a:extLst>
              <a:ext uri="{FF2B5EF4-FFF2-40B4-BE49-F238E27FC236}">
                <a16:creationId xmlns:a16="http://schemas.microsoft.com/office/drawing/2014/main" id="{E03EBE1B-C018-925C-B111-CCD222E04B58}"/>
              </a:ext>
            </a:extLst>
          </p:cNvPr>
          <p:cNvSpPr/>
          <p:nvPr/>
        </p:nvSpPr>
        <p:spPr>
          <a:xfrm>
            <a:off x="1707708" y="3200830"/>
            <a:ext cx="446091" cy="44609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8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5" name="Google Shape;508;p25">
            <a:extLst>
              <a:ext uri="{FF2B5EF4-FFF2-40B4-BE49-F238E27FC236}">
                <a16:creationId xmlns:a16="http://schemas.microsoft.com/office/drawing/2014/main" id="{7C4A9739-A6C0-0C8C-F3F8-4C0CC039E326}"/>
              </a:ext>
            </a:extLst>
          </p:cNvPr>
          <p:cNvSpPr/>
          <p:nvPr/>
        </p:nvSpPr>
        <p:spPr>
          <a:xfrm>
            <a:off x="4348954" y="3197701"/>
            <a:ext cx="446091" cy="44609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8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7" name="Google Shape;508;p25">
            <a:extLst>
              <a:ext uri="{FF2B5EF4-FFF2-40B4-BE49-F238E27FC236}">
                <a16:creationId xmlns:a16="http://schemas.microsoft.com/office/drawing/2014/main" id="{A8659B77-178C-AD01-A6A7-A343435F3E72}"/>
              </a:ext>
            </a:extLst>
          </p:cNvPr>
          <p:cNvSpPr/>
          <p:nvPr/>
        </p:nvSpPr>
        <p:spPr>
          <a:xfrm>
            <a:off x="6990199" y="3230942"/>
            <a:ext cx="446091" cy="44609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6</a:t>
            </a:r>
            <a:endParaRPr sz="28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2" grpId="0"/>
      <p:bldP spid="1563" grpId="0"/>
      <p:bldP spid="1566" grpId="0"/>
      <p:bldP spid="1568" grpId="0"/>
      <p:bldP spid="1570" grpId="0"/>
      <p:bldP spid="1572" grpId="0"/>
      <p:bldP spid="1574" grpId="0"/>
      <p:bldP spid="29" grpId="0" animBg="1"/>
      <p:bldP spid="14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6" grpId="0" animBg="1"/>
      <p:bldP spid="17" grpId="0" animBg="1"/>
      <p:bldP spid="23" grpId="0" animBg="1"/>
      <p:bldP spid="25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09;p25">
            <a:extLst>
              <a:ext uri="{FF2B5EF4-FFF2-40B4-BE49-F238E27FC236}">
                <a16:creationId xmlns:a16="http://schemas.microsoft.com/office/drawing/2014/main" id="{2A8666D0-9EE4-C81A-4C12-CEDF8279ED03}"/>
              </a:ext>
            </a:extLst>
          </p:cNvPr>
          <p:cNvSpPr/>
          <p:nvPr/>
        </p:nvSpPr>
        <p:spPr>
          <a:xfrm>
            <a:off x="3320043" y="2013345"/>
            <a:ext cx="2265418" cy="2265418"/>
          </a:xfrm>
          <a:prstGeom prst="ellipse">
            <a:avLst/>
          </a:prstGeom>
          <a:solidFill>
            <a:srgbClr val="F3DA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Montserrat" panose="00000500000000000000"/>
                <a:ea typeface="Fira Sans Extra Condensed"/>
                <a:cs typeface="Fira Sans Extra Condensed"/>
                <a:sym typeface="Fira Sans Extra Condensed"/>
              </a:rPr>
              <a:t>Python</a:t>
            </a:r>
            <a:endParaRPr sz="3600" b="1" dirty="0">
              <a:solidFill>
                <a:schemeClr val="bg1"/>
              </a:solidFill>
              <a:latin typeface="Montserrat" panose="0000050000000000000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" name="Google Shape;1768;p56">
            <a:extLst>
              <a:ext uri="{FF2B5EF4-FFF2-40B4-BE49-F238E27FC236}">
                <a16:creationId xmlns:a16="http://schemas.microsoft.com/office/drawing/2014/main" id="{930AA001-F93A-A8E1-FFF8-BC4E5B7153C1}"/>
              </a:ext>
            </a:extLst>
          </p:cNvPr>
          <p:cNvSpPr txBox="1">
            <a:spLocks/>
          </p:cNvSpPr>
          <p:nvPr/>
        </p:nvSpPr>
        <p:spPr>
          <a:xfrm>
            <a:off x="1770686" y="306103"/>
            <a:ext cx="5364132" cy="61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dirty="0"/>
              <a:t>Coding Part</a:t>
            </a:r>
          </a:p>
        </p:txBody>
      </p:sp>
      <p:sp>
        <p:nvSpPr>
          <p:cNvPr id="5" name="Google Shape;1768;p56">
            <a:extLst>
              <a:ext uri="{FF2B5EF4-FFF2-40B4-BE49-F238E27FC236}">
                <a16:creationId xmlns:a16="http://schemas.microsoft.com/office/drawing/2014/main" id="{5260A9B2-512A-40E3-4FC7-2E6350DFD6CD}"/>
              </a:ext>
            </a:extLst>
          </p:cNvPr>
          <p:cNvSpPr txBox="1">
            <a:spLocks/>
          </p:cNvSpPr>
          <p:nvPr/>
        </p:nvSpPr>
        <p:spPr>
          <a:xfrm>
            <a:off x="1889934" y="1017591"/>
            <a:ext cx="5364132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600" b="0" i="0" u="none" strike="noStrike" baseline="0" dirty="0">
                <a:latin typeface="Times New Roman" panose="02020603050405020304" pitchFamily="18" charset="0"/>
              </a:rPr>
              <a:t>Python is a versatile and high-level programming language that is widely used for various purposes, including data analysis</a:t>
            </a:r>
            <a:endParaRPr lang="en-US" sz="2800" dirty="0"/>
          </a:p>
        </p:txBody>
      </p:sp>
      <p:sp>
        <p:nvSpPr>
          <p:cNvPr id="6" name="Google Shape;1768;p56">
            <a:extLst>
              <a:ext uri="{FF2B5EF4-FFF2-40B4-BE49-F238E27FC236}">
                <a16:creationId xmlns:a16="http://schemas.microsoft.com/office/drawing/2014/main" id="{E1F9EE1A-C781-7C00-1319-90BB2865E8D8}"/>
              </a:ext>
            </a:extLst>
          </p:cNvPr>
          <p:cNvSpPr txBox="1">
            <a:spLocks/>
          </p:cNvSpPr>
          <p:nvPr/>
        </p:nvSpPr>
        <p:spPr>
          <a:xfrm>
            <a:off x="5634223" y="1854313"/>
            <a:ext cx="2080260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/>
              <a:t>S</a:t>
            </a:r>
            <a:r>
              <a:rPr lang="en-US" sz="1800" i="0" u="none" strike="noStrike" baseline="0" dirty="0"/>
              <a:t>implicity</a:t>
            </a:r>
            <a:endParaRPr lang="en-US" sz="2800" dirty="0"/>
          </a:p>
        </p:txBody>
      </p:sp>
      <p:sp>
        <p:nvSpPr>
          <p:cNvPr id="7" name="Google Shape;1768;p56">
            <a:extLst>
              <a:ext uri="{FF2B5EF4-FFF2-40B4-BE49-F238E27FC236}">
                <a16:creationId xmlns:a16="http://schemas.microsoft.com/office/drawing/2014/main" id="{084EACC6-F1CD-CFB0-7819-C9B3C38592E8}"/>
              </a:ext>
            </a:extLst>
          </p:cNvPr>
          <p:cNvSpPr txBox="1">
            <a:spLocks/>
          </p:cNvSpPr>
          <p:nvPr/>
        </p:nvSpPr>
        <p:spPr>
          <a:xfrm>
            <a:off x="5919428" y="2724148"/>
            <a:ext cx="2080260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/>
              <a:t>R</a:t>
            </a:r>
            <a:r>
              <a:rPr lang="en-US" sz="1800" i="0" u="none" strike="noStrike" baseline="0" dirty="0"/>
              <a:t>eadability</a:t>
            </a:r>
            <a:endParaRPr lang="en-US" sz="2800" dirty="0"/>
          </a:p>
        </p:txBody>
      </p:sp>
      <p:sp>
        <p:nvSpPr>
          <p:cNvPr id="8" name="Google Shape;1768;p56">
            <a:extLst>
              <a:ext uri="{FF2B5EF4-FFF2-40B4-BE49-F238E27FC236}">
                <a16:creationId xmlns:a16="http://schemas.microsoft.com/office/drawing/2014/main" id="{5E3411FE-6AD2-D5CF-A193-66048B570FD8}"/>
              </a:ext>
            </a:extLst>
          </p:cNvPr>
          <p:cNvSpPr txBox="1">
            <a:spLocks/>
          </p:cNvSpPr>
          <p:nvPr/>
        </p:nvSpPr>
        <p:spPr>
          <a:xfrm>
            <a:off x="5794243" y="3737940"/>
            <a:ext cx="2080260" cy="48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/>
              <a:t>L</a:t>
            </a:r>
            <a:r>
              <a:rPr lang="en-US" sz="1800" i="0" u="none" strike="noStrike" baseline="0" dirty="0"/>
              <a:t>ibraries and tools</a:t>
            </a:r>
            <a:endParaRPr lang="en-US" sz="2800" dirty="0"/>
          </a:p>
        </p:txBody>
      </p:sp>
      <p:sp>
        <p:nvSpPr>
          <p:cNvPr id="9" name="Google Shape;1768;p56">
            <a:extLst>
              <a:ext uri="{FF2B5EF4-FFF2-40B4-BE49-F238E27FC236}">
                <a16:creationId xmlns:a16="http://schemas.microsoft.com/office/drawing/2014/main" id="{49027784-C203-E46F-6207-82893F49B405}"/>
              </a:ext>
            </a:extLst>
          </p:cNvPr>
          <p:cNvSpPr txBox="1">
            <a:spLocks/>
          </p:cNvSpPr>
          <p:nvPr/>
        </p:nvSpPr>
        <p:spPr>
          <a:xfrm>
            <a:off x="1239783" y="1887031"/>
            <a:ext cx="2080260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i="0" u="none" strike="noStrike" baseline="0" dirty="0"/>
              <a:t>Pandas</a:t>
            </a:r>
            <a:endParaRPr lang="en-US" sz="2800" dirty="0"/>
          </a:p>
        </p:txBody>
      </p:sp>
      <p:sp>
        <p:nvSpPr>
          <p:cNvPr id="10" name="Google Shape;1768;p56">
            <a:extLst>
              <a:ext uri="{FF2B5EF4-FFF2-40B4-BE49-F238E27FC236}">
                <a16:creationId xmlns:a16="http://schemas.microsoft.com/office/drawing/2014/main" id="{DC37EBA8-E2A0-5EB8-F237-35CF856E6479}"/>
              </a:ext>
            </a:extLst>
          </p:cNvPr>
          <p:cNvSpPr txBox="1">
            <a:spLocks/>
          </p:cNvSpPr>
          <p:nvPr/>
        </p:nvSpPr>
        <p:spPr>
          <a:xfrm>
            <a:off x="1239783" y="3310801"/>
            <a:ext cx="2080260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i="0" u="none" strike="noStrike" baseline="0" dirty="0"/>
              <a:t>Matplotlib</a:t>
            </a:r>
            <a:endParaRPr lang="en-US" sz="2800" dirty="0"/>
          </a:p>
        </p:txBody>
      </p:sp>
      <p:sp>
        <p:nvSpPr>
          <p:cNvPr id="11" name="Google Shape;1768;p56">
            <a:extLst>
              <a:ext uri="{FF2B5EF4-FFF2-40B4-BE49-F238E27FC236}">
                <a16:creationId xmlns:a16="http://schemas.microsoft.com/office/drawing/2014/main" id="{9AB74A55-27F6-0B53-B0FB-68536313480B}"/>
              </a:ext>
            </a:extLst>
          </p:cNvPr>
          <p:cNvSpPr txBox="1">
            <a:spLocks/>
          </p:cNvSpPr>
          <p:nvPr/>
        </p:nvSpPr>
        <p:spPr>
          <a:xfrm>
            <a:off x="905816" y="2571750"/>
            <a:ext cx="2080260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i="0" u="none" strike="noStrike" baseline="0" dirty="0"/>
              <a:t>NumPy</a:t>
            </a:r>
            <a:endParaRPr lang="en-US" sz="2800" dirty="0"/>
          </a:p>
        </p:txBody>
      </p:sp>
      <p:sp>
        <p:nvSpPr>
          <p:cNvPr id="12" name="Google Shape;1768;p56">
            <a:extLst>
              <a:ext uri="{FF2B5EF4-FFF2-40B4-BE49-F238E27FC236}">
                <a16:creationId xmlns:a16="http://schemas.microsoft.com/office/drawing/2014/main" id="{299EE222-CEB4-85D5-C490-67EB43C35822}"/>
              </a:ext>
            </a:extLst>
          </p:cNvPr>
          <p:cNvSpPr txBox="1">
            <a:spLocks/>
          </p:cNvSpPr>
          <p:nvPr/>
        </p:nvSpPr>
        <p:spPr>
          <a:xfrm>
            <a:off x="1780607" y="4032407"/>
            <a:ext cx="2080260" cy="77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>
                <a:schemeClr val="dk1"/>
              </a:buClr>
              <a:buSzPts val="1100"/>
              <a:buFont typeface="Montserrat"/>
              <a:buNone/>
              <a:defRPr sz="3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>
              <a:buClr>
                <a:schemeClr val="dk1"/>
              </a:buClr>
              <a:buSzPts val="3000"/>
              <a:buFont typeface="Roboto Slab"/>
              <a:buNone/>
              <a:defRPr sz="30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i="0" u="none" strike="noStrike" baseline="0" dirty="0"/>
              <a:t>Statsmodels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9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2A5F1-C736-238A-CE6B-B2BEB6AAD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74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8" name="Google Shape;2538;p63"/>
          <p:cNvSpPr txBox="1">
            <a:spLocks noGrp="1"/>
          </p:cNvSpPr>
          <p:nvPr>
            <p:ph type="title"/>
          </p:nvPr>
        </p:nvSpPr>
        <p:spPr>
          <a:xfrm>
            <a:off x="98658" y="337275"/>
            <a:ext cx="3871500" cy="6761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baseline="0" dirty="0"/>
              <a:t>Accuracy measurement</a:t>
            </a:r>
            <a:endParaRPr sz="5400" dirty="0"/>
          </a:p>
        </p:txBody>
      </p:sp>
      <p:sp>
        <p:nvSpPr>
          <p:cNvPr id="2540" name="Google Shape;2540;p63"/>
          <p:cNvSpPr/>
          <p:nvPr/>
        </p:nvSpPr>
        <p:spPr>
          <a:xfrm>
            <a:off x="4785461" y="4214693"/>
            <a:ext cx="4079314" cy="53"/>
          </a:xfrm>
          <a:custGeom>
            <a:avLst/>
            <a:gdLst/>
            <a:ahLst/>
            <a:cxnLst/>
            <a:rect l="l" t="t" r="r" b="b"/>
            <a:pathLst>
              <a:path w="77399" h="1" fill="none" extrusionOk="0">
                <a:moveTo>
                  <a:pt x="0" y="1"/>
                </a:moveTo>
                <a:lnTo>
                  <a:pt x="77399" y="1"/>
                </a:lnTo>
              </a:path>
            </a:pathLst>
          </a:custGeom>
          <a:noFill/>
          <a:ln w="3325" cap="flat" cmpd="sng">
            <a:solidFill>
              <a:schemeClr val="accent4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1" name="Google Shape;2541;p63"/>
          <p:cNvSpPr/>
          <p:nvPr/>
        </p:nvSpPr>
        <p:spPr>
          <a:xfrm>
            <a:off x="5574845" y="1642240"/>
            <a:ext cx="2500062" cy="1543223"/>
          </a:xfrm>
          <a:custGeom>
            <a:avLst/>
            <a:gdLst/>
            <a:ahLst/>
            <a:cxnLst/>
            <a:rect l="l" t="t" r="r" b="b"/>
            <a:pathLst>
              <a:path w="47435" h="29279" extrusionOk="0">
                <a:moveTo>
                  <a:pt x="2399" y="1"/>
                </a:moveTo>
                <a:cubicBezTo>
                  <a:pt x="1067" y="1"/>
                  <a:pt x="1" y="1067"/>
                  <a:pt x="1" y="2389"/>
                </a:cubicBezTo>
                <a:lnTo>
                  <a:pt x="1" y="26880"/>
                </a:lnTo>
                <a:cubicBezTo>
                  <a:pt x="1" y="28213"/>
                  <a:pt x="1067" y="29279"/>
                  <a:pt x="2399" y="29279"/>
                </a:cubicBezTo>
                <a:lnTo>
                  <a:pt x="45046" y="29279"/>
                </a:lnTo>
                <a:cubicBezTo>
                  <a:pt x="46368" y="29279"/>
                  <a:pt x="47434" y="28213"/>
                  <a:pt x="47434" y="26880"/>
                </a:cubicBezTo>
                <a:lnTo>
                  <a:pt x="47434" y="2389"/>
                </a:lnTo>
                <a:cubicBezTo>
                  <a:pt x="47434" y="1067"/>
                  <a:pt x="46368" y="1"/>
                  <a:pt x="4504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2" name="Google Shape;2542;p63"/>
          <p:cNvSpPr/>
          <p:nvPr/>
        </p:nvSpPr>
        <p:spPr>
          <a:xfrm>
            <a:off x="5601883" y="1669278"/>
            <a:ext cx="2445986" cy="1489198"/>
          </a:xfrm>
          <a:custGeom>
            <a:avLst/>
            <a:gdLst/>
            <a:ahLst/>
            <a:cxnLst/>
            <a:rect l="l" t="t" r="r" b="b"/>
            <a:pathLst>
              <a:path w="46409" h="28254" extrusionOk="0">
                <a:moveTo>
                  <a:pt x="1927" y="0"/>
                </a:moveTo>
                <a:cubicBezTo>
                  <a:pt x="861" y="0"/>
                  <a:pt x="0" y="862"/>
                  <a:pt x="0" y="1917"/>
                </a:cubicBezTo>
                <a:lnTo>
                  <a:pt x="0" y="26244"/>
                </a:lnTo>
                <a:cubicBezTo>
                  <a:pt x="0" y="27351"/>
                  <a:pt x="902" y="28253"/>
                  <a:pt x="2009" y="28253"/>
                </a:cubicBezTo>
                <a:lnTo>
                  <a:pt x="44399" y="28253"/>
                </a:lnTo>
                <a:cubicBezTo>
                  <a:pt x="45507" y="28253"/>
                  <a:pt x="46409" y="27351"/>
                  <a:pt x="46409" y="26244"/>
                </a:cubicBezTo>
                <a:lnTo>
                  <a:pt x="46409" y="1917"/>
                </a:lnTo>
                <a:cubicBezTo>
                  <a:pt x="46409" y="862"/>
                  <a:pt x="45548" y="0"/>
                  <a:pt x="444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3" name="Google Shape;2543;p63"/>
          <p:cNvSpPr/>
          <p:nvPr/>
        </p:nvSpPr>
        <p:spPr>
          <a:xfrm>
            <a:off x="5596982" y="1669278"/>
            <a:ext cx="2450888" cy="182684"/>
          </a:xfrm>
          <a:custGeom>
            <a:avLst/>
            <a:gdLst/>
            <a:ahLst/>
            <a:cxnLst/>
            <a:rect l="l" t="t" r="r" b="b"/>
            <a:pathLst>
              <a:path w="46502" h="3466" extrusionOk="0">
                <a:moveTo>
                  <a:pt x="1918" y="0"/>
                </a:moveTo>
                <a:cubicBezTo>
                  <a:pt x="852" y="0"/>
                  <a:pt x="1" y="862"/>
                  <a:pt x="1" y="1917"/>
                </a:cubicBezTo>
                <a:lnTo>
                  <a:pt x="1" y="3465"/>
                </a:lnTo>
                <a:lnTo>
                  <a:pt x="46502" y="3465"/>
                </a:lnTo>
                <a:lnTo>
                  <a:pt x="46502" y="1917"/>
                </a:lnTo>
                <a:cubicBezTo>
                  <a:pt x="46502" y="862"/>
                  <a:pt x="45641" y="0"/>
                  <a:pt x="445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4" name="Google Shape;2544;p63"/>
          <p:cNvSpPr/>
          <p:nvPr/>
        </p:nvSpPr>
        <p:spPr>
          <a:xfrm>
            <a:off x="5710985" y="1737375"/>
            <a:ext cx="47066" cy="46488"/>
          </a:xfrm>
          <a:custGeom>
            <a:avLst/>
            <a:gdLst/>
            <a:ahLst/>
            <a:cxnLst/>
            <a:rect l="l" t="t" r="r" b="b"/>
            <a:pathLst>
              <a:path w="893" h="882" extrusionOk="0">
                <a:moveTo>
                  <a:pt x="452" y="0"/>
                </a:moveTo>
                <a:cubicBezTo>
                  <a:pt x="206" y="0"/>
                  <a:pt x="1" y="195"/>
                  <a:pt x="1" y="441"/>
                </a:cubicBezTo>
                <a:cubicBezTo>
                  <a:pt x="1" y="687"/>
                  <a:pt x="206" y="882"/>
                  <a:pt x="452" y="882"/>
                </a:cubicBezTo>
                <a:cubicBezTo>
                  <a:pt x="688" y="882"/>
                  <a:pt x="893" y="687"/>
                  <a:pt x="893" y="441"/>
                </a:cubicBezTo>
                <a:cubicBezTo>
                  <a:pt x="893" y="195"/>
                  <a:pt x="688" y="0"/>
                  <a:pt x="452" y="0"/>
                </a:cubicBezTo>
                <a:close/>
              </a:path>
            </a:pathLst>
          </a:custGeom>
          <a:solidFill>
            <a:srgbClr val="D5EC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5" name="Google Shape;2545;p63"/>
          <p:cNvSpPr/>
          <p:nvPr/>
        </p:nvSpPr>
        <p:spPr>
          <a:xfrm>
            <a:off x="5850394" y="1737375"/>
            <a:ext cx="46539" cy="46488"/>
          </a:xfrm>
          <a:custGeom>
            <a:avLst/>
            <a:gdLst/>
            <a:ahLst/>
            <a:cxnLst/>
            <a:rect l="l" t="t" r="r" b="b"/>
            <a:pathLst>
              <a:path w="883" h="882" extrusionOk="0">
                <a:moveTo>
                  <a:pt x="442" y="0"/>
                </a:moveTo>
                <a:cubicBezTo>
                  <a:pt x="196" y="0"/>
                  <a:pt x="1" y="195"/>
                  <a:pt x="1" y="441"/>
                </a:cubicBezTo>
                <a:cubicBezTo>
                  <a:pt x="1" y="687"/>
                  <a:pt x="196" y="882"/>
                  <a:pt x="442" y="882"/>
                </a:cubicBezTo>
                <a:cubicBezTo>
                  <a:pt x="688" y="882"/>
                  <a:pt x="882" y="687"/>
                  <a:pt x="882" y="441"/>
                </a:cubicBezTo>
                <a:cubicBezTo>
                  <a:pt x="882" y="195"/>
                  <a:pt x="688" y="0"/>
                  <a:pt x="442" y="0"/>
                </a:cubicBezTo>
                <a:close/>
              </a:path>
            </a:pathLst>
          </a:custGeom>
          <a:solidFill>
            <a:srgbClr val="D5EC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6" name="Google Shape;2546;p63"/>
          <p:cNvSpPr/>
          <p:nvPr/>
        </p:nvSpPr>
        <p:spPr>
          <a:xfrm>
            <a:off x="5981686" y="1737375"/>
            <a:ext cx="54655" cy="46857"/>
          </a:xfrm>
          <a:custGeom>
            <a:avLst/>
            <a:gdLst/>
            <a:ahLst/>
            <a:cxnLst/>
            <a:rect l="l" t="t" r="r" b="b"/>
            <a:pathLst>
              <a:path w="1037" h="889" extrusionOk="0">
                <a:moveTo>
                  <a:pt x="596" y="0"/>
                </a:moveTo>
                <a:cubicBezTo>
                  <a:pt x="196" y="0"/>
                  <a:pt x="1" y="472"/>
                  <a:pt x="278" y="759"/>
                </a:cubicBezTo>
                <a:cubicBezTo>
                  <a:pt x="370" y="848"/>
                  <a:pt x="482" y="888"/>
                  <a:pt x="591" y="888"/>
                </a:cubicBezTo>
                <a:cubicBezTo>
                  <a:pt x="820" y="888"/>
                  <a:pt x="1036" y="712"/>
                  <a:pt x="1036" y="441"/>
                </a:cubicBezTo>
                <a:cubicBezTo>
                  <a:pt x="1036" y="195"/>
                  <a:pt x="842" y="0"/>
                  <a:pt x="596" y="0"/>
                </a:cubicBezTo>
                <a:close/>
              </a:path>
            </a:pathLst>
          </a:custGeom>
          <a:solidFill>
            <a:srgbClr val="D5EC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7" name="Google Shape;2547;p63"/>
          <p:cNvSpPr/>
          <p:nvPr/>
        </p:nvSpPr>
        <p:spPr>
          <a:xfrm>
            <a:off x="5728326" y="2913103"/>
            <a:ext cx="1394574" cy="53"/>
          </a:xfrm>
          <a:custGeom>
            <a:avLst/>
            <a:gdLst/>
            <a:ahLst/>
            <a:cxnLst/>
            <a:rect l="l" t="t" r="r" b="b"/>
            <a:pathLst>
              <a:path w="26460" h="1" fill="none" extrusionOk="0">
                <a:moveTo>
                  <a:pt x="0" y="0"/>
                </a:moveTo>
                <a:lnTo>
                  <a:pt x="26459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8" name="Google Shape;2548;p63"/>
          <p:cNvSpPr/>
          <p:nvPr/>
        </p:nvSpPr>
        <p:spPr>
          <a:xfrm>
            <a:off x="5728326" y="2993586"/>
            <a:ext cx="1089834" cy="53"/>
          </a:xfrm>
          <a:custGeom>
            <a:avLst/>
            <a:gdLst/>
            <a:ahLst/>
            <a:cxnLst/>
            <a:rect l="l" t="t" r="r" b="b"/>
            <a:pathLst>
              <a:path w="20678" h="1" fill="none" extrusionOk="0">
                <a:moveTo>
                  <a:pt x="0" y="1"/>
                </a:moveTo>
                <a:lnTo>
                  <a:pt x="20677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9" name="Google Shape;2549;p63"/>
          <p:cNvSpPr/>
          <p:nvPr/>
        </p:nvSpPr>
        <p:spPr>
          <a:xfrm>
            <a:off x="5728326" y="3074121"/>
            <a:ext cx="678630" cy="53"/>
          </a:xfrm>
          <a:custGeom>
            <a:avLst/>
            <a:gdLst/>
            <a:ahLst/>
            <a:cxnLst/>
            <a:rect l="l" t="t" r="r" b="b"/>
            <a:pathLst>
              <a:path w="12876" h="1" fill="none" extrusionOk="0">
                <a:moveTo>
                  <a:pt x="0" y="0"/>
                </a:moveTo>
                <a:lnTo>
                  <a:pt x="12876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0" name="Google Shape;2550;p63"/>
          <p:cNvSpPr/>
          <p:nvPr/>
        </p:nvSpPr>
        <p:spPr>
          <a:xfrm>
            <a:off x="7319005" y="2913103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0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1" name="Google Shape;2551;p63"/>
          <p:cNvSpPr/>
          <p:nvPr/>
        </p:nvSpPr>
        <p:spPr>
          <a:xfrm>
            <a:off x="7319005" y="2993586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0" y="1"/>
                </a:moveTo>
                <a:lnTo>
                  <a:pt x="2451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2" name="Google Shape;2552;p63"/>
          <p:cNvSpPr/>
          <p:nvPr/>
        </p:nvSpPr>
        <p:spPr>
          <a:xfrm>
            <a:off x="7319005" y="3074121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0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3" name="Google Shape;2553;p63"/>
          <p:cNvSpPr/>
          <p:nvPr/>
        </p:nvSpPr>
        <p:spPr>
          <a:xfrm>
            <a:off x="7555657" y="2913103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4" name="Google Shape;2554;p63"/>
          <p:cNvSpPr/>
          <p:nvPr/>
        </p:nvSpPr>
        <p:spPr>
          <a:xfrm>
            <a:off x="7555657" y="2993586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1"/>
                </a:moveTo>
                <a:lnTo>
                  <a:pt x="2451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5" name="Google Shape;2555;p63"/>
          <p:cNvSpPr/>
          <p:nvPr/>
        </p:nvSpPr>
        <p:spPr>
          <a:xfrm>
            <a:off x="7555657" y="3074121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rgbClr val="B9DBE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6" name="Google Shape;2556;p63"/>
          <p:cNvSpPr/>
          <p:nvPr/>
        </p:nvSpPr>
        <p:spPr>
          <a:xfrm>
            <a:off x="7792308" y="2913103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7" name="Google Shape;2557;p63"/>
          <p:cNvSpPr/>
          <p:nvPr/>
        </p:nvSpPr>
        <p:spPr>
          <a:xfrm>
            <a:off x="7792308" y="2993586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1"/>
                </a:moveTo>
                <a:lnTo>
                  <a:pt x="2451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8" name="Google Shape;2558;p63"/>
          <p:cNvSpPr/>
          <p:nvPr/>
        </p:nvSpPr>
        <p:spPr>
          <a:xfrm>
            <a:off x="7792308" y="3074121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9" name="Google Shape;2559;p63"/>
          <p:cNvSpPr/>
          <p:nvPr/>
        </p:nvSpPr>
        <p:spPr>
          <a:xfrm>
            <a:off x="7912268" y="1897287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1" y="1"/>
                </a:moveTo>
                <a:lnTo>
                  <a:pt x="1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0" name="Google Shape;2560;p63"/>
          <p:cNvSpPr/>
          <p:nvPr/>
        </p:nvSpPr>
        <p:spPr>
          <a:xfrm>
            <a:off x="7912268" y="1993477"/>
            <a:ext cx="53" cy="140518"/>
          </a:xfrm>
          <a:custGeom>
            <a:avLst/>
            <a:gdLst/>
            <a:ahLst/>
            <a:cxnLst/>
            <a:rect l="l" t="t" r="r" b="b"/>
            <a:pathLst>
              <a:path w="1" h="2666" fill="none" extrusionOk="0">
                <a:moveTo>
                  <a:pt x="1" y="0"/>
                </a:moveTo>
                <a:lnTo>
                  <a:pt x="1" y="2666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1" name="Google Shape;2561;p63"/>
          <p:cNvSpPr/>
          <p:nvPr/>
        </p:nvSpPr>
        <p:spPr>
          <a:xfrm>
            <a:off x="7843117" y="1949678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2" name="Google Shape;2562;p63"/>
          <p:cNvSpPr/>
          <p:nvPr/>
        </p:nvSpPr>
        <p:spPr>
          <a:xfrm>
            <a:off x="7843117" y="2093989"/>
            <a:ext cx="53" cy="92449"/>
          </a:xfrm>
          <a:custGeom>
            <a:avLst/>
            <a:gdLst/>
            <a:ahLst/>
            <a:cxnLst/>
            <a:rect l="l" t="t" r="r" b="b"/>
            <a:pathLst>
              <a:path w="1" h="1754" fill="none" extrusionOk="0">
                <a:moveTo>
                  <a:pt x="0" y="0"/>
                </a:moveTo>
                <a:lnTo>
                  <a:pt x="0" y="1753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3" name="Google Shape;2563;p63"/>
          <p:cNvSpPr/>
          <p:nvPr/>
        </p:nvSpPr>
        <p:spPr>
          <a:xfrm>
            <a:off x="7774494" y="1976716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4" name="Google Shape;2564;p63"/>
          <p:cNvSpPr/>
          <p:nvPr/>
        </p:nvSpPr>
        <p:spPr>
          <a:xfrm>
            <a:off x="7774494" y="2134467"/>
            <a:ext cx="53" cy="145420"/>
          </a:xfrm>
          <a:custGeom>
            <a:avLst/>
            <a:gdLst/>
            <a:ahLst/>
            <a:cxnLst/>
            <a:rect l="l" t="t" r="r" b="b"/>
            <a:pathLst>
              <a:path w="1" h="2759" fill="none" extrusionOk="0">
                <a:moveTo>
                  <a:pt x="0" y="1"/>
                </a:moveTo>
                <a:lnTo>
                  <a:pt x="0" y="2759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5" name="Google Shape;2565;p63"/>
          <p:cNvSpPr/>
          <p:nvPr/>
        </p:nvSpPr>
        <p:spPr>
          <a:xfrm>
            <a:off x="7705870" y="1961590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6" name="Google Shape;2566;p63"/>
          <p:cNvSpPr/>
          <p:nvPr/>
        </p:nvSpPr>
        <p:spPr>
          <a:xfrm>
            <a:off x="7705870" y="2006970"/>
            <a:ext cx="53" cy="191328"/>
          </a:xfrm>
          <a:custGeom>
            <a:avLst/>
            <a:gdLst/>
            <a:ahLst/>
            <a:cxnLst/>
            <a:rect l="l" t="t" r="r" b="b"/>
            <a:pathLst>
              <a:path w="1" h="3630" fill="none" extrusionOk="0">
                <a:moveTo>
                  <a:pt x="0" y="1"/>
                </a:moveTo>
                <a:lnTo>
                  <a:pt x="0" y="3630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7" name="Google Shape;2567;p63"/>
          <p:cNvSpPr/>
          <p:nvPr/>
        </p:nvSpPr>
        <p:spPr>
          <a:xfrm>
            <a:off x="7636719" y="2067477"/>
            <a:ext cx="53" cy="232387"/>
          </a:xfrm>
          <a:custGeom>
            <a:avLst/>
            <a:gdLst/>
            <a:ahLst/>
            <a:cxnLst/>
            <a:rect l="l" t="t" r="r" b="b"/>
            <a:pathLst>
              <a:path w="1" h="4409" fill="none" extrusionOk="0">
                <a:moveTo>
                  <a:pt x="0" y="1"/>
                </a:moveTo>
                <a:lnTo>
                  <a:pt x="0" y="4409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8" name="Google Shape;2568;p63"/>
          <p:cNvSpPr/>
          <p:nvPr/>
        </p:nvSpPr>
        <p:spPr>
          <a:xfrm>
            <a:off x="7636719" y="2127457"/>
            <a:ext cx="53" cy="102200"/>
          </a:xfrm>
          <a:custGeom>
            <a:avLst/>
            <a:gdLst/>
            <a:ahLst/>
            <a:cxnLst/>
            <a:rect l="l" t="t" r="r" b="b"/>
            <a:pathLst>
              <a:path w="1" h="1939" fill="none" extrusionOk="0">
                <a:moveTo>
                  <a:pt x="0" y="1"/>
                </a:moveTo>
                <a:lnTo>
                  <a:pt x="0" y="1938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9" name="Google Shape;2569;p63"/>
          <p:cNvSpPr/>
          <p:nvPr/>
        </p:nvSpPr>
        <p:spPr>
          <a:xfrm>
            <a:off x="7568095" y="2100999"/>
            <a:ext cx="53" cy="276135"/>
          </a:xfrm>
          <a:custGeom>
            <a:avLst/>
            <a:gdLst/>
            <a:ahLst/>
            <a:cxnLst/>
            <a:rect l="l" t="t" r="r" b="b"/>
            <a:pathLst>
              <a:path w="1" h="5239" fill="none" extrusionOk="0">
                <a:moveTo>
                  <a:pt x="0" y="0"/>
                </a:moveTo>
                <a:lnTo>
                  <a:pt x="0" y="5239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0" name="Google Shape;2570;p63"/>
          <p:cNvSpPr/>
          <p:nvPr/>
        </p:nvSpPr>
        <p:spPr>
          <a:xfrm>
            <a:off x="7568095" y="2173418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6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1" name="Google Shape;2571;p63"/>
          <p:cNvSpPr/>
          <p:nvPr/>
        </p:nvSpPr>
        <p:spPr>
          <a:xfrm>
            <a:off x="7499472" y="2051823"/>
            <a:ext cx="53" cy="240504"/>
          </a:xfrm>
          <a:custGeom>
            <a:avLst/>
            <a:gdLst/>
            <a:ahLst/>
            <a:cxnLst/>
            <a:rect l="l" t="t" r="r" b="b"/>
            <a:pathLst>
              <a:path w="1" h="4563" fill="none" extrusionOk="0">
                <a:moveTo>
                  <a:pt x="0" y="0"/>
                </a:moveTo>
                <a:lnTo>
                  <a:pt x="0" y="4562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2" name="Google Shape;2572;p63"/>
          <p:cNvSpPr/>
          <p:nvPr/>
        </p:nvSpPr>
        <p:spPr>
          <a:xfrm>
            <a:off x="7499472" y="2108536"/>
            <a:ext cx="53" cy="136249"/>
          </a:xfrm>
          <a:custGeom>
            <a:avLst/>
            <a:gdLst/>
            <a:ahLst/>
            <a:cxnLst/>
            <a:rect l="l" t="t" r="r" b="b"/>
            <a:pathLst>
              <a:path w="1" h="2585" fill="none" extrusionOk="0">
                <a:moveTo>
                  <a:pt x="0" y="1"/>
                </a:moveTo>
                <a:lnTo>
                  <a:pt x="0" y="2584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3" name="Google Shape;2573;p63"/>
          <p:cNvSpPr/>
          <p:nvPr/>
        </p:nvSpPr>
        <p:spPr>
          <a:xfrm>
            <a:off x="7430848" y="1955634"/>
            <a:ext cx="53" cy="288046"/>
          </a:xfrm>
          <a:custGeom>
            <a:avLst/>
            <a:gdLst/>
            <a:ahLst/>
            <a:cxnLst/>
            <a:rect l="l" t="t" r="r" b="b"/>
            <a:pathLst>
              <a:path w="1" h="5465" fill="none" extrusionOk="0">
                <a:moveTo>
                  <a:pt x="0" y="1"/>
                </a:moveTo>
                <a:lnTo>
                  <a:pt x="0" y="546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4" name="Google Shape;2574;p63"/>
          <p:cNvSpPr/>
          <p:nvPr/>
        </p:nvSpPr>
        <p:spPr>
          <a:xfrm>
            <a:off x="7430848" y="2011292"/>
            <a:ext cx="53" cy="181050"/>
          </a:xfrm>
          <a:custGeom>
            <a:avLst/>
            <a:gdLst/>
            <a:ahLst/>
            <a:cxnLst/>
            <a:rect l="l" t="t" r="r" b="b"/>
            <a:pathLst>
              <a:path w="1" h="3435" fill="none" extrusionOk="0">
                <a:moveTo>
                  <a:pt x="0" y="1"/>
                </a:moveTo>
                <a:lnTo>
                  <a:pt x="0" y="3435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5" name="Google Shape;2575;p63"/>
          <p:cNvSpPr/>
          <p:nvPr/>
        </p:nvSpPr>
        <p:spPr>
          <a:xfrm>
            <a:off x="7361697" y="2091828"/>
            <a:ext cx="53" cy="228592"/>
          </a:xfrm>
          <a:custGeom>
            <a:avLst/>
            <a:gdLst/>
            <a:ahLst/>
            <a:cxnLst/>
            <a:rect l="l" t="t" r="r" b="b"/>
            <a:pathLst>
              <a:path w="1" h="4337" fill="none" extrusionOk="0">
                <a:moveTo>
                  <a:pt x="0" y="0"/>
                </a:moveTo>
                <a:lnTo>
                  <a:pt x="0" y="4336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6" name="Google Shape;2576;p63"/>
          <p:cNvSpPr/>
          <p:nvPr/>
        </p:nvSpPr>
        <p:spPr>
          <a:xfrm>
            <a:off x="7361697" y="2146379"/>
            <a:ext cx="53" cy="110791"/>
          </a:xfrm>
          <a:custGeom>
            <a:avLst/>
            <a:gdLst/>
            <a:ahLst/>
            <a:cxnLst/>
            <a:rect l="l" t="t" r="r" b="b"/>
            <a:pathLst>
              <a:path w="1" h="2102" fill="none" extrusionOk="0">
                <a:moveTo>
                  <a:pt x="0" y="0"/>
                </a:moveTo>
                <a:lnTo>
                  <a:pt x="0" y="2102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7" name="Google Shape;2577;p63"/>
          <p:cNvSpPr/>
          <p:nvPr/>
        </p:nvSpPr>
        <p:spPr>
          <a:xfrm>
            <a:off x="7293073" y="2185277"/>
            <a:ext cx="53" cy="230226"/>
          </a:xfrm>
          <a:custGeom>
            <a:avLst/>
            <a:gdLst/>
            <a:ahLst/>
            <a:cxnLst/>
            <a:rect l="l" t="t" r="r" b="b"/>
            <a:pathLst>
              <a:path w="1" h="4368" fill="none" extrusionOk="0">
                <a:moveTo>
                  <a:pt x="0" y="1"/>
                </a:moveTo>
                <a:lnTo>
                  <a:pt x="0" y="4368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8" name="Google Shape;2578;p63"/>
          <p:cNvSpPr/>
          <p:nvPr/>
        </p:nvSpPr>
        <p:spPr>
          <a:xfrm>
            <a:off x="7293073" y="2258222"/>
            <a:ext cx="53" cy="84332"/>
          </a:xfrm>
          <a:custGeom>
            <a:avLst/>
            <a:gdLst/>
            <a:ahLst/>
            <a:cxnLst/>
            <a:rect l="l" t="t" r="r" b="b"/>
            <a:pathLst>
              <a:path w="1" h="1600" fill="none" extrusionOk="0">
                <a:moveTo>
                  <a:pt x="0" y="0"/>
                </a:moveTo>
                <a:lnTo>
                  <a:pt x="0" y="1600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9" name="Google Shape;2579;p63"/>
          <p:cNvSpPr/>
          <p:nvPr/>
        </p:nvSpPr>
        <p:spPr>
          <a:xfrm>
            <a:off x="7224450" y="2125823"/>
            <a:ext cx="53" cy="234548"/>
          </a:xfrm>
          <a:custGeom>
            <a:avLst/>
            <a:gdLst/>
            <a:ahLst/>
            <a:cxnLst/>
            <a:rect l="l" t="t" r="r" b="b"/>
            <a:pathLst>
              <a:path w="1" h="4450" fill="none" extrusionOk="0">
                <a:moveTo>
                  <a:pt x="0" y="1"/>
                </a:moveTo>
                <a:lnTo>
                  <a:pt x="0" y="4450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0" name="Google Shape;2580;p63"/>
          <p:cNvSpPr/>
          <p:nvPr/>
        </p:nvSpPr>
        <p:spPr>
          <a:xfrm>
            <a:off x="7224450" y="2198242"/>
            <a:ext cx="53" cy="88654"/>
          </a:xfrm>
          <a:custGeom>
            <a:avLst/>
            <a:gdLst/>
            <a:ahLst/>
            <a:cxnLst/>
            <a:rect l="l" t="t" r="r" b="b"/>
            <a:pathLst>
              <a:path w="1" h="1682" fill="none" extrusionOk="0">
                <a:moveTo>
                  <a:pt x="0" y="1"/>
                </a:moveTo>
                <a:lnTo>
                  <a:pt x="0" y="1682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1" name="Google Shape;2581;p63"/>
          <p:cNvSpPr/>
          <p:nvPr/>
        </p:nvSpPr>
        <p:spPr>
          <a:xfrm>
            <a:off x="7155826" y="2185277"/>
            <a:ext cx="53" cy="284831"/>
          </a:xfrm>
          <a:custGeom>
            <a:avLst/>
            <a:gdLst/>
            <a:ahLst/>
            <a:cxnLst/>
            <a:rect l="l" t="t" r="r" b="b"/>
            <a:pathLst>
              <a:path w="1" h="5404" fill="none" extrusionOk="0">
                <a:moveTo>
                  <a:pt x="0" y="1"/>
                </a:moveTo>
                <a:lnTo>
                  <a:pt x="0" y="5403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2" name="Google Shape;2582;p63"/>
          <p:cNvSpPr/>
          <p:nvPr/>
        </p:nvSpPr>
        <p:spPr>
          <a:xfrm>
            <a:off x="7155826" y="2258222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7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3" name="Google Shape;2583;p63"/>
          <p:cNvSpPr/>
          <p:nvPr/>
        </p:nvSpPr>
        <p:spPr>
          <a:xfrm>
            <a:off x="7086675" y="2185277"/>
            <a:ext cx="53" cy="197284"/>
          </a:xfrm>
          <a:custGeom>
            <a:avLst/>
            <a:gdLst/>
            <a:ahLst/>
            <a:cxnLst/>
            <a:rect l="l" t="t" r="r" b="b"/>
            <a:pathLst>
              <a:path w="1" h="3743" fill="none" extrusionOk="0">
                <a:moveTo>
                  <a:pt x="0" y="1"/>
                </a:moveTo>
                <a:lnTo>
                  <a:pt x="0" y="3742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4" name="Google Shape;2584;p63"/>
          <p:cNvSpPr/>
          <p:nvPr/>
        </p:nvSpPr>
        <p:spPr>
          <a:xfrm>
            <a:off x="7086675" y="2258222"/>
            <a:ext cx="53" cy="80010"/>
          </a:xfrm>
          <a:custGeom>
            <a:avLst/>
            <a:gdLst/>
            <a:ahLst/>
            <a:cxnLst/>
            <a:rect l="l" t="t" r="r" b="b"/>
            <a:pathLst>
              <a:path w="1" h="1518" fill="none" extrusionOk="0">
                <a:moveTo>
                  <a:pt x="0" y="0"/>
                </a:moveTo>
                <a:lnTo>
                  <a:pt x="0" y="1518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5" name="Google Shape;2585;p63"/>
          <p:cNvSpPr/>
          <p:nvPr/>
        </p:nvSpPr>
        <p:spPr>
          <a:xfrm>
            <a:off x="7018051" y="2154496"/>
            <a:ext cx="53" cy="205875"/>
          </a:xfrm>
          <a:custGeom>
            <a:avLst/>
            <a:gdLst/>
            <a:ahLst/>
            <a:cxnLst/>
            <a:rect l="l" t="t" r="r" b="b"/>
            <a:pathLst>
              <a:path w="1" h="3906" fill="none" extrusionOk="0">
                <a:moveTo>
                  <a:pt x="0" y="0"/>
                </a:moveTo>
                <a:lnTo>
                  <a:pt x="0" y="3906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6" name="Google Shape;2586;p63"/>
          <p:cNvSpPr/>
          <p:nvPr/>
        </p:nvSpPr>
        <p:spPr>
          <a:xfrm>
            <a:off x="7018051" y="2226862"/>
            <a:ext cx="53" cy="60034"/>
          </a:xfrm>
          <a:custGeom>
            <a:avLst/>
            <a:gdLst/>
            <a:ahLst/>
            <a:cxnLst/>
            <a:rect l="l" t="t" r="r" b="b"/>
            <a:pathLst>
              <a:path w="1" h="1139" fill="none" extrusionOk="0">
                <a:moveTo>
                  <a:pt x="0" y="1"/>
                </a:moveTo>
                <a:lnTo>
                  <a:pt x="0" y="1139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7" name="Google Shape;2587;p63"/>
          <p:cNvSpPr/>
          <p:nvPr/>
        </p:nvSpPr>
        <p:spPr>
          <a:xfrm>
            <a:off x="6948901" y="2185277"/>
            <a:ext cx="53" cy="394516"/>
          </a:xfrm>
          <a:custGeom>
            <a:avLst/>
            <a:gdLst/>
            <a:ahLst/>
            <a:cxnLst/>
            <a:rect l="l" t="t" r="r" b="b"/>
            <a:pathLst>
              <a:path w="1" h="7485" fill="none" extrusionOk="0">
                <a:moveTo>
                  <a:pt x="0" y="1"/>
                </a:moveTo>
                <a:lnTo>
                  <a:pt x="0" y="748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8" name="Google Shape;2588;p63"/>
          <p:cNvSpPr/>
          <p:nvPr/>
        </p:nvSpPr>
        <p:spPr>
          <a:xfrm>
            <a:off x="6948901" y="2258222"/>
            <a:ext cx="53" cy="278296"/>
          </a:xfrm>
          <a:custGeom>
            <a:avLst/>
            <a:gdLst/>
            <a:ahLst/>
            <a:cxnLst/>
            <a:rect l="l" t="t" r="r" b="b"/>
            <a:pathLst>
              <a:path w="1" h="5280" fill="none" extrusionOk="0">
                <a:moveTo>
                  <a:pt x="0" y="0"/>
                </a:moveTo>
                <a:lnTo>
                  <a:pt x="0" y="5280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9" name="Google Shape;2589;p63"/>
          <p:cNvSpPr/>
          <p:nvPr/>
        </p:nvSpPr>
        <p:spPr>
          <a:xfrm>
            <a:off x="6880277" y="2296066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0" name="Google Shape;2590;p63"/>
          <p:cNvSpPr/>
          <p:nvPr/>
        </p:nvSpPr>
        <p:spPr>
          <a:xfrm>
            <a:off x="6880277" y="2369012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6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1" name="Google Shape;2591;p63"/>
          <p:cNvSpPr/>
          <p:nvPr/>
        </p:nvSpPr>
        <p:spPr>
          <a:xfrm>
            <a:off x="6811653" y="2309032"/>
            <a:ext cx="53" cy="352877"/>
          </a:xfrm>
          <a:custGeom>
            <a:avLst/>
            <a:gdLst/>
            <a:ahLst/>
            <a:cxnLst/>
            <a:rect l="l" t="t" r="r" b="b"/>
            <a:pathLst>
              <a:path w="1" h="6695" fill="none" extrusionOk="0">
                <a:moveTo>
                  <a:pt x="0" y="0"/>
                </a:moveTo>
                <a:lnTo>
                  <a:pt x="0" y="669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2" name="Google Shape;2592;p63"/>
          <p:cNvSpPr/>
          <p:nvPr/>
        </p:nvSpPr>
        <p:spPr>
          <a:xfrm>
            <a:off x="6811653" y="2376022"/>
            <a:ext cx="53" cy="212938"/>
          </a:xfrm>
          <a:custGeom>
            <a:avLst/>
            <a:gdLst/>
            <a:ahLst/>
            <a:cxnLst/>
            <a:rect l="l" t="t" r="r" b="b"/>
            <a:pathLst>
              <a:path w="1" h="4040" fill="none" extrusionOk="0">
                <a:moveTo>
                  <a:pt x="0" y="0"/>
                </a:moveTo>
                <a:lnTo>
                  <a:pt x="0" y="4039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3" name="Google Shape;2593;p63"/>
          <p:cNvSpPr/>
          <p:nvPr/>
        </p:nvSpPr>
        <p:spPr>
          <a:xfrm>
            <a:off x="6743029" y="2511636"/>
            <a:ext cx="53" cy="285885"/>
          </a:xfrm>
          <a:custGeom>
            <a:avLst/>
            <a:gdLst/>
            <a:ahLst/>
            <a:cxnLst/>
            <a:rect l="l" t="t" r="r" b="b"/>
            <a:pathLst>
              <a:path w="1" h="5424" fill="none" extrusionOk="0">
                <a:moveTo>
                  <a:pt x="0" y="0"/>
                </a:moveTo>
                <a:lnTo>
                  <a:pt x="0" y="5423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4" name="Google Shape;2594;p63"/>
          <p:cNvSpPr/>
          <p:nvPr/>
        </p:nvSpPr>
        <p:spPr>
          <a:xfrm>
            <a:off x="6743029" y="2560811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7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5" name="Google Shape;2595;p63"/>
          <p:cNvSpPr/>
          <p:nvPr/>
        </p:nvSpPr>
        <p:spPr>
          <a:xfrm>
            <a:off x="6673879" y="2236086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6" name="Google Shape;2596;p63"/>
          <p:cNvSpPr/>
          <p:nvPr/>
        </p:nvSpPr>
        <p:spPr>
          <a:xfrm>
            <a:off x="6673879" y="2309032"/>
            <a:ext cx="53" cy="202660"/>
          </a:xfrm>
          <a:custGeom>
            <a:avLst/>
            <a:gdLst/>
            <a:ahLst/>
            <a:cxnLst/>
            <a:rect l="l" t="t" r="r" b="b"/>
            <a:pathLst>
              <a:path w="1" h="3845" fill="none" extrusionOk="0">
                <a:moveTo>
                  <a:pt x="0" y="0"/>
                </a:moveTo>
                <a:lnTo>
                  <a:pt x="0" y="3844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7" name="Google Shape;2597;p63"/>
          <p:cNvSpPr/>
          <p:nvPr/>
        </p:nvSpPr>
        <p:spPr>
          <a:xfrm>
            <a:off x="6605255" y="2261438"/>
            <a:ext cx="53" cy="309709"/>
          </a:xfrm>
          <a:custGeom>
            <a:avLst/>
            <a:gdLst/>
            <a:ahLst/>
            <a:cxnLst/>
            <a:rect l="l" t="t" r="r" b="b"/>
            <a:pathLst>
              <a:path w="1" h="5876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8" name="Google Shape;2598;p63"/>
          <p:cNvSpPr/>
          <p:nvPr/>
        </p:nvSpPr>
        <p:spPr>
          <a:xfrm>
            <a:off x="6605255" y="2378183"/>
            <a:ext cx="53" cy="120542"/>
          </a:xfrm>
          <a:custGeom>
            <a:avLst/>
            <a:gdLst/>
            <a:ahLst/>
            <a:cxnLst/>
            <a:rect l="l" t="t" r="r" b="b"/>
            <a:pathLst>
              <a:path w="1" h="2287" fill="none" extrusionOk="0">
                <a:moveTo>
                  <a:pt x="0" y="0"/>
                </a:moveTo>
                <a:lnTo>
                  <a:pt x="0" y="2286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9" name="Google Shape;2599;p63"/>
          <p:cNvSpPr/>
          <p:nvPr/>
        </p:nvSpPr>
        <p:spPr>
          <a:xfrm>
            <a:off x="6536631" y="2378183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0" name="Google Shape;2600;p63"/>
          <p:cNvSpPr/>
          <p:nvPr/>
        </p:nvSpPr>
        <p:spPr>
          <a:xfrm>
            <a:off x="6536631" y="2510529"/>
            <a:ext cx="53" cy="104888"/>
          </a:xfrm>
          <a:custGeom>
            <a:avLst/>
            <a:gdLst/>
            <a:ahLst/>
            <a:cxnLst/>
            <a:rect l="l" t="t" r="r" b="b"/>
            <a:pathLst>
              <a:path w="1" h="1990" fill="none" extrusionOk="0">
                <a:moveTo>
                  <a:pt x="0" y="1"/>
                </a:moveTo>
                <a:lnTo>
                  <a:pt x="0" y="1990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1" name="Google Shape;2601;p63"/>
          <p:cNvSpPr/>
          <p:nvPr/>
        </p:nvSpPr>
        <p:spPr>
          <a:xfrm>
            <a:off x="6467480" y="2451129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2" name="Google Shape;2602;p63"/>
          <p:cNvSpPr/>
          <p:nvPr/>
        </p:nvSpPr>
        <p:spPr>
          <a:xfrm>
            <a:off x="6467480" y="2605665"/>
            <a:ext cx="53" cy="82171"/>
          </a:xfrm>
          <a:custGeom>
            <a:avLst/>
            <a:gdLst/>
            <a:ahLst/>
            <a:cxnLst/>
            <a:rect l="l" t="t" r="r" b="b"/>
            <a:pathLst>
              <a:path w="1" h="1559" fill="none" extrusionOk="0">
                <a:moveTo>
                  <a:pt x="0" y="0"/>
                </a:moveTo>
                <a:lnTo>
                  <a:pt x="0" y="1558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3" name="Google Shape;2603;p63"/>
          <p:cNvSpPr/>
          <p:nvPr/>
        </p:nvSpPr>
        <p:spPr>
          <a:xfrm>
            <a:off x="6398857" y="2407909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4" name="Google Shape;2604;p63"/>
          <p:cNvSpPr/>
          <p:nvPr/>
        </p:nvSpPr>
        <p:spPr>
          <a:xfrm>
            <a:off x="6398857" y="2545105"/>
            <a:ext cx="53" cy="100039"/>
          </a:xfrm>
          <a:custGeom>
            <a:avLst/>
            <a:gdLst/>
            <a:ahLst/>
            <a:cxnLst/>
            <a:rect l="l" t="t" r="r" b="b"/>
            <a:pathLst>
              <a:path w="1" h="1898" fill="none" extrusionOk="0">
                <a:moveTo>
                  <a:pt x="0" y="1"/>
                </a:moveTo>
                <a:lnTo>
                  <a:pt x="0" y="1898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5" name="Google Shape;2605;p63"/>
          <p:cNvSpPr/>
          <p:nvPr/>
        </p:nvSpPr>
        <p:spPr>
          <a:xfrm>
            <a:off x="6330233" y="2378183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6" name="Google Shape;2606;p63"/>
          <p:cNvSpPr/>
          <p:nvPr/>
        </p:nvSpPr>
        <p:spPr>
          <a:xfrm>
            <a:off x="6330233" y="2490026"/>
            <a:ext cx="53" cy="125391"/>
          </a:xfrm>
          <a:custGeom>
            <a:avLst/>
            <a:gdLst/>
            <a:ahLst/>
            <a:cxnLst/>
            <a:rect l="l" t="t" r="r" b="b"/>
            <a:pathLst>
              <a:path w="1" h="2379" fill="none" extrusionOk="0">
                <a:moveTo>
                  <a:pt x="0" y="0"/>
                </a:moveTo>
                <a:lnTo>
                  <a:pt x="0" y="2379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7" name="Google Shape;2607;p63"/>
          <p:cNvSpPr/>
          <p:nvPr/>
        </p:nvSpPr>
        <p:spPr>
          <a:xfrm>
            <a:off x="6261609" y="2454344"/>
            <a:ext cx="53" cy="310236"/>
          </a:xfrm>
          <a:custGeom>
            <a:avLst/>
            <a:gdLst/>
            <a:ahLst/>
            <a:cxnLst/>
            <a:rect l="l" t="t" r="r" b="b"/>
            <a:pathLst>
              <a:path w="1" h="5886" fill="none" extrusionOk="0">
                <a:moveTo>
                  <a:pt x="0" y="1"/>
                </a:moveTo>
                <a:lnTo>
                  <a:pt x="0" y="588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8" name="Google Shape;2608;p63"/>
          <p:cNvSpPr/>
          <p:nvPr/>
        </p:nvSpPr>
        <p:spPr>
          <a:xfrm>
            <a:off x="6261609" y="2498670"/>
            <a:ext cx="53" cy="192962"/>
          </a:xfrm>
          <a:custGeom>
            <a:avLst/>
            <a:gdLst/>
            <a:ahLst/>
            <a:cxnLst/>
            <a:rect l="l" t="t" r="r" b="b"/>
            <a:pathLst>
              <a:path w="1" h="3661" fill="none" extrusionOk="0">
                <a:moveTo>
                  <a:pt x="0" y="0"/>
                </a:moveTo>
                <a:lnTo>
                  <a:pt x="0" y="3660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9" name="Google Shape;2609;p63"/>
          <p:cNvSpPr/>
          <p:nvPr/>
        </p:nvSpPr>
        <p:spPr>
          <a:xfrm>
            <a:off x="6192458" y="2325740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0" name="Google Shape;2610;p63"/>
          <p:cNvSpPr/>
          <p:nvPr/>
        </p:nvSpPr>
        <p:spPr>
          <a:xfrm>
            <a:off x="6192458" y="2398686"/>
            <a:ext cx="53" cy="187006"/>
          </a:xfrm>
          <a:custGeom>
            <a:avLst/>
            <a:gdLst/>
            <a:ahLst/>
            <a:cxnLst/>
            <a:rect l="l" t="t" r="r" b="b"/>
            <a:pathLst>
              <a:path w="1" h="3548" fill="none" extrusionOk="0">
                <a:moveTo>
                  <a:pt x="0" y="1"/>
                </a:moveTo>
                <a:lnTo>
                  <a:pt x="0" y="3548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1" name="Google Shape;2611;p63"/>
          <p:cNvSpPr/>
          <p:nvPr/>
        </p:nvSpPr>
        <p:spPr>
          <a:xfrm>
            <a:off x="6123835" y="2198242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2" name="Google Shape;2612;p63"/>
          <p:cNvSpPr/>
          <p:nvPr/>
        </p:nvSpPr>
        <p:spPr>
          <a:xfrm>
            <a:off x="6123835" y="2271188"/>
            <a:ext cx="53" cy="189167"/>
          </a:xfrm>
          <a:custGeom>
            <a:avLst/>
            <a:gdLst/>
            <a:ahLst/>
            <a:cxnLst/>
            <a:rect l="l" t="t" r="r" b="b"/>
            <a:pathLst>
              <a:path w="1" h="3589" fill="none" extrusionOk="0">
                <a:moveTo>
                  <a:pt x="0" y="1"/>
                </a:moveTo>
                <a:lnTo>
                  <a:pt x="0" y="3589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3" name="Google Shape;2613;p63"/>
          <p:cNvSpPr/>
          <p:nvPr/>
        </p:nvSpPr>
        <p:spPr>
          <a:xfrm>
            <a:off x="6055211" y="2250633"/>
            <a:ext cx="53" cy="309709"/>
          </a:xfrm>
          <a:custGeom>
            <a:avLst/>
            <a:gdLst/>
            <a:ahLst/>
            <a:cxnLst/>
            <a:rect l="l" t="t" r="r" b="b"/>
            <a:pathLst>
              <a:path w="1" h="5876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4" name="Google Shape;2614;p63"/>
          <p:cNvSpPr/>
          <p:nvPr/>
        </p:nvSpPr>
        <p:spPr>
          <a:xfrm>
            <a:off x="6055211" y="2303076"/>
            <a:ext cx="53" cy="184845"/>
          </a:xfrm>
          <a:custGeom>
            <a:avLst/>
            <a:gdLst/>
            <a:ahLst/>
            <a:cxnLst/>
            <a:rect l="l" t="t" r="r" b="b"/>
            <a:pathLst>
              <a:path w="1" h="3507" fill="none" extrusionOk="0">
                <a:moveTo>
                  <a:pt x="0" y="0"/>
                </a:moveTo>
                <a:lnTo>
                  <a:pt x="0" y="3506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5" name="Google Shape;2615;p63"/>
          <p:cNvSpPr/>
          <p:nvPr/>
        </p:nvSpPr>
        <p:spPr>
          <a:xfrm>
            <a:off x="5986587" y="2186383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6" name="Google Shape;2616;p63"/>
          <p:cNvSpPr/>
          <p:nvPr/>
        </p:nvSpPr>
        <p:spPr>
          <a:xfrm>
            <a:off x="5986587" y="2259277"/>
            <a:ext cx="53" cy="51390"/>
          </a:xfrm>
          <a:custGeom>
            <a:avLst/>
            <a:gdLst/>
            <a:ahLst/>
            <a:cxnLst/>
            <a:rect l="l" t="t" r="r" b="b"/>
            <a:pathLst>
              <a:path w="1" h="975" fill="none" extrusionOk="0">
                <a:moveTo>
                  <a:pt x="0" y="1"/>
                </a:moveTo>
                <a:lnTo>
                  <a:pt x="0" y="975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7" name="Google Shape;2617;p63"/>
          <p:cNvSpPr/>
          <p:nvPr/>
        </p:nvSpPr>
        <p:spPr>
          <a:xfrm>
            <a:off x="5917436" y="2116125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8" name="Google Shape;2618;p63"/>
          <p:cNvSpPr/>
          <p:nvPr/>
        </p:nvSpPr>
        <p:spPr>
          <a:xfrm>
            <a:off x="5917436" y="2189071"/>
            <a:ext cx="53" cy="82171"/>
          </a:xfrm>
          <a:custGeom>
            <a:avLst/>
            <a:gdLst/>
            <a:ahLst/>
            <a:cxnLst/>
            <a:rect l="l" t="t" r="r" b="b"/>
            <a:pathLst>
              <a:path w="1" h="1559" fill="none" extrusionOk="0">
                <a:moveTo>
                  <a:pt x="0" y="0"/>
                </a:moveTo>
                <a:lnTo>
                  <a:pt x="0" y="1559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9" name="Google Shape;2619;p63"/>
          <p:cNvSpPr/>
          <p:nvPr/>
        </p:nvSpPr>
        <p:spPr>
          <a:xfrm>
            <a:off x="5848813" y="2265760"/>
            <a:ext cx="53" cy="367477"/>
          </a:xfrm>
          <a:custGeom>
            <a:avLst/>
            <a:gdLst/>
            <a:ahLst/>
            <a:cxnLst/>
            <a:rect l="l" t="t" r="r" b="b"/>
            <a:pathLst>
              <a:path w="1" h="6972" fill="none" extrusionOk="0">
                <a:moveTo>
                  <a:pt x="0" y="1"/>
                </a:moveTo>
                <a:lnTo>
                  <a:pt x="0" y="6972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0" name="Google Shape;2620;p63"/>
          <p:cNvSpPr/>
          <p:nvPr/>
        </p:nvSpPr>
        <p:spPr>
          <a:xfrm>
            <a:off x="5848813" y="2304130"/>
            <a:ext cx="53" cy="256738"/>
          </a:xfrm>
          <a:custGeom>
            <a:avLst/>
            <a:gdLst/>
            <a:ahLst/>
            <a:cxnLst/>
            <a:rect l="l" t="t" r="r" b="b"/>
            <a:pathLst>
              <a:path w="1" h="4871" fill="none" extrusionOk="0">
                <a:moveTo>
                  <a:pt x="0" y="1"/>
                </a:moveTo>
                <a:lnTo>
                  <a:pt x="0" y="4870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1" name="Google Shape;2621;p63"/>
          <p:cNvSpPr/>
          <p:nvPr/>
        </p:nvSpPr>
        <p:spPr>
          <a:xfrm>
            <a:off x="5779609" y="2475954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1" y="1"/>
                </a:moveTo>
                <a:lnTo>
                  <a:pt x="1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2" name="Google Shape;2622;p63"/>
          <p:cNvSpPr/>
          <p:nvPr/>
        </p:nvSpPr>
        <p:spPr>
          <a:xfrm>
            <a:off x="5779609" y="2397632"/>
            <a:ext cx="53" cy="138884"/>
          </a:xfrm>
          <a:custGeom>
            <a:avLst/>
            <a:gdLst/>
            <a:ahLst/>
            <a:cxnLst/>
            <a:rect l="l" t="t" r="r" b="b"/>
            <a:pathLst>
              <a:path w="1" h="2635" fill="none" extrusionOk="0">
                <a:moveTo>
                  <a:pt x="1" y="0"/>
                </a:moveTo>
                <a:lnTo>
                  <a:pt x="1" y="2635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3" name="Google Shape;2623;p63"/>
          <p:cNvSpPr/>
          <p:nvPr/>
        </p:nvSpPr>
        <p:spPr>
          <a:xfrm>
            <a:off x="5710985" y="2454344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1" y="1"/>
                </a:moveTo>
                <a:lnTo>
                  <a:pt x="1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4" name="Google Shape;2624;p63"/>
          <p:cNvSpPr/>
          <p:nvPr/>
        </p:nvSpPr>
        <p:spPr>
          <a:xfrm>
            <a:off x="5710985" y="2510529"/>
            <a:ext cx="53" cy="181103"/>
          </a:xfrm>
          <a:custGeom>
            <a:avLst/>
            <a:gdLst/>
            <a:ahLst/>
            <a:cxnLst/>
            <a:rect l="l" t="t" r="r" b="b"/>
            <a:pathLst>
              <a:path w="1" h="3436" fill="none" extrusionOk="0">
                <a:moveTo>
                  <a:pt x="1" y="1"/>
                </a:moveTo>
                <a:lnTo>
                  <a:pt x="1" y="3435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5" name="Google Shape;2625;p63"/>
          <p:cNvSpPr/>
          <p:nvPr/>
        </p:nvSpPr>
        <p:spPr>
          <a:xfrm>
            <a:off x="5007988" y="1744867"/>
            <a:ext cx="258887" cy="163499"/>
          </a:xfrm>
          <a:custGeom>
            <a:avLst/>
            <a:gdLst/>
            <a:ahLst/>
            <a:cxnLst/>
            <a:rect l="l" t="t" r="r" b="b"/>
            <a:pathLst>
              <a:path w="4912" h="3102" extrusionOk="0">
                <a:moveTo>
                  <a:pt x="3293" y="0"/>
                </a:moveTo>
                <a:cubicBezTo>
                  <a:pt x="1641" y="0"/>
                  <a:pt x="109" y="1272"/>
                  <a:pt x="1" y="3101"/>
                </a:cubicBezTo>
                <a:lnTo>
                  <a:pt x="3179" y="3101"/>
                </a:lnTo>
                <a:lnTo>
                  <a:pt x="4911" y="436"/>
                </a:lnTo>
                <a:cubicBezTo>
                  <a:pt x="4389" y="137"/>
                  <a:pt x="3835" y="0"/>
                  <a:pt x="329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6" name="Google Shape;2626;p63"/>
          <p:cNvSpPr/>
          <p:nvPr/>
        </p:nvSpPr>
        <p:spPr>
          <a:xfrm>
            <a:off x="5194938" y="1779179"/>
            <a:ext cx="160012" cy="229120"/>
          </a:xfrm>
          <a:custGeom>
            <a:avLst/>
            <a:gdLst/>
            <a:ahLst/>
            <a:cxnLst/>
            <a:rect l="l" t="t" r="r" b="b"/>
            <a:pathLst>
              <a:path w="3036" h="4347" extrusionOk="0">
                <a:moveTo>
                  <a:pt x="1692" y="0"/>
                </a:moveTo>
                <a:lnTo>
                  <a:pt x="1" y="2594"/>
                </a:lnTo>
                <a:lnTo>
                  <a:pt x="2553" y="4347"/>
                </a:lnTo>
                <a:cubicBezTo>
                  <a:pt x="2861" y="3834"/>
                  <a:pt x="3035" y="3250"/>
                  <a:pt x="3025" y="2645"/>
                </a:cubicBezTo>
                <a:cubicBezTo>
                  <a:pt x="3025" y="1599"/>
                  <a:pt x="2533" y="615"/>
                  <a:pt x="16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7" name="Google Shape;2627;p63"/>
          <p:cNvSpPr/>
          <p:nvPr/>
        </p:nvSpPr>
        <p:spPr>
          <a:xfrm>
            <a:off x="5007988" y="1928813"/>
            <a:ext cx="310169" cy="163604"/>
          </a:xfrm>
          <a:custGeom>
            <a:avLst/>
            <a:gdLst/>
            <a:ahLst/>
            <a:cxnLst/>
            <a:rect l="l" t="t" r="r" b="b"/>
            <a:pathLst>
              <a:path w="5885" h="3104" extrusionOk="0">
                <a:moveTo>
                  <a:pt x="1" y="1"/>
                </a:moveTo>
                <a:cubicBezTo>
                  <a:pt x="83" y="1375"/>
                  <a:pt x="995" y="2543"/>
                  <a:pt x="2307" y="2953"/>
                </a:cubicBezTo>
                <a:cubicBezTo>
                  <a:pt x="2631" y="3054"/>
                  <a:pt x="2961" y="3103"/>
                  <a:pt x="3287" y="3103"/>
                </a:cubicBezTo>
                <a:cubicBezTo>
                  <a:pt x="4286" y="3103"/>
                  <a:pt x="5251" y="2647"/>
                  <a:pt x="5885" y="1836"/>
                </a:cubicBezTo>
                <a:lnTo>
                  <a:pt x="323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8" name="Google Shape;2628;p63"/>
          <p:cNvSpPr/>
          <p:nvPr/>
        </p:nvSpPr>
        <p:spPr>
          <a:xfrm>
            <a:off x="8545535" y="3422618"/>
            <a:ext cx="268585" cy="622528"/>
          </a:xfrm>
          <a:custGeom>
            <a:avLst/>
            <a:gdLst/>
            <a:ahLst/>
            <a:cxnLst/>
            <a:rect l="l" t="t" r="r" b="b"/>
            <a:pathLst>
              <a:path w="5096" h="11811" extrusionOk="0">
                <a:moveTo>
                  <a:pt x="3645" y="1"/>
                </a:moveTo>
                <a:cubicBezTo>
                  <a:pt x="3334" y="1"/>
                  <a:pt x="3014" y="99"/>
                  <a:pt x="2748" y="287"/>
                </a:cubicBezTo>
                <a:cubicBezTo>
                  <a:pt x="1928" y="872"/>
                  <a:pt x="2502" y="1887"/>
                  <a:pt x="2174" y="2676"/>
                </a:cubicBezTo>
                <a:cubicBezTo>
                  <a:pt x="1856" y="3476"/>
                  <a:pt x="677" y="3742"/>
                  <a:pt x="472" y="4726"/>
                </a:cubicBezTo>
                <a:cubicBezTo>
                  <a:pt x="277" y="5721"/>
                  <a:pt x="1343" y="6541"/>
                  <a:pt x="1353" y="7258"/>
                </a:cubicBezTo>
                <a:cubicBezTo>
                  <a:pt x="1364" y="7976"/>
                  <a:pt x="0" y="8776"/>
                  <a:pt x="0" y="9831"/>
                </a:cubicBezTo>
                <a:cubicBezTo>
                  <a:pt x="0" y="10898"/>
                  <a:pt x="1999" y="11800"/>
                  <a:pt x="2461" y="11810"/>
                </a:cubicBezTo>
                <a:cubicBezTo>
                  <a:pt x="2461" y="11810"/>
                  <a:pt x="4829" y="11144"/>
                  <a:pt x="4675" y="9626"/>
                </a:cubicBezTo>
                <a:cubicBezTo>
                  <a:pt x="4521" y="8119"/>
                  <a:pt x="2707" y="7822"/>
                  <a:pt x="3763" y="6490"/>
                </a:cubicBezTo>
                <a:cubicBezTo>
                  <a:pt x="4808" y="5157"/>
                  <a:pt x="5095" y="4470"/>
                  <a:pt x="4367" y="3763"/>
                </a:cubicBezTo>
                <a:cubicBezTo>
                  <a:pt x="3629" y="3066"/>
                  <a:pt x="4972" y="2584"/>
                  <a:pt x="4911" y="1282"/>
                </a:cubicBezTo>
                <a:cubicBezTo>
                  <a:pt x="4876" y="408"/>
                  <a:pt x="4279" y="1"/>
                  <a:pt x="364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9" name="Google Shape;2629;p63"/>
          <p:cNvSpPr/>
          <p:nvPr/>
        </p:nvSpPr>
        <p:spPr>
          <a:xfrm>
            <a:off x="8660593" y="3500413"/>
            <a:ext cx="85962" cy="570084"/>
          </a:xfrm>
          <a:custGeom>
            <a:avLst/>
            <a:gdLst/>
            <a:ahLst/>
            <a:cxnLst/>
            <a:rect l="l" t="t" r="r" b="b"/>
            <a:pathLst>
              <a:path w="1631" h="10816" extrusionOk="0">
                <a:moveTo>
                  <a:pt x="1631" y="1"/>
                </a:moveTo>
                <a:cubicBezTo>
                  <a:pt x="1211" y="821"/>
                  <a:pt x="882" y="1682"/>
                  <a:pt x="647" y="2574"/>
                </a:cubicBezTo>
                <a:cubicBezTo>
                  <a:pt x="411" y="3466"/>
                  <a:pt x="247" y="4378"/>
                  <a:pt x="144" y="5290"/>
                </a:cubicBezTo>
                <a:cubicBezTo>
                  <a:pt x="42" y="6203"/>
                  <a:pt x="1" y="7125"/>
                  <a:pt x="11" y="8048"/>
                </a:cubicBezTo>
                <a:cubicBezTo>
                  <a:pt x="11" y="8981"/>
                  <a:pt x="73" y="9903"/>
                  <a:pt x="196" y="10816"/>
                </a:cubicBezTo>
                <a:lnTo>
                  <a:pt x="483" y="10775"/>
                </a:lnTo>
                <a:cubicBezTo>
                  <a:pt x="349" y="9873"/>
                  <a:pt x="257" y="8960"/>
                  <a:pt x="226" y="8048"/>
                </a:cubicBezTo>
                <a:cubicBezTo>
                  <a:pt x="196" y="7136"/>
                  <a:pt x="216" y="6213"/>
                  <a:pt x="288" y="5301"/>
                </a:cubicBezTo>
                <a:cubicBezTo>
                  <a:pt x="360" y="4388"/>
                  <a:pt x="503" y="3486"/>
                  <a:pt x="718" y="2594"/>
                </a:cubicBezTo>
                <a:cubicBezTo>
                  <a:pt x="934" y="1702"/>
                  <a:pt x="1241" y="831"/>
                  <a:pt x="1631" y="1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0" name="Google Shape;2630;p63"/>
          <p:cNvSpPr/>
          <p:nvPr/>
        </p:nvSpPr>
        <p:spPr>
          <a:xfrm>
            <a:off x="8570360" y="3708393"/>
            <a:ext cx="457163" cy="449648"/>
          </a:xfrm>
          <a:custGeom>
            <a:avLst/>
            <a:gdLst/>
            <a:ahLst/>
            <a:cxnLst/>
            <a:rect l="l" t="t" r="r" b="b"/>
            <a:pathLst>
              <a:path w="8674" h="8531" extrusionOk="0">
                <a:moveTo>
                  <a:pt x="7495" y="0"/>
                </a:moveTo>
                <a:cubicBezTo>
                  <a:pt x="7273" y="0"/>
                  <a:pt x="7018" y="45"/>
                  <a:pt x="6736" y="135"/>
                </a:cubicBezTo>
                <a:cubicBezTo>
                  <a:pt x="5865" y="401"/>
                  <a:pt x="5168" y="1027"/>
                  <a:pt x="3456" y="1191"/>
                </a:cubicBezTo>
                <a:cubicBezTo>
                  <a:pt x="1744" y="1365"/>
                  <a:pt x="1170" y="2277"/>
                  <a:pt x="1200" y="3856"/>
                </a:cubicBezTo>
                <a:cubicBezTo>
                  <a:pt x="1231" y="5424"/>
                  <a:pt x="852" y="5178"/>
                  <a:pt x="431" y="6316"/>
                </a:cubicBezTo>
                <a:cubicBezTo>
                  <a:pt x="1" y="7454"/>
                  <a:pt x="1569" y="8531"/>
                  <a:pt x="1569" y="8531"/>
                </a:cubicBezTo>
                <a:cubicBezTo>
                  <a:pt x="4060" y="8213"/>
                  <a:pt x="2830" y="5660"/>
                  <a:pt x="3855" y="5465"/>
                </a:cubicBezTo>
                <a:cubicBezTo>
                  <a:pt x="4881" y="5271"/>
                  <a:pt x="5403" y="4973"/>
                  <a:pt x="5516" y="3825"/>
                </a:cubicBezTo>
                <a:cubicBezTo>
                  <a:pt x="5629" y="2667"/>
                  <a:pt x="6213" y="2328"/>
                  <a:pt x="7331" y="2175"/>
                </a:cubicBezTo>
                <a:cubicBezTo>
                  <a:pt x="8438" y="2021"/>
                  <a:pt x="8674" y="1139"/>
                  <a:pt x="8438" y="575"/>
                </a:cubicBezTo>
                <a:cubicBezTo>
                  <a:pt x="8285" y="194"/>
                  <a:pt x="7959" y="0"/>
                  <a:pt x="749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1" name="Google Shape;2631;p63"/>
          <p:cNvSpPr/>
          <p:nvPr/>
        </p:nvSpPr>
        <p:spPr>
          <a:xfrm>
            <a:off x="8650896" y="3762470"/>
            <a:ext cx="266424" cy="384238"/>
          </a:xfrm>
          <a:custGeom>
            <a:avLst/>
            <a:gdLst/>
            <a:ahLst/>
            <a:cxnLst/>
            <a:rect l="l" t="t" r="r" b="b"/>
            <a:pathLst>
              <a:path w="5055" h="7290" extrusionOk="0">
                <a:moveTo>
                  <a:pt x="5054" y="1"/>
                </a:moveTo>
                <a:lnTo>
                  <a:pt x="5054" y="1"/>
                </a:lnTo>
                <a:cubicBezTo>
                  <a:pt x="3588" y="554"/>
                  <a:pt x="2327" y="1559"/>
                  <a:pt x="1456" y="2861"/>
                </a:cubicBezTo>
                <a:cubicBezTo>
                  <a:pt x="574" y="4173"/>
                  <a:pt x="72" y="5700"/>
                  <a:pt x="0" y="7279"/>
                </a:cubicBezTo>
                <a:lnTo>
                  <a:pt x="257" y="7289"/>
                </a:lnTo>
                <a:cubicBezTo>
                  <a:pt x="298" y="5752"/>
                  <a:pt x="749" y="4245"/>
                  <a:pt x="1569" y="2932"/>
                </a:cubicBezTo>
                <a:cubicBezTo>
                  <a:pt x="2399" y="1620"/>
                  <a:pt x="3619" y="595"/>
                  <a:pt x="5054" y="1"/>
                </a:cubicBezTo>
                <a:close/>
              </a:path>
            </a:pathLst>
          </a:custGeom>
          <a:solidFill>
            <a:srgbClr val="FF9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2" name="Google Shape;2632;p63"/>
          <p:cNvSpPr/>
          <p:nvPr/>
        </p:nvSpPr>
        <p:spPr>
          <a:xfrm>
            <a:off x="8262028" y="3654632"/>
            <a:ext cx="442933" cy="415968"/>
          </a:xfrm>
          <a:custGeom>
            <a:avLst/>
            <a:gdLst/>
            <a:ahLst/>
            <a:cxnLst/>
            <a:rect l="l" t="t" r="r" b="b"/>
            <a:pathLst>
              <a:path w="8404" h="7892" extrusionOk="0">
                <a:moveTo>
                  <a:pt x="1113" y="0"/>
                </a:moveTo>
                <a:cubicBezTo>
                  <a:pt x="420" y="0"/>
                  <a:pt x="1" y="924"/>
                  <a:pt x="705" y="1298"/>
                </a:cubicBezTo>
                <a:cubicBezTo>
                  <a:pt x="1514" y="1729"/>
                  <a:pt x="1832" y="2436"/>
                  <a:pt x="2037" y="3461"/>
                </a:cubicBezTo>
                <a:cubicBezTo>
                  <a:pt x="2242" y="4486"/>
                  <a:pt x="3001" y="4353"/>
                  <a:pt x="4026" y="4743"/>
                </a:cubicBezTo>
                <a:cubicBezTo>
                  <a:pt x="5051" y="5132"/>
                  <a:pt x="4323" y="5522"/>
                  <a:pt x="4631" y="6578"/>
                </a:cubicBezTo>
                <a:cubicBezTo>
                  <a:pt x="4938" y="7644"/>
                  <a:pt x="6763" y="7890"/>
                  <a:pt x="6763" y="7890"/>
                </a:cubicBezTo>
                <a:cubicBezTo>
                  <a:pt x="6763" y="7890"/>
                  <a:pt x="6770" y="7891"/>
                  <a:pt x="6782" y="7891"/>
                </a:cubicBezTo>
                <a:cubicBezTo>
                  <a:pt x="6862" y="7891"/>
                  <a:pt x="7188" y="7830"/>
                  <a:pt x="7614" y="6916"/>
                </a:cubicBezTo>
                <a:cubicBezTo>
                  <a:pt x="8106" y="5860"/>
                  <a:pt x="8403" y="4281"/>
                  <a:pt x="6866" y="3635"/>
                </a:cubicBezTo>
                <a:cubicBezTo>
                  <a:pt x="5964" y="3266"/>
                  <a:pt x="5759" y="3154"/>
                  <a:pt x="5861" y="2313"/>
                </a:cubicBezTo>
                <a:cubicBezTo>
                  <a:pt x="5970" y="1364"/>
                  <a:pt x="5369" y="981"/>
                  <a:pt x="4276" y="981"/>
                </a:cubicBezTo>
                <a:cubicBezTo>
                  <a:pt x="4130" y="981"/>
                  <a:pt x="3974" y="988"/>
                  <a:pt x="3811" y="1001"/>
                </a:cubicBezTo>
                <a:cubicBezTo>
                  <a:pt x="3719" y="1009"/>
                  <a:pt x="3633" y="1013"/>
                  <a:pt x="3551" y="1013"/>
                </a:cubicBezTo>
                <a:cubicBezTo>
                  <a:pt x="2536" y="1013"/>
                  <a:pt x="2240" y="400"/>
                  <a:pt x="1443" y="68"/>
                </a:cubicBezTo>
                <a:cubicBezTo>
                  <a:pt x="1329" y="21"/>
                  <a:pt x="1218" y="0"/>
                  <a:pt x="111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3" name="Google Shape;2633;p63"/>
          <p:cNvSpPr/>
          <p:nvPr/>
        </p:nvSpPr>
        <p:spPr>
          <a:xfrm>
            <a:off x="8335869" y="3699275"/>
            <a:ext cx="277755" cy="357199"/>
          </a:xfrm>
          <a:custGeom>
            <a:avLst/>
            <a:gdLst/>
            <a:ahLst/>
            <a:cxnLst/>
            <a:rect l="l" t="t" r="r" b="b"/>
            <a:pathLst>
              <a:path w="5270" h="6777" extrusionOk="0">
                <a:moveTo>
                  <a:pt x="1" y="0"/>
                </a:moveTo>
                <a:lnTo>
                  <a:pt x="1" y="0"/>
                </a:lnTo>
                <a:cubicBezTo>
                  <a:pt x="667" y="338"/>
                  <a:pt x="1303" y="738"/>
                  <a:pt x="1887" y="1200"/>
                </a:cubicBezTo>
                <a:cubicBezTo>
                  <a:pt x="2471" y="1651"/>
                  <a:pt x="3004" y="2163"/>
                  <a:pt x="3476" y="2737"/>
                </a:cubicBezTo>
                <a:cubicBezTo>
                  <a:pt x="3948" y="3301"/>
                  <a:pt x="4337" y="3937"/>
                  <a:pt x="4624" y="4613"/>
                </a:cubicBezTo>
                <a:cubicBezTo>
                  <a:pt x="4921" y="5290"/>
                  <a:pt x="5044" y="6018"/>
                  <a:pt x="5003" y="6746"/>
                </a:cubicBezTo>
                <a:lnTo>
                  <a:pt x="5249" y="6776"/>
                </a:lnTo>
                <a:cubicBezTo>
                  <a:pt x="5270" y="6007"/>
                  <a:pt x="5116" y="5249"/>
                  <a:pt x="4798" y="4562"/>
                </a:cubicBezTo>
                <a:cubicBezTo>
                  <a:pt x="4481" y="3875"/>
                  <a:pt x="4071" y="3229"/>
                  <a:pt x="3578" y="2665"/>
                </a:cubicBezTo>
                <a:cubicBezTo>
                  <a:pt x="3086" y="2102"/>
                  <a:pt x="2533" y="1599"/>
                  <a:pt x="1928" y="1148"/>
                </a:cubicBezTo>
                <a:cubicBezTo>
                  <a:pt x="1323" y="707"/>
                  <a:pt x="677" y="318"/>
                  <a:pt x="1" y="0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4" name="Google Shape;2634;p63"/>
          <p:cNvSpPr/>
          <p:nvPr/>
        </p:nvSpPr>
        <p:spPr>
          <a:xfrm>
            <a:off x="8526087" y="4038600"/>
            <a:ext cx="243181" cy="176148"/>
          </a:xfrm>
          <a:custGeom>
            <a:avLst/>
            <a:gdLst/>
            <a:ahLst/>
            <a:cxnLst/>
            <a:rect l="l" t="t" r="r" b="b"/>
            <a:pathLst>
              <a:path w="4614" h="3342" extrusionOk="0">
                <a:moveTo>
                  <a:pt x="328" y="0"/>
                </a:moveTo>
                <a:cubicBezTo>
                  <a:pt x="328" y="0"/>
                  <a:pt x="0" y="1722"/>
                  <a:pt x="913" y="3342"/>
                </a:cubicBezTo>
                <a:lnTo>
                  <a:pt x="3701" y="3342"/>
                </a:lnTo>
                <a:cubicBezTo>
                  <a:pt x="4613" y="1722"/>
                  <a:pt x="4285" y="0"/>
                  <a:pt x="42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5" name="Google Shape;2635;p63"/>
          <p:cNvSpPr/>
          <p:nvPr/>
        </p:nvSpPr>
        <p:spPr>
          <a:xfrm>
            <a:off x="8529302" y="4038600"/>
            <a:ext cx="236698" cy="37317"/>
          </a:xfrm>
          <a:custGeom>
            <a:avLst/>
            <a:gdLst/>
            <a:ahLst/>
            <a:cxnLst/>
            <a:rect l="l" t="t" r="r" b="b"/>
            <a:pathLst>
              <a:path w="4491" h="708" extrusionOk="0">
                <a:moveTo>
                  <a:pt x="62" y="0"/>
                </a:moveTo>
                <a:cubicBezTo>
                  <a:pt x="62" y="0"/>
                  <a:pt x="21" y="267"/>
                  <a:pt x="1" y="707"/>
                </a:cubicBezTo>
                <a:lnTo>
                  <a:pt x="4491" y="707"/>
                </a:lnTo>
                <a:cubicBezTo>
                  <a:pt x="4481" y="267"/>
                  <a:pt x="4440" y="0"/>
                  <a:pt x="44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6" name="Google Shape;2636;p63"/>
          <p:cNvSpPr/>
          <p:nvPr/>
        </p:nvSpPr>
        <p:spPr>
          <a:xfrm>
            <a:off x="4572000" y="3651628"/>
            <a:ext cx="469602" cy="430778"/>
          </a:xfrm>
          <a:custGeom>
            <a:avLst/>
            <a:gdLst/>
            <a:ahLst/>
            <a:cxnLst/>
            <a:rect l="l" t="t" r="r" b="b"/>
            <a:pathLst>
              <a:path w="8910" h="8173" extrusionOk="0">
                <a:moveTo>
                  <a:pt x="1234" y="1"/>
                </a:moveTo>
                <a:cubicBezTo>
                  <a:pt x="693" y="1"/>
                  <a:pt x="330" y="225"/>
                  <a:pt x="185" y="658"/>
                </a:cubicBezTo>
                <a:cubicBezTo>
                  <a:pt x="1" y="1242"/>
                  <a:pt x="288" y="2104"/>
                  <a:pt x="1426" y="2186"/>
                </a:cubicBezTo>
                <a:cubicBezTo>
                  <a:pt x="2553" y="2257"/>
                  <a:pt x="2963" y="2462"/>
                  <a:pt x="3158" y="3621"/>
                </a:cubicBezTo>
                <a:cubicBezTo>
                  <a:pt x="3353" y="4769"/>
                  <a:pt x="4327" y="4092"/>
                  <a:pt x="5178" y="4707"/>
                </a:cubicBezTo>
                <a:cubicBezTo>
                  <a:pt x="5875" y="5199"/>
                  <a:pt x="4799" y="5671"/>
                  <a:pt x="5485" y="6563"/>
                </a:cubicBezTo>
                <a:cubicBezTo>
                  <a:pt x="5906" y="7116"/>
                  <a:pt x="7351" y="7239"/>
                  <a:pt x="7689" y="8172"/>
                </a:cubicBezTo>
                <a:cubicBezTo>
                  <a:pt x="7689" y="7537"/>
                  <a:pt x="8909" y="5774"/>
                  <a:pt x="8725" y="5066"/>
                </a:cubicBezTo>
                <a:cubicBezTo>
                  <a:pt x="8346" y="3651"/>
                  <a:pt x="7003" y="4072"/>
                  <a:pt x="7136" y="2483"/>
                </a:cubicBezTo>
                <a:cubicBezTo>
                  <a:pt x="7203" y="1631"/>
                  <a:pt x="6706" y="841"/>
                  <a:pt x="5228" y="841"/>
                </a:cubicBezTo>
                <a:cubicBezTo>
                  <a:pt x="5124" y="841"/>
                  <a:pt x="5015" y="845"/>
                  <a:pt x="4901" y="853"/>
                </a:cubicBezTo>
                <a:cubicBezTo>
                  <a:pt x="4757" y="863"/>
                  <a:pt x="4622" y="868"/>
                  <a:pt x="4495" y="868"/>
                </a:cubicBezTo>
                <a:cubicBezTo>
                  <a:pt x="3082" y="868"/>
                  <a:pt x="2695" y="282"/>
                  <a:pt x="1867" y="84"/>
                </a:cubicBezTo>
                <a:cubicBezTo>
                  <a:pt x="1635" y="28"/>
                  <a:pt x="1424" y="1"/>
                  <a:pt x="123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7" name="Google Shape;2637;p63"/>
          <p:cNvSpPr/>
          <p:nvPr/>
        </p:nvSpPr>
        <p:spPr>
          <a:xfrm>
            <a:off x="4682262" y="3702490"/>
            <a:ext cx="296097" cy="369111"/>
          </a:xfrm>
          <a:custGeom>
            <a:avLst/>
            <a:gdLst/>
            <a:ahLst/>
            <a:cxnLst/>
            <a:rect l="l" t="t" r="r" b="b"/>
            <a:pathLst>
              <a:path w="5618" h="7003" extrusionOk="0">
                <a:moveTo>
                  <a:pt x="0" y="1"/>
                </a:moveTo>
                <a:lnTo>
                  <a:pt x="0" y="1"/>
                </a:lnTo>
                <a:cubicBezTo>
                  <a:pt x="1497" y="503"/>
                  <a:pt x="2799" y="1446"/>
                  <a:pt x="3732" y="2707"/>
                </a:cubicBezTo>
                <a:cubicBezTo>
                  <a:pt x="4644" y="3968"/>
                  <a:pt x="5218" y="5454"/>
                  <a:pt x="5362" y="7002"/>
                </a:cubicBezTo>
                <a:lnTo>
                  <a:pt x="5618" y="6972"/>
                </a:lnTo>
                <a:cubicBezTo>
                  <a:pt x="5423" y="5393"/>
                  <a:pt x="4808" y="3896"/>
                  <a:pt x="3834" y="2635"/>
                </a:cubicBezTo>
                <a:cubicBezTo>
                  <a:pt x="2850" y="1385"/>
                  <a:pt x="1517" y="462"/>
                  <a:pt x="0" y="1"/>
                </a:cubicBezTo>
                <a:close/>
              </a:path>
            </a:pathLst>
          </a:custGeom>
          <a:solidFill>
            <a:srgbClr val="FF9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8" name="Google Shape;2638;p63"/>
          <p:cNvSpPr/>
          <p:nvPr/>
        </p:nvSpPr>
        <p:spPr>
          <a:xfrm>
            <a:off x="4844914" y="3431631"/>
            <a:ext cx="342003" cy="636707"/>
          </a:xfrm>
          <a:custGeom>
            <a:avLst/>
            <a:gdLst/>
            <a:ahLst/>
            <a:cxnLst/>
            <a:rect l="l" t="t" r="r" b="b"/>
            <a:pathLst>
              <a:path w="6489" h="12080" extrusionOk="0">
                <a:moveTo>
                  <a:pt x="1439" y="1"/>
                </a:moveTo>
                <a:cubicBezTo>
                  <a:pt x="697" y="1"/>
                  <a:pt x="1" y="508"/>
                  <a:pt x="92" y="1511"/>
                </a:cubicBezTo>
                <a:cubicBezTo>
                  <a:pt x="205" y="2864"/>
                  <a:pt x="1661" y="3182"/>
                  <a:pt x="994" y="4012"/>
                </a:cubicBezTo>
                <a:cubicBezTo>
                  <a:pt x="328" y="4842"/>
                  <a:pt x="328" y="5560"/>
                  <a:pt x="1589" y="6800"/>
                </a:cubicBezTo>
                <a:cubicBezTo>
                  <a:pt x="2850" y="8041"/>
                  <a:pt x="1425" y="8553"/>
                  <a:pt x="1466" y="10132"/>
                </a:cubicBezTo>
                <a:cubicBezTo>
                  <a:pt x="1497" y="11711"/>
                  <a:pt x="4059" y="12080"/>
                  <a:pt x="4059" y="12080"/>
                </a:cubicBezTo>
                <a:cubicBezTo>
                  <a:pt x="4521" y="12008"/>
                  <a:pt x="6489" y="10819"/>
                  <a:pt x="6345" y="9712"/>
                </a:cubicBezTo>
                <a:cubicBezTo>
                  <a:pt x="6202" y="8605"/>
                  <a:pt x="5269" y="7815"/>
                  <a:pt x="5187" y="7067"/>
                </a:cubicBezTo>
                <a:cubicBezTo>
                  <a:pt x="5105" y="6329"/>
                  <a:pt x="5495" y="5478"/>
                  <a:pt x="5156" y="4484"/>
                </a:cubicBezTo>
                <a:cubicBezTo>
                  <a:pt x="4818" y="3489"/>
                  <a:pt x="3557" y="3366"/>
                  <a:pt x="3116" y="2587"/>
                </a:cubicBezTo>
                <a:cubicBezTo>
                  <a:pt x="2665" y="1808"/>
                  <a:pt x="3127" y="680"/>
                  <a:pt x="2204" y="188"/>
                </a:cubicBezTo>
                <a:cubicBezTo>
                  <a:pt x="1965" y="63"/>
                  <a:pt x="1699" y="1"/>
                  <a:pt x="143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9" name="Google Shape;2639;p63"/>
          <p:cNvSpPr/>
          <p:nvPr/>
        </p:nvSpPr>
        <p:spPr>
          <a:xfrm>
            <a:off x="4910797" y="3513906"/>
            <a:ext cx="154057" cy="580942"/>
          </a:xfrm>
          <a:custGeom>
            <a:avLst/>
            <a:gdLst/>
            <a:ahLst/>
            <a:cxnLst/>
            <a:rect l="l" t="t" r="r" b="b"/>
            <a:pathLst>
              <a:path w="2923" h="11022" extrusionOk="0">
                <a:moveTo>
                  <a:pt x="1" y="1"/>
                </a:moveTo>
                <a:cubicBezTo>
                  <a:pt x="513" y="800"/>
                  <a:pt x="954" y="1662"/>
                  <a:pt x="1302" y="2564"/>
                </a:cubicBezTo>
                <a:cubicBezTo>
                  <a:pt x="1641" y="3456"/>
                  <a:pt x="1907" y="4378"/>
                  <a:pt x="2112" y="5311"/>
                </a:cubicBezTo>
                <a:cubicBezTo>
                  <a:pt x="2317" y="6244"/>
                  <a:pt x="2461" y="7197"/>
                  <a:pt x="2553" y="8151"/>
                </a:cubicBezTo>
                <a:cubicBezTo>
                  <a:pt x="2645" y="9094"/>
                  <a:pt x="2686" y="10058"/>
                  <a:pt x="2666" y="11011"/>
                </a:cubicBezTo>
                <a:lnTo>
                  <a:pt x="2922" y="11021"/>
                </a:lnTo>
                <a:cubicBezTo>
                  <a:pt x="2922" y="10047"/>
                  <a:pt x="2861" y="9084"/>
                  <a:pt x="2738" y="8130"/>
                </a:cubicBezTo>
                <a:cubicBezTo>
                  <a:pt x="2625" y="7167"/>
                  <a:pt x="2461" y="6223"/>
                  <a:pt x="2235" y="5280"/>
                </a:cubicBezTo>
                <a:cubicBezTo>
                  <a:pt x="2010" y="4347"/>
                  <a:pt x="1713" y="3425"/>
                  <a:pt x="1354" y="2533"/>
                </a:cubicBezTo>
                <a:cubicBezTo>
                  <a:pt x="985" y="1641"/>
                  <a:pt x="534" y="790"/>
                  <a:pt x="1" y="1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0" name="Google Shape;2640;p63"/>
          <p:cNvSpPr/>
          <p:nvPr/>
        </p:nvSpPr>
        <p:spPr>
          <a:xfrm>
            <a:off x="4970777" y="3645040"/>
            <a:ext cx="466228" cy="461138"/>
          </a:xfrm>
          <a:custGeom>
            <a:avLst/>
            <a:gdLst/>
            <a:ahLst/>
            <a:cxnLst/>
            <a:rect l="l" t="t" r="r" b="b"/>
            <a:pathLst>
              <a:path w="8846" h="8749" extrusionOk="0">
                <a:moveTo>
                  <a:pt x="7664" y="1"/>
                </a:moveTo>
                <a:cubicBezTo>
                  <a:pt x="7538" y="1"/>
                  <a:pt x="7404" y="30"/>
                  <a:pt x="7269" y="96"/>
                </a:cubicBezTo>
                <a:cubicBezTo>
                  <a:pt x="6384" y="528"/>
                  <a:pt x="6121" y="1266"/>
                  <a:pt x="4865" y="1266"/>
                </a:cubicBezTo>
                <a:cubicBezTo>
                  <a:pt x="4840" y="1266"/>
                  <a:pt x="4814" y="1265"/>
                  <a:pt x="4788" y="1265"/>
                </a:cubicBezTo>
                <a:cubicBezTo>
                  <a:pt x="4724" y="1263"/>
                  <a:pt x="4661" y="1262"/>
                  <a:pt x="4600" y="1262"/>
                </a:cubicBezTo>
                <a:cubicBezTo>
                  <a:pt x="3231" y="1262"/>
                  <a:pt x="2470" y="1704"/>
                  <a:pt x="2676" y="2803"/>
                </a:cubicBezTo>
                <a:cubicBezTo>
                  <a:pt x="2850" y="3694"/>
                  <a:pt x="2553" y="4453"/>
                  <a:pt x="1610" y="4914"/>
                </a:cubicBezTo>
                <a:cubicBezTo>
                  <a:pt x="0" y="5694"/>
                  <a:pt x="1682" y="7159"/>
                  <a:pt x="2174" y="8748"/>
                </a:cubicBezTo>
                <a:cubicBezTo>
                  <a:pt x="3035" y="6565"/>
                  <a:pt x="4644" y="7898"/>
                  <a:pt x="4901" y="6729"/>
                </a:cubicBezTo>
                <a:cubicBezTo>
                  <a:pt x="5157" y="5570"/>
                  <a:pt x="4245" y="5888"/>
                  <a:pt x="5321" y="5396"/>
                </a:cubicBezTo>
                <a:cubicBezTo>
                  <a:pt x="6397" y="4914"/>
                  <a:pt x="6705" y="4884"/>
                  <a:pt x="6859" y="3776"/>
                </a:cubicBezTo>
                <a:cubicBezTo>
                  <a:pt x="7012" y="2659"/>
                  <a:pt x="7310" y="1880"/>
                  <a:pt x="8140" y="1367"/>
                </a:cubicBezTo>
                <a:cubicBezTo>
                  <a:pt x="8846" y="932"/>
                  <a:pt x="8375" y="1"/>
                  <a:pt x="766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1" name="Google Shape;2641;p63"/>
          <p:cNvSpPr/>
          <p:nvPr/>
        </p:nvSpPr>
        <p:spPr>
          <a:xfrm>
            <a:off x="5082620" y="3693319"/>
            <a:ext cx="276121" cy="401526"/>
          </a:xfrm>
          <a:custGeom>
            <a:avLst/>
            <a:gdLst/>
            <a:ahLst/>
            <a:cxnLst/>
            <a:rect l="l" t="t" r="r" b="b"/>
            <a:pathLst>
              <a:path w="5239" h="7618" extrusionOk="0">
                <a:moveTo>
                  <a:pt x="5239" y="0"/>
                </a:moveTo>
                <a:cubicBezTo>
                  <a:pt x="4542" y="390"/>
                  <a:pt x="3876" y="851"/>
                  <a:pt x="3260" y="1364"/>
                </a:cubicBezTo>
                <a:cubicBezTo>
                  <a:pt x="2645" y="1876"/>
                  <a:pt x="2082" y="2461"/>
                  <a:pt x="1600" y="3096"/>
                </a:cubicBezTo>
                <a:cubicBezTo>
                  <a:pt x="1097" y="3742"/>
                  <a:pt x="698" y="4449"/>
                  <a:pt x="411" y="5208"/>
                </a:cubicBezTo>
                <a:cubicBezTo>
                  <a:pt x="113" y="5967"/>
                  <a:pt x="0" y="6797"/>
                  <a:pt x="72" y="7617"/>
                </a:cubicBezTo>
                <a:lnTo>
                  <a:pt x="329" y="7576"/>
                </a:lnTo>
                <a:cubicBezTo>
                  <a:pt x="236" y="6797"/>
                  <a:pt x="318" y="6008"/>
                  <a:pt x="585" y="5270"/>
                </a:cubicBezTo>
                <a:cubicBezTo>
                  <a:pt x="851" y="4521"/>
                  <a:pt x="1220" y="3814"/>
                  <a:pt x="1692" y="3178"/>
                </a:cubicBezTo>
                <a:cubicBezTo>
                  <a:pt x="2164" y="2532"/>
                  <a:pt x="2707" y="1938"/>
                  <a:pt x="3301" y="1415"/>
                </a:cubicBezTo>
                <a:cubicBezTo>
                  <a:pt x="3896" y="882"/>
                  <a:pt x="4552" y="410"/>
                  <a:pt x="5239" y="0"/>
                </a:cubicBezTo>
                <a:close/>
              </a:path>
            </a:pathLst>
          </a:custGeom>
          <a:solidFill>
            <a:srgbClr val="FF9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2" name="Google Shape;2642;p63"/>
          <p:cNvSpPr/>
          <p:nvPr/>
        </p:nvSpPr>
        <p:spPr>
          <a:xfrm>
            <a:off x="4922709" y="4038600"/>
            <a:ext cx="243181" cy="176148"/>
          </a:xfrm>
          <a:custGeom>
            <a:avLst/>
            <a:gdLst/>
            <a:ahLst/>
            <a:cxnLst/>
            <a:rect l="l" t="t" r="r" b="b"/>
            <a:pathLst>
              <a:path w="4614" h="3342" extrusionOk="0">
                <a:moveTo>
                  <a:pt x="328" y="0"/>
                </a:moveTo>
                <a:cubicBezTo>
                  <a:pt x="328" y="0"/>
                  <a:pt x="0" y="1722"/>
                  <a:pt x="912" y="3342"/>
                </a:cubicBezTo>
                <a:lnTo>
                  <a:pt x="3701" y="3342"/>
                </a:lnTo>
                <a:cubicBezTo>
                  <a:pt x="4613" y="1722"/>
                  <a:pt x="4285" y="0"/>
                  <a:pt x="42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3" name="Google Shape;2643;p63"/>
          <p:cNvSpPr/>
          <p:nvPr/>
        </p:nvSpPr>
        <p:spPr>
          <a:xfrm>
            <a:off x="4925924" y="4038600"/>
            <a:ext cx="236698" cy="37317"/>
          </a:xfrm>
          <a:custGeom>
            <a:avLst/>
            <a:gdLst/>
            <a:ahLst/>
            <a:cxnLst/>
            <a:rect l="l" t="t" r="r" b="b"/>
            <a:pathLst>
              <a:path w="4491" h="708" extrusionOk="0">
                <a:moveTo>
                  <a:pt x="52" y="0"/>
                </a:moveTo>
                <a:cubicBezTo>
                  <a:pt x="52" y="0"/>
                  <a:pt x="11" y="267"/>
                  <a:pt x="1" y="707"/>
                </a:cubicBezTo>
                <a:lnTo>
                  <a:pt x="4491" y="707"/>
                </a:lnTo>
                <a:cubicBezTo>
                  <a:pt x="4470" y="267"/>
                  <a:pt x="4429" y="0"/>
                  <a:pt x="442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4" name="Google Shape;2644;p63"/>
          <p:cNvSpPr/>
          <p:nvPr/>
        </p:nvSpPr>
        <p:spPr>
          <a:xfrm>
            <a:off x="7838795" y="2368432"/>
            <a:ext cx="437715" cy="314558"/>
          </a:xfrm>
          <a:custGeom>
            <a:avLst/>
            <a:gdLst/>
            <a:ahLst/>
            <a:cxnLst/>
            <a:rect l="l" t="t" r="r" b="b"/>
            <a:pathLst>
              <a:path w="8305" h="5968" extrusionOk="0">
                <a:moveTo>
                  <a:pt x="431" y="1"/>
                </a:moveTo>
                <a:cubicBezTo>
                  <a:pt x="185" y="1"/>
                  <a:pt x="0" y="196"/>
                  <a:pt x="0" y="431"/>
                </a:cubicBezTo>
                <a:lnTo>
                  <a:pt x="0" y="5537"/>
                </a:lnTo>
                <a:cubicBezTo>
                  <a:pt x="0" y="5772"/>
                  <a:pt x="185" y="5967"/>
                  <a:pt x="431" y="5967"/>
                </a:cubicBezTo>
                <a:lnTo>
                  <a:pt x="7873" y="5967"/>
                </a:lnTo>
                <a:cubicBezTo>
                  <a:pt x="8109" y="5967"/>
                  <a:pt x="8304" y="5772"/>
                  <a:pt x="8304" y="5537"/>
                </a:cubicBezTo>
                <a:lnTo>
                  <a:pt x="8304" y="431"/>
                </a:lnTo>
                <a:cubicBezTo>
                  <a:pt x="8304" y="196"/>
                  <a:pt x="8109" y="1"/>
                  <a:pt x="7873" y="1"/>
                </a:cubicBezTo>
                <a:close/>
              </a:path>
            </a:pathLst>
          </a:custGeom>
          <a:solidFill>
            <a:srgbClr val="FFFFFF"/>
          </a:solidFill>
          <a:ln w="8725" cap="flat" cmpd="sng">
            <a:solidFill>
              <a:schemeClr val="accent5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5" name="Google Shape;2645;p63"/>
          <p:cNvSpPr/>
          <p:nvPr/>
        </p:nvSpPr>
        <p:spPr>
          <a:xfrm>
            <a:off x="7870683" y="2446227"/>
            <a:ext cx="374469" cy="197284"/>
          </a:xfrm>
          <a:custGeom>
            <a:avLst/>
            <a:gdLst/>
            <a:ahLst/>
            <a:cxnLst/>
            <a:rect l="l" t="t" r="r" b="b"/>
            <a:pathLst>
              <a:path w="7105" h="3743" fill="none" extrusionOk="0">
                <a:moveTo>
                  <a:pt x="0" y="3743"/>
                </a:moveTo>
                <a:cubicBezTo>
                  <a:pt x="585" y="3743"/>
                  <a:pt x="585" y="2933"/>
                  <a:pt x="1179" y="2933"/>
                </a:cubicBezTo>
                <a:cubicBezTo>
                  <a:pt x="1774" y="2933"/>
                  <a:pt x="1774" y="1508"/>
                  <a:pt x="2358" y="1508"/>
                </a:cubicBezTo>
                <a:cubicBezTo>
                  <a:pt x="2953" y="1508"/>
                  <a:pt x="2789" y="2441"/>
                  <a:pt x="3383" y="2441"/>
                </a:cubicBezTo>
                <a:cubicBezTo>
                  <a:pt x="3988" y="2441"/>
                  <a:pt x="4142" y="1"/>
                  <a:pt x="4736" y="1"/>
                </a:cubicBezTo>
                <a:cubicBezTo>
                  <a:pt x="5331" y="1"/>
                  <a:pt x="5331" y="1067"/>
                  <a:pt x="5915" y="1067"/>
                </a:cubicBezTo>
                <a:cubicBezTo>
                  <a:pt x="6510" y="1067"/>
                  <a:pt x="6510" y="1"/>
                  <a:pt x="7104" y="1"/>
                </a:cubicBezTo>
              </a:path>
            </a:pathLst>
          </a:custGeom>
          <a:noFill/>
          <a:ln w="64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6" name="Google Shape;2646;p63"/>
          <p:cNvSpPr/>
          <p:nvPr/>
        </p:nvSpPr>
        <p:spPr>
          <a:xfrm>
            <a:off x="8182441" y="1963223"/>
            <a:ext cx="293988" cy="293950"/>
          </a:xfrm>
          <a:custGeom>
            <a:avLst/>
            <a:gdLst/>
            <a:ahLst/>
            <a:cxnLst/>
            <a:rect l="l" t="t" r="r" b="b"/>
            <a:pathLst>
              <a:path w="5578" h="5577" extrusionOk="0">
                <a:moveTo>
                  <a:pt x="2779" y="1728"/>
                </a:moveTo>
                <a:cubicBezTo>
                  <a:pt x="3319" y="1728"/>
                  <a:pt x="3834" y="2148"/>
                  <a:pt x="3834" y="2778"/>
                </a:cubicBezTo>
                <a:cubicBezTo>
                  <a:pt x="3834" y="3363"/>
                  <a:pt x="3363" y="3834"/>
                  <a:pt x="2789" y="3834"/>
                </a:cubicBezTo>
                <a:cubicBezTo>
                  <a:pt x="1846" y="3834"/>
                  <a:pt x="1384" y="2696"/>
                  <a:pt x="2040" y="2040"/>
                </a:cubicBezTo>
                <a:cubicBezTo>
                  <a:pt x="2256" y="1824"/>
                  <a:pt x="2521" y="1728"/>
                  <a:pt x="2779" y="1728"/>
                </a:cubicBezTo>
                <a:close/>
                <a:moveTo>
                  <a:pt x="2532" y="0"/>
                </a:moveTo>
                <a:cubicBezTo>
                  <a:pt x="2420" y="0"/>
                  <a:pt x="2327" y="92"/>
                  <a:pt x="2327" y="205"/>
                </a:cubicBezTo>
                <a:lnTo>
                  <a:pt x="2327" y="708"/>
                </a:lnTo>
                <a:cubicBezTo>
                  <a:pt x="2327" y="800"/>
                  <a:pt x="2266" y="882"/>
                  <a:pt x="2184" y="913"/>
                </a:cubicBezTo>
                <a:cubicBezTo>
                  <a:pt x="2081" y="943"/>
                  <a:pt x="1989" y="984"/>
                  <a:pt x="1897" y="1025"/>
                </a:cubicBezTo>
                <a:cubicBezTo>
                  <a:pt x="1864" y="1042"/>
                  <a:pt x="1828" y="1050"/>
                  <a:pt x="1792" y="1050"/>
                </a:cubicBezTo>
                <a:cubicBezTo>
                  <a:pt x="1739" y="1050"/>
                  <a:pt x="1688" y="1031"/>
                  <a:pt x="1651" y="995"/>
                </a:cubicBezTo>
                <a:lnTo>
                  <a:pt x="1292" y="636"/>
                </a:lnTo>
                <a:cubicBezTo>
                  <a:pt x="1251" y="595"/>
                  <a:pt x="1197" y="574"/>
                  <a:pt x="1143" y="574"/>
                </a:cubicBezTo>
                <a:cubicBezTo>
                  <a:pt x="1089" y="574"/>
                  <a:pt x="1036" y="595"/>
                  <a:pt x="995" y="636"/>
                </a:cubicBezTo>
                <a:lnTo>
                  <a:pt x="646" y="995"/>
                </a:lnTo>
                <a:cubicBezTo>
                  <a:pt x="554" y="1077"/>
                  <a:pt x="554" y="1210"/>
                  <a:pt x="646" y="1292"/>
                </a:cubicBezTo>
                <a:lnTo>
                  <a:pt x="995" y="1651"/>
                </a:lnTo>
                <a:cubicBezTo>
                  <a:pt x="1056" y="1712"/>
                  <a:pt x="1077" y="1804"/>
                  <a:pt x="1036" y="1886"/>
                </a:cubicBezTo>
                <a:cubicBezTo>
                  <a:pt x="984" y="1979"/>
                  <a:pt x="954" y="2081"/>
                  <a:pt x="913" y="2173"/>
                </a:cubicBezTo>
                <a:cubicBezTo>
                  <a:pt x="892" y="2266"/>
                  <a:pt x="810" y="2317"/>
                  <a:pt x="718" y="2317"/>
                </a:cubicBezTo>
                <a:lnTo>
                  <a:pt x="216" y="2317"/>
                </a:lnTo>
                <a:cubicBezTo>
                  <a:pt x="103" y="2317"/>
                  <a:pt x="0" y="2409"/>
                  <a:pt x="0" y="2532"/>
                </a:cubicBezTo>
                <a:lnTo>
                  <a:pt x="0" y="3045"/>
                </a:lnTo>
                <a:cubicBezTo>
                  <a:pt x="0" y="3158"/>
                  <a:pt x="103" y="3250"/>
                  <a:pt x="216" y="3250"/>
                </a:cubicBezTo>
                <a:lnTo>
                  <a:pt x="718" y="3250"/>
                </a:lnTo>
                <a:cubicBezTo>
                  <a:pt x="810" y="3250"/>
                  <a:pt x="892" y="3311"/>
                  <a:pt x="913" y="3393"/>
                </a:cubicBezTo>
                <a:cubicBezTo>
                  <a:pt x="954" y="3496"/>
                  <a:pt x="984" y="3588"/>
                  <a:pt x="1036" y="3680"/>
                </a:cubicBezTo>
                <a:cubicBezTo>
                  <a:pt x="1077" y="3762"/>
                  <a:pt x="1056" y="3865"/>
                  <a:pt x="995" y="3926"/>
                </a:cubicBezTo>
                <a:lnTo>
                  <a:pt x="646" y="4285"/>
                </a:lnTo>
                <a:cubicBezTo>
                  <a:pt x="554" y="4367"/>
                  <a:pt x="554" y="4501"/>
                  <a:pt x="646" y="4583"/>
                </a:cubicBezTo>
                <a:lnTo>
                  <a:pt x="995" y="4941"/>
                </a:lnTo>
                <a:cubicBezTo>
                  <a:pt x="1036" y="4982"/>
                  <a:pt x="1089" y="5003"/>
                  <a:pt x="1143" y="5003"/>
                </a:cubicBezTo>
                <a:cubicBezTo>
                  <a:pt x="1197" y="5003"/>
                  <a:pt x="1251" y="4982"/>
                  <a:pt x="1292" y="4941"/>
                </a:cubicBezTo>
                <a:lnTo>
                  <a:pt x="1651" y="4583"/>
                </a:lnTo>
                <a:cubicBezTo>
                  <a:pt x="1690" y="4543"/>
                  <a:pt x="1747" y="4520"/>
                  <a:pt x="1805" y="4520"/>
                </a:cubicBezTo>
                <a:cubicBezTo>
                  <a:pt x="1836" y="4520"/>
                  <a:pt x="1868" y="4527"/>
                  <a:pt x="1897" y="4542"/>
                </a:cubicBezTo>
                <a:cubicBezTo>
                  <a:pt x="1989" y="4593"/>
                  <a:pt x="2081" y="4634"/>
                  <a:pt x="2184" y="4665"/>
                </a:cubicBezTo>
                <a:cubicBezTo>
                  <a:pt x="2266" y="4685"/>
                  <a:pt x="2327" y="4767"/>
                  <a:pt x="2327" y="4859"/>
                </a:cubicBezTo>
                <a:lnTo>
                  <a:pt x="2327" y="5362"/>
                </a:lnTo>
                <a:cubicBezTo>
                  <a:pt x="2327" y="5474"/>
                  <a:pt x="2420" y="5577"/>
                  <a:pt x="2532" y="5577"/>
                </a:cubicBezTo>
                <a:lnTo>
                  <a:pt x="3045" y="5577"/>
                </a:lnTo>
                <a:cubicBezTo>
                  <a:pt x="3158" y="5577"/>
                  <a:pt x="3250" y="5474"/>
                  <a:pt x="3250" y="5362"/>
                </a:cubicBezTo>
                <a:lnTo>
                  <a:pt x="3250" y="4859"/>
                </a:lnTo>
                <a:cubicBezTo>
                  <a:pt x="3250" y="4767"/>
                  <a:pt x="3312" y="4685"/>
                  <a:pt x="3394" y="4665"/>
                </a:cubicBezTo>
                <a:cubicBezTo>
                  <a:pt x="3496" y="4634"/>
                  <a:pt x="3588" y="4593"/>
                  <a:pt x="3681" y="4542"/>
                </a:cubicBezTo>
                <a:cubicBezTo>
                  <a:pt x="3710" y="4527"/>
                  <a:pt x="3741" y="4520"/>
                  <a:pt x="3773" y="4520"/>
                </a:cubicBezTo>
                <a:cubicBezTo>
                  <a:pt x="3830" y="4520"/>
                  <a:pt x="3887" y="4543"/>
                  <a:pt x="3927" y="4583"/>
                </a:cubicBezTo>
                <a:lnTo>
                  <a:pt x="4285" y="4941"/>
                </a:lnTo>
                <a:cubicBezTo>
                  <a:pt x="4326" y="4982"/>
                  <a:pt x="4380" y="5003"/>
                  <a:pt x="4434" y="5003"/>
                </a:cubicBezTo>
                <a:cubicBezTo>
                  <a:pt x="4488" y="5003"/>
                  <a:pt x="4542" y="4982"/>
                  <a:pt x="4583" y="4941"/>
                </a:cubicBezTo>
                <a:lnTo>
                  <a:pt x="4941" y="4583"/>
                </a:lnTo>
                <a:cubicBezTo>
                  <a:pt x="5024" y="4501"/>
                  <a:pt x="5024" y="4367"/>
                  <a:pt x="4941" y="4285"/>
                </a:cubicBezTo>
                <a:lnTo>
                  <a:pt x="4583" y="3926"/>
                </a:lnTo>
                <a:cubicBezTo>
                  <a:pt x="4521" y="3865"/>
                  <a:pt x="4501" y="3762"/>
                  <a:pt x="4542" y="3680"/>
                </a:cubicBezTo>
                <a:cubicBezTo>
                  <a:pt x="4593" y="3588"/>
                  <a:pt x="4624" y="3496"/>
                  <a:pt x="4665" y="3393"/>
                </a:cubicBezTo>
                <a:cubicBezTo>
                  <a:pt x="4685" y="3311"/>
                  <a:pt x="4767" y="3250"/>
                  <a:pt x="4859" y="3250"/>
                </a:cubicBezTo>
                <a:lnTo>
                  <a:pt x="5362" y="3250"/>
                </a:lnTo>
                <a:cubicBezTo>
                  <a:pt x="5475" y="3250"/>
                  <a:pt x="5577" y="3158"/>
                  <a:pt x="5577" y="3035"/>
                </a:cubicBezTo>
                <a:lnTo>
                  <a:pt x="5577" y="2522"/>
                </a:lnTo>
                <a:cubicBezTo>
                  <a:pt x="5567" y="2409"/>
                  <a:pt x="5475" y="2317"/>
                  <a:pt x="5362" y="2317"/>
                </a:cubicBezTo>
                <a:lnTo>
                  <a:pt x="4859" y="2317"/>
                </a:lnTo>
                <a:cubicBezTo>
                  <a:pt x="4767" y="2317"/>
                  <a:pt x="4685" y="2266"/>
                  <a:pt x="4665" y="2173"/>
                </a:cubicBezTo>
                <a:cubicBezTo>
                  <a:pt x="4624" y="2081"/>
                  <a:pt x="4593" y="1979"/>
                  <a:pt x="4542" y="1886"/>
                </a:cubicBezTo>
                <a:cubicBezTo>
                  <a:pt x="4501" y="1804"/>
                  <a:pt x="4521" y="1712"/>
                  <a:pt x="4583" y="1651"/>
                </a:cubicBezTo>
                <a:lnTo>
                  <a:pt x="4941" y="1292"/>
                </a:lnTo>
                <a:cubicBezTo>
                  <a:pt x="5024" y="1210"/>
                  <a:pt x="5024" y="1077"/>
                  <a:pt x="4941" y="995"/>
                </a:cubicBezTo>
                <a:lnTo>
                  <a:pt x="4583" y="636"/>
                </a:lnTo>
                <a:cubicBezTo>
                  <a:pt x="4542" y="595"/>
                  <a:pt x="4488" y="574"/>
                  <a:pt x="4434" y="574"/>
                </a:cubicBezTo>
                <a:cubicBezTo>
                  <a:pt x="4380" y="574"/>
                  <a:pt x="4326" y="595"/>
                  <a:pt x="4285" y="636"/>
                </a:cubicBezTo>
                <a:lnTo>
                  <a:pt x="3927" y="995"/>
                </a:lnTo>
                <a:cubicBezTo>
                  <a:pt x="3890" y="1031"/>
                  <a:pt x="3838" y="1050"/>
                  <a:pt x="3785" y="1050"/>
                </a:cubicBezTo>
                <a:cubicBezTo>
                  <a:pt x="3749" y="1050"/>
                  <a:pt x="3713" y="1042"/>
                  <a:pt x="3681" y="1025"/>
                </a:cubicBezTo>
                <a:cubicBezTo>
                  <a:pt x="3588" y="984"/>
                  <a:pt x="3496" y="943"/>
                  <a:pt x="3394" y="913"/>
                </a:cubicBezTo>
                <a:cubicBezTo>
                  <a:pt x="3312" y="882"/>
                  <a:pt x="3250" y="800"/>
                  <a:pt x="3250" y="708"/>
                </a:cubicBezTo>
                <a:lnTo>
                  <a:pt x="3250" y="205"/>
                </a:lnTo>
                <a:cubicBezTo>
                  <a:pt x="3250" y="92"/>
                  <a:pt x="3158" y="0"/>
                  <a:pt x="30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7" name="Google Shape;2647;p63"/>
          <p:cNvSpPr/>
          <p:nvPr/>
        </p:nvSpPr>
        <p:spPr>
          <a:xfrm>
            <a:off x="8476385" y="2129091"/>
            <a:ext cx="184257" cy="184318"/>
          </a:xfrm>
          <a:custGeom>
            <a:avLst/>
            <a:gdLst/>
            <a:ahLst/>
            <a:cxnLst/>
            <a:rect l="l" t="t" r="r" b="b"/>
            <a:pathLst>
              <a:path w="3496" h="3497" extrusionOk="0">
                <a:moveTo>
                  <a:pt x="1741" y="1085"/>
                </a:moveTo>
                <a:cubicBezTo>
                  <a:pt x="2081" y="1085"/>
                  <a:pt x="2409" y="1351"/>
                  <a:pt x="2409" y="1753"/>
                </a:cubicBezTo>
                <a:cubicBezTo>
                  <a:pt x="2409" y="2112"/>
                  <a:pt x="2112" y="2409"/>
                  <a:pt x="1743" y="2409"/>
                </a:cubicBezTo>
                <a:cubicBezTo>
                  <a:pt x="1159" y="2409"/>
                  <a:pt x="861" y="1702"/>
                  <a:pt x="1282" y="1282"/>
                </a:cubicBezTo>
                <a:cubicBezTo>
                  <a:pt x="1414" y="1146"/>
                  <a:pt x="1579" y="1085"/>
                  <a:pt x="1741" y="1085"/>
                </a:cubicBezTo>
                <a:close/>
                <a:moveTo>
                  <a:pt x="1589" y="0"/>
                </a:moveTo>
                <a:cubicBezTo>
                  <a:pt x="1517" y="0"/>
                  <a:pt x="1466" y="52"/>
                  <a:pt x="1466" y="123"/>
                </a:cubicBezTo>
                <a:lnTo>
                  <a:pt x="1466" y="441"/>
                </a:lnTo>
                <a:cubicBezTo>
                  <a:pt x="1466" y="503"/>
                  <a:pt x="1425" y="554"/>
                  <a:pt x="1374" y="574"/>
                </a:cubicBezTo>
                <a:cubicBezTo>
                  <a:pt x="1312" y="595"/>
                  <a:pt x="1251" y="615"/>
                  <a:pt x="1189" y="646"/>
                </a:cubicBezTo>
                <a:cubicBezTo>
                  <a:pt x="1169" y="658"/>
                  <a:pt x="1147" y="664"/>
                  <a:pt x="1126" y="664"/>
                </a:cubicBezTo>
                <a:cubicBezTo>
                  <a:pt x="1093" y="664"/>
                  <a:pt x="1060" y="651"/>
                  <a:pt x="1035" y="626"/>
                </a:cubicBezTo>
                <a:lnTo>
                  <a:pt x="810" y="400"/>
                </a:lnTo>
                <a:cubicBezTo>
                  <a:pt x="784" y="369"/>
                  <a:pt x="751" y="354"/>
                  <a:pt x="718" y="354"/>
                </a:cubicBezTo>
                <a:cubicBezTo>
                  <a:pt x="684" y="354"/>
                  <a:pt x="651" y="369"/>
                  <a:pt x="625" y="400"/>
                </a:cubicBezTo>
                <a:lnTo>
                  <a:pt x="400" y="626"/>
                </a:lnTo>
                <a:cubicBezTo>
                  <a:pt x="349" y="677"/>
                  <a:pt x="349" y="759"/>
                  <a:pt x="400" y="810"/>
                </a:cubicBezTo>
                <a:lnTo>
                  <a:pt x="625" y="1036"/>
                </a:lnTo>
                <a:cubicBezTo>
                  <a:pt x="666" y="1077"/>
                  <a:pt x="677" y="1138"/>
                  <a:pt x="646" y="1190"/>
                </a:cubicBezTo>
                <a:cubicBezTo>
                  <a:pt x="615" y="1241"/>
                  <a:pt x="595" y="1302"/>
                  <a:pt x="574" y="1364"/>
                </a:cubicBezTo>
                <a:cubicBezTo>
                  <a:pt x="554" y="1425"/>
                  <a:pt x="502" y="1456"/>
                  <a:pt x="451" y="1456"/>
                </a:cubicBezTo>
                <a:lnTo>
                  <a:pt x="133" y="1456"/>
                </a:lnTo>
                <a:cubicBezTo>
                  <a:pt x="62" y="1456"/>
                  <a:pt x="0" y="1518"/>
                  <a:pt x="0" y="1589"/>
                </a:cubicBezTo>
                <a:lnTo>
                  <a:pt x="0" y="1907"/>
                </a:lnTo>
                <a:cubicBezTo>
                  <a:pt x="0" y="1979"/>
                  <a:pt x="62" y="2030"/>
                  <a:pt x="133" y="2030"/>
                </a:cubicBezTo>
                <a:lnTo>
                  <a:pt x="451" y="2030"/>
                </a:lnTo>
                <a:cubicBezTo>
                  <a:pt x="502" y="2030"/>
                  <a:pt x="554" y="2071"/>
                  <a:pt x="574" y="2122"/>
                </a:cubicBezTo>
                <a:cubicBezTo>
                  <a:pt x="595" y="2184"/>
                  <a:pt x="615" y="2245"/>
                  <a:pt x="646" y="2307"/>
                </a:cubicBezTo>
                <a:cubicBezTo>
                  <a:pt x="677" y="2358"/>
                  <a:pt x="666" y="2420"/>
                  <a:pt x="625" y="2461"/>
                </a:cubicBezTo>
                <a:lnTo>
                  <a:pt x="400" y="2676"/>
                </a:lnTo>
                <a:cubicBezTo>
                  <a:pt x="349" y="2727"/>
                  <a:pt x="349" y="2820"/>
                  <a:pt x="400" y="2871"/>
                </a:cubicBezTo>
                <a:lnTo>
                  <a:pt x="625" y="3096"/>
                </a:lnTo>
                <a:cubicBezTo>
                  <a:pt x="651" y="3122"/>
                  <a:pt x="684" y="3135"/>
                  <a:pt x="718" y="3135"/>
                </a:cubicBezTo>
                <a:cubicBezTo>
                  <a:pt x="751" y="3135"/>
                  <a:pt x="784" y="3122"/>
                  <a:pt x="810" y="3096"/>
                </a:cubicBezTo>
                <a:lnTo>
                  <a:pt x="1035" y="2871"/>
                </a:lnTo>
                <a:cubicBezTo>
                  <a:pt x="1063" y="2843"/>
                  <a:pt x="1099" y="2830"/>
                  <a:pt x="1136" y="2830"/>
                </a:cubicBezTo>
                <a:cubicBezTo>
                  <a:pt x="1154" y="2830"/>
                  <a:pt x="1172" y="2833"/>
                  <a:pt x="1189" y="2840"/>
                </a:cubicBezTo>
                <a:cubicBezTo>
                  <a:pt x="1251" y="2871"/>
                  <a:pt x="1312" y="2902"/>
                  <a:pt x="1374" y="2922"/>
                </a:cubicBezTo>
                <a:cubicBezTo>
                  <a:pt x="1425" y="2932"/>
                  <a:pt x="1466" y="2994"/>
                  <a:pt x="1466" y="3045"/>
                </a:cubicBezTo>
                <a:lnTo>
                  <a:pt x="1466" y="3363"/>
                </a:lnTo>
                <a:cubicBezTo>
                  <a:pt x="1466" y="3435"/>
                  <a:pt x="1517" y="3496"/>
                  <a:pt x="1589" y="3496"/>
                </a:cubicBezTo>
                <a:lnTo>
                  <a:pt x="1907" y="3496"/>
                </a:lnTo>
                <a:cubicBezTo>
                  <a:pt x="1979" y="3496"/>
                  <a:pt x="2040" y="3435"/>
                  <a:pt x="2040" y="3363"/>
                </a:cubicBezTo>
                <a:lnTo>
                  <a:pt x="2040" y="3055"/>
                </a:lnTo>
                <a:cubicBezTo>
                  <a:pt x="2030" y="2994"/>
                  <a:pt x="2071" y="2943"/>
                  <a:pt x="2122" y="2922"/>
                </a:cubicBezTo>
                <a:cubicBezTo>
                  <a:pt x="2184" y="2902"/>
                  <a:pt x="2245" y="2881"/>
                  <a:pt x="2307" y="2850"/>
                </a:cubicBezTo>
                <a:cubicBezTo>
                  <a:pt x="2327" y="2838"/>
                  <a:pt x="2349" y="2832"/>
                  <a:pt x="2370" y="2832"/>
                </a:cubicBezTo>
                <a:cubicBezTo>
                  <a:pt x="2403" y="2832"/>
                  <a:pt x="2436" y="2846"/>
                  <a:pt x="2460" y="2871"/>
                </a:cubicBezTo>
                <a:lnTo>
                  <a:pt x="2686" y="3096"/>
                </a:lnTo>
                <a:cubicBezTo>
                  <a:pt x="2712" y="3122"/>
                  <a:pt x="2745" y="3135"/>
                  <a:pt x="2778" y="3135"/>
                </a:cubicBezTo>
                <a:cubicBezTo>
                  <a:pt x="2812" y="3135"/>
                  <a:pt x="2845" y="3122"/>
                  <a:pt x="2871" y="3096"/>
                </a:cubicBezTo>
                <a:lnTo>
                  <a:pt x="3096" y="2871"/>
                </a:lnTo>
                <a:cubicBezTo>
                  <a:pt x="3147" y="2820"/>
                  <a:pt x="3147" y="2738"/>
                  <a:pt x="3096" y="2686"/>
                </a:cubicBezTo>
                <a:lnTo>
                  <a:pt x="2871" y="2461"/>
                </a:lnTo>
                <a:cubicBezTo>
                  <a:pt x="2829" y="2420"/>
                  <a:pt x="2819" y="2358"/>
                  <a:pt x="2850" y="2307"/>
                </a:cubicBezTo>
                <a:cubicBezTo>
                  <a:pt x="2881" y="2245"/>
                  <a:pt x="2901" y="2184"/>
                  <a:pt x="2922" y="2122"/>
                </a:cubicBezTo>
                <a:cubicBezTo>
                  <a:pt x="2940" y="2077"/>
                  <a:pt x="2983" y="2039"/>
                  <a:pt x="3036" y="2039"/>
                </a:cubicBezTo>
                <a:cubicBezTo>
                  <a:pt x="3042" y="2039"/>
                  <a:pt x="3049" y="2039"/>
                  <a:pt x="3055" y="2040"/>
                </a:cubicBezTo>
                <a:lnTo>
                  <a:pt x="3373" y="2040"/>
                </a:lnTo>
                <a:cubicBezTo>
                  <a:pt x="3434" y="2040"/>
                  <a:pt x="3496" y="1979"/>
                  <a:pt x="3496" y="1907"/>
                </a:cubicBezTo>
                <a:lnTo>
                  <a:pt x="3496" y="1589"/>
                </a:lnTo>
                <a:cubicBezTo>
                  <a:pt x="3496" y="1518"/>
                  <a:pt x="3434" y="1456"/>
                  <a:pt x="3363" y="1456"/>
                </a:cubicBezTo>
                <a:lnTo>
                  <a:pt x="3045" y="1456"/>
                </a:lnTo>
                <a:cubicBezTo>
                  <a:pt x="2994" y="1456"/>
                  <a:pt x="2942" y="1425"/>
                  <a:pt x="2922" y="1364"/>
                </a:cubicBezTo>
                <a:cubicBezTo>
                  <a:pt x="2901" y="1302"/>
                  <a:pt x="2871" y="1241"/>
                  <a:pt x="2840" y="1190"/>
                </a:cubicBezTo>
                <a:cubicBezTo>
                  <a:pt x="2819" y="1138"/>
                  <a:pt x="2829" y="1077"/>
                  <a:pt x="2871" y="1036"/>
                </a:cubicBezTo>
                <a:lnTo>
                  <a:pt x="3096" y="810"/>
                </a:lnTo>
                <a:cubicBezTo>
                  <a:pt x="3147" y="759"/>
                  <a:pt x="3147" y="677"/>
                  <a:pt x="3096" y="626"/>
                </a:cubicBezTo>
                <a:lnTo>
                  <a:pt x="2871" y="400"/>
                </a:lnTo>
                <a:cubicBezTo>
                  <a:pt x="2845" y="369"/>
                  <a:pt x="2812" y="354"/>
                  <a:pt x="2778" y="354"/>
                </a:cubicBezTo>
                <a:cubicBezTo>
                  <a:pt x="2745" y="354"/>
                  <a:pt x="2712" y="369"/>
                  <a:pt x="2686" y="400"/>
                </a:cubicBezTo>
                <a:lnTo>
                  <a:pt x="2460" y="626"/>
                </a:lnTo>
                <a:cubicBezTo>
                  <a:pt x="2436" y="651"/>
                  <a:pt x="2403" y="664"/>
                  <a:pt x="2370" y="664"/>
                </a:cubicBezTo>
                <a:cubicBezTo>
                  <a:pt x="2349" y="664"/>
                  <a:pt x="2327" y="658"/>
                  <a:pt x="2307" y="646"/>
                </a:cubicBezTo>
                <a:cubicBezTo>
                  <a:pt x="2245" y="615"/>
                  <a:pt x="2184" y="595"/>
                  <a:pt x="2122" y="574"/>
                </a:cubicBezTo>
                <a:cubicBezTo>
                  <a:pt x="2071" y="554"/>
                  <a:pt x="2030" y="503"/>
                  <a:pt x="2040" y="441"/>
                </a:cubicBezTo>
                <a:lnTo>
                  <a:pt x="2040" y="123"/>
                </a:lnTo>
                <a:cubicBezTo>
                  <a:pt x="2040" y="52"/>
                  <a:pt x="1979" y="0"/>
                  <a:pt x="1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8" name="Google Shape;2648;p63"/>
          <p:cNvSpPr/>
          <p:nvPr/>
        </p:nvSpPr>
        <p:spPr>
          <a:xfrm>
            <a:off x="8382356" y="1861605"/>
            <a:ext cx="114054" cy="114059"/>
          </a:xfrm>
          <a:custGeom>
            <a:avLst/>
            <a:gdLst/>
            <a:ahLst/>
            <a:cxnLst/>
            <a:rect l="l" t="t" r="r" b="b"/>
            <a:pathLst>
              <a:path w="2164" h="2164" extrusionOk="0">
                <a:moveTo>
                  <a:pt x="1074" y="671"/>
                </a:moveTo>
                <a:cubicBezTo>
                  <a:pt x="1284" y="671"/>
                  <a:pt x="1487" y="834"/>
                  <a:pt x="1487" y="1077"/>
                </a:cubicBezTo>
                <a:cubicBezTo>
                  <a:pt x="1487" y="1303"/>
                  <a:pt x="1302" y="1487"/>
                  <a:pt x="1077" y="1487"/>
                </a:cubicBezTo>
                <a:cubicBezTo>
                  <a:pt x="718" y="1487"/>
                  <a:pt x="533" y="1047"/>
                  <a:pt x="790" y="790"/>
                </a:cubicBezTo>
                <a:cubicBezTo>
                  <a:pt x="872" y="708"/>
                  <a:pt x="974" y="671"/>
                  <a:pt x="1074" y="671"/>
                </a:cubicBezTo>
                <a:close/>
                <a:moveTo>
                  <a:pt x="984" y="1"/>
                </a:moveTo>
                <a:cubicBezTo>
                  <a:pt x="933" y="1"/>
                  <a:pt x="902" y="32"/>
                  <a:pt x="902" y="83"/>
                </a:cubicBezTo>
                <a:lnTo>
                  <a:pt x="902" y="278"/>
                </a:lnTo>
                <a:cubicBezTo>
                  <a:pt x="902" y="308"/>
                  <a:pt x="882" y="339"/>
                  <a:pt x="841" y="349"/>
                </a:cubicBezTo>
                <a:cubicBezTo>
                  <a:pt x="810" y="370"/>
                  <a:pt x="769" y="380"/>
                  <a:pt x="728" y="401"/>
                </a:cubicBezTo>
                <a:cubicBezTo>
                  <a:pt x="717" y="404"/>
                  <a:pt x="706" y="407"/>
                  <a:pt x="694" y="407"/>
                </a:cubicBezTo>
                <a:cubicBezTo>
                  <a:pt x="675" y="407"/>
                  <a:pt x="655" y="400"/>
                  <a:pt x="636" y="380"/>
                </a:cubicBezTo>
                <a:lnTo>
                  <a:pt x="503" y="247"/>
                </a:lnTo>
                <a:cubicBezTo>
                  <a:pt x="487" y="232"/>
                  <a:pt x="467" y="224"/>
                  <a:pt x="445" y="224"/>
                </a:cubicBezTo>
                <a:cubicBezTo>
                  <a:pt x="423" y="224"/>
                  <a:pt x="400" y="232"/>
                  <a:pt x="380" y="247"/>
                </a:cubicBezTo>
                <a:lnTo>
                  <a:pt x="246" y="390"/>
                </a:lnTo>
                <a:cubicBezTo>
                  <a:pt x="216" y="421"/>
                  <a:pt x="216" y="472"/>
                  <a:pt x="246" y="503"/>
                </a:cubicBezTo>
                <a:lnTo>
                  <a:pt x="380" y="637"/>
                </a:lnTo>
                <a:cubicBezTo>
                  <a:pt x="410" y="667"/>
                  <a:pt x="410" y="698"/>
                  <a:pt x="400" y="739"/>
                </a:cubicBezTo>
                <a:cubicBezTo>
                  <a:pt x="380" y="770"/>
                  <a:pt x="369" y="811"/>
                  <a:pt x="349" y="842"/>
                </a:cubicBezTo>
                <a:cubicBezTo>
                  <a:pt x="339" y="883"/>
                  <a:pt x="308" y="903"/>
                  <a:pt x="277" y="903"/>
                </a:cubicBezTo>
                <a:lnTo>
                  <a:pt x="82" y="903"/>
                </a:lnTo>
                <a:cubicBezTo>
                  <a:pt x="31" y="903"/>
                  <a:pt x="0" y="934"/>
                  <a:pt x="0" y="985"/>
                </a:cubicBezTo>
                <a:lnTo>
                  <a:pt x="0" y="1180"/>
                </a:lnTo>
                <a:cubicBezTo>
                  <a:pt x="0" y="1221"/>
                  <a:pt x="31" y="1262"/>
                  <a:pt x="82" y="1262"/>
                </a:cubicBezTo>
                <a:lnTo>
                  <a:pt x="277" y="1262"/>
                </a:lnTo>
                <a:cubicBezTo>
                  <a:pt x="308" y="1262"/>
                  <a:pt x="339" y="1282"/>
                  <a:pt x="349" y="1313"/>
                </a:cubicBezTo>
                <a:cubicBezTo>
                  <a:pt x="369" y="1354"/>
                  <a:pt x="380" y="1395"/>
                  <a:pt x="400" y="1426"/>
                </a:cubicBezTo>
                <a:cubicBezTo>
                  <a:pt x="410" y="1457"/>
                  <a:pt x="410" y="1498"/>
                  <a:pt x="380" y="1528"/>
                </a:cubicBezTo>
                <a:lnTo>
                  <a:pt x="246" y="1662"/>
                </a:lnTo>
                <a:cubicBezTo>
                  <a:pt x="216" y="1692"/>
                  <a:pt x="216" y="1744"/>
                  <a:pt x="246" y="1774"/>
                </a:cubicBezTo>
                <a:lnTo>
                  <a:pt x="380" y="1918"/>
                </a:lnTo>
                <a:cubicBezTo>
                  <a:pt x="400" y="1933"/>
                  <a:pt x="423" y="1941"/>
                  <a:pt x="445" y="1941"/>
                </a:cubicBezTo>
                <a:cubicBezTo>
                  <a:pt x="467" y="1941"/>
                  <a:pt x="487" y="1933"/>
                  <a:pt x="503" y="1918"/>
                </a:cubicBezTo>
                <a:lnTo>
                  <a:pt x="636" y="1774"/>
                </a:lnTo>
                <a:cubicBezTo>
                  <a:pt x="655" y="1762"/>
                  <a:pt x="674" y="1753"/>
                  <a:pt x="693" y="1753"/>
                </a:cubicBezTo>
                <a:cubicBezTo>
                  <a:pt x="705" y="1753"/>
                  <a:pt x="716" y="1756"/>
                  <a:pt x="728" y="1764"/>
                </a:cubicBezTo>
                <a:cubicBezTo>
                  <a:pt x="769" y="1785"/>
                  <a:pt x="810" y="1795"/>
                  <a:pt x="841" y="1805"/>
                </a:cubicBezTo>
                <a:cubicBezTo>
                  <a:pt x="882" y="1815"/>
                  <a:pt x="902" y="1846"/>
                  <a:pt x="902" y="1887"/>
                </a:cubicBezTo>
                <a:lnTo>
                  <a:pt x="902" y="2082"/>
                </a:lnTo>
                <a:cubicBezTo>
                  <a:pt x="902" y="2123"/>
                  <a:pt x="933" y="2164"/>
                  <a:pt x="984" y="2164"/>
                </a:cubicBezTo>
                <a:lnTo>
                  <a:pt x="1179" y="2164"/>
                </a:lnTo>
                <a:cubicBezTo>
                  <a:pt x="1220" y="2164"/>
                  <a:pt x="1261" y="2123"/>
                  <a:pt x="1261" y="2082"/>
                </a:cubicBezTo>
                <a:lnTo>
                  <a:pt x="1261" y="1887"/>
                </a:lnTo>
                <a:cubicBezTo>
                  <a:pt x="1261" y="1846"/>
                  <a:pt x="1282" y="1815"/>
                  <a:pt x="1313" y="1805"/>
                </a:cubicBezTo>
                <a:cubicBezTo>
                  <a:pt x="1354" y="1795"/>
                  <a:pt x="1395" y="1785"/>
                  <a:pt x="1425" y="1764"/>
                </a:cubicBezTo>
                <a:cubicBezTo>
                  <a:pt x="1437" y="1756"/>
                  <a:pt x="1450" y="1753"/>
                  <a:pt x="1463" y="1753"/>
                </a:cubicBezTo>
                <a:cubicBezTo>
                  <a:pt x="1484" y="1753"/>
                  <a:pt x="1505" y="1762"/>
                  <a:pt x="1518" y="1774"/>
                </a:cubicBezTo>
                <a:lnTo>
                  <a:pt x="1661" y="1918"/>
                </a:lnTo>
                <a:cubicBezTo>
                  <a:pt x="1676" y="1933"/>
                  <a:pt x="1697" y="1941"/>
                  <a:pt x="1717" y="1941"/>
                </a:cubicBezTo>
                <a:cubicBezTo>
                  <a:pt x="1738" y="1941"/>
                  <a:pt x="1758" y="1933"/>
                  <a:pt x="1774" y="1918"/>
                </a:cubicBezTo>
                <a:lnTo>
                  <a:pt x="1917" y="1774"/>
                </a:lnTo>
                <a:cubicBezTo>
                  <a:pt x="1948" y="1744"/>
                  <a:pt x="1948" y="1692"/>
                  <a:pt x="1917" y="1662"/>
                </a:cubicBezTo>
                <a:lnTo>
                  <a:pt x="1774" y="1528"/>
                </a:lnTo>
                <a:cubicBezTo>
                  <a:pt x="1753" y="1498"/>
                  <a:pt x="1743" y="1457"/>
                  <a:pt x="1764" y="1426"/>
                </a:cubicBezTo>
                <a:cubicBezTo>
                  <a:pt x="1784" y="1395"/>
                  <a:pt x="1794" y="1354"/>
                  <a:pt x="1805" y="1313"/>
                </a:cubicBezTo>
                <a:cubicBezTo>
                  <a:pt x="1815" y="1282"/>
                  <a:pt x="1846" y="1262"/>
                  <a:pt x="1887" y="1262"/>
                </a:cubicBezTo>
                <a:lnTo>
                  <a:pt x="2081" y="1262"/>
                </a:lnTo>
                <a:cubicBezTo>
                  <a:pt x="2122" y="1262"/>
                  <a:pt x="2163" y="1221"/>
                  <a:pt x="2163" y="1180"/>
                </a:cubicBezTo>
                <a:lnTo>
                  <a:pt x="2163" y="985"/>
                </a:lnTo>
                <a:cubicBezTo>
                  <a:pt x="2163" y="934"/>
                  <a:pt x="2122" y="903"/>
                  <a:pt x="2081" y="903"/>
                </a:cubicBezTo>
                <a:lnTo>
                  <a:pt x="1887" y="903"/>
                </a:lnTo>
                <a:cubicBezTo>
                  <a:pt x="1846" y="903"/>
                  <a:pt x="1815" y="883"/>
                  <a:pt x="1805" y="842"/>
                </a:cubicBezTo>
                <a:cubicBezTo>
                  <a:pt x="1794" y="811"/>
                  <a:pt x="1784" y="770"/>
                  <a:pt x="1764" y="739"/>
                </a:cubicBezTo>
                <a:cubicBezTo>
                  <a:pt x="1743" y="698"/>
                  <a:pt x="1753" y="667"/>
                  <a:pt x="1774" y="637"/>
                </a:cubicBezTo>
                <a:lnTo>
                  <a:pt x="1917" y="503"/>
                </a:lnTo>
                <a:cubicBezTo>
                  <a:pt x="1948" y="472"/>
                  <a:pt x="1948" y="421"/>
                  <a:pt x="1917" y="390"/>
                </a:cubicBezTo>
                <a:lnTo>
                  <a:pt x="1774" y="247"/>
                </a:lnTo>
                <a:cubicBezTo>
                  <a:pt x="1758" y="232"/>
                  <a:pt x="1738" y="224"/>
                  <a:pt x="1717" y="224"/>
                </a:cubicBezTo>
                <a:cubicBezTo>
                  <a:pt x="1697" y="224"/>
                  <a:pt x="1676" y="232"/>
                  <a:pt x="1661" y="247"/>
                </a:cubicBezTo>
                <a:lnTo>
                  <a:pt x="1518" y="380"/>
                </a:lnTo>
                <a:cubicBezTo>
                  <a:pt x="1505" y="400"/>
                  <a:pt x="1483" y="407"/>
                  <a:pt x="1462" y="407"/>
                </a:cubicBezTo>
                <a:cubicBezTo>
                  <a:pt x="1449" y="407"/>
                  <a:pt x="1437" y="404"/>
                  <a:pt x="1425" y="401"/>
                </a:cubicBezTo>
                <a:cubicBezTo>
                  <a:pt x="1395" y="380"/>
                  <a:pt x="1354" y="370"/>
                  <a:pt x="1313" y="349"/>
                </a:cubicBezTo>
                <a:cubicBezTo>
                  <a:pt x="1282" y="339"/>
                  <a:pt x="1261" y="308"/>
                  <a:pt x="1261" y="278"/>
                </a:cubicBezTo>
                <a:lnTo>
                  <a:pt x="1261" y="83"/>
                </a:lnTo>
                <a:cubicBezTo>
                  <a:pt x="1261" y="32"/>
                  <a:pt x="1220" y="1"/>
                  <a:pt x="117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9" name="Google Shape;2649;p63"/>
          <p:cNvSpPr/>
          <p:nvPr/>
        </p:nvSpPr>
        <p:spPr>
          <a:xfrm>
            <a:off x="6734913" y="3566665"/>
            <a:ext cx="229161" cy="223269"/>
          </a:xfrm>
          <a:custGeom>
            <a:avLst/>
            <a:gdLst/>
            <a:ahLst/>
            <a:cxnLst/>
            <a:rect l="l" t="t" r="r" b="b"/>
            <a:pathLst>
              <a:path w="4348" h="4236" extrusionOk="0">
                <a:moveTo>
                  <a:pt x="1006" y="1"/>
                </a:moveTo>
                <a:cubicBezTo>
                  <a:pt x="799" y="1"/>
                  <a:pt x="593" y="53"/>
                  <a:pt x="411" y="148"/>
                </a:cubicBezTo>
                <a:cubicBezTo>
                  <a:pt x="175" y="281"/>
                  <a:pt x="11" y="527"/>
                  <a:pt x="1" y="804"/>
                </a:cubicBezTo>
                <a:cubicBezTo>
                  <a:pt x="1" y="1132"/>
                  <a:pt x="226" y="1419"/>
                  <a:pt x="482" y="1624"/>
                </a:cubicBezTo>
                <a:cubicBezTo>
                  <a:pt x="749" y="1829"/>
                  <a:pt x="1046" y="1993"/>
                  <a:pt x="1241" y="2250"/>
                </a:cubicBezTo>
                <a:cubicBezTo>
                  <a:pt x="1497" y="2588"/>
                  <a:pt x="1569" y="3039"/>
                  <a:pt x="1784" y="3408"/>
                </a:cubicBezTo>
                <a:cubicBezTo>
                  <a:pt x="1989" y="3767"/>
                  <a:pt x="2317" y="4033"/>
                  <a:pt x="2717" y="4156"/>
                </a:cubicBezTo>
                <a:cubicBezTo>
                  <a:pt x="2869" y="4201"/>
                  <a:pt x="3066" y="4236"/>
                  <a:pt x="3263" y="4236"/>
                </a:cubicBezTo>
                <a:cubicBezTo>
                  <a:pt x="3520" y="4236"/>
                  <a:pt x="3776" y="4177"/>
                  <a:pt x="3927" y="4003"/>
                </a:cubicBezTo>
                <a:cubicBezTo>
                  <a:pt x="4214" y="3664"/>
                  <a:pt x="4347" y="3223"/>
                  <a:pt x="4296" y="2783"/>
                </a:cubicBezTo>
                <a:cubicBezTo>
                  <a:pt x="4224" y="2332"/>
                  <a:pt x="4019" y="1922"/>
                  <a:pt x="3722" y="1593"/>
                </a:cubicBezTo>
                <a:cubicBezTo>
                  <a:pt x="3425" y="1265"/>
                  <a:pt x="3086" y="978"/>
                  <a:pt x="2717" y="732"/>
                </a:cubicBezTo>
                <a:cubicBezTo>
                  <a:pt x="2256" y="394"/>
                  <a:pt x="1754" y="76"/>
                  <a:pt x="1190" y="15"/>
                </a:cubicBezTo>
                <a:cubicBezTo>
                  <a:pt x="1129" y="5"/>
                  <a:pt x="1068" y="1"/>
                  <a:pt x="10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0" name="Google Shape;2650;p63"/>
          <p:cNvSpPr/>
          <p:nvPr/>
        </p:nvSpPr>
        <p:spPr>
          <a:xfrm>
            <a:off x="6957544" y="3522918"/>
            <a:ext cx="147521" cy="234074"/>
          </a:xfrm>
          <a:custGeom>
            <a:avLst/>
            <a:gdLst/>
            <a:ahLst/>
            <a:cxnLst/>
            <a:rect l="l" t="t" r="r" b="b"/>
            <a:pathLst>
              <a:path w="2799" h="4441" extrusionOk="0">
                <a:moveTo>
                  <a:pt x="1776" y="1"/>
                </a:moveTo>
                <a:cubicBezTo>
                  <a:pt x="1425" y="1"/>
                  <a:pt x="1091" y="173"/>
                  <a:pt x="892" y="476"/>
                </a:cubicBezTo>
                <a:cubicBezTo>
                  <a:pt x="677" y="804"/>
                  <a:pt x="666" y="1234"/>
                  <a:pt x="533" y="1593"/>
                </a:cubicBezTo>
                <a:cubicBezTo>
                  <a:pt x="400" y="1962"/>
                  <a:pt x="154" y="2280"/>
                  <a:pt x="62" y="2659"/>
                </a:cubicBezTo>
                <a:cubicBezTo>
                  <a:pt x="0" y="2987"/>
                  <a:pt x="31" y="3336"/>
                  <a:pt x="164" y="3643"/>
                </a:cubicBezTo>
                <a:cubicBezTo>
                  <a:pt x="246" y="3859"/>
                  <a:pt x="431" y="4351"/>
                  <a:pt x="677" y="4433"/>
                </a:cubicBezTo>
                <a:cubicBezTo>
                  <a:pt x="697" y="4438"/>
                  <a:pt x="718" y="4440"/>
                  <a:pt x="739" y="4440"/>
                </a:cubicBezTo>
                <a:cubicBezTo>
                  <a:pt x="843" y="4440"/>
                  <a:pt x="950" y="4383"/>
                  <a:pt x="1036" y="4340"/>
                </a:cubicBezTo>
                <a:cubicBezTo>
                  <a:pt x="1210" y="4279"/>
                  <a:pt x="1384" y="4238"/>
                  <a:pt x="1548" y="4166"/>
                </a:cubicBezTo>
                <a:cubicBezTo>
                  <a:pt x="1907" y="4012"/>
                  <a:pt x="2173" y="3715"/>
                  <a:pt x="2286" y="3346"/>
                </a:cubicBezTo>
                <a:cubicBezTo>
                  <a:pt x="2419" y="2916"/>
                  <a:pt x="2317" y="2444"/>
                  <a:pt x="2450" y="2003"/>
                </a:cubicBezTo>
                <a:cubicBezTo>
                  <a:pt x="2532" y="1696"/>
                  <a:pt x="2717" y="1419"/>
                  <a:pt x="2758" y="1101"/>
                </a:cubicBezTo>
                <a:cubicBezTo>
                  <a:pt x="2799" y="640"/>
                  <a:pt x="2522" y="199"/>
                  <a:pt x="2081" y="45"/>
                </a:cubicBezTo>
                <a:cubicBezTo>
                  <a:pt x="1980" y="15"/>
                  <a:pt x="1877" y="1"/>
                  <a:pt x="177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1" name="Google Shape;2651;p63"/>
          <p:cNvSpPr/>
          <p:nvPr/>
        </p:nvSpPr>
        <p:spPr>
          <a:xfrm>
            <a:off x="7000764" y="3832675"/>
            <a:ext cx="168076" cy="87653"/>
          </a:xfrm>
          <a:custGeom>
            <a:avLst/>
            <a:gdLst/>
            <a:ahLst/>
            <a:cxnLst/>
            <a:rect l="l" t="t" r="r" b="b"/>
            <a:pathLst>
              <a:path w="3189" h="1663" extrusionOk="0">
                <a:moveTo>
                  <a:pt x="1091" y="0"/>
                </a:moveTo>
                <a:cubicBezTo>
                  <a:pt x="1076" y="0"/>
                  <a:pt x="1061" y="1"/>
                  <a:pt x="1046" y="1"/>
                </a:cubicBezTo>
                <a:cubicBezTo>
                  <a:pt x="687" y="22"/>
                  <a:pt x="359" y="227"/>
                  <a:pt x="185" y="545"/>
                </a:cubicBezTo>
                <a:cubicBezTo>
                  <a:pt x="41" y="811"/>
                  <a:pt x="0" y="1242"/>
                  <a:pt x="154" y="1498"/>
                </a:cubicBezTo>
                <a:cubicBezTo>
                  <a:pt x="225" y="1621"/>
                  <a:pt x="345" y="1663"/>
                  <a:pt x="476" y="1663"/>
                </a:cubicBezTo>
                <a:cubicBezTo>
                  <a:pt x="629" y="1663"/>
                  <a:pt x="796" y="1605"/>
                  <a:pt x="913" y="1549"/>
                </a:cubicBezTo>
                <a:cubicBezTo>
                  <a:pt x="1128" y="1436"/>
                  <a:pt x="1333" y="1272"/>
                  <a:pt x="1569" y="1211"/>
                </a:cubicBezTo>
                <a:cubicBezTo>
                  <a:pt x="1687" y="1186"/>
                  <a:pt x="1812" y="1172"/>
                  <a:pt x="1936" y="1172"/>
                </a:cubicBezTo>
                <a:cubicBezTo>
                  <a:pt x="2017" y="1172"/>
                  <a:pt x="2097" y="1178"/>
                  <a:pt x="2174" y="1190"/>
                </a:cubicBezTo>
                <a:cubicBezTo>
                  <a:pt x="2227" y="1196"/>
                  <a:pt x="2280" y="1198"/>
                  <a:pt x="2334" y="1198"/>
                </a:cubicBezTo>
                <a:cubicBezTo>
                  <a:pt x="2488" y="1198"/>
                  <a:pt x="2644" y="1177"/>
                  <a:pt x="2789" y="1139"/>
                </a:cubicBezTo>
                <a:cubicBezTo>
                  <a:pt x="2983" y="1078"/>
                  <a:pt x="3137" y="903"/>
                  <a:pt x="3168" y="698"/>
                </a:cubicBezTo>
                <a:cubicBezTo>
                  <a:pt x="3188" y="411"/>
                  <a:pt x="2922" y="186"/>
                  <a:pt x="2645" y="124"/>
                </a:cubicBezTo>
                <a:cubicBezTo>
                  <a:pt x="2531" y="99"/>
                  <a:pt x="2416" y="93"/>
                  <a:pt x="2300" y="93"/>
                </a:cubicBezTo>
                <a:cubicBezTo>
                  <a:pt x="2187" y="93"/>
                  <a:pt x="2074" y="99"/>
                  <a:pt x="1962" y="99"/>
                </a:cubicBezTo>
                <a:cubicBezTo>
                  <a:pt x="1909" y="99"/>
                  <a:pt x="1857" y="97"/>
                  <a:pt x="1805" y="93"/>
                </a:cubicBezTo>
                <a:cubicBezTo>
                  <a:pt x="1563" y="74"/>
                  <a:pt x="1331" y="0"/>
                  <a:pt x="109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2" name="Google Shape;2652;p63"/>
          <p:cNvSpPr/>
          <p:nvPr/>
        </p:nvSpPr>
        <p:spPr>
          <a:xfrm>
            <a:off x="6971564" y="3859714"/>
            <a:ext cx="107571" cy="187586"/>
          </a:xfrm>
          <a:custGeom>
            <a:avLst/>
            <a:gdLst/>
            <a:ahLst/>
            <a:cxnLst/>
            <a:rect l="l" t="t" r="r" b="b"/>
            <a:pathLst>
              <a:path w="2041" h="3559" fill="none" extrusionOk="0">
                <a:moveTo>
                  <a:pt x="1" y="3558"/>
                </a:moveTo>
                <a:cubicBezTo>
                  <a:pt x="1" y="3558"/>
                  <a:pt x="277" y="185"/>
                  <a:pt x="2041" y="1"/>
                </a:cubicBezTo>
              </a:path>
            </a:pathLst>
          </a:custGeom>
          <a:noFill/>
          <a:ln w="2300" cap="flat" cmpd="sng">
            <a:solidFill>
              <a:srgbClr val="FF7900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3" name="Google Shape;2653;p63"/>
          <p:cNvSpPr/>
          <p:nvPr/>
        </p:nvSpPr>
        <p:spPr>
          <a:xfrm>
            <a:off x="6958072" y="3612256"/>
            <a:ext cx="73523" cy="476107"/>
          </a:xfrm>
          <a:custGeom>
            <a:avLst/>
            <a:gdLst/>
            <a:ahLst/>
            <a:cxnLst/>
            <a:rect l="l" t="t" r="r" b="b"/>
            <a:pathLst>
              <a:path w="1395" h="9033" fill="none" extrusionOk="0">
                <a:moveTo>
                  <a:pt x="287" y="9032"/>
                </a:moveTo>
                <a:cubicBezTo>
                  <a:pt x="287" y="9032"/>
                  <a:pt x="0" y="3773"/>
                  <a:pt x="1395" y="1"/>
                </a:cubicBezTo>
              </a:path>
            </a:pathLst>
          </a:custGeom>
          <a:noFill/>
          <a:ln w="2300" cap="flat" cmpd="sng">
            <a:solidFill>
              <a:srgbClr val="FF7900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4" name="Google Shape;2654;p63"/>
          <p:cNvSpPr/>
          <p:nvPr/>
        </p:nvSpPr>
        <p:spPr>
          <a:xfrm>
            <a:off x="6816502" y="3626856"/>
            <a:ext cx="161594" cy="296691"/>
          </a:xfrm>
          <a:custGeom>
            <a:avLst/>
            <a:gdLst/>
            <a:ahLst/>
            <a:cxnLst/>
            <a:rect l="l" t="t" r="r" b="b"/>
            <a:pathLst>
              <a:path w="3066" h="5629" fill="none" extrusionOk="0">
                <a:moveTo>
                  <a:pt x="3004" y="5628"/>
                </a:moveTo>
                <a:cubicBezTo>
                  <a:pt x="3004" y="5628"/>
                  <a:pt x="3066" y="2010"/>
                  <a:pt x="1" y="0"/>
                </a:cubicBezTo>
              </a:path>
            </a:pathLst>
          </a:custGeom>
          <a:noFill/>
          <a:ln w="2300" cap="flat" cmpd="sng">
            <a:solidFill>
              <a:srgbClr val="FF7900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5" name="Google Shape;2655;p63"/>
          <p:cNvSpPr/>
          <p:nvPr/>
        </p:nvSpPr>
        <p:spPr>
          <a:xfrm>
            <a:off x="6851605" y="4040761"/>
            <a:ext cx="239966" cy="173987"/>
          </a:xfrm>
          <a:custGeom>
            <a:avLst/>
            <a:gdLst/>
            <a:ahLst/>
            <a:cxnLst/>
            <a:rect l="l" t="t" r="r" b="b"/>
            <a:pathLst>
              <a:path w="4553" h="3301" extrusionOk="0">
                <a:moveTo>
                  <a:pt x="329" y="0"/>
                </a:moveTo>
                <a:cubicBezTo>
                  <a:pt x="329" y="0"/>
                  <a:pt x="1" y="1691"/>
                  <a:pt x="903" y="3301"/>
                </a:cubicBezTo>
                <a:lnTo>
                  <a:pt x="3661" y="3301"/>
                </a:lnTo>
                <a:cubicBezTo>
                  <a:pt x="4553" y="1691"/>
                  <a:pt x="4235" y="0"/>
                  <a:pt x="42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6" name="Google Shape;2656;p63"/>
          <p:cNvSpPr/>
          <p:nvPr/>
        </p:nvSpPr>
        <p:spPr>
          <a:xfrm>
            <a:off x="6854872" y="4040761"/>
            <a:ext cx="234010" cy="36790"/>
          </a:xfrm>
          <a:custGeom>
            <a:avLst/>
            <a:gdLst/>
            <a:ahLst/>
            <a:cxnLst/>
            <a:rect l="l" t="t" r="r" b="b"/>
            <a:pathLst>
              <a:path w="4440" h="698" extrusionOk="0">
                <a:moveTo>
                  <a:pt x="52" y="0"/>
                </a:moveTo>
                <a:cubicBezTo>
                  <a:pt x="21" y="226"/>
                  <a:pt x="0" y="461"/>
                  <a:pt x="0" y="697"/>
                </a:cubicBezTo>
                <a:lnTo>
                  <a:pt x="4439" y="697"/>
                </a:lnTo>
                <a:cubicBezTo>
                  <a:pt x="4419" y="256"/>
                  <a:pt x="4388" y="0"/>
                  <a:pt x="438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7" name="Google Shape;2657;p63"/>
          <p:cNvSpPr/>
          <p:nvPr/>
        </p:nvSpPr>
        <p:spPr>
          <a:xfrm>
            <a:off x="7369814" y="1383450"/>
            <a:ext cx="126439" cy="195123"/>
          </a:xfrm>
          <a:custGeom>
            <a:avLst/>
            <a:gdLst/>
            <a:ahLst/>
            <a:cxnLst/>
            <a:rect l="l" t="t" r="r" b="b"/>
            <a:pathLst>
              <a:path w="2399" h="3702" extrusionOk="0">
                <a:moveTo>
                  <a:pt x="0" y="0"/>
                </a:moveTo>
                <a:lnTo>
                  <a:pt x="0" y="3701"/>
                </a:lnTo>
                <a:lnTo>
                  <a:pt x="2399" y="3701"/>
                </a:lnTo>
                <a:lnTo>
                  <a:pt x="239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8" name="Google Shape;2658;p63"/>
          <p:cNvSpPr/>
          <p:nvPr/>
        </p:nvSpPr>
        <p:spPr>
          <a:xfrm>
            <a:off x="7317371" y="1260275"/>
            <a:ext cx="231322" cy="143733"/>
          </a:xfrm>
          <a:custGeom>
            <a:avLst/>
            <a:gdLst/>
            <a:ahLst/>
            <a:cxnLst/>
            <a:rect l="l" t="t" r="r" b="b"/>
            <a:pathLst>
              <a:path w="4389" h="2727" extrusionOk="0">
                <a:moveTo>
                  <a:pt x="2194" y="0"/>
                </a:moveTo>
                <a:lnTo>
                  <a:pt x="1" y="2727"/>
                </a:lnTo>
                <a:lnTo>
                  <a:pt x="4388" y="2727"/>
                </a:lnTo>
                <a:lnTo>
                  <a:pt x="219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9" name="Google Shape;2659;p63"/>
          <p:cNvSpPr/>
          <p:nvPr/>
        </p:nvSpPr>
        <p:spPr>
          <a:xfrm>
            <a:off x="6363701" y="1920004"/>
            <a:ext cx="127019" cy="195070"/>
          </a:xfrm>
          <a:custGeom>
            <a:avLst/>
            <a:gdLst/>
            <a:ahLst/>
            <a:cxnLst/>
            <a:rect l="l" t="t" r="r" b="b"/>
            <a:pathLst>
              <a:path w="2410" h="3701" extrusionOk="0">
                <a:moveTo>
                  <a:pt x="1" y="0"/>
                </a:moveTo>
                <a:lnTo>
                  <a:pt x="1" y="3701"/>
                </a:lnTo>
                <a:lnTo>
                  <a:pt x="2410" y="3701"/>
                </a:lnTo>
                <a:lnTo>
                  <a:pt x="241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0" name="Google Shape;2660;p63"/>
          <p:cNvSpPr/>
          <p:nvPr/>
        </p:nvSpPr>
        <p:spPr>
          <a:xfrm>
            <a:off x="6311838" y="2094516"/>
            <a:ext cx="230742" cy="143786"/>
          </a:xfrm>
          <a:custGeom>
            <a:avLst/>
            <a:gdLst/>
            <a:ahLst/>
            <a:cxnLst/>
            <a:rect l="l" t="t" r="r" b="b"/>
            <a:pathLst>
              <a:path w="4378" h="2728" extrusionOk="0">
                <a:moveTo>
                  <a:pt x="1" y="0"/>
                </a:moveTo>
                <a:lnTo>
                  <a:pt x="2184" y="2727"/>
                </a:lnTo>
                <a:lnTo>
                  <a:pt x="43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1" name="Google Shape;2661;p63"/>
          <p:cNvSpPr/>
          <p:nvPr/>
        </p:nvSpPr>
        <p:spPr>
          <a:xfrm>
            <a:off x="8130578" y="1417499"/>
            <a:ext cx="261522" cy="261008"/>
          </a:xfrm>
          <a:custGeom>
            <a:avLst/>
            <a:gdLst/>
            <a:ahLst/>
            <a:cxnLst/>
            <a:rect l="l" t="t" r="r" b="b"/>
            <a:pathLst>
              <a:path w="4962" h="4952" fill="none" extrusionOk="0">
                <a:moveTo>
                  <a:pt x="2850" y="205"/>
                </a:moveTo>
                <a:cubicBezTo>
                  <a:pt x="4101" y="410"/>
                  <a:pt x="4962" y="1589"/>
                  <a:pt x="4757" y="2850"/>
                </a:cubicBezTo>
                <a:cubicBezTo>
                  <a:pt x="4552" y="4101"/>
                  <a:pt x="3363" y="4952"/>
                  <a:pt x="2112" y="4747"/>
                </a:cubicBezTo>
                <a:cubicBezTo>
                  <a:pt x="861" y="4542"/>
                  <a:pt x="0" y="3363"/>
                  <a:pt x="205" y="2112"/>
                </a:cubicBezTo>
                <a:cubicBezTo>
                  <a:pt x="410" y="851"/>
                  <a:pt x="1599" y="0"/>
                  <a:pt x="2850" y="205"/>
                </a:cubicBezTo>
                <a:close/>
              </a:path>
            </a:pathLst>
          </a:custGeom>
          <a:noFill/>
          <a:ln w="27425" cap="flat" cmpd="sng">
            <a:solidFill>
              <a:schemeClr val="l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2" name="Google Shape;2662;p63"/>
          <p:cNvSpPr/>
          <p:nvPr/>
        </p:nvSpPr>
        <p:spPr>
          <a:xfrm>
            <a:off x="8139222" y="1547684"/>
            <a:ext cx="60558" cy="105415"/>
          </a:xfrm>
          <a:custGeom>
            <a:avLst/>
            <a:gdLst/>
            <a:ahLst/>
            <a:cxnLst/>
            <a:rect l="l" t="t" r="r" b="b"/>
            <a:pathLst>
              <a:path w="1149" h="2000" fill="none" extrusionOk="0">
                <a:moveTo>
                  <a:pt x="1148" y="2000"/>
                </a:moveTo>
                <a:cubicBezTo>
                  <a:pt x="441" y="1590"/>
                  <a:pt x="0" y="831"/>
                  <a:pt x="0" y="1"/>
                </a:cubicBezTo>
              </a:path>
            </a:pathLst>
          </a:custGeom>
          <a:noFill/>
          <a:ln w="27425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3" name="Google Shape;2663;p63"/>
          <p:cNvSpPr/>
          <p:nvPr/>
        </p:nvSpPr>
        <p:spPr>
          <a:xfrm>
            <a:off x="8139222" y="1426143"/>
            <a:ext cx="121590" cy="121596"/>
          </a:xfrm>
          <a:custGeom>
            <a:avLst/>
            <a:gdLst/>
            <a:ahLst/>
            <a:cxnLst/>
            <a:rect l="l" t="t" r="r" b="b"/>
            <a:pathLst>
              <a:path w="2307" h="2307" fill="none" extrusionOk="0">
                <a:moveTo>
                  <a:pt x="0" y="2307"/>
                </a:moveTo>
                <a:cubicBezTo>
                  <a:pt x="0" y="1036"/>
                  <a:pt x="1036" y="0"/>
                  <a:pt x="2307" y="0"/>
                </a:cubicBezTo>
              </a:path>
            </a:pathLst>
          </a:custGeom>
          <a:solidFill>
            <a:schemeClr val="accent5"/>
          </a:solidFill>
          <a:ln w="27425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4" name="Google Shape;2664;p63"/>
          <p:cNvSpPr/>
          <p:nvPr/>
        </p:nvSpPr>
        <p:spPr>
          <a:xfrm>
            <a:off x="5538636" y="1453708"/>
            <a:ext cx="109732" cy="109737"/>
          </a:xfrm>
          <a:custGeom>
            <a:avLst/>
            <a:gdLst/>
            <a:ahLst/>
            <a:cxnLst/>
            <a:rect l="l" t="t" r="r" b="b"/>
            <a:pathLst>
              <a:path w="2082" h="2082" extrusionOk="0">
                <a:moveTo>
                  <a:pt x="288" y="0"/>
                </a:moveTo>
                <a:cubicBezTo>
                  <a:pt x="134" y="0"/>
                  <a:pt x="1" y="133"/>
                  <a:pt x="1" y="297"/>
                </a:cubicBezTo>
                <a:lnTo>
                  <a:pt x="1" y="1784"/>
                </a:lnTo>
                <a:cubicBezTo>
                  <a:pt x="1" y="1948"/>
                  <a:pt x="134" y="2081"/>
                  <a:pt x="288" y="2081"/>
                </a:cubicBezTo>
                <a:lnTo>
                  <a:pt x="1784" y="2081"/>
                </a:lnTo>
                <a:cubicBezTo>
                  <a:pt x="1949" y="2081"/>
                  <a:pt x="2082" y="1948"/>
                  <a:pt x="2082" y="1784"/>
                </a:cubicBezTo>
                <a:lnTo>
                  <a:pt x="2082" y="297"/>
                </a:lnTo>
                <a:cubicBezTo>
                  <a:pt x="2082" y="133"/>
                  <a:pt x="1949" y="0"/>
                  <a:pt x="17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5" name="Google Shape;2665;p63"/>
          <p:cNvSpPr/>
          <p:nvPr/>
        </p:nvSpPr>
        <p:spPr>
          <a:xfrm>
            <a:off x="5567308" y="1488811"/>
            <a:ext cx="52441" cy="39478"/>
          </a:xfrm>
          <a:custGeom>
            <a:avLst/>
            <a:gdLst/>
            <a:ahLst/>
            <a:cxnLst/>
            <a:rect l="l" t="t" r="r" b="b"/>
            <a:pathLst>
              <a:path w="995" h="749" fill="none" extrusionOk="0">
                <a:moveTo>
                  <a:pt x="0" y="482"/>
                </a:moveTo>
                <a:lnTo>
                  <a:pt x="236" y="749"/>
                </a:lnTo>
                <a:lnTo>
                  <a:pt x="994" y="0"/>
                </a:lnTo>
              </a:path>
            </a:pathLst>
          </a:custGeom>
          <a:noFill/>
          <a:ln w="7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6" name="Google Shape;2666;p63"/>
          <p:cNvSpPr/>
          <p:nvPr/>
        </p:nvSpPr>
        <p:spPr>
          <a:xfrm>
            <a:off x="8441229" y="3104375"/>
            <a:ext cx="109732" cy="109737"/>
          </a:xfrm>
          <a:custGeom>
            <a:avLst/>
            <a:gdLst/>
            <a:ahLst/>
            <a:cxnLst/>
            <a:rect l="l" t="t" r="r" b="b"/>
            <a:pathLst>
              <a:path w="2082" h="2082" extrusionOk="0">
                <a:moveTo>
                  <a:pt x="288" y="0"/>
                </a:moveTo>
                <a:cubicBezTo>
                  <a:pt x="134" y="0"/>
                  <a:pt x="1" y="134"/>
                  <a:pt x="1" y="298"/>
                </a:cubicBezTo>
                <a:lnTo>
                  <a:pt x="1" y="1784"/>
                </a:lnTo>
                <a:cubicBezTo>
                  <a:pt x="1" y="1948"/>
                  <a:pt x="134" y="2081"/>
                  <a:pt x="288" y="2081"/>
                </a:cubicBezTo>
                <a:lnTo>
                  <a:pt x="1784" y="2081"/>
                </a:lnTo>
                <a:cubicBezTo>
                  <a:pt x="1949" y="2081"/>
                  <a:pt x="2082" y="1948"/>
                  <a:pt x="2082" y="1784"/>
                </a:cubicBezTo>
                <a:lnTo>
                  <a:pt x="2082" y="298"/>
                </a:lnTo>
                <a:cubicBezTo>
                  <a:pt x="2082" y="134"/>
                  <a:pt x="1949" y="0"/>
                  <a:pt x="17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7" name="Google Shape;2667;p63"/>
          <p:cNvSpPr/>
          <p:nvPr/>
        </p:nvSpPr>
        <p:spPr>
          <a:xfrm>
            <a:off x="8469902" y="3139478"/>
            <a:ext cx="52441" cy="39478"/>
          </a:xfrm>
          <a:custGeom>
            <a:avLst/>
            <a:gdLst/>
            <a:ahLst/>
            <a:cxnLst/>
            <a:rect l="l" t="t" r="r" b="b"/>
            <a:pathLst>
              <a:path w="995" h="749" fill="none" extrusionOk="0">
                <a:moveTo>
                  <a:pt x="0" y="482"/>
                </a:moveTo>
                <a:lnTo>
                  <a:pt x="236" y="749"/>
                </a:lnTo>
                <a:lnTo>
                  <a:pt x="994" y="1"/>
                </a:lnTo>
              </a:path>
            </a:pathLst>
          </a:custGeom>
          <a:noFill/>
          <a:ln w="7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8" name="Google Shape;2668;p63"/>
          <p:cNvSpPr/>
          <p:nvPr/>
        </p:nvSpPr>
        <p:spPr>
          <a:xfrm>
            <a:off x="5003191" y="2458666"/>
            <a:ext cx="163227" cy="163762"/>
          </a:xfrm>
          <a:custGeom>
            <a:avLst/>
            <a:gdLst/>
            <a:ahLst/>
            <a:cxnLst/>
            <a:rect l="l" t="t" r="r" b="b"/>
            <a:pathLst>
              <a:path w="3097" h="3107" extrusionOk="0">
                <a:moveTo>
                  <a:pt x="431" y="1"/>
                </a:moveTo>
                <a:cubicBezTo>
                  <a:pt x="195" y="1"/>
                  <a:pt x="1" y="196"/>
                  <a:pt x="1" y="442"/>
                </a:cubicBezTo>
                <a:lnTo>
                  <a:pt x="1" y="2666"/>
                </a:lnTo>
                <a:cubicBezTo>
                  <a:pt x="1" y="2912"/>
                  <a:pt x="195" y="3107"/>
                  <a:pt x="431" y="3107"/>
                </a:cubicBezTo>
                <a:lnTo>
                  <a:pt x="2666" y="3107"/>
                </a:lnTo>
                <a:cubicBezTo>
                  <a:pt x="2902" y="3107"/>
                  <a:pt x="3096" y="2912"/>
                  <a:pt x="3096" y="2666"/>
                </a:cubicBezTo>
                <a:lnTo>
                  <a:pt x="3096" y="442"/>
                </a:lnTo>
                <a:cubicBezTo>
                  <a:pt x="3096" y="196"/>
                  <a:pt x="2902" y="1"/>
                  <a:pt x="266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9" name="Google Shape;2669;p63"/>
          <p:cNvSpPr/>
          <p:nvPr/>
        </p:nvSpPr>
        <p:spPr>
          <a:xfrm>
            <a:off x="5045883" y="2511109"/>
            <a:ext cx="77845" cy="58400"/>
          </a:xfrm>
          <a:custGeom>
            <a:avLst/>
            <a:gdLst/>
            <a:ahLst/>
            <a:cxnLst/>
            <a:rect l="l" t="t" r="r" b="b"/>
            <a:pathLst>
              <a:path w="1477" h="1108" fill="none" extrusionOk="0">
                <a:moveTo>
                  <a:pt x="0" y="718"/>
                </a:moveTo>
                <a:lnTo>
                  <a:pt x="349" y="1107"/>
                </a:lnTo>
                <a:lnTo>
                  <a:pt x="1477" y="0"/>
                </a:lnTo>
              </a:path>
            </a:pathLst>
          </a:custGeom>
          <a:noFill/>
          <a:ln w="105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0" name="Google Shape;2670;p63"/>
          <p:cNvSpPr/>
          <p:nvPr/>
        </p:nvSpPr>
        <p:spPr>
          <a:xfrm>
            <a:off x="6196201" y="1552586"/>
            <a:ext cx="43851" cy="46488"/>
          </a:xfrm>
          <a:custGeom>
            <a:avLst/>
            <a:gdLst/>
            <a:ahLst/>
            <a:cxnLst/>
            <a:rect l="l" t="t" r="r" b="b"/>
            <a:pathLst>
              <a:path w="832" h="882" extrusionOk="0">
                <a:moveTo>
                  <a:pt x="1" y="0"/>
                </a:moveTo>
                <a:lnTo>
                  <a:pt x="1" y="882"/>
                </a:lnTo>
                <a:lnTo>
                  <a:pt x="831" y="882"/>
                </a:lnTo>
                <a:lnTo>
                  <a:pt x="83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1" name="Google Shape;2671;p63"/>
          <p:cNvSpPr/>
          <p:nvPr/>
        </p:nvSpPr>
        <p:spPr>
          <a:xfrm>
            <a:off x="6258341" y="1525020"/>
            <a:ext cx="43851" cy="74054"/>
          </a:xfrm>
          <a:custGeom>
            <a:avLst/>
            <a:gdLst/>
            <a:ahLst/>
            <a:cxnLst/>
            <a:rect l="l" t="t" r="r" b="b"/>
            <a:pathLst>
              <a:path w="832" h="1405" extrusionOk="0">
                <a:moveTo>
                  <a:pt x="1" y="0"/>
                </a:moveTo>
                <a:lnTo>
                  <a:pt x="1" y="1405"/>
                </a:lnTo>
                <a:lnTo>
                  <a:pt x="831" y="1405"/>
                </a:lnTo>
                <a:lnTo>
                  <a:pt x="83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2" name="Google Shape;2672;p63"/>
          <p:cNvSpPr/>
          <p:nvPr/>
        </p:nvSpPr>
        <p:spPr>
          <a:xfrm>
            <a:off x="6321009" y="1489338"/>
            <a:ext cx="43851" cy="109737"/>
          </a:xfrm>
          <a:custGeom>
            <a:avLst/>
            <a:gdLst/>
            <a:ahLst/>
            <a:cxnLst/>
            <a:rect l="l" t="t" r="r" b="b"/>
            <a:pathLst>
              <a:path w="832" h="2082" extrusionOk="0">
                <a:moveTo>
                  <a:pt x="1" y="1"/>
                </a:moveTo>
                <a:lnTo>
                  <a:pt x="1" y="2082"/>
                </a:lnTo>
                <a:lnTo>
                  <a:pt x="831" y="2082"/>
                </a:lnTo>
                <a:lnTo>
                  <a:pt x="831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3" name="Google Shape;2673;p63"/>
          <p:cNvSpPr/>
          <p:nvPr/>
        </p:nvSpPr>
        <p:spPr>
          <a:xfrm>
            <a:off x="6383730" y="1444485"/>
            <a:ext cx="43271" cy="154591"/>
          </a:xfrm>
          <a:custGeom>
            <a:avLst/>
            <a:gdLst/>
            <a:ahLst/>
            <a:cxnLst/>
            <a:rect l="l" t="t" r="r" b="b"/>
            <a:pathLst>
              <a:path w="821" h="2933" extrusionOk="0">
                <a:moveTo>
                  <a:pt x="0" y="1"/>
                </a:moveTo>
                <a:lnTo>
                  <a:pt x="0" y="2933"/>
                </a:lnTo>
                <a:lnTo>
                  <a:pt x="820" y="2933"/>
                </a:lnTo>
                <a:lnTo>
                  <a:pt x="8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4" name="Google Shape;2674;p63"/>
          <p:cNvSpPr/>
          <p:nvPr/>
        </p:nvSpPr>
        <p:spPr>
          <a:xfrm>
            <a:off x="5681312" y="4038600"/>
            <a:ext cx="74578" cy="113479"/>
          </a:xfrm>
          <a:custGeom>
            <a:avLst/>
            <a:gdLst/>
            <a:ahLst/>
            <a:cxnLst/>
            <a:rect l="l" t="t" r="r" b="b"/>
            <a:pathLst>
              <a:path w="1415" h="2153" extrusionOk="0">
                <a:moveTo>
                  <a:pt x="1251" y="0"/>
                </a:moveTo>
                <a:lnTo>
                  <a:pt x="0" y="82"/>
                </a:lnTo>
                <a:lnTo>
                  <a:pt x="123" y="2153"/>
                </a:lnTo>
                <a:lnTo>
                  <a:pt x="1415" y="2153"/>
                </a:lnTo>
                <a:lnTo>
                  <a:pt x="1251" y="0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5" name="Google Shape;2675;p63"/>
          <p:cNvSpPr/>
          <p:nvPr/>
        </p:nvSpPr>
        <p:spPr>
          <a:xfrm>
            <a:off x="5329549" y="4051566"/>
            <a:ext cx="72996" cy="98352"/>
          </a:xfrm>
          <a:custGeom>
            <a:avLst/>
            <a:gdLst/>
            <a:ahLst/>
            <a:cxnLst/>
            <a:rect l="l" t="t" r="r" b="b"/>
            <a:pathLst>
              <a:path w="1385" h="1866" extrusionOk="0">
                <a:moveTo>
                  <a:pt x="226" y="0"/>
                </a:moveTo>
                <a:lnTo>
                  <a:pt x="0" y="1825"/>
                </a:lnTo>
                <a:lnTo>
                  <a:pt x="1251" y="1866"/>
                </a:lnTo>
                <a:lnTo>
                  <a:pt x="1384" y="185"/>
                </a:lnTo>
                <a:lnTo>
                  <a:pt x="226" y="0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6" name="Google Shape;2676;p63"/>
          <p:cNvSpPr/>
          <p:nvPr/>
        </p:nvSpPr>
        <p:spPr>
          <a:xfrm>
            <a:off x="5322539" y="3011400"/>
            <a:ext cx="435501" cy="1097476"/>
          </a:xfrm>
          <a:custGeom>
            <a:avLst/>
            <a:gdLst/>
            <a:ahLst/>
            <a:cxnLst/>
            <a:rect l="l" t="t" r="r" b="b"/>
            <a:pathLst>
              <a:path w="8263" h="20822" extrusionOk="0">
                <a:moveTo>
                  <a:pt x="2512" y="1"/>
                </a:moveTo>
                <a:lnTo>
                  <a:pt x="0" y="20822"/>
                </a:lnTo>
                <a:lnTo>
                  <a:pt x="1538" y="20822"/>
                </a:lnTo>
                <a:lnTo>
                  <a:pt x="5187" y="5670"/>
                </a:lnTo>
                <a:lnTo>
                  <a:pt x="6746" y="20822"/>
                </a:lnTo>
                <a:lnTo>
                  <a:pt x="8263" y="20822"/>
                </a:lnTo>
                <a:lnTo>
                  <a:pt x="788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7" name="Google Shape;2677;p63"/>
          <p:cNvSpPr/>
          <p:nvPr/>
        </p:nvSpPr>
        <p:spPr>
          <a:xfrm>
            <a:off x="5937412" y="2505680"/>
            <a:ext cx="114581" cy="113532"/>
          </a:xfrm>
          <a:custGeom>
            <a:avLst/>
            <a:gdLst/>
            <a:ahLst/>
            <a:cxnLst/>
            <a:rect l="l" t="t" r="r" b="b"/>
            <a:pathLst>
              <a:path w="2174" h="2154" extrusionOk="0">
                <a:moveTo>
                  <a:pt x="2061" y="1"/>
                </a:moveTo>
                <a:cubicBezTo>
                  <a:pt x="2061" y="1"/>
                  <a:pt x="1282" y="206"/>
                  <a:pt x="1087" y="257"/>
                </a:cubicBezTo>
                <a:cubicBezTo>
                  <a:pt x="667" y="380"/>
                  <a:pt x="554" y="585"/>
                  <a:pt x="554" y="585"/>
                </a:cubicBezTo>
                <a:cubicBezTo>
                  <a:pt x="585" y="482"/>
                  <a:pt x="615" y="390"/>
                  <a:pt x="656" y="298"/>
                </a:cubicBezTo>
                <a:cubicBezTo>
                  <a:pt x="687" y="206"/>
                  <a:pt x="667" y="103"/>
                  <a:pt x="595" y="31"/>
                </a:cubicBezTo>
                <a:cubicBezTo>
                  <a:pt x="595" y="31"/>
                  <a:pt x="451" y="247"/>
                  <a:pt x="400" y="318"/>
                </a:cubicBezTo>
                <a:cubicBezTo>
                  <a:pt x="164" y="677"/>
                  <a:pt x="216" y="995"/>
                  <a:pt x="236" y="1221"/>
                </a:cubicBezTo>
                <a:cubicBezTo>
                  <a:pt x="257" y="1446"/>
                  <a:pt x="0" y="1938"/>
                  <a:pt x="0" y="1938"/>
                </a:cubicBezTo>
                <a:lnTo>
                  <a:pt x="605" y="2153"/>
                </a:lnTo>
                <a:cubicBezTo>
                  <a:pt x="677" y="1887"/>
                  <a:pt x="779" y="1631"/>
                  <a:pt x="892" y="1385"/>
                </a:cubicBezTo>
                <a:cubicBezTo>
                  <a:pt x="974" y="1251"/>
                  <a:pt x="1343" y="1057"/>
                  <a:pt x="1569" y="923"/>
                </a:cubicBezTo>
                <a:cubicBezTo>
                  <a:pt x="1815" y="770"/>
                  <a:pt x="1723" y="687"/>
                  <a:pt x="1723" y="687"/>
                </a:cubicBezTo>
                <a:cubicBezTo>
                  <a:pt x="1979" y="554"/>
                  <a:pt x="1846" y="462"/>
                  <a:pt x="1846" y="462"/>
                </a:cubicBezTo>
                <a:cubicBezTo>
                  <a:pt x="2030" y="359"/>
                  <a:pt x="1928" y="257"/>
                  <a:pt x="1928" y="257"/>
                </a:cubicBezTo>
                <a:cubicBezTo>
                  <a:pt x="2153" y="165"/>
                  <a:pt x="2174" y="1"/>
                  <a:pt x="2061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8" name="Google Shape;2678;p63"/>
          <p:cNvSpPr/>
          <p:nvPr/>
        </p:nvSpPr>
        <p:spPr>
          <a:xfrm>
            <a:off x="5392217" y="2489499"/>
            <a:ext cx="357762" cy="521962"/>
          </a:xfrm>
          <a:custGeom>
            <a:avLst/>
            <a:gdLst/>
            <a:ahLst/>
            <a:cxnLst/>
            <a:rect l="l" t="t" r="r" b="b"/>
            <a:pathLst>
              <a:path w="6788" h="9903" extrusionOk="0">
                <a:moveTo>
                  <a:pt x="4183" y="0"/>
                </a:moveTo>
                <a:lnTo>
                  <a:pt x="2276" y="10"/>
                </a:lnTo>
                <a:cubicBezTo>
                  <a:pt x="2276" y="10"/>
                  <a:pt x="718" y="461"/>
                  <a:pt x="359" y="564"/>
                </a:cubicBezTo>
                <a:cubicBezTo>
                  <a:pt x="1" y="656"/>
                  <a:pt x="359" y="2912"/>
                  <a:pt x="841" y="5515"/>
                </a:cubicBezTo>
                <a:cubicBezTo>
                  <a:pt x="1323" y="8109"/>
                  <a:pt x="1190" y="9903"/>
                  <a:pt x="1190" y="9903"/>
                </a:cubicBezTo>
                <a:lnTo>
                  <a:pt x="6562" y="9903"/>
                </a:lnTo>
                <a:cubicBezTo>
                  <a:pt x="6562" y="9903"/>
                  <a:pt x="6787" y="1517"/>
                  <a:pt x="6664" y="1230"/>
                </a:cubicBezTo>
                <a:cubicBezTo>
                  <a:pt x="6439" y="718"/>
                  <a:pt x="4183" y="0"/>
                  <a:pt x="418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9" name="Google Shape;2679;p63"/>
          <p:cNvSpPr/>
          <p:nvPr/>
        </p:nvSpPr>
        <p:spPr>
          <a:xfrm>
            <a:off x="5519714" y="2392203"/>
            <a:ext cx="83801" cy="145420"/>
          </a:xfrm>
          <a:custGeom>
            <a:avLst/>
            <a:gdLst/>
            <a:ahLst/>
            <a:cxnLst/>
            <a:rect l="l" t="t" r="r" b="b"/>
            <a:pathLst>
              <a:path w="1590" h="2759" extrusionOk="0">
                <a:moveTo>
                  <a:pt x="175" y="1"/>
                </a:moveTo>
                <a:cubicBezTo>
                  <a:pt x="175" y="1"/>
                  <a:pt x="226" y="1282"/>
                  <a:pt x="1" y="1805"/>
                </a:cubicBezTo>
                <a:lnTo>
                  <a:pt x="278" y="2318"/>
                </a:lnTo>
                <a:lnTo>
                  <a:pt x="995" y="2758"/>
                </a:lnTo>
                <a:lnTo>
                  <a:pt x="1457" y="2420"/>
                </a:lnTo>
                <a:lnTo>
                  <a:pt x="1590" y="2020"/>
                </a:lnTo>
                <a:lnTo>
                  <a:pt x="1590" y="1"/>
                </a:lnTo>
                <a:close/>
              </a:path>
            </a:pathLst>
          </a:custGeom>
          <a:solidFill>
            <a:srgbClr val="FFAA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0" name="Google Shape;2680;p63"/>
          <p:cNvSpPr/>
          <p:nvPr/>
        </p:nvSpPr>
        <p:spPr>
          <a:xfrm>
            <a:off x="5495416" y="2272295"/>
            <a:ext cx="76791" cy="106575"/>
          </a:xfrm>
          <a:custGeom>
            <a:avLst/>
            <a:gdLst/>
            <a:ahLst/>
            <a:cxnLst/>
            <a:rect l="l" t="t" r="r" b="b"/>
            <a:pathLst>
              <a:path w="1457" h="2022" extrusionOk="0">
                <a:moveTo>
                  <a:pt x="747" y="0"/>
                </a:moveTo>
                <a:cubicBezTo>
                  <a:pt x="650" y="0"/>
                  <a:pt x="552" y="39"/>
                  <a:pt x="472" y="103"/>
                </a:cubicBezTo>
                <a:cubicBezTo>
                  <a:pt x="400" y="205"/>
                  <a:pt x="339" y="318"/>
                  <a:pt x="298" y="441"/>
                </a:cubicBezTo>
                <a:cubicBezTo>
                  <a:pt x="236" y="564"/>
                  <a:pt x="134" y="677"/>
                  <a:pt x="83" y="810"/>
                </a:cubicBezTo>
                <a:cubicBezTo>
                  <a:pt x="1" y="974"/>
                  <a:pt x="1" y="1158"/>
                  <a:pt x="62" y="1322"/>
                </a:cubicBezTo>
                <a:cubicBezTo>
                  <a:pt x="103" y="1425"/>
                  <a:pt x="165" y="1517"/>
                  <a:pt x="226" y="1630"/>
                </a:cubicBezTo>
                <a:cubicBezTo>
                  <a:pt x="257" y="1702"/>
                  <a:pt x="277" y="1784"/>
                  <a:pt x="318" y="1845"/>
                </a:cubicBezTo>
                <a:cubicBezTo>
                  <a:pt x="402" y="1975"/>
                  <a:pt x="586" y="2021"/>
                  <a:pt x="727" y="2021"/>
                </a:cubicBezTo>
                <a:cubicBezTo>
                  <a:pt x="741" y="2021"/>
                  <a:pt x="756" y="2021"/>
                  <a:pt x="769" y="2020"/>
                </a:cubicBezTo>
                <a:cubicBezTo>
                  <a:pt x="923" y="2009"/>
                  <a:pt x="1067" y="1938"/>
                  <a:pt x="1169" y="1825"/>
                </a:cubicBezTo>
                <a:cubicBezTo>
                  <a:pt x="1292" y="1671"/>
                  <a:pt x="1374" y="1486"/>
                  <a:pt x="1395" y="1292"/>
                </a:cubicBezTo>
                <a:cubicBezTo>
                  <a:pt x="1446" y="1087"/>
                  <a:pt x="1456" y="871"/>
                  <a:pt x="1415" y="656"/>
                </a:cubicBezTo>
                <a:cubicBezTo>
                  <a:pt x="1374" y="482"/>
                  <a:pt x="1282" y="328"/>
                  <a:pt x="1159" y="195"/>
                </a:cubicBezTo>
                <a:cubicBezTo>
                  <a:pt x="1067" y="103"/>
                  <a:pt x="954" y="41"/>
                  <a:pt x="831" y="10"/>
                </a:cubicBezTo>
                <a:cubicBezTo>
                  <a:pt x="803" y="3"/>
                  <a:pt x="775" y="0"/>
                  <a:pt x="74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1" name="Google Shape;2681;p63"/>
          <p:cNvSpPr/>
          <p:nvPr/>
        </p:nvSpPr>
        <p:spPr>
          <a:xfrm>
            <a:off x="5527831" y="2281993"/>
            <a:ext cx="132448" cy="178837"/>
          </a:xfrm>
          <a:custGeom>
            <a:avLst/>
            <a:gdLst/>
            <a:ahLst/>
            <a:cxnLst/>
            <a:rect l="l" t="t" r="r" b="b"/>
            <a:pathLst>
              <a:path w="2513" h="3393" extrusionOk="0">
                <a:moveTo>
                  <a:pt x="1718" y="1"/>
                </a:moveTo>
                <a:cubicBezTo>
                  <a:pt x="1559" y="1"/>
                  <a:pt x="1400" y="11"/>
                  <a:pt x="1241" y="31"/>
                </a:cubicBezTo>
                <a:cubicBezTo>
                  <a:pt x="575" y="124"/>
                  <a:pt x="1" y="739"/>
                  <a:pt x="134" y="2010"/>
                </a:cubicBezTo>
                <a:cubicBezTo>
                  <a:pt x="246" y="2999"/>
                  <a:pt x="792" y="3392"/>
                  <a:pt x="1280" y="3392"/>
                </a:cubicBezTo>
                <a:cubicBezTo>
                  <a:pt x="1419" y="3392"/>
                  <a:pt x="1554" y="3361"/>
                  <a:pt x="1672" y="3302"/>
                </a:cubicBezTo>
                <a:cubicBezTo>
                  <a:pt x="2512" y="2891"/>
                  <a:pt x="2195" y="31"/>
                  <a:pt x="2195" y="31"/>
                </a:cubicBezTo>
                <a:cubicBezTo>
                  <a:pt x="2036" y="11"/>
                  <a:pt x="1877" y="1"/>
                  <a:pt x="1718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2" name="Google Shape;2682;p63"/>
          <p:cNvSpPr/>
          <p:nvPr/>
        </p:nvSpPr>
        <p:spPr>
          <a:xfrm>
            <a:off x="5504060" y="2353832"/>
            <a:ext cx="31939" cy="40585"/>
          </a:xfrm>
          <a:custGeom>
            <a:avLst/>
            <a:gdLst/>
            <a:ahLst/>
            <a:cxnLst/>
            <a:rect l="l" t="t" r="r" b="b"/>
            <a:pathLst>
              <a:path w="606" h="770" extrusionOk="0">
                <a:moveTo>
                  <a:pt x="381" y="1"/>
                </a:moveTo>
                <a:cubicBezTo>
                  <a:pt x="311" y="1"/>
                  <a:pt x="242" y="32"/>
                  <a:pt x="195" y="93"/>
                </a:cubicBezTo>
                <a:cubicBezTo>
                  <a:pt x="1" y="309"/>
                  <a:pt x="349" y="749"/>
                  <a:pt x="605" y="770"/>
                </a:cubicBezTo>
                <a:lnTo>
                  <a:pt x="575" y="93"/>
                </a:lnTo>
                <a:cubicBezTo>
                  <a:pt x="523" y="32"/>
                  <a:pt x="452" y="1"/>
                  <a:pt x="381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3" name="Google Shape;2683;p63"/>
          <p:cNvSpPr/>
          <p:nvPr/>
        </p:nvSpPr>
        <p:spPr>
          <a:xfrm>
            <a:off x="5518660" y="2236507"/>
            <a:ext cx="188631" cy="85597"/>
          </a:xfrm>
          <a:custGeom>
            <a:avLst/>
            <a:gdLst/>
            <a:ahLst/>
            <a:cxnLst/>
            <a:rect l="l" t="t" r="r" b="b"/>
            <a:pathLst>
              <a:path w="3579" h="1624" extrusionOk="0">
                <a:moveTo>
                  <a:pt x="2586" y="0"/>
                </a:moveTo>
                <a:cubicBezTo>
                  <a:pt x="2300" y="0"/>
                  <a:pt x="2031" y="133"/>
                  <a:pt x="1753" y="238"/>
                </a:cubicBezTo>
                <a:cubicBezTo>
                  <a:pt x="1446" y="351"/>
                  <a:pt x="1118" y="412"/>
                  <a:pt x="790" y="423"/>
                </a:cubicBezTo>
                <a:cubicBezTo>
                  <a:pt x="751" y="420"/>
                  <a:pt x="714" y="419"/>
                  <a:pt x="676" y="419"/>
                </a:cubicBezTo>
                <a:cubicBezTo>
                  <a:pt x="575" y="419"/>
                  <a:pt x="477" y="428"/>
                  <a:pt x="380" y="443"/>
                </a:cubicBezTo>
                <a:cubicBezTo>
                  <a:pt x="246" y="474"/>
                  <a:pt x="134" y="566"/>
                  <a:pt x="72" y="689"/>
                </a:cubicBezTo>
                <a:cubicBezTo>
                  <a:pt x="0" y="843"/>
                  <a:pt x="113" y="976"/>
                  <a:pt x="226" y="1069"/>
                </a:cubicBezTo>
                <a:cubicBezTo>
                  <a:pt x="369" y="1192"/>
                  <a:pt x="544" y="1274"/>
                  <a:pt x="739" y="1304"/>
                </a:cubicBezTo>
                <a:cubicBezTo>
                  <a:pt x="815" y="1315"/>
                  <a:pt x="892" y="1315"/>
                  <a:pt x="969" y="1315"/>
                </a:cubicBezTo>
                <a:cubicBezTo>
                  <a:pt x="1046" y="1315"/>
                  <a:pt x="1123" y="1315"/>
                  <a:pt x="1200" y="1325"/>
                </a:cubicBezTo>
                <a:cubicBezTo>
                  <a:pt x="1374" y="1366"/>
                  <a:pt x="1559" y="1417"/>
                  <a:pt x="1723" y="1489"/>
                </a:cubicBezTo>
                <a:cubicBezTo>
                  <a:pt x="1954" y="1581"/>
                  <a:pt x="2193" y="1624"/>
                  <a:pt x="2440" y="1624"/>
                </a:cubicBezTo>
                <a:cubicBezTo>
                  <a:pt x="2468" y="1624"/>
                  <a:pt x="2495" y="1623"/>
                  <a:pt x="2522" y="1622"/>
                </a:cubicBezTo>
                <a:cubicBezTo>
                  <a:pt x="2799" y="1602"/>
                  <a:pt x="3045" y="1458"/>
                  <a:pt x="3219" y="1243"/>
                </a:cubicBezTo>
                <a:cubicBezTo>
                  <a:pt x="3578" y="751"/>
                  <a:pt x="3250" y="54"/>
                  <a:pt x="2645" y="2"/>
                </a:cubicBezTo>
                <a:cubicBezTo>
                  <a:pt x="2625" y="1"/>
                  <a:pt x="2605" y="0"/>
                  <a:pt x="25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4" name="Google Shape;2684;p63"/>
          <p:cNvSpPr/>
          <p:nvPr/>
        </p:nvSpPr>
        <p:spPr>
          <a:xfrm>
            <a:off x="5512177" y="2479221"/>
            <a:ext cx="60031" cy="77269"/>
          </a:xfrm>
          <a:custGeom>
            <a:avLst/>
            <a:gdLst/>
            <a:ahLst/>
            <a:cxnLst/>
            <a:rect l="l" t="t" r="r" b="b"/>
            <a:pathLst>
              <a:path w="1139" h="1466" extrusionOk="0">
                <a:moveTo>
                  <a:pt x="195" y="0"/>
                </a:moveTo>
                <a:lnTo>
                  <a:pt x="0" y="205"/>
                </a:lnTo>
                <a:cubicBezTo>
                  <a:pt x="31" y="482"/>
                  <a:pt x="93" y="769"/>
                  <a:pt x="185" y="1036"/>
                </a:cubicBezTo>
                <a:cubicBezTo>
                  <a:pt x="299" y="1357"/>
                  <a:pt x="478" y="1466"/>
                  <a:pt x="650" y="1466"/>
                </a:cubicBezTo>
                <a:cubicBezTo>
                  <a:pt x="895" y="1466"/>
                  <a:pt x="1126" y="1246"/>
                  <a:pt x="1138" y="1107"/>
                </a:cubicBezTo>
                <a:cubicBezTo>
                  <a:pt x="380" y="615"/>
                  <a:pt x="195" y="0"/>
                  <a:pt x="1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5" name="Google Shape;2685;p63"/>
          <p:cNvSpPr/>
          <p:nvPr/>
        </p:nvSpPr>
        <p:spPr>
          <a:xfrm>
            <a:off x="5572157" y="2479749"/>
            <a:ext cx="47593" cy="74528"/>
          </a:xfrm>
          <a:custGeom>
            <a:avLst/>
            <a:gdLst/>
            <a:ahLst/>
            <a:cxnLst/>
            <a:rect l="l" t="t" r="r" b="b"/>
            <a:pathLst>
              <a:path w="903" h="1414" extrusionOk="0">
                <a:moveTo>
                  <a:pt x="595" y="1"/>
                </a:moveTo>
                <a:cubicBezTo>
                  <a:pt x="574" y="441"/>
                  <a:pt x="349" y="841"/>
                  <a:pt x="0" y="1097"/>
                </a:cubicBezTo>
                <a:cubicBezTo>
                  <a:pt x="23" y="1211"/>
                  <a:pt x="252" y="1413"/>
                  <a:pt x="444" y="1413"/>
                </a:cubicBezTo>
                <a:cubicBezTo>
                  <a:pt x="513" y="1413"/>
                  <a:pt x="577" y="1388"/>
                  <a:pt x="626" y="1323"/>
                </a:cubicBezTo>
                <a:cubicBezTo>
                  <a:pt x="902" y="964"/>
                  <a:pt x="769" y="185"/>
                  <a:pt x="769" y="185"/>
                </a:cubicBezTo>
                <a:lnTo>
                  <a:pt x="59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6" name="Google Shape;2686;p63"/>
          <p:cNvSpPr/>
          <p:nvPr/>
        </p:nvSpPr>
        <p:spPr>
          <a:xfrm>
            <a:off x="5397066" y="3015775"/>
            <a:ext cx="101088" cy="133508"/>
          </a:xfrm>
          <a:custGeom>
            <a:avLst/>
            <a:gdLst/>
            <a:ahLst/>
            <a:cxnLst/>
            <a:rect l="l" t="t" r="r" b="b"/>
            <a:pathLst>
              <a:path w="1918" h="2533" extrusionOk="0">
                <a:moveTo>
                  <a:pt x="729" y="0"/>
                </a:moveTo>
                <a:lnTo>
                  <a:pt x="1" y="390"/>
                </a:lnTo>
                <a:lnTo>
                  <a:pt x="216" y="871"/>
                </a:lnTo>
                <a:cubicBezTo>
                  <a:pt x="431" y="1343"/>
                  <a:pt x="554" y="1404"/>
                  <a:pt x="688" y="1897"/>
                </a:cubicBezTo>
                <a:cubicBezTo>
                  <a:pt x="749" y="2184"/>
                  <a:pt x="954" y="2419"/>
                  <a:pt x="1231" y="2532"/>
                </a:cubicBezTo>
                <a:lnTo>
                  <a:pt x="1918" y="1589"/>
                </a:lnTo>
                <a:cubicBezTo>
                  <a:pt x="1815" y="1374"/>
                  <a:pt x="1682" y="1179"/>
                  <a:pt x="1508" y="1005"/>
                </a:cubicBezTo>
                <a:cubicBezTo>
                  <a:pt x="1272" y="820"/>
                  <a:pt x="729" y="0"/>
                  <a:pt x="729" y="0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7" name="Google Shape;2687;p63"/>
          <p:cNvSpPr/>
          <p:nvPr/>
        </p:nvSpPr>
        <p:spPr>
          <a:xfrm>
            <a:off x="5291706" y="2523495"/>
            <a:ext cx="166495" cy="559332"/>
          </a:xfrm>
          <a:custGeom>
            <a:avLst/>
            <a:gdLst/>
            <a:ahLst/>
            <a:cxnLst/>
            <a:rect l="l" t="t" r="r" b="b"/>
            <a:pathLst>
              <a:path w="3159" h="10612" extrusionOk="0">
                <a:moveTo>
                  <a:pt x="2184" y="1"/>
                </a:moveTo>
                <a:cubicBezTo>
                  <a:pt x="2184" y="1"/>
                  <a:pt x="1385" y="42"/>
                  <a:pt x="1016" y="1508"/>
                </a:cubicBezTo>
                <a:cubicBezTo>
                  <a:pt x="636" y="2964"/>
                  <a:pt x="175" y="5352"/>
                  <a:pt x="52" y="6377"/>
                </a:cubicBezTo>
                <a:cubicBezTo>
                  <a:pt x="1" y="6808"/>
                  <a:pt x="2297" y="10611"/>
                  <a:pt x="2297" y="10611"/>
                </a:cubicBezTo>
                <a:cubicBezTo>
                  <a:pt x="2297" y="10611"/>
                  <a:pt x="2758" y="10191"/>
                  <a:pt x="3158" y="9842"/>
                </a:cubicBezTo>
                <a:cubicBezTo>
                  <a:pt x="3158" y="9842"/>
                  <a:pt x="1887" y="7187"/>
                  <a:pt x="1887" y="6213"/>
                </a:cubicBezTo>
                <a:cubicBezTo>
                  <a:pt x="1887" y="6213"/>
                  <a:pt x="3035" y="3046"/>
                  <a:pt x="3066" y="2082"/>
                </a:cubicBezTo>
                <a:cubicBezTo>
                  <a:pt x="3107" y="1129"/>
                  <a:pt x="3117" y="93"/>
                  <a:pt x="21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8" name="Google Shape;2688;p63"/>
          <p:cNvSpPr/>
          <p:nvPr/>
        </p:nvSpPr>
        <p:spPr>
          <a:xfrm>
            <a:off x="5655538" y="2553011"/>
            <a:ext cx="326771" cy="360203"/>
          </a:xfrm>
          <a:custGeom>
            <a:avLst/>
            <a:gdLst/>
            <a:ahLst/>
            <a:cxnLst/>
            <a:rect l="l" t="t" r="r" b="b"/>
            <a:pathLst>
              <a:path w="6200" h="6834" extrusionOk="0">
                <a:moveTo>
                  <a:pt x="1369" y="1"/>
                </a:moveTo>
                <a:cubicBezTo>
                  <a:pt x="0" y="1"/>
                  <a:pt x="386" y="1632"/>
                  <a:pt x="520" y="1891"/>
                </a:cubicBezTo>
                <a:cubicBezTo>
                  <a:pt x="663" y="2178"/>
                  <a:pt x="2447" y="4679"/>
                  <a:pt x="3472" y="5971"/>
                </a:cubicBezTo>
                <a:cubicBezTo>
                  <a:pt x="3978" y="6608"/>
                  <a:pt x="4374" y="6834"/>
                  <a:pt x="4668" y="6834"/>
                </a:cubicBezTo>
                <a:cubicBezTo>
                  <a:pt x="4971" y="6834"/>
                  <a:pt x="5168" y="6595"/>
                  <a:pt x="5266" y="6320"/>
                </a:cubicBezTo>
                <a:cubicBezTo>
                  <a:pt x="5451" y="5787"/>
                  <a:pt x="6199" y="938"/>
                  <a:pt x="6199" y="938"/>
                </a:cubicBezTo>
                <a:cubicBezTo>
                  <a:pt x="6046" y="730"/>
                  <a:pt x="5806" y="602"/>
                  <a:pt x="5555" y="602"/>
                </a:cubicBezTo>
                <a:cubicBezTo>
                  <a:pt x="5520" y="602"/>
                  <a:pt x="5485" y="605"/>
                  <a:pt x="5451" y="610"/>
                </a:cubicBezTo>
                <a:lnTo>
                  <a:pt x="4046" y="4198"/>
                </a:lnTo>
                <a:lnTo>
                  <a:pt x="3472" y="3152"/>
                </a:lnTo>
                <a:cubicBezTo>
                  <a:pt x="2878" y="2106"/>
                  <a:pt x="1976" y="77"/>
                  <a:pt x="1678" y="25"/>
                </a:cubicBezTo>
                <a:cubicBezTo>
                  <a:pt x="1566" y="9"/>
                  <a:pt x="1463" y="1"/>
                  <a:pt x="136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9" name="Google Shape;2689;p63"/>
          <p:cNvSpPr/>
          <p:nvPr/>
        </p:nvSpPr>
        <p:spPr>
          <a:xfrm>
            <a:off x="5664551" y="4144488"/>
            <a:ext cx="217250" cy="65937"/>
          </a:xfrm>
          <a:custGeom>
            <a:avLst/>
            <a:gdLst/>
            <a:ahLst/>
            <a:cxnLst/>
            <a:rect l="l" t="t" r="r" b="b"/>
            <a:pathLst>
              <a:path w="4122" h="1251" extrusionOk="0">
                <a:moveTo>
                  <a:pt x="441" y="0"/>
                </a:moveTo>
                <a:cubicBezTo>
                  <a:pt x="0" y="595"/>
                  <a:pt x="349" y="1251"/>
                  <a:pt x="349" y="1251"/>
                </a:cubicBezTo>
                <a:lnTo>
                  <a:pt x="4121" y="1251"/>
                </a:lnTo>
                <a:cubicBezTo>
                  <a:pt x="3701" y="431"/>
                  <a:pt x="2553" y="820"/>
                  <a:pt x="2163" y="410"/>
                </a:cubicBezTo>
                <a:cubicBezTo>
                  <a:pt x="1774" y="0"/>
                  <a:pt x="1641" y="0"/>
                  <a:pt x="1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0" name="Google Shape;2690;p63"/>
          <p:cNvSpPr/>
          <p:nvPr/>
        </p:nvSpPr>
        <p:spPr>
          <a:xfrm>
            <a:off x="5299296" y="4131838"/>
            <a:ext cx="107044" cy="78587"/>
          </a:xfrm>
          <a:custGeom>
            <a:avLst/>
            <a:gdLst/>
            <a:ahLst/>
            <a:cxnLst/>
            <a:rect l="l" t="t" r="r" b="b"/>
            <a:pathLst>
              <a:path w="2031" h="1491" extrusionOk="0">
                <a:moveTo>
                  <a:pt x="1187" y="1"/>
                </a:moveTo>
                <a:cubicBezTo>
                  <a:pt x="828" y="1"/>
                  <a:pt x="472" y="110"/>
                  <a:pt x="441" y="240"/>
                </a:cubicBezTo>
                <a:cubicBezTo>
                  <a:pt x="339" y="661"/>
                  <a:pt x="0" y="1009"/>
                  <a:pt x="144" y="1491"/>
                </a:cubicBezTo>
                <a:lnTo>
                  <a:pt x="1969" y="1491"/>
                </a:lnTo>
                <a:cubicBezTo>
                  <a:pt x="2030" y="1122"/>
                  <a:pt x="2020" y="753"/>
                  <a:pt x="1948" y="384"/>
                </a:cubicBezTo>
                <a:cubicBezTo>
                  <a:pt x="1883" y="102"/>
                  <a:pt x="1533" y="1"/>
                  <a:pt x="118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1" name="Google Shape;2691;p63"/>
          <p:cNvSpPr/>
          <p:nvPr/>
        </p:nvSpPr>
        <p:spPr>
          <a:xfrm>
            <a:off x="5446768" y="3073015"/>
            <a:ext cx="69254" cy="91395"/>
          </a:xfrm>
          <a:custGeom>
            <a:avLst/>
            <a:gdLst/>
            <a:ahLst/>
            <a:cxnLst/>
            <a:rect l="l" t="t" r="r" b="b"/>
            <a:pathLst>
              <a:path w="1314" h="1734" extrusionOk="0">
                <a:moveTo>
                  <a:pt x="1067" y="1"/>
                </a:moveTo>
                <a:lnTo>
                  <a:pt x="1" y="1569"/>
                </a:lnTo>
                <a:lnTo>
                  <a:pt x="247" y="1733"/>
                </a:lnTo>
                <a:lnTo>
                  <a:pt x="1313" y="175"/>
                </a:lnTo>
                <a:lnTo>
                  <a:pt x="1067" y="1"/>
                </a:lnTo>
                <a:close/>
              </a:path>
            </a:pathLst>
          </a:custGeom>
          <a:solidFill>
            <a:srgbClr val="003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2" name="Google Shape;2692;p63"/>
          <p:cNvSpPr/>
          <p:nvPr/>
        </p:nvSpPr>
        <p:spPr>
          <a:xfrm>
            <a:off x="5454885" y="3011400"/>
            <a:ext cx="283711" cy="20609"/>
          </a:xfrm>
          <a:custGeom>
            <a:avLst/>
            <a:gdLst/>
            <a:ahLst/>
            <a:cxnLst/>
            <a:rect l="l" t="t" r="r" b="b"/>
            <a:pathLst>
              <a:path w="5383" h="391" extrusionOk="0">
                <a:moveTo>
                  <a:pt x="1" y="1"/>
                </a:moveTo>
                <a:lnTo>
                  <a:pt x="1" y="391"/>
                </a:lnTo>
                <a:lnTo>
                  <a:pt x="5383" y="391"/>
                </a:lnTo>
                <a:lnTo>
                  <a:pt x="5383" y="1"/>
                </a:lnTo>
                <a:close/>
              </a:path>
            </a:pathLst>
          </a:custGeom>
          <a:solidFill>
            <a:srgbClr val="003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3" name="Google Shape;2693;p63"/>
          <p:cNvSpPr/>
          <p:nvPr/>
        </p:nvSpPr>
        <p:spPr>
          <a:xfrm>
            <a:off x="5595927" y="3162721"/>
            <a:ext cx="39476" cy="278875"/>
          </a:xfrm>
          <a:custGeom>
            <a:avLst/>
            <a:gdLst/>
            <a:ahLst/>
            <a:cxnLst/>
            <a:rect l="l" t="t" r="r" b="b"/>
            <a:pathLst>
              <a:path w="749" h="5291" extrusionOk="0">
                <a:moveTo>
                  <a:pt x="749" y="0"/>
                </a:moveTo>
                <a:lnTo>
                  <a:pt x="0" y="2799"/>
                </a:lnTo>
                <a:lnTo>
                  <a:pt x="257" y="5290"/>
                </a:lnTo>
                <a:lnTo>
                  <a:pt x="749" y="0"/>
                </a:lnTo>
                <a:close/>
              </a:path>
            </a:pathLst>
          </a:custGeom>
          <a:solidFill>
            <a:srgbClr val="003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4" name="Google Shape;2694;p63"/>
          <p:cNvSpPr/>
          <p:nvPr/>
        </p:nvSpPr>
        <p:spPr>
          <a:xfrm>
            <a:off x="5743980" y="2634284"/>
            <a:ext cx="26511" cy="144840"/>
          </a:xfrm>
          <a:custGeom>
            <a:avLst/>
            <a:gdLst/>
            <a:ahLst/>
            <a:cxnLst/>
            <a:rect l="l" t="t" r="r" b="b"/>
            <a:pathLst>
              <a:path w="503" h="2748" extrusionOk="0">
                <a:moveTo>
                  <a:pt x="31" y="0"/>
                </a:moveTo>
                <a:lnTo>
                  <a:pt x="0" y="2051"/>
                </a:lnTo>
                <a:lnTo>
                  <a:pt x="503" y="2748"/>
                </a:lnTo>
                <a:lnTo>
                  <a:pt x="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5" name="Google Shape;2695;p63"/>
          <p:cNvSpPr/>
          <p:nvPr/>
        </p:nvSpPr>
        <p:spPr>
          <a:xfrm>
            <a:off x="5428954" y="2671021"/>
            <a:ext cx="18447" cy="130293"/>
          </a:xfrm>
          <a:custGeom>
            <a:avLst/>
            <a:gdLst/>
            <a:ahLst/>
            <a:cxnLst/>
            <a:rect l="l" t="t" r="r" b="b"/>
            <a:pathLst>
              <a:path w="350" h="2472" extrusionOk="0">
                <a:moveTo>
                  <a:pt x="349" y="1"/>
                </a:moveTo>
                <a:lnTo>
                  <a:pt x="1" y="1262"/>
                </a:lnTo>
                <a:cubicBezTo>
                  <a:pt x="11" y="1395"/>
                  <a:pt x="226" y="2471"/>
                  <a:pt x="226" y="2471"/>
                </a:cubicBezTo>
                <a:lnTo>
                  <a:pt x="349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6" name="Google Shape;2696;p63"/>
          <p:cNvSpPr/>
          <p:nvPr/>
        </p:nvSpPr>
        <p:spPr>
          <a:xfrm>
            <a:off x="8019262" y="3627383"/>
            <a:ext cx="150262" cy="581996"/>
          </a:xfrm>
          <a:custGeom>
            <a:avLst/>
            <a:gdLst/>
            <a:ahLst/>
            <a:cxnLst/>
            <a:rect l="l" t="t" r="r" b="b"/>
            <a:pathLst>
              <a:path w="2851" h="11042" extrusionOk="0">
                <a:moveTo>
                  <a:pt x="0" y="1"/>
                </a:moveTo>
                <a:lnTo>
                  <a:pt x="2491" y="10888"/>
                </a:lnTo>
                <a:cubicBezTo>
                  <a:pt x="2507" y="10990"/>
                  <a:pt x="2589" y="11041"/>
                  <a:pt x="2671" y="11041"/>
                </a:cubicBezTo>
                <a:cubicBezTo>
                  <a:pt x="2753" y="11041"/>
                  <a:pt x="2835" y="10990"/>
                  <a:pt x="2850" y="10888"/>
                </a:cubicBezTo>
                <a:lnTo>
                  <a:pt x="93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7" name="Google Shape;2697;p63"/>
          <p:cNvSpPr/>
          <p:nvPr/>
        </p:nvSpPr>
        <p:spPr>
          <a:xfrm>
            <a:off x="7688055" y="3627383"/>
            <a:ext cx="150262" cy="581996"/>
          </a:xfrm>
          <a:custGeom>
            <a:avLst/>
            <a:gdLst/>
            <a:ahLst/>
            <a:cxnLst/>
            <a:rect l="l" t="t" r="r" b="b"/>
            <a:pathLst>
              <a:path w="2851" h="11042" extrusionOk="0">
                <a:moveTo>
                  <a:pt x="0" y="1"/>
                </a:moveTo>
                <a:lnTo>
                  <a:pt x="2491" y="10888"/>
                </a:lnTo>
                <a:cubicBezTo>
                  <a:pt x="2507" y="10990"/>
                  <a:pt x="2589" y="11041"/>
                  <a:pt x="2671" y="11041"/>
                </a:cubicBezTo>
                <a:cubicBezTo>
                  <a:pt x="2753" y="11041"/>
                  <a:pt x="2835" y="10990"/>
                  <a:pt x="2850" y="10888"/>
                </a:cubicBezTo>
                <a:lnTo>
                  <a:pt x="93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8" name="Google Shape;2698;p63"/>
          <p:cNvSpPr/>
          <p:nvPr/>
        </p:nvSpPr>
        <p:spPr>
          <a:xfrm>
            <a:off x="7345991" y="3627383"/>
            <a:ext cx="150262" cy="581996"/>
          </a:xfrm>
          <a:custGeom>
            <a:avLst/>
            <a:gdLst/>
            <a:ahLst/>
            <a:cxnLst/>
            <a:rect l="l" t="t" r="r" b="b"/>
            <a:pathLst>
              <a:path w="2851" h="11042" extrusionOk="0">
                <a:moveTo>
                  <a:pt x="1928" y="1"/>
                </a:moveTo>
                <a:lnTo>
                  <a:pt x="1" y="10888"/>
                </a:lnTo>
                <a:cubicBezTo>
                  <a:pt x="21" y="10990"/>
                  <a:pt x="103" y="11041"/>
                  <a:pt x="184" y="11041"/>
                </a:cubicBezTo>
                <a:cubicBezTo>
                  <a:pt x="265" y="11041"/>
                  <a:pt x="344" y="10990"/>
                  <a:pt x="360" y="10888"/>
                </a:cubicBezTo>
                <a:lnTo>
                  <a:pt x="2851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9" name="Google Shape;2699;p63"/>
          <p:cNvSpPr/>
          <p:nvPr/>
        </p:nvSpPr>
        <p:spPr>
          <a:xfrm>
            <a:off x="7755045" y="3172419"/>
            <a:ext cx="493319" cy="440424"/>
          </a:xfrm>
          <a:custGeom>
            <a:avLst/>
            <a:gdLst/>
            <a:ahLst/>
            <a:cxnLst/>
            <a:rect l="l" t="t" r="r" b="b"/>
            <a:pathLst>
              <a:path w="9360" h="8356" extrusionOk="0">
                <a:moveTo>
                  <a:pt x="3383" y="1"/>
                </a:moveTo>
                <a:cubicBezTo>
                  <a:pt x="3066" y="1"/>
                  <a:pt x="2768" y="206"/>
                  <a:pt x="2655" y="514"/>
                </a:cubicBezTo>
                <a:lnTo>
                  <a:pt x="185" y="7310"/>
                </a:lnTo>
                <a:cubicBezTo>
                  <a:pt x="0" y="7823"/>
                  <a:pt x="369" y="8356"/>
                  <a:pt x="913" y="8356"/>
                </a:cubicBezTo>
                <a:lnTo>
                  <a:pt x="5977" y="8356"/>
                </a:lnTo>
                <a:cubicBezTo>
                  <a:pt x="6305" y="8356"/>
                  <a:pt x="6592" y="8151"/>
                  <a:pt x="6705" y="7843"/>
                </a:cubicBezTo>
                <a:lnTo>
                  <a:pt x="9175" y="1047"/>
                </a:lnTo>
                <a:cubicBezTo>
                  <a:pt x="9360" y="534"/>
                  <a:pt x="8991" y="1"/>
                  <a:pt x="844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0" name="Google Shape;2700;p63"/>
          <p:cNvSpPr/>
          <p:nvPr/>
        </p:nvSpPr>
        <p:spPr>
          <a:xfrm>
            <a:off x="7395745" y="3612783"/>
            <a:ext cx="714311" cy="28726"/>
          </a:xfrm>
          <a:custGeom>
            <a:avLst/>
            <a:gdLst/>
            <a:ahLst/>
            <a:cxnLst/>
            <a:rect l="l" t="t" r="r" b="b"/>
            <a:pathLst>
              <a:path w="13553" h="545" extrusionOk="0">
                <a:moveTo>
                  <a:pt x="277" y="1"/>
                </a:moveTo>
                <a:cubicBezTo>
                  <a:pt x="123" y="1"/>
                  <a:pt x="0" y="124"/>
                  <a:pt x="0" y="267"/>
                </a:cubicBezTo>
                <a:cubicBezTo>
                  <a:pt x="0" y="421"/>
                  <a:pt x="123" y="544"/>
                  <a:pt x="277" y="544"/>
                </a:cubicBezTo>
                <a:lnTo>
                  <a:pt x="13276" y="544"/>
                </a:lnTo>
                <a:cubicBezTo>
                  <a:pt x="13430" y="544"/>
                  <a:pt x="13553" y="421"/>
                  <a:pt x="13553" y="267"/>
                </a:cubicBezTo>
                <a:cubicBezTo>
                  <a:pt x="13553" y="124"/>
                  <a:pt x="13430" y="1"/>
                  <a:pt x="1327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1" name="Google Shape;2701;p63"/>
          <p:cNvSpPr/>
          <p:nvPr/>
        </p:nvSpPr>
        <p:spPr>
          <a:xfrm>
            <a:off x="7804747" y="3612783"/>
            <a:ext cx="305320" cy="28726"/>
          </a:xfrm>
          <a:custGeom>
            <a:avLst/>
            <a:gdLst/>
            <a:ahLst/>
            <a:cxnLst/>
            <a:rect l="l" t="t" r="r" b="b"/>
            <a:pathLst>
              <a:path w="5793" h="545" extrusionOk="0">
                <a:moveTo>
                  <a:pt x="277" y="1"/>
                </a:moveTo>
                <a:cubicBezTo>
                  <a:pt x="124" y="1"/>
                  <a:pt x="0" y="124"/>
                  <a:pt x="0" y="267"/>
                </a:cubicBezTo>
                <a:cubicBezTo>
                  <a:pt x="0" y="421"/>
                  <a:pt x="124" y="544"/>
                  <a:pt x="277" y="544"/>
                </a:cubicBezTo>
                <a:lnTo>
                  <a:pt x="5516" y="544"/>
                </a:lnTo>
                <a:cubicBezTo>
                  <a:pt x="5670" y="544"/>
                  <a:pt x="5793" y="421"/>
                  <a:pt x="5793" y="267"/>
                </a:cubicBezTo>
                <a:cubicBezTo>
                  <a:pt x="5793" y="124"/>
                  <a:pt x="5670" y="1"/>
                  <a:pt x="55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2" name="Google Shape;2702;p63"/>
          <p:cNvSpPr/>
          <p:nvPr/>
        </p:nvSpPr>
        <p:spPr>
          <a:xfrm>
            <a:off x="7655641" y="3627383"/>
            <a:ext cx="150209" cy="581996"/>
          </a:xfrm>
          <a:custGeom>
            <a:avLst/>
            <a:gdLst/>
            <a:ahLst/>
            <a:cxnLst/>
            <a:rect l="l" t="t" r="r" b="b"/>
            <a:pathLst>
              <a:path w="2850" h="11042" extrusionOk="0">
                <a:moveTo>
                  <a:pt x="1927" y="1"/>
                </a:moveTo>
                <a:lnTo>
                  <a:pt x="0" y="10888"/>
                </a:lnTo>
                <a:cubicBezTo>
                  <a:pt x="15" y="10990"/>
                  <a:pt x="97" y="11041"/>
                  <a:pt x="181" y="11041"/>
                </a:cubicBezTo>
                <a:cubicBezTo>
                  <a:pt x="264" y="11041"/>
                  <a:pt x="349" y="10990"/>
                  <a:pt x="369" y="10888"/>
                </a:cubicBezTo>
                <a:lnTo>
                  <a:pt x="285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3" name="Google Shape;2703;p63"/>
          <p:cNvSpPr/>
          <p:nvPr/>
        </p:nvSpPr>
        <p:spPr>
          <a:xfrm>
            <a:off x="7803640" y="2771849"/>
            <a:ext cx="301051" cy="312766"/>
          </a:xfrm>
          <a:custGeom>
            <a:avLst/>
            <a:gdLst/>
            <a:ahLst/>
            <a:cxnLst/>
            <a:rect l="l" t="t" r="r" b="b"/>
            <a:pathLst>
              <a:path w="5712" h="5934" extrusionOk="0">
                <a:moveTo>
                  <a:pt x="2819" y="0"/>
                </a:moveTo>
                <a:cubicBezTo>
                  <a:pt x="2414" y="0"/>
                  <a:pt x="2050" y="175"/>
                  <a:pt x="1703" y="599"/>
                </a:cubicBezTo>
                <a:cubicBezTo>
                  <a:pt x="1252" y="630"/>
                  <a:pt x="903" y="999"/>
                  <a:pt x="893" y="1440"/>
                </a:cubicBezTo>
                <a:cubicBezTo>
                  <a:pt x="831" y="2250"/>
                  <a:pt x="975" y="2670"/>
                  <a:pt x="626" y="3480"/>
                </a:cubicBezTo>
                <a:cubicBezTo>
                  <a:pt x="278" y="4290"/>
                  <a:pt x="1" y="5387"/>
                  <a:pt x="1457" y="5479"/>
                </a:cubicBezTo>
                <a:cubicBezTo>
                  <a:pt x="2912" y="5581"/>
                  <a:pt x="3363" y="5520"/>
                  <a:pt x="3815" y="5868"/>
                </a:cubicBezTo>
                <a:cubicBezTo>
                  <a:pt x="3872" y="5913"/>
                  <a:pt x="3948" y="5933"/>
                  <a:pt x="4036" y="5933"/>
                </a:cubicBezTo>
                <a:cubicBezTo>
                  <a:pt x="4619" y="5933"/>
                  <a:pt x="5712" y="5029"/>
                  <a:pt x="5239" y="4218"/>
                </a:cubicBezTo>
                <a:cubicBezTo>
                  <a:pt x="4696" y="3285"/>
                  <a:pt x="4481" y="2752"/>
                  <a:pt x="4706" y="2024"/>
                </a:cubicBezTo>
                <a:cubicBezTo>
                  <a:pt x="4932" y="1307"/>
                  <a:pt x="4460" y="517"/>
                  <a:pt x="3589" y="169"/>
                </a:cubicBezTo>
                <a:cubicBezTo>
                  <a:pt x="3314" y="62"/>
                  <a:pt x="3059" y="0"/>
                  <a:pt x="28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4" name="Google Shape;2704;p63"/>
          <p:cNvSpPr/>
          <p:nvPr/>
        </p:nvSpPr>
        <p:spPr>
          <a:xfrm>
            <a:off x="7607520" y="3024314"/>
            <a:ext cx="276701" cy="310816"/>
          </a:xfrm>
          <a:custGeom>
            <a:avLst/>
            <a:gdLst/>
            <a:ahLst/>
            <a:cxnLst/>
            <a:rect l="l" t="t" r="r" b="b"/>
            <a:pathLst>
              <a:path w="5250" h="5897" extrusionOk="0">
                <a:moveTo>
                  <a:pt x="4652" y="0"/>
                </a:moveTo>
                <a:cubicBezTo>
                  <a:pt x="4598" y="0"/>
                  <a:pt x="4538" y="13"/>
                  <a:pt x="4470" y="43"/>
                </a:cubicBezTo>
                <a:cubicBezTo>
                  <a:pt x="4009" y="248"/>
                  <a:pt x="3794" y="1263"/>
                  <a:pt x="3660" y="1653"/>
                </a:cubicBezTo>
                <a:cubicBezTo>
                  <a:pt x="3291" y="2790"/>
                  <a:pt x="2922" y="4605"/>
                  <a:pt x="2922" y="4605"/>
                </a:cubicBezTo>
                <a:lnTo>
                  <a:pt x="1" y="4953"/>
                </a:lnTo>
                <a:lnTo>
                  <a:pt x="1" y="5897"/>
                </a:lnTo>
                <a:cubicBezTo>
                  <a:pt x="1" y="5897"/>
                  <a:pt x="3322" y="5897"/>
                  <a:pt x="3609" y="5681"/>
                </a:cubicBezTo>
                <a:cubicBezTo>
                  <a:pt x="4081" y="5333"/>
                  <a:pt x="4245" y="4728"/>
                  <a:pt x="4747" y="2903"/>
                </a:cubicBezTo>
                <a:cubicBezTo>
                  <a:pt x="5249" y="1078"/>
                  <a:pt x="5044" y="433"/>
                  <a:pt x="5044" y="433"/>
                </a:cubicBezTo>
                <a:cubicBezTo>
                  <a:pt x="5044" y="433"/>
                  <a:pt x="4962" y="0"/>
                  <a:pt x="465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5" name="Google Shape;2705;p63"/>
          <p:cNvSpPr/>
          <p:nvPr/>
        </p:nvSpPr>
        <p:spPr>
          <a:xfrm>
            <a:off x="7798264" y="3010241"/>
            <a:ext cx="304793" cy="389719"/>
          </a:xfrm>
          <a:custGeom>
            <a:avLst/>
            <a:gdLst/>
            <a:ahLst/>
            <a:cxnLst/>
            <a:rect l="l" t="t" r="r" b="b"/>
            <a:pathLst>
              <a:path w="5783" h="7394" extrusionOk="0">
                <a:moveTo>
                  <a:pt x="2570" y="0"/>
                </a:moveTo>
                <a:cubicBezTo>
                  <a:pt x="2141" y="0"/>
                  <a:pt x="1063" y="33"/>
                  <a:pt x="810" y="351"/>
                </a:cubicBezTo>
                <a:cubicBezTo>
                  <a:pt x="482" y="741"/>
                  <a:pt x="226" y="2176"/>
                  <a:pt x="52" y="2832"/>
                </a:cubicBezTo>
                <a:cubicBezTo>
                  <a:pt x="11" y="2945"/>
                  <a:pt x="0" y="3068"/>
                  <a:pt x="0" y="3201"/>
                </a:cubicBezTo>
                <a:cubicBezTo>
                  <a:pt x="0" y="3693"/>
                  <a:pt x="267" y="4144"/>
                  <a:pt x="575" y="4626"/>
                </a:cubicBezTo>
                <a:cubicBezTo>
                  <a:pt x="636" y="4739"/>
                  <a:pt x="687" y="4872"/>
                  <a:pt x="708" y="5005"/>
                </a:cubicBezTo>
                <a:cubicBezTo>
                  <a:pt x="903" y="5846"/>
                  <a:pt x="780" y="7394"/>
                  <a:pt x="780" y="7394"/>
                </a:cubicBezTo>
                <a:lnTo>
                  <a:pt x="4655" y="7394"/>
                </a:lnTo>
                <a:cubicBezTo>
                  <a:pt x="4655" y="7394"/>
                  <a:pt x="5034" y="4862"/>
                  <a:pt x="5167" y="3826"/>
                </a:cubicBezTo>
                <a:cubicBezTo>
                  <a:pt x="5270" y="3047"/>
                  <a:pt x="5782" y="1714"/>
                  <a:pt x="5741" y="915"/>
                </a:cubicBezTo>
                <a:cubicBezTo>
                  <a:pt x="5731" y="669"/>
                  <a:pt x="5659" y="454"/>
                  <a:pt x="5495" y="361"/>
                </a:cubicBezTo>
                <a:cubicBezTo>
                  <a:pt x="4860" y="2"/>
                  <a:pt x="2748" y="2"/>
                  <a:pt x="2748" y="2"/>
                </a:cubicBezTo>
                <a:cubicBezTo>
                  <a:pt x="2748" y="2"/>
                  <a:pt x="2680" y="0"/>
                  <a:pt x="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6" name="Google Shape;2706;p63"/>
          <p:cNvSpPr/>
          <p:nvPr/>
        </p:nvSpPr>
        <p:spPr>
          <a:xfrm>
            <a:off x="7798264" y="3178902"/>
            <a:ext cx="239386" cy="95190"/>
          </a:xfrm>
          <a:custGeom>
            <a:avLst/>
            <a:gdLst/>
            <a:ahLst/>
            <a:cxnLst/>
            <a:rect l="l" t="t" r="r" b="b"/>
            <a:pathLst>
              <a:path w="4542" h="1806" extrusionOk="0">
                <a:moveTo>
                  <a:pt x="0" y="1"/>
                </a:moveTo>
                <a:cubicBezTo>
                  <a:pt x="0" y="493"/>
                  <a:pt x="277" y="944"/>
                  <a:pt x="575" y="1426"/>
                </a:cubicBezTo>
                <a:cubicBezTo>
                  <a:pt x="636" y="1539"/>
                  <a:pt x="687" y="1672"/>
                  <a:pt x="708" y="1805"/>
                </a:cubicBezTo>
                <a:cubicBezTo>
                  <a:pt x="1589" y="1200"/>
                  <a:pt x="4541" y="965"/>
                  <a:pt x="4542" y="965"/>
                </a:cubicBezTo>
                <a:lnTo>
                  <a:pt x="4542" y="965"/>
                </a:lnTo>
                <a:cubicBezTo>
                  <a:pt x="4542" y="965"/>
                  <a:pt x="4305" y="978"/>
                  <a:pt x="3543" y="978"/>
                </a:cubicBezTo>
                <a:cubicBezTo>
                  <a:pt x="3161" y="978"/>
                  <a:pt x="2649" y="975"/>
                  <a:pt x="1969" y="965"/>
                </a:cubicBezTo>
                <a:cubicBezTo>
                  <a:pt x="698" y="944"/>
                  <a:pt x="195" y="401"/>
                  <a:pt x="0" y="1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7" name="Google Shape;2707;p63"/>
          <p:cNvSpPr/>
          <p:nvPr/>
        </p:nvSpPr>
        <p:spPr>
          <a:xfrm>
            <a:off x="8043560" y="3058995"/>
            <a:ext cx="59504" cy="340965"/>
          </a:xfrm>
          <a:custGeom>
            <a:avLst/>
            <a:gdLst/>
            <a:ahLst/>
            <a:cxnLst/>
            <a:rect l="l" t="t" r="r" b="b"/>
            <a:pathLst>
              <a:path w="1129" h="6469" extrusionOk="0">
                <a:moveTo>
                  <a:pt x="1087" y="0"/>
                </a:moveTo>
                <a:lnTo>
                  <a:pt x="185" y="492"/>
                </a:lnTo>
                <a:lnTo>
                  <a:pt x="1" y="6469"/>
                </a:lnTo>
                <a:cubicBezTo>
                  <a:pt x="1" y="6469"/>
                  <a:pt x="380" y="3937"/>
                  <a:pt x="513" y="2901"/>
                </a:cubicBezTo>
                <a:cubicBezTo>
                  <a:pt x="616" y="2122"/>
                  <a:pt x="1128" y="789"/>
                  <a:pt x="1087" y="0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8" name="Google Shape;2708;p63"/>
          <p:cNvSpPr/>
          <p:nvPr/>
        </p:nvSpPr>
        <p:spPr>
          <a:xfrm>
            <a:off x="7763162" y="3285791"/>
            <a:ext cx="229109" cy="49334"/>
          </a:xfrm>
          <a:custGeom>
            <a:avLst/>
            <a:gdLst/>
            <a:ahLst/>
            <a:cxnLst/>
            <a:rect l="l" t="t" r="r" b="b"/>
            <a:pathLst>
              <a:path w="4347" h="936" extrusionOk="0">
                <a:moveTo>
                  <a:pt x="998" y="0"/>
                </a:moveTo>
                <a:cubicBezTo>
                  <a:pt x="530" y="0"/>
                  <a:pt x="118" y="473"/>
                  <a:pt x="0" y="936"/>
                </a:cubicBezTo>
                <a:lnTo>
                  <a:pt x="4275" y="936"/>
                </a:lnTo>
                <a:lnTo>
                  <a:pt x="4347" y="115"/>
                </a:lnTo>
                <a:lnTo>
                  <a:pt x="4347" y="115"/>
                </a:lnTo>
                <a:cubicBezTo>
                  <a:pt x="4346" y="116"/>
                  <a:pt x="2501" y="187"/>
                  <a:pt x="1917" y="218"/>
                </a:cubicBezTo>
                <a:cubicBezTo>
                  <a:pt x="1640" y="115"/>
                  <a:pt x="1353" y="44"/>
                  <a:pt x="1056" y="3"/>
                </a:cubicBezTo>
                <a:cubicBezTo>
                  <a:pt x="1037" y="1"/>
                  <a:pt x="1017" y="0"/>
                  <a:pt x="998" y="0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9" name="Google Shape;2709;p63"/>
          <p:cNvSpPr/>
          <p:nvPr/>
        </p:nvSpPr>
        <p:spPr>
          <a:xfrm>
            <a:off x="7985214" y="3039440"/>
            <a:ext cx="203230" cy="301118"/>
          </a:xfrm>
          <a:custGeom>
            <a:avLst/>
            <a:gdLst/>
            <a:ahLst/>
            <a:cxnLst/>
            <a:rect l="l" t="t" r="r" b="b"/>
            <a:pathLst>
              <a:path w="3856" h="5713" extrusionOk="0">
                <a:moveTo>
                  <a:pt x="2008" y="0"/>
                </a:moveTo>
                <a:cubicBezTo>
                  <a:pt x="1907" y="0"/>
                  <a:pt x="1728" y="25"/>
                  <a:pt x="1456" y="146"/>
                </a:cubicBezTo>
                <a:cubicBezTo>
                  <a:pt x="995" y="340"/>
                  <a:pt x="1097" y="1499"/>
                  <a:pt x="1231" y="1868"/>
                </a:cubicBezTo>
                <a:cubicBezTo>
                  <a:pt x="1364" y="2247"/>
                  <a:pt x="2184" y="4318"/>
                  <a:pt x="2184" y="4318"/>
                </a:cubicBezTo>
                <a:lnTo>
                  <a:pt x="0" y="4677"/>
                </a:lnTo>
                <a:lnTo>
                  <a:pt x="72" y="5681"/>
                </a:lnTo>
                <a:cubicBezTo>
                  <a:pt x="72" y="5681"/>
                  <a:pt x="650" y="5712"/>
                  <a:pt x="1328" y="5712"/>
                </a:cubicBezTo>
                <a:cubicBezTo>
                  <a:pt x="2165" y="5712"/>
                  <a:pt x="3155" y="5665"/>
                  <a:pt x="3404" y="5456"/>
                </a:cubicBezTo>
                <a:cubicBezTo>
                  <a:pt x="3855" y="5087"/>
                  <a:pt x="3363" y="3723"/>
                  <a:pt x="3014" y="2370"/>
                </a:cubicBezTo>
                <a:cubicBezTo>
                  <a:pt x="2789" y="1560"/>
                  <a:pt x="2492" y="761"/>
                  <a:pt x="2112" y="12"/>
                </a:cubicBezTo>
                <a:cubicBezTo>
                  <a:pt x="2112" y="12"/>
                  <a:pt x="2079" y="0"/>
                  <a:pt x="20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0" name="Google Shape;2710;p63"/>
          <p:cNvSpPr/>
          <p:nvPr/>
        </p:nvSpPr>
        <p:spPr>
          <a:xfrm>
            <a:off x="7500526" y="4098528"/>
            <a:ext cx="42744" cy="55712"/>
          </a:xfrm>
          <a:custGeom>
            <a:avLst/>
            <a:gdLst/>
            <a:ahLst/>
            <a:cxnLst/>
            <a:rect l="l" t="t" r="r" b="b"/>
            <a:pathLst>
              <a:path w="811" h="1057" extrusionOk="0">
                <a:moveTo>
                  <a:pt x="811" y="1"/>
                </a:moveTo>
                <a:lnTo>
                  <a:pt x="1" y="83"/>
                </a:lnTo>
                <a:lnTo>
                  <a:pt x="83" y="1057"/>
                </a:lnTo>
                <a:lnTo>
                  <a:pt x="749" y="1057"/>
                </a:lnTo>
                <a:lnTo>
                  <a:pt x="811" y="1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1" name="Google Shape;2711;p63"/>
          <p:cNvSpPr/>
          <p:nvPr/>
        </p:nvSpPr>
        <p:spPr>
          <a:xfrm>
            <a:off x="7400594" y="4154186"/>
            <a:ext cx="152423" cy="56292"/>
          </a:xfrm>
          <a:custGeom>
            <a:avLst/>
            <a:gdLst/>
            <a:ahLst/>
            <a:cxnLst/>
            <a:rect l="l" t="t" r="r" b="b"/>
            <a:pathLst>
              <a:path w="2892" h="1068" extrusionOk="0">
                <a:moveTo>
                  <a:pt x="1979" y="1"/>
                </a:moveTo>
                <a:cubicBezTo>
                  <a:pt x="1466" y="257"/>
                  <a:pt x="933" y="462"/>
                  <a:pt x="380" y="616"/>
                </a:cubicBezTo>
                <a:cubicBezTo>
                  <a:pt x="287" y="647"/>
                  <a:pt x="205" y="688"/>
                  <a:pt x="123" y="749"/>
                </a:cubicBezTo>
                <a:cubicBezTo>
                  <a:pt x="0" y="862"/>
                  <a:pt x="72" y="1067"/>
                  <a:pt x="236" y="1067"/>
                </a:cubicBezTo>
                <a:lnTo>
                  <a:pt x="1210" y="1067"/>
                </a:lnTo>
                <a:cubicBezTo>
                  <a:pt x="1340" y="1067"/>
                  <a:pt x="1463" y="1067"/>
                  <a:pt x="1578" y="1067"/>
                </a:cubicBezTo>
                <a:cubicBezTo>
                  <a:pt x="2330" y="1067"/>
                  <a:pt x="2774" y="1052"/>
                  <a:pt x="2809" y="821"/>
                </a:cubicBezTo>
                <a:cubicBezTo>
                  <a:pt x="2891" y="257"/>
                  <a:pt x="2645" y="1"/>
                  <a:pt x="264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2" name="Google Shape;2712;p63"/>
          <p:cNvSpPr/>
          <p:nvPr/>
        </p:nvSpPr>
        <p:spPr>
          <a:xfrm>
            <a:off x="7377351" y="3399901"/>
            <a:ext cx="615436" cy="740857"/>
          </a:xfrm>
          <a:custGeom>
            <a:avLst/>
            <a:gdLst/>
            <a:ahLst/>
            <a:cxnLst/>
            <a:rect l="l" t="t" r="r" b="b"/>
            <a:pathLst>
              <a:path w="11677" h="14056" extrusionOk="0">
                <a:moveTo>
                  <a:pt x="8776" y="1"/>
                </a:moveTo>
                <a:cubicBezTo>
                  <a:pt x="8776" y="1"/>
                  <a:pt x="2963" y="1498"/>
                  <a:pt x="1436" y="2225"/>
                </a:cubicBezTo>
                <a:cubicBezTo>
                  <a:pt x="1" y="2912"/>
                  <a:pt x="749" y="4214"/>
                  <a:pt x="1251" y="7525"/>
                </a:cubicBezTo>
                <a:cubicBezTo>
                  <a:pt x="1579" y="9658"/>
                  <a:pt x="2348" y="14056"/>
                  <a:pt x="2348" y="14056"/>
                </a:cubicBezTo>
                <a:lnTo>
                  <a:pt x="3220" y="14056"/>
                </a:lnTo>
                <a:cubicBezTo>
                  <a:pt x="3363" y="9822"/>
                  <a:pt x="3845" y="6685"/>
                  <a:pt x="3281" y="4839"/>
                </a:cubicBezTo>
                <a:cubicBezTo>
                  <a:pt x="3035" y="4060"/>
                  <a:pt x="3230" y="4050"/>
                  <a:pt x="3640" y="4040"/>
                </a:cubicBezTo>
                <a:cubicBezTo>
                  <a:pt x="3814" y="4033"/>
                  <a:pt x="4283" y="4031"/>
                  <a:pt x="4906" y="4031"/>
                </a:cubicBezTo>
                <a:cubicBezTo>
                  <a:pt x="6150" y="4031"/>
                  <a:pt x="8007" y="4040"/>
                  <a:pt x="9340" y="4040"/>
                </a:cubicBezTo>
                <a:cubicBezTo>
                  <a:pt x="10795" y="4040"/>
                  <a:pt x="11421" y="3322"/>
                  <a:pt x="11523" y="2594"/>
                </a:cubicBezTo>
                <a:cubicBezTo>
                  <a:pt x="11677" y="1477"/>
                  <a:pt x="10898" y="339"/>
                  <a:pt x="1090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3" name="Google Shape;2713;p63"/>
          <p:cNvSpPr/>
          <p:nvPr/>
        </p:nvSpPr>
        <p:spPr>
          <a:xfrm>
            <a:off x="7599403" y="4098528"/>
            <a:ext cx="42744" cy="55712"/>
          </a:xfrm>
          <a:custGeom>
            <a:avLst/>
            <a:gdLst/>
            <a:ahLst/>
            <a:cxnLst/>
            <a:rect l="l" t="t" r="r" b="b"/>
            <a:pathLst>
              <a:path w="811" h="1057" extrusionOk="0">
                <a:moveTo>
                  <a:pt x="811" y="1"/>
                </a:moveTo>
                <a:lnTo>
                  <a:pt x="1" y="83"/>
                </a:lnTo>
                <a:lnTo>
                  <a:pt x="93" y="1057"/>
                </a:lnTo>
                <a:lnTo>
                  <a:pt x="749" y="1057"/>
                </a:lnTo>
                <a:lnTo>
                  <a:pt x="811" y="1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4" name="Google Shape;2714;p63"/>
          <p:cNvSpPr/>
          <p:nvPr/>
        </p:nvSpPr>
        <p:spPr>
          <a:xfrm>
            <a:off x="7499472" y="4154186"/>
            <a:ext cx="152423" cy="56292"/>
          </a:xfrm>
          <a:custGeom>
            <a:avLst/>
            <a:gdLst/>
            <a:ahLst/>
            <a:cxnLst/>
            <a:rect l="l" t="t" r="r" b="b"/>
            <a:pathLst>
              <a:path w="2892" h="1068" extrusionOk="0">
                <a:moveTo>
                  <a:pt x="1979" y="1"/>
                </a:moveTo>
                <a:cubicBezTo>
                  <a:pt x="1466" y="257"/>
                  <a:pt x="933" y="462"/>
                  <a:pt x="380" y="616"/>
                </a:cubicBezTo>
                <a:cubicBezTo>
                  <a:pt x="287" y="647"/>
                  <a:pt x="205" y="688"/>
                  <a:pt x="123" y="749"/>
                </a:cubicBezTo>
                <a:cubicBezTo>
                  <a:pt x="0" y="862"/>
                  <a:pt x="72" y="1067"/>
                  <a:pt x="246" y="1067"/>
                </a:cubicBezTo>
                <a:lnTo>
                  <a:pt x="1210" y="1067"/>
                </a:lnTo>
                <a:cubicBezTo>
                  <a:pt x="1341" y="1067"/>
                  <a:pt x="1465" y="1067"/>
                  <a:pt x="1582" y="1067"/>
                </a:cubicBezTo>
                <a:cubicBezTo>
                  <a:pt x="2338" y="1067"/>
                  <a:pt x="2774" y="1052"/>
                  <a:pt x="2809" y="821"/>
                </a:cubicBezTo>
                <a:cubicBezTo>
                  <a:pt x="2891" y="257"/>
                  <a:pt x="2645" y="1"/>
                  <a:pt x="264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5" name="Google Shape;2715;p63"/>
          <p:cNvSpPr/>
          <p:nvPr/>
        </p:nvSpPr>
        <p:spPr>
          <a:xfrm>
            <a:off x="7468691" y="3399901"/>
            <a:ext cx="615436" cy="740857"/>
          </a:xfrm>
          <a:custGeom>
            <a:avLst/>
            <a:gdLst/>
            <a:ahLst/>
            <a:cxnLst/>
            <a:rect l="l" t="t" r="r" b="b"/>
            <a:pathLst>
              <a:path w="11677" h="14056" extrusionOk="0">
                <a:moveTo>
                  <a:pt x="8345" y="1"/>
                </a:moveTo>
                <a:cubicBezTo>
                  <a:pt x="8345" y="1"/>
                  <a:pt x="2963" y="1498"/>
                  <a:pt x="1446" y="2225"/>
                </a:cubicBezTo>
                <a:cubicBezTo>
                  <a:pt x="0" y="2912"/>
                  <a:pt x="759" y="4214"/>
                  <a:pt x="1251" y="7525"/>
                </a:cubicBezTo>
                <a:cubicBezTo>
                  <a:pt x="1579" y="9658"/>
                  <a:pt x="2440" y="14056"/>
                  <a:pt x="2440" y="14056"/>
                </a:cubicBezTo>
                <a:lnTo>
                  <a:pt x="3311" y="14056"/>
                </a:lnTo>
                <a:cubicBezTo>
                  <a:pt x="3598" y="9852"/>
                  <a:pt x="3855" y="6685"/>
                  <a:pt x="3281" y="4839"/>
                </a:cubicBezTo>
                <a:cubicBezTo>
                  <a:pt x="3034" y="4060"/>
                  <a:pt x="3240" y="4040"/>
                  <a:pt x="3650" y="4040"/>
                </a:cubicBezTo>
                <a:lnTo>
                  <a:pt x="9339" y="4040"/>
                </a:lnTo>
                <a:cubicBezTo>
                  <a:pt x="10795" y="4040"/>
                  <a:pt x="11420" y="3322"/>
                  <a:pt x="11523" y="2594"/>
                </a:cubicBezTo>
                <a:cubicBezTo>
                  <a:pt x="11677" y="1477"/>
                  <a:pt x="10908" y="339"/>
                  <a:pt x="1090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6" name="Google Shape;2716;p63"/>
          <p:cNvSpPr/>
          <p:nvPr/>
        </p:nvSpPr>
        <p:spPr>
          <a:xfrm>
            <a:off x="7886864" y="3010188"/>
            <a:ext cx="115160" cy="71524"/>
          </a:xfrm>
          <a:custGeom>
            <a:avLst/>
            <a:gdLst/>
            <a:ahLst/>
            <a:cxnLst/>
            <a:rect l="l" t="t" r="r" b="b"/>
            <a:pathLst>
              <a:path w="2185" h="1357" extrusionOk="0">
                <a:moveTo>
                  <a:pt x="1094" y="1"/>
                </a:moveTo>
                <a:cubicBezTo>
                  <a:pt x="731" y="1"/>
                  <a:pt x="370" y="19"/>
                  <a:pt x="11" y="55"/>
                </a:cubicBezTo>
                <a:cubicBezTo>
                  <a:pt x="11" y="55"/>
                  <a:pt x="1" y="875"/>
                  <a:pt x="565" y="1357"/>
                </a:cubicBezTo>
                <a:cubicBezTo>
                  <a:pt x="565" y="1357"/>
                  <a:pt x="1754" y="793"/>
                  <a:pt x="2184" y="55"/>
                </a:cubicBezTo>
                <a:cubicBezTo>
                  <a:pt x="1820" y="19"/>
                  <a:pt x="1456" y="1"/>
                  <a:pt x="1094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7" name="Google Shape;2717;p63"/>
          <p:cNvSpPr/>
          <p:nvPr/>
        </p:nvSpPr>
        <p:spPr>
          <a:xfrm>
            <a:off x="7900356" y="2939561"/>
            <a:ext cx="89230" cy="86493"/>
          </a:xfrm>
          <a:custGeom>
            <a:avLst/>
            <a:gdLst/>
            <a:ahLst/>
            <a:cxnLst/>
            <a:rect l="l" t="t" r="r" b="b"/>
            <a:pathLst>
              <a:path w="1693" h="1641" extrusionOk="0">
                <a:moveTo>
                  <a:pt x="329" y="1"/>
                </a:moveTo>
                <a:cubicBezTo>
                  <a:pt x="329" y="1"/>
                  <a:pt x="288" y="646"/>
                  <a:pt x="288" y="995"/>
                </a:cubicBezTo>
                <a:cubicBezTo>
                  <a:pt x="309" y="1179"/>
                  <a:pt x="175" y="1343"/>
                  <a:pt x="1" y="1364"/>
                </a:cubicBezTo>
                <a:cubicBezTo>
                  <a:pt x="84" y="1583"/>
                  <a:pt x="467" y="1640"/>
                  <a:pt x="849" y="1640"/>
                </a:cubicBezTo>
                <a:cubicBezTo>
                  <a:pt x="1272" y="1640"/>
                  <a:pt x="1692" y="1569"/>
                  <a:pt x="1692" y="1569"/>
                </a:cubicBezTo>
                <a:lnTo>
                  <a:pt x="1518" y="1374"/>
                </a:lnTo>
                <a:cubicBezTo>
                  <a:pt x="1334" y="1169"/>
                  <a:pt x="1426" y="93"/>
                  <a:pt x="1426" y="93"/>
                </a:cubicBezTo>
                <a:lnTo>
                  <a:pt x="329" y="1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8" name="Google Shape;2718;p63"/>
          <p:cNvSpPr/>
          <p:nvPr/>
        </p:nvSpPr>
        <p:spPr>
          <a:xfrm>
            <a:off x="7915536" y="2944410"/>
            <a:ext cx="59978" cy="41481"/>
          </a:xfrm>
          <a:custGeom>
            <a:avLst/>
            <a:gdLst/>
            <a:ahLst/>
            <a:cxnLst/>
            <a:rect l="l" t="t" r="r" b="b"/>
            <a:pathLst>
              <a:path w="1138" h="787" extrusionOk="0">
                <a:moveTo>
                  <a:pt x="1138" y="1"/>
                </a:moveTo>
                <a:lnTo>
                  <a:pt x="0" y="247"/>
                </a:lnTo>
                <a:lnTo>
                  <a:pt x="0" y="770"/>
                </a:lnTo>
                <a:cubicBezTo>
                  <a:pt x="0" y="770"/>
                  <a:pt x="116" y="786"/>
                  <a:pt x="281" y="786"/>
                </a:cubicBezTo>
                <a:cubicBezTo>
                  <a:pt x="528" y="786"/>
                  <a:pt x="884" y="749"/>
                  <a:pt x="1117" y="565"/>
                </a:cubicBezTo>
                <a:lnTo>
                  <a:pt x="1138" y="1"/>
                </a:lnTo>
                <a:close/>
              </a:path>
            </a:pathLst>
          </a:custGeom>
          <a:solidFill>
            <a:srgbClr val="FFAA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9" name="Google Shape;2719;p63"/>
          <p:cNvSpPr/>
          <p:nvPr/>
        </p:nvSpPr>
        <p:spPr>
          <a:xfrm>
            <a:off x="7830679" y="2802735"/>
            <a:ext cx="181516" cy="179574"/>
          </a:xfrm>
          <a:custGeom>
            <a:avLst/>
            <a:gdLst/>
            <a:ahLst/>
            <a:cxnLst/>
            <a:rect l="l" t="t" r="r" b="b"/>
            <a:pathLst>
              <a:path w="3444" h="3407" extrusionOk="0">
                <a:moveTo>
                  <a:pt x="1732" y="1"/>
                </a:moveTo>
                <a:cubicBezTo>
                  <a:pt x="1341" y="1"/>
                  <a:pt x="1076" y="169"/>
                  <a:pt x="974" y="403"/>
                </a:cubicBezTo>
                <a:cubicBezTo>
                  <a:pt x="974" y="403"/>
                  <a:pt x="1" y="3068"/>
                  <a:pt x="1364" y="3365"/>
                </a:cubicBezTo>
                <a:cubicBezTo>
                  <a:pt x="1494" y="3394"/>
                  <a:pt x="1614" y="3406"/>
                  <a:pt x="1724" y="3406"/>
                </a:cubicBezTo>
                <a:cubicBezTo>
                  <a:pt x="2779" y="3406"/>
                  <a:pt x="3014" y="2248"/>
                  <a:pt x="3014" y="2248"/>
                </a:cubicBezTo>
                <a:cubicBezTo>
                  <a:pt x="3014" y="2248"/>
                  <a:pt x="3363" y="2166"/>
                  <a:pt x="3414" y="1858"/>
                </a:cubicBezTo>
                <a:cubicBezTo>
                  <a:pt x="3443" y="1689"/>
                  <a:pt x="3323" y="1653"/>
                  <a:pt x="3214" y="1653"/>
                </a:cubicBezTo>
                <a:cubicBezTo>
                  <a:pt x="3132" y="1653"/>
                  <a:pt x="3055" y="1674"/>
                  <a:pt x="3055" y="1674"/>
                </a:cubicBezTo>
                <a:cubicBezTo>
                  <a:pt x="3055" y="1674"/>
                  <a:pt x="3425" y="587"/>
                  <a:pt x="2594" y="218"/>
                </a:cubicBezTo>
                <a:cubicBezTo>
                  <a:pt x="2265" y="65"/>
                  <a:pt x="1974" y="1"/>
                  <a:pt x="1732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0" name="Google Shape;2720;p63"/>
          <p:cNvSpPr/>
          <p:nvPr/>
        </p:nvSpPr>
        <p:spPr>
          <a:xfrm>
            <a:off x="7889025" y="2787028"/>
            <a:ext cx="125438" cy="103939"/>
          </a:xfrm>
          <a:custGeom>
            <a:avLst/>
            <a:gdLst/>
            <a:ahLst/>
            <a:cxnLst/>
            <a:rect l="l" t="t" r="r" b="b"/>
            <a:pathLst>
              <a:path w="2380" h="1972" extrusionOk="0">
                <a:moveTo>
                  <a:pt x="912" y="0"/>
                </a:moveTo>
                <a:cubicBezTo>
                  <a:pt x="553" y="0"/>
                  <a:pt x="203" y="106"/>
                  <a:pt x="1" y="373"/>
                </a:cubicBezTo>
                <a:cubicBezTo>
                  <a:pt x="1" y="373"/>
                  <a:pt x="308" y="1869"/>
                  <a:pt x="1948" y="1972"/>
                </a:cubicBezTo>
                <a:cubicBezTo>
                  <a:pt x="1948" y="1972"/>
                  <a:pt x="2379" y="916"/>
                  <a:pt x="2092" y="465"/>
                </a:cubicBezTo>
                <a:cubicBezTo>
                  <a:pt x="1925" y="203"/>
                  <a:pt x="1410" y="0"/>
                  <a:pt x="9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1" name="Google Shape;2721;p63"/>
          <p:cNvSpPr/>
          <p:nvPr/>
        </p:nvSpPr>
        <p:spPr>
          <a:xfrm>
            <a:off x="7381673" y="3074121"/>
            <a:ext cx="427965" cy="244826"/>
          </a:xfrm>
          <a:custGeom>
            <a:avLst/>
            <a:gdLst/>
            <a:ahLst/>
            <a:cxnLst/>
            <a:rect l="l" t="t" r="r" b="b"/>
            <a:pathLst>
              <a:path w="8120" h="4645" extrusionOk="0">
                <a:moveTo>
                  <a:pt x="329" y="0"/>
                </a:moveTo>
                <a:cubicBezTo>
                  <a:pt x="134" y="0"/>
                  <a:pt x="1" y="185"/>
                  <a:pt x="72" y="369"/>
                </a:cubicBezTo>
                <a:lnTo>
                  <a:pt x="1631" y="4644"/>
                </a:lnTo>
                <a:lnTo>
                  <a:pt x="8120" y="4644"/>
                </a:lnTo>
                <a:lnTo>
                  <a:pt x="6490" y="174"/>
                </a:lnTo>
                <a:cubicBezTo>
                  <a:pt x="6449" y="72"/>
                  <a:pt x="6346" y="0"/>
                  <a:pt x="6233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2" name="Google Shape;2722;p63"/>
          <p:cNvSpPr/>
          <p:nvPr/>
        </p:nvSpPr>
        <p:spPr>
          <a:xfrm>
            <a:off x="7662124" y="3318891"/>
            <a:ext cx="361504" cy="21663"/>
          </a:xfrm>
          <a:custGeom>
            <a:avLst/>
            <a:gdLst/>
            <a:ahLst/>
            <a:cxnLst/>
            <a:rect l="l" t="t" r="r" b="b"/>
            <a:pathLst>
              <a:path w="6859" h="411" extrusionOk="0">
                <a:moveTo>
                  <a:pt x="205" y="0"/>
                </a:moveTo>
                <a:cubicBezTo>
                  <a:pt x="92" y="0"/>
                  <a:pt x="0" y="92"/>
                  <a:pt x="0" y="205"/>
                </a:cubicBezTo>
                <a:cubicBezTo>
                  <a:pt x="0" y="318"/>
                  <a:pt x="92" y="410"/>
                  <a:pt x="205" y="410"/>
                </a:cubicBezTo>
                <a:lnTo>
                  <a:pt x="6664" y="410"/>
                </a:lnTo>
                <a:cubicBezTo>
                  <a:pt x="6766" y="410"/>
                  <a:pt x="6858" y="318"/>
                  <a:pt x="6858" y="205"/>
                </a:cubicBezTo>
                <a:cubicBezTo>
                  <a:pt x="6858" y="92"/>
                  <a:pt x="6766" y="0"/>
                  <a:pt x="6664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3" name="Google Shape;2723;p63"/>
          <p:cNvSpPr/>
          <p:nvPr/>
        </p:nvSpPr>
        <p:spPr>
          <a:xfrm>
            <a:off x="7457886" y="3318891"/>
            <a:ext cx="361504" cy="21663"/>
          </a:xfrm>
          <a:custGeom>
            <a:avLst/>
            <a:gdLst/>
            <a:ahLst/>
            <a:cxnLst/>
            <a:rect l="l" t="t" r="r" b="b"/>
            <a:pathLst>
              <a:path w="6859" h="411" extrusionOk="0">
                <a:moveTo>
                  <a:pt x="195" y="0"/>
                </a:moveTo>
                <a:cubicBezTo>
                  <a:pt x="82" y="0"/>
                  <a:pt x="0" y="92"/>
                  <a:pt x="0" y="205"/>
                </a:cubicBezTo>
                <a:cubicBezTo>
                  <a:pt x="0" y="318"/>
                  <a:pt x="92" y="410"/>
                  <a:pt x="195" y="410"/>
                </a:cubicBezTo>
                <a:lnTo>
                  <a:pt x="6653" y="410"/>
                </a:lnTo>
                <a:cubicBezTo>
                  <a:pt x="6766" y="410"/>
                  <a:pt x="6858" y="318"/>
                  <a:pt x="6858" y="205"/>
                </a:cubicBezTo>
                <a:cubicBezTo>
                  <a:pt x="6858" y="92"/>
                  <a:pt x="6766" y="0"/>
                  <a:pt x="6653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4" name="Google Shape;2724;p63"/>
          <p:cNvSpPr/>
          <p:nvPr/>
        </p:nvSpPr>
        <p:spPr>
          <a:xfrm>
            <a:off x="8425576" y="336047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0" y="0"/>
                </a:moveTo>
                <a:lnTo>
                  <a:pt x="3629" y="15870"/>
                </a:lnTo>
                <a:cubicBezTo>
                  <a:pt x="3640" y="16034"/>
                  <a:pt x="3768" y="16116"/>
                  <a:pt x="3896" y="16116"/>
                </a:cubicBezTo>
                <a:cubicBezTo>
                  <a:pt x="4024" y="16116"/>
                  <a:pt x="4152" y="16034"/>
                  <a:pt x="4163" y="15870"/>
                </a:cubicBezTo>
                <a:lnTo>
                  <a:pt x="13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5" name="Google Shape;2725;p63"/>
          <p:cNvSpPr/>
          <p:nvPr/>
        </p:nvSpPr>
        <p:spPr>
          <a:xfrm>
            <a:off x="6496100" y="336047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0" y="0"/>
                </a:moveTo>
                <a:lnTo>
                  <a:pt x="3629" y="15870"/>
                </a:lnTo>
                <a:cubicBezTo>
                  <a:pt x="3640" y="16034"/>
                  <a:pt x="3768" y="16116"/>
                  <a:pt x="3896" y="16116"/>
                </a:cubicBezTo>
                <a:cubicBezTo>
                  <a:pt x="4024" y="16116"/>
                  <a:pt x="4152" y="16034"/>
                  <a:pt x="4162" y="15870"/>
                </a:cubicBezTo>
                <a:lnTo>
                  <a:pt x="136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6" name="Google Shape;2726;p63"/>
          <p:cNvSpPr/>
          <p:nvPr/>
        </p:nvSpPr>
        <p:spPr>
          <a:xfrm>
            <a:off x="5903364" y="336047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2809" y="0"/>
                </a:moveTo>
                <a:lnTo>
                  <a:pt x="0" y="15870"/>
                </a:lnTo>
                <a:cubicBezTo>
                  <a:pt x="11" y="16034"/>
                  <a:pt x="139" y="16116"/>
                  <a:pt x="267" y="16116"/>
                </a:cubicBezTo>
                <a:cubicBezTo>
                  <a:pt x="395" y="16116"/>
                  <a:pt x="523" y="16034"/>
                  <a:pt x="534" y="15870"/>
                </a:cubicBezTo>
                <a:lnTo>
                  <a:pt x="416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7" name="Google Shape;2727;p63"/>
          <p:cNvSpPr/>
          <p:nvPr/>
        </p:nvSpPr>
        <p:spPr>
          <a:xfrm>
            <a:off x="7739391" y="336047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2799" y="0"/>
                </a:moveTo>
                <a:lnTo>
                  <a:pt x="0" y="15870"/>
                </a:lnTo>
                <a:cubicBezTo>
                  <a:pt x="10" y="16034"/>
                  <a:pt x="138" y="16116"/>
                  <a:pt x="267" y="16116"/>
                </a:cubicBezTo>
                <a:cubicBezTo>
                  <a:pt x="395" y="16116"/>
                  <a:pt x="523" y="16034"/>
                  <a:pt x="533" y="15870"/>
                </a:cubicBezTo>
                <a:lnTo>
                  <a:pt x="41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8" name="Google Shape;2728;p63"/>
          <p:cNvSpPr/>
          <p:nvPr/>
        </p:nvSpPr>
        <p:spPr>
          <a:xfrm>
            <a:off x="5903364" y="3340501"/>
            <a:ext cx="2760477" cy="40005"/>
          </a:xfrm>
          <a:custGeom>
            <a:avLst/>
            <a:gdLst/>
            <a:ahLst/>
            <a:cxnLst/>
            <a:rect l="l" t="t" r="r" b="b"/>
            <a:pathLst>
              <a:path w="52376" h="759" extrusionOk="0">
                <a:moveTo>
                  <a:pt x="329" y="0"/>
                </a:moveTo>
                <a:cubicBezTo>
                  <a:pt x="144" y="0"/>
                  <a:pt x="0" y="144"/>
                  <a:pt x="0" y="328"/>
                </a:cubicBezTo>
                <a:lnTo>
                  <a:pt x="0" y="431"/>
                </a:lnTo>
                <a:cubicBezTo>
                  <a:pt x="0" y="605"/>
                  <a:pt x="144" y="759"/>
                  <a:pt x="329" y="759"/>
                </a:cubicBezTo>
                <a:lnTo>
                  <a:pt x="52058" y="759"/>
                </a:lnTo>
                <a:cubicBezTo>
                  <a:pt x="52232" y="759"/>
                  <a:pt x="52375" y="605"/>
                  <a:pt x="52375" y="431"/>
                </a:cubicBezTo>
                <a:lnTo>
                  <a:pt x="52375" y="328"/>
                </a:lnTo>
                <a:cubicBezTo>
                  <a:pt x="52375" y="144"/>
                  <a:pt x="52232" y="0"/>
                  <a:pt x="5205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9" name="Google Shape;2729;p63"/>
          <p:cNvSpPr/>
          <p:nvPr/>
        </p:nvSpPr>
        <p:spPr>
          <a:xfrm>
            <a:off x="8017628" y="3340501"/>
            <a:ext cx="646796" cy="40005"/>
          </a:xfrm>
          <a:custGeom>
            <a:avLst/>
            <a:gdLst/>
            <a:ahLst/>
            <a:cxnLst/>
            <a:rect l="l" t="t" r="r" b="b"/>
            <a:pathLst>
              <a:path w="12272" h="759" extrusionOk="0">
                <a:moveTo>
                  <a:pt x="380" y="0"/>
                </a:moveTo>
                <a:cubicBezTo>
                  <a:pt x="175" y="0"/>
                  <a:pt x="1" y="164"/>
                  <a:pt x="1" y="379"/>
                </a:cubicBezTo>
                <a:cubicBezTo>
                  <a:pt x="1" y="584"/>
                  <a:pt x="175" y="748"/>
                  <a:pt x="380" y="759"/>
                </a:cubicBezTo>
                <a:lnTo>
                  <a:pt x="11892" y="759"/>
                </a:lnTo>
                <a:cubicBezTo>
                  <a:pt x="12097" y="759"/>
                  <a:pt x="12272" y="584"/>
                  <a:pt x="12272" y="379"/>
                </a:cubicBezTo>
                <a:cubicBezTo>
                  <a:pt x="12272" y="164"/>
                  <a:pt x="12097" y="0"/>
                  <a:pt x="118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0" name="Google Shape;2730;p63"/>
          <p:cNvSpPr/>
          <p:nvPr/>
        </p:nvSpPr>
        <p:spPr>
          <a:xfrm>
            <a:off x="6500422" y="3074121"/>
            <a:ext cx="427965" cy="244826"/>
          </a:xfrm>
          <a:custGeom>
            <a:avLst/>
            <a:gdLst/>
            <a:ahLst/>
            <a:cxnLst/>
            <a:rect l="l" t="t" r="r" b="b"/>
            <a:pathLst>
              <a:path w="8120" h="4645" extrusionOk="0">
                <a:moveTo>
                  <a:pt x="1897" y="0"/>
                </a:moveTo>
                <a:cubicBezTo>
                  <a:pt x="1774" y="0"/>
                  <a:pt x="1671" y="72"/>
                  <a:pt x="1641" y="174"/>
                </a:cubicBezTo>
                <a:lnTo>
                  <a:pt x="0" y="4644"/>
                </a:lnTo>
                <a:lnTo>
                  <a:pt x="6490" y="4644"/>
                </a:lnTo>
                <a:lnTo>
                  <a:pt x="8048" y="369"/>
                </a:lnTo>
                <a:cubicBezTo>
                  <a:pt x="8120" y="185"/>
                  <a:pt x="7986" y="0"/>
                  <a:pt x="7792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1" name="Google Shape;2731;p63"/>
          <p:cNvSpPr/>
          <p:nvPr/>
        </p:nvSpPr>
        <p:spPr>
          <a:xfrm>
            <a:off x="6286434" y="3318891"/>
            <a:ext cx="361556" cy="21663"/>
          </a:xfrm>
          <a:custGeom>
            <a:avLst/>
            <a:gdLst/>
            <a:ahLst/>
            <a:cxnLst/>
            <a:rect l="l" t="t" r="r" b="b"/>
            <a:pathLst>
              <a:path w="6860" h="411" extrusionOk="0">
                <a:moveTo>
                  <a:pt x="196" y="0"/>
                </a:moveTo>
                <a:cubicBezTo>
                  <a:pt x="83" y="0"/>
                  <a:pt x="1" y="92"/>
                  <a:pt x="1" y="205"/>
                </a:cubicBezTo>
                <a:cubicBezTo>
                  <a:pt x="1" y="318"/>
                  <a:pt x="93" y="410"/>
                  <a:pt x="196" y="410"/>
                </a:cubicBezTo>
                <a:lnTo>
                  <a:pt x="6654" y="410"/>
                </a:lnTo>
                <a:cubicBezTo>
                  <a:pt x="6767" y="410"/>
                  <a:pt x="6859" y="318"/>
                  <a:pt x="6859" y="205"/>
                </a:cubicBezTo>
                <a:cubicBezTo>
                  <a:pt x="6859" y="92"/>
                  <a:pt x="6767" y="0"/>
                  <a:pt x="6654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2" name="Google Shape;2732;p63"/>
          <p:cNvSpPr/>
          <p:nvPr/>
        </p:nvSpPr>
        <p:spPr>
          <a:xfrm>
            <a:off x="6490671" y="3318891"/>
            <a:ext cx="361556" cy="21663"/>
          </a:xfrm>
          <a:custGeom>
            <a:avLst/>
            <a:gdLst/>
            <a:ahLst/>
            <a:cxnLst/>
            <a:rect l="l" t="t" r="r" b="b"/>
            <a:pathLst>
              <a:path w="6860" h="411" extrusionOk="0">
                <a:moveTo>
                  <a:pt x="206" y="0"/>
                </a:moveTo>
                <a:cubicBezTo>
                  <a:pt x="93" y="0"/>
                  <a:pt x="1" y="92"/>
                  <a:pt x="1" y="205"/>
                </a:cubicBezTo>
                <a:cubicBezTo>
                  <a:pt x="1" y="318"/>
                  <a:pt x="93" y="410"/>
                  <a:pt x="206" y="410"/>
                </a:cubicBezTo>
                <a:lnTo>
                  <a:pt x="6664" y="410"/>
                </a:lnTo>
                <a:cubicBezTo>
                  <a:pt x="6767" y="410"/>
                  <a:pt x="6859" y="318"/>
                  <a:pt x="6859" y="205"/>
                </a:cubicBezTo>
                <a:cubicBezTo>
                  <a:pt x="6859" y="92"/>
                  <a:pt x="6777" y="0"/>
                  <a:pt x="6664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538;p63">
            <a:extLst>
              <a:ext uri="{FF2B5EF4-FFF2-40B4-BE49-F238E27FC236}">
                <a16:creationId xmlns:a16="http://schemas.microsoft.com/office/drawing/2014/main" id="{1F548A25-2031-4FAC-F2BF-E316517171EA}"/>
              </a:ext>
            </a:extLst>
          </p:cNvPr>
          <p:cNvSpPr txBox="1">
            <a:spLocks/>
          </p:cNvSpPr>
          <p:nvPr/>
        </p:nvSpPr>
        <p:spPr>
          <a:xfrm>
            <a:off x="98657" y="1223954"/>
            <a:ext cx="4590509" cy="67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Montserrat"/>
              <a:buNone/>
              <a:defRPr sz="4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l"/>
            <a:r>
              <a:rPr lang="en-US" sz="1800" b="0" i="0" u="none" strike="noStrike" baseline="0" dirty="0">
                <a:latin typeface="Times New Roman" panose="02020603050405020304" pitchFamily="18" charset="0"/>
              </a:rPr>
              <a:t>We use mean absolute percent error (MAPE) to choose the most fitted model by comparing the MAPE between all models.</a:t>
            </a:r>
            <a:endParaRPr lang="en-US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Google Shape;2538;p63">
                <a:extLst>
                  <a:ext uri="{FF2B5EF4-FFF2-40B4-BE49-F238E27FC236}">
                    <a16:creationId xmlns:a16="http://schemas.microsoft.com/office/drawing/2014/main" id="{4A390BFD-9B0A-1986-3706-2609F62EEF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5181" y="2676538"/>
                <a:ext cx="6273119" cy="6761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4800"/>
                  <a:buFont typeface="Montserrat"/>
                  <a:buNone/>
                  <a:defRPr sz="4000" b="1" i="0" u="none" strike="noStrike" cap="none">
                    <a:solidFill>
                      <a:schemeClr val="accent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1pPr>
                <a:lvl2pPr marR="0" lvl="1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2pPr>
                <a:lvl3pPr marR="0" lvl="2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3pPr>
                <a:lvl4pPr marR="0" lvl="3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4pPr>
                <a:lvl5pPr marR="0" lvl="4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5pPr>
                <a:lvl6pPr marR="0" lvl="5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6pPr>
                <a:lvl7pPr marR="0" lvl="6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7pPr>
                <a:lvl8pPr marR="0" lvl="7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8pPr>
                <a:lvl9pPr marR="0" lvl="8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000"/>
                  <a:buFont typeface="Montserrat"/>
                  <a:buNone/>
                  <a:defRPr sz="3000" b="1" i="0" u="none" strike="noStrike" cap="none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defRPr>
                </a:lvl9pPr>
              </a:lstStyle>
              <a:p>
                <a:pPr algn="l"/>
                <a:r>
                  <a:rPr lang="en-US" sz="3200" b="0" dirty="0"/>
                  <a:t>MAPE </a:t>
                </a:r>
                <a:r>
                  <a:rPr lang="en-US" sz="3200" dirty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3200" b="1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r>
                      <a:rPr lang="en-US" sz="3200" b="1" i="1" dirty="0" smtClean="0">
                        <a:latin typeface="Cambria Math" panose="02040503050406030204" pitchFamily="18" charset="0"/>
                      </a:rPr>
                      <m:t>∗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32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b>
                                <m: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sub>
                            </m:sSub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sub>
                            </m:sSub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32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b>
                                <m:r>
                                  <a:rPr lang="en-US" sz="3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Google Shape;2538;p63">
                <a:extLst>
                  <a:ext uri="{FF2B5EF4-FFF2-40B4-BE49-F238E27FC236}">
                    <a16:creationId xmlns:a16="http://schemas.microsoft.com/office/drawing/2014/main" id="{4A390BFD-9B0A-1986-3706-2609F62EE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81" y="2676538"/>
                <a:ext cx="6273119" cy="676185"/>
              </a:xfrm>
              <a:prstGeom prst="rect">
                <a:avLst/>
              </a:prstGeom>
              <a:blipFill>
                <a:blip r:embed="rId3"/>
                <a:stretch>
                  <a:fillRect l="-2430" b="-414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81D16-E59C-4439-AFB8-C5F69B119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725" y="713919"/>
            <a:ext cx="4114800" cy="3417600"/>
          </a:xfrm>
        </p:spPr>
        <p:txBody>
          <a:bodyPr/>
          <a:lstStyle/>
          <a:p>
            <a:r>
              <a:rPr lang="en-US" sz="4400" dirty="0"/>
              <a:t>05</a:t>
            </a:r>
            <a:br>
              <a:rPr lang="en-US" sz="4400" dirty="0"/>
            </a:br>
            <a:r>
              <a:rPr lang="en-US" sz="4400" dirty="0"/>
              <a:t>Methodology </a:t>
            </a:r>
          </a:p>
        </p:txBody>
      </p:sp>
      <p:sp>
        <p:nvSpPr>
          <p:cNvPr id="575" name="Google Shape;2540;p63">
            <a:extLst>
              <a:ext uri="{FF2B5EF4-FFF2-40B4-BE49-F238E27FC236}">
                <a16:creationId xmlns:a16="http://schemas.microsoft.com/office/drawing/2014/main" id="{24A0610F-A3F1-4A8E-BF78-B30C3F8F697C}"/>
              </a:ext>
            </a:extLst>
          </p:cNvPr>
          <p:cNvSpPr/>
          <p:nvPr/>
        </p:nvSpPr>
        <p:spPr>
          <a:xfrm>
            <a:off x="4498516" y="4984313"/>
            <a:ext cx="4079314" cy="53"/>
          </a:xfrm>
          <a:custGeom>
            <a:avLst/>
            <a:gdLst/>
            <a:ahLst/>
            <a:cxnLst/>
            <a:rect l="l" t="t" r="r" b="b"/>
            <a:pathLst>
              <a:path w="77399" h="1" fill="none" extrusionOk="0">
                <a:moveTo>
                  <a:pt x="0" y="1"/>
                </a:moveTo>
                <a:lnTo>
                  <a:pt x="77399" y="1"/>
                </a:lnTo>
              </a:path>
            </a:pathLst>
          </a:custGeom>
          <a:noFill/>
          <a:ln w="3325" cap="flat" cmpd="sng">
            <a:solidFill>
              <a:schemeClr val="accent4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2541;p63">
            <a:extLst>
              <a:ext uri="{FF2B5EF4-FFF2-40B4-BE49-F238E27FC236}">
                <a16:creationId xmlns:a16="http://schemas.microsoft.com/office/drawing/2014/main" id="{08E1391B-F810-42F4-AC4C-B4AEEBC55155}"/>
              </a:ext>
            </a:extLst>
          </p:cNvPr>
          <p:cNvSpPr/>
          <p:nvPr/>
        </p:nvSpPr>
        <p:spPr>
          <a:xfrm>
            <a:off x="5287900" y="2411860"/>
            <a:ext cx="2500062" cy="1543223"/>
          </a:xfrm>
          <a:custGeom>
            <a:avLst/>
            <a:gdLst/>
            <a:ahLst/>
            <a:cxnLst/>
            <a:rect l="l" t="t" r="r" b="b"/>
            <a:pathLst>
              <a:path w="47435" h="29279" extrusionOk="0">
                <a:moveTo>
                  <a:pt x="2399" y="1"/>
                </a:moveTo>
                <a:cubicBezTo>
                  <a:pt x="1067" y="1"/>
                  <a:pt x="1" y="1067"/>
                  <a:pt x="1" y="2389"/>
                </a:cubicBezTo>
                <a:lnTo>
                  <a:pt x="1" y="26880"/>
                </a:lnTo>
                <a:cubicBezTo>
                  <a:pt x="1" y="28213"/>
                  <a:pt x="1067" y="29279"/>
                  <a:pt x="2399" y="29279"/>
                </a:cubicBezTo>
                <a:lnTo>
                  <a:pt x="45046" y="29279"/>
                </a:lnTo>
                <a:cubicBezTo>
                  <a:pt x="46368" y="29279"/>
                  <a:pt x="47434" y="28213"/>
                  <a:pt x="47434" y="26880"/>
                </a:cubicBezTo>
                <a:lnTo>
                  <a:pt x="47434" y="2389"/>
                </a:lnTo>
                <a:cubicBezTo>
                  <a:pt x="47434" y="1067"/>
                  <a:pt x="46368" y="1"/>
                  <a:pt x="4504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2542;p63">
            <a:extLst>
              <a:ext uri="{FF2B5EF4-FFF2-40B4-BE49-F238E27FC236}">
                <a16:creationId xmlns:a16="http://schemas.microsoft.com/office/drawing/2014/main" id="{9ABD9D84-D6E8-41B5-9B08-31055E977EE5}"/>
              </a:ext>
            </a:extLst>
          </p:cNvPr>
          <p:cNvSpPr/>
          <p:nvPr/>
        </p:nvSpPr>
        <p:spPr>
          <a:xfrm>
            <a:off x="5314938" y="2438898"/>
            <a:ext cx="2445986" cy="1489198"/>
          </a:xfrm>
          <a:custGeom>
            <a:avLst/>
            <a:gdLst/>
            <a:ahLst/>
            <a:cxnLst/>
            <a:rect l="l" t="t" r="r" b="b"/>
            <a:pathLst>
              <a:path w="46409" h="28254" extrusionOk="0">
                <a:moveTo>
                  <a:pt x="1927" y="0"/>
                </a:moveTo>
                <a:cubicBezTo>
                  <a:pt x="861" y="0"/>
                  <a:pt x="0" y="862"/>
                  <a:pt x="0" y="1917"/>
                </a:cubicBezTo>
                <a:lnTo>
                  <a:pt x="0" y="26244"/>
                </a:lnTo>
                <a:cubicBezTo>
                  <a:pt x="0" y="27351"/>
                  <a:pt x="902" y="28253"/>
                  <a:pt x="2009" y="28253"/>
                </a:cubicBezTo>
                <a:lnTo>
                  <a:pt x="44399" y="28253"/>
                </a:lnTo>
                <a:cubicBezTo>
                  <a:pt x="45507" y="28253"/>
                  <a:pt x="46409" y="27351"/>
                  <a:pt x="46409" y="26244"/>
                </a:cubicBezTo>
                <a:lnTo>
                  <a:pt x="46409" y="1917"/>
                </a:lnTo>
                <a:cubicBezTo>
                  <a:pt x="46409" y="862"/>
                  <a:pt x="45548" y="0"/>
                  <a:pt x="444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2543;p63">
            <a:extLst>
              <a:ext uri="{FF2B5EF4-FFF2-40B4-BE49-F238E27FC236}">
                <a16:creationId xmlns:a16="http://schemas.microsoft.com/office/drawing/2014/main" id="{C12647D7-74C1-415B-8A08-702999895D26}"/>
              </a:ext>
            </a:extLst>
          </p:cNvPr>
          <p:cNvSpPr/>
          <p:nvPr/>
        </p:nvSpPr>
        <p:spPr>
          <a:xfrm>
            <a:off x="5310037" y="2438898"/>
            <a:ext cx="2450888" cy="182684"/>
          </a:xfrm>
          <a:custGeom>
            <a:avLst/>
            <a:gdLst/>
            <a:ahLst/>
            <a:cxnLst/>
            <a:rect l="l" t="t" r="r" b="b"/>
            <a:pathLst>
              <a:path w="46502" h="3466" extrusionOk="0">
                <a:moveTo>
                  <a:pt x="1918" y="0"/>
                </a:moveTo>
                <a:cubicBezTo>
                  <a:pt x="852" y="0"/>
                  <a:pt x="1" y="862"/>
                  <a:pt x="1" y="1917"/>
                </a:cubicBezTo>
                <a:lnTo>
                  <a:pt x="1" y="3465"/>
                </a:lnTo>
                <a:lnTo>
                  <a:pt x="46502" y="3465"/>
                </a:lnTo>
                <a:lnTo>
                  <a:pt x="46502" y="1917"/>
                </a:lnTo>
                <a:cubicBezTo>
                  <a:pt x="46502" y="862"/>
                  <a:pt x="45641" y="0"/>
                  <a:pt x="445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2544;p63">
            <a:extLst>
              <a:ext uri="{FF2B5EF4-FFF2-40B4-BE49-F238E27FC236}">
                <a16:creationId xmlns:a16="http://schemas.microsoft.com/office/drawing/2014/main" id="{62D0AE2C-DC2C-4827-8CFA-03C1555165BF}"/>
              </a:ext>
            </a:extLst>
          </p:cNvPr>
          <p:cNvSpPr/>
          <p:nvPr/>
        </p:nvSpPr>
        <p:spPr>
          <a:xfrm>
            <a:off x="5424040" y="2506995"/>
            <a:ext cx="47066" cy="46488"/>
          </a:xfrm>
          <a:custGeom>
            <a:avLst/>
            <a:gdLst/>
            <a:ahLst/>
            <a:cxnLst/>
            <a:rect l="l" t="t" r="r" b="b"/>
            <a:pathLst>
              <a:path w="893" h="882" extrusionOk="0">
                <a:moveTo>
                  <a:pt x="452" y="0"/>
                </a:moveTo>
                <a:cubicBezTo>
                  <a:pt x="206" y="0"/>
                  <a:pt x="1" y="195"/>
                  <a:pt x="1" y="441"/>
                </a:cubicBezTo>
                <a:cubicBezTo>
                  <a:pt x="1" y="687"/>
                  <a:pt x="206" y="882"/>
                  <a:pt x="452" y="882"/>
                </a:cubicBezTo>
                <a:cubicBezTo>
                  <a:pt x="688" y="882"/>
                  <a:pt x="893" y="687"/>
                  <a:pt x="893" y="441"/>
                </a:cubicBezTo>
                <a:cubicBezTo>
                  <a:pt x="893" y="195"/>
                  <a:pt x="688" y="0"/>
                  <a:pt x="452" y="0"/>
                </a:cubicBezTo>
                <a:close/>
              </a:path>
            </a:pathLst>
          </a:custGeom>
          <a:solidFill>
            <a:srgbClr val="D5EC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2545;p63">
            <a:extLst>
              <a:ext uri="{FF2B5EF4-FFF2-40B4-BE49-F238E27FC236}">
                <a16:creationId xmlns:a16="http://schemas.microsoft.com/office/drawing/2014/main" id="{0CCF390E-7A5C-416C-86D3-070D51C7B2DE}"/>
              </a:ext>
            </a:extLst>
          </p:cNvPr>
          <p:cNvSpPr/>
          <p:nvPr/>
        </p:nvSpPr>
        <p:spPr>
          <a:xfrm>
            <a:off x="5563449" y="2506995"/>
            <a:ext cx="46539" cy="46488"/>
          </a:xfrm>
          <a:custGeom>
            <a:avLst/>
            <a:gdLst/>
            <a:ahLst/>
            <a:cxnLst/>
            <a:rect l="l" t="t" r="r" b="b"/>
            <a:pathLst>
              <a:path w="883" h="882" extrusionOk="0">
                <a:moveTo>
                  <a:pt x="442" y="0"/>
                </a:moveTo>
                <a:cubicBezTo>
                  <a:pt x="196" y="0"/>
                  <a:pt x="1" y="195"/>
                  <a:pt x="1" y="441"/>
                </a:cubicBezTo>
                <a:cubicBezTo>
                  <a:pt x="1" y="687"/>
                  <a:pt x="196" y="882"/>
                  <a:pt x="442" y="882"/>
                </a:cubicBezTo>
                <a:cubicBezTo>
                  <a:pt x="688" y="882"/>
                  <a:pt x="882" y="687"/>
                  <a:pt x="882" y="441"/>
                </a:cubicBezTo>
                <a:cubicBezTo>
                  <a:pt x="882" y="195"/>
                  <a:pt x="688" y="0"/>
                  <a:pt x="442" y="0"/>
                </a:cubicBezTo>
                <a:close/>
              </a:path>
            </a:pathLst>
          </a:custGeom>
          <a:solidFill>
            <a:srgbClr val="D5EC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2546;p63">
            <a:extLst>
              <a:ext uri="{FF2B5EF4-FFF2-40B4-BE49-F238E27FC236}">
                <a16:creationId xmlns:a16="http://schemas.microsoft.com/office/drawing/2014/main" id="{C3AFE823-D34C-4541-B65B-3E5B8EDF813D}"/>
              </a:ext>
            </a:extLst>
          </p:cNvPr>
          <p:cNvSpPr/>
          <p:nvPr/>
        </p:nvSpPr>
        <p:spPr>
          <a:xfrm>
            <a:off x="5694741" y="2506995"/>
            <a:ext cx="54655" cy="46857"/>
          </a:xfrm>
          <a:custGeom>
            <a:avLst/>
            <a:gdLst/>
            <a:ahLst/>
            <a:cxnLst/>
            <a:rect l="l" t="t" r="r" b="b"/>
            <a:pathLst>
              <a:path w="1037" h="889" extrusionOk="0">
                <a:moveTo>
                  <a:pt x="596" y="0"/>
                </a:moveTo>
                <a:cubicBezTo>
                  <a:pt x="196" y="0"/>
                  <a:pt x="1" y="472"/>
                  <a:pt x="278" y="759"/>
                </a:cubicBezTo>
                <a:cubicBezTo>
                  <a:pt x="370" y="848"/>
                  <a:pt x="482" y="888"/>
                  <a:pt x="591" y="888"/>
                </a:cubicBezTo>
                <a:cubicBezTo>
                  <a:pt x="820" y="888"/>
                  <a:pt x="1036" y="712"/>
                  <a:pt x="1036" y="441"/>
                </a:cubicBezTo>
                <a:cubicBezTo>
                  <a:pt x="1036" y="195"/>
                  <a:pt x="842" y="0"/>
                  <a:pt x="596" y="0"/>
                </a:cubicBezTo>
                <a:close/>
              </a:path>
            </a:pathLst>
          </a:custGeom>
          <a:solidFill>
            <a:srgbClr val="D5EC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2547;p63">
            <a:extLst>
              <a:ext uri="{FF2B5EF4-FFF2-40B4-BE49-F238E27FC236}">
                <a16:creationId xmlns:a16="http://schemas.microsoft.com/office/drawing/2014/main" id="{7D188B1D-663E-4AC2-8AB8-8083A3A1A677}"/>
              </a:ext>
            </a:extLst>
          </p:cNvPr>
          <p:cNvSpPr/>
          <p:nvPr/>
        </p:nvSpPr>
        <p:spPr>
          <a:xfrm>
            <a:off x="5441381" y="3682723"/>
            <a:ext cx="1394574" cy="53"/>
          </a:xfrm>
          <a:custGeom>
            <a:avLst/>
            <a:gdLst/>
            <a:ahLst/>
            <a:cxnLst/>
            <a:rect l="l" t="t" r="r" b="b"/>
            <a:pathLst>
              <a:path w="26460" h="1" fill="none" extrusionOk="0">
                <a:moveTo>
                  <a:pt x="0" y="0"/>
                </a:moveTo>
                <a:lnTo>
                  <a:pt x="26459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2548;p63">
            <a:extLst>
              <a:ext uri="{FF2B5EF4-FFF2-40B4-BE49-F238E27FC236}">
                <a16:creationId xmlns:a16="http://schemas.microsoft.com/office/drawing/2014/main" id="{B792780D-2AD6-4EDE-BD2C-69F4E0840379}"/>
              </a:ext>
            </a:extLst>
          </p:cNvPr>
          <p:cNvSpPr/>
          <p:nvPr/>
        </p:nvSpPr>
        <p:spPr>
          <a:xfrm>
            <a:off x="5441381" y="3763206"/>
            <a:ext cx="1089834" cy="53"/>
          </a:xfrm>
          <a:custGeom>
            <a:avLst/>
            <a:gdLst/>
            <a:ahLst/>
            <a:cxnLst/>
            <a:rect l="l" t="t" r="r" b="b"/>
            <a:pathLst>
              <a:path w="20678" h="1" fill="none" extrusionOk="0">
                <a:moveTo>
                  <a:pt x="0" y="1"/>
                </a:moveTo>
                <a:lnTo>
                  <a:pt x="20677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2549;p63">
            <a:extLst>
              <a:ext uri="{FF2B5EF4-FFF2-40B4-BE49-F238E27FC236}">
                <a16:creationId xmlns:a16="http://schemas.microsoft.com/office/drawing/2014/main" id="{07B357F2-5A9A-48FE-98A6-3594179B84A5}"/>
              </a:ext>
            </a:extLst>
          </p:cNvPr>
          <p:cNvSpPr/>
          <p:nvPr/>
        </p:nvSpPr>
        <p:spPr>
          <a:xfrm>
            <a:off x="5441381" y="3843741"/>
            <a:ext cx="678630" cy="53"/>
          </a:xfrm>
          <a:custGeom>
            <a:avLst/>
            <a:gdLst/>
            <a:ahLst/>
            <a:cxnLst/>
            <a:rect l="l" t="t" r="r" b="b"/>
            <a:pathLst>
              <a:path w="12876" h="1" fill="none" extrusionOk="0">
                <a:moveTo>
                  <a:pt x="0" y="0"/>
                </a:moveTo>
                <a:lnTo>
                  <a:pt x="12876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2550;p63">
            <a:extLst>
              <a:ext uri="{FF2B5EF4-FFF2-40B4-BE49-F238E27FC236}">
                <a16:creationId xmlns:a16="http://schemas.microsoft.com/office/drawing/2014/main" id="{943C2B92-81ED-4004-971B-1FDD174B0B3D}"/>
              </a:ext>
            </a:extLst>
          </p:cNvPr>
          <p:cNvSpPr/>
          <p:nvPr/>
        </p:nvSpPr>
        <p:spPr>
          <a:xfrm>
            <a:off x="7032060" y="3682723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0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2551;p63">
            <a:extLst>
              <a:ext uri="{FF2B5EF4-FFF2-40B4-BE49-F238E27FC236}">
                <a16:creationId xmlns:a16="http://schemas.microsoft.com/office/drawing/2014/main" id="{0354F28B-2CB7-4800-8014-1D3595E4A002}"/>
              </a:ext>
            </a:extLst>
          </p:cNvPr>
          <p:cNvSpPr/>
          <p:nvPr/>
        </p:nvSpPr>
        <p:spPr>
          <a:xfrm>
            <a:off x="7032060" y="3763206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0" y="1"/>
                </a:moveTo>
                <a:lnTo>
                  <a:pt x="2451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7" name="Google Shape;2552;p63">
            <a:extLst>
              <a:ext uri="{FF2B5EF4-FFF2-40B4-BE49-F238E27FC236}">
                <a16:creationId xmlns:a16="http://schemas.microsoft.com/office/drawing/2014/main" id="{BCDB8DBF-9E81-482F-9BCF-1B739CAC715B}"/>
              </a:ext>
            </a:extLst>
          </p:cNvPr>
          <p:cNvSpPr/>
          <p:nvPr/>
        </p:nvSpPr>
        <p:spPr>
          <a:xfrm>
            <a:off x="7032060" y="3843741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0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2553;p63">
            <a:extLst>
              <a:ext uri="{FF2B5EF4-FFF2-40B4-BE49-F238E27FC236}">
                <a16:creationId xmlns:a16="http://schemas.microsoft.com/office/drawing/2014/main" id="{4786A49F-00BB-4ACC-88CE-B91A76CD7646}"/>
              </a:ext>
            </a:extLst>
          </p:cNvPr>
          <p:cNvSpPr/>
          <p:nvPr/>
        </p:nvSpPr>
        <p:spPr>
          <a:xfrm>
            <a:off x="7268712" y="3682723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2554;p63">
            <a:extLst>
              <a:ext uri="{FF2B5EF4-FFF2-40B4-BE49-F238E27FC236}">
                <a16:creationId xmlns:a16="http://schemas.microsoft.com/office/drawing/2014/main" id="{B5BF028F-05FF-4D63-A5B7-FE6C33FF3836}"/>
              </a:ext>
            </a:extLst>
          </p:cNvPr>
          <p:cNvSpPr/>
          <p:nvPr/>
        </p:nvSpPr>
        <p:spPr>
          <a:xfrm>
            <a:off x="7268712" y="3763206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1"/>
                </a:moveTo>
                <a:lnTo>
                  <a:pt x="2451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2555;p63">
            <a:extLst>
              <a:ext uri="{FF2B5EF4-FFF2-40B4-BE49-F238E27FC236}">
                <a16:creationId xmlns:a16="http://schemas.microsoft.com/office/drawing/2014/main" id="{FC6FE7E3-E52C-42BF-BE39-D32CB1382730}"/>
              </a:ext>
            </a:extLst>
          </p:cNvPr>
          <p:cNvSpPr/>
          <p:nvPr/>
        </p:nvSpPr>
        <p:spPr>
          <a:xfrm>
            <a:off x="7268712" y="3843741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rgbClr val="B9DBE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2556;p63">
            <a:extLst>
              <a:ext uri="{FF2B5EF4-FFF2-40B4-BE49-F238E27FC236}">
                <a16:creationId xmlns:a16="http://schemas.microsoft.com/office/drawing/2014/main" id="{154F42E5-6FB6-43B0-AC1F-4397AA2D3DB0}"/>
              </a:ext>
            </a:extLst>
          </p:cNvPr>
          <p:cNvSpPr/>
          <p:nvPr/>
        </p:nvSpPr>
        <p:spPr>
          <a:xfrm>
            <a:off x="7505363" y="3682723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2557;p63">
            <a:extLst>
              <a:ext uri="{FF2B5EF4-FFF2-40B4-BE49-F238E27FC236}">
                <a16:creationId xmlns:a16="http://schemas.microsoft.com/office/drawing/2014/main" id="{3DA6D7E9-3353-4B04-A634-F677844EBCFD}"/>
              </a:ext>
            </a:extLst>
          </p:cNvPr>
          <p:cNvSpPr/>
          <p:nvPr/>
        </p:nvSpPr>
        <p:spPr>
          <a:xfrm>
            <a:off x="7505363" y="3763206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1"/>
                </a:moveTo>
                <a:lnTo>
                  <a:pt x="2451" y="1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2558;p63">
            <a:extLst>
              <a:ext uri="{FF2B5EF4-FFF2-40B4-BE49-F238E27FC236}">
                <a16:creationId xmlns:a16="http://schemas.microsoft.com/office/drawing/2014/main" id="{423B2932-31E9-4931-BAEB-3BD0431DD781}"/>
              </a:ext>
            </a:extLst>
          </p:cNvPr>
          <p:cNvSpPr/>
          <p:nvPr/>
        </p:nvSpPr>
        <p:spPr>
          <a:xfrm>
            <a:off x="7505363" y="3843741"/>
            <a:ext cx="129180" cy="53"/>
          </a:xfrm>
          <a:custGeom>
            <a:avLst/>
            <a:gdLst/>
            <a:ahLst/>
            <a:cxnLst/>
            <a:rect l="l" t="t" r="r" b="b"/>
            <a:pathLst>
              <a:path w="2451" h="1" fill="none" extrusionOk="0">
                <a:moveTo>
                  <a:pt x="1" y="0"/>
                </a:moveTo>
                <a:lnTo>
                  <a:pt x="2451" y="0"/>
                </a:lnTo>
              </a:path>
            </a:pathLst>
          </a:custGeom>
          <a:noFill/>
          <a:ln w="97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2559;p63">
            <a:extLst>
              <a:ext uri="{FF2B5EF4-FFF2-40B4-BE49-F238E27FC236}">
                <a16:creationId xmlns:a16="http://schemas.microsoft.com/office/drawing/2014/main" id="{8E2BC917-F09E-4DDC-9D45-90785747C96C}"/>
              </a:ext>
            </a:extLst>
          </p:cNvPr>
          <p:cNvSpPr/>
          <p:nvPr/>
        </p:nvSpPr>
        <p:spPr>
          <a:xfrm>
            <a:off x="7625323" y="2666907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1" y="1"/>
                </a:moveTo>
                <a:lnTo>
                  <a:pt x="1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2560;p63">
            <a:extLst>
              <a:ext uri="{FF2B5EF4-FFF2-40B4-BE49-F238E27FC236}">
                <a16:creationId xmlns:a16="http://schemas.microsoft.com/office/drawing/2014/main" id="{30857E63-CCF2-4427-AF63-3F52B8D6E28A}"/>
              </a:ext>
            </a:extLst>
          </p:cNvPr>
          <p:cNvSpPr/>
          <p:nvPr/>
        </p:nvSpPr>
        <p:spPr>
          <a:xfrm>
            <a:off x="7625323" y="2763097"/>
            <a:ext cx="53" cy="140518"/>
          </a:xfrm>
          <a:custGeom>
            <a:avLst/>
            <a:gdLst/>
            <a:ahLst/>
            <a:cxnLst/>
            <a:rect l="l" t="t" r="r" b="b"/>
            <a:pathLst>
              <a:path w="1" h="2666" fill="none" extrusionOk="0">
                <a:moveTo>
                  <a:pt x="1" y="0"/>
                </a:moveTo>
                <a:lnTo>
                  <a:pt x="1" y="2666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Google Shape;2561;p63">
            <a:extLst>
              <a:ext uri="{FF2B5EF4-FFF2-40B4-BE49-F238E27FC236}">
                <a16:creationId xmlns:a16="http://schemas.microsoft.com/office/drawing/2014/main" id="{39657F5C-4D8F-4864-984A-410515E8370B}"/>
              </a:ext>
            </a:extLst>
          </p:cNvPr>
          <p:cNvSpPr/>
          <p:nvPr/>
        </p:nvSpPr>
        <p:spPr>
          <a:xfrm>
            <a:off x="7556172" y="2719298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2562;p63">
            <a:extLst>
              <a:ext uri="{FF2B5EF4-FFF2-40B4-BE49-F238E27FC236}">
                <a16:creationId xmlns:a16="http://schemas.microsoft.com/office/drawing/2014/main" id="{7344C19F-F2A8-41D7-9AC7-1EDA97AB4C23}"/>
              </a:ext>
            </a:extLst>
          </p:cNvPr>
          <p:cNvSpPr/>
          <p:nvPr/>
        </p:nvSpPr>
        <p:spPr>
          <a:xfrm>
            <a:off x="7556172" y="2863609"/>
            <a:ext cx="53" cy="92449"/>
          </a:xfrm>
          <a:custGeom>
            <a:avLst/>
            <a:gdLst/>
            <a:ahLst/>
            <a:cxnLst/>
            <a:rect l="l" t="t" r="r" b="b"/>
            <a:pathLst>
              <a:path w="1" h="1754" fill="none" extrusionOk="0">
                <a:moveTo>
                  <a:pt x="0" y="0"/>
                </a:moveTo>
                <a:lnTo>
                  <a:pt x="0" y="1753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2563;p63">
            <a:extLst>
              <a:ext uri="{FF2B5EF4-FFF2-40B4-BE49-F238E27FC236}">
                <a16:creationId xmlns:a16="http://schemas.microsoft.com/office/drawing/2014/main" id="{E7A61C9D-4A37-4238-9C1B-C8668C9EF40B}"/>
              </a:ext>
            </a:extLst>
          </p:cNvPr>
          <p:cNvSpPr/>
          <p:nvPr/>
        </p:nvSpPr>
        <p:spPr>
          <a:xfrm>
            <a:off x="7487549" y="2746336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2564;p63">
            <a:extLst>
              <a:ext uri="{FF2B5EF4-FFF2-40B4-BE49-F238E27FC236}">
                <a16:creationId xmlns:a16="http://schemas.microsoft.com/office/drawing/2014/main" id="{CC2AB5FD-2C6F-4C65-B8F1-705F2081BC76}"/>
              </a:ext>
            </a:extLst>
          </p:cNvPr>
          <p:cNvSpPr/>
          <p:nvPr/>
        </p:nvSpPr>
        <p:spPr>
          <a:xfrm>
            <a:off x="7487549" y="2904087"/>
            <a:ext cx="53" cy="145420"/>
          </a:xfrm>
          <a:custGeom>
            <a:avLst/>
            <a:gdLst/>
            <a:ahLst/>
            <a:cxnLst/>
            <a:rect l="l" t="t" r="r" b="b"/>
            <a:pathLst>
              <a:path w="1" h="2759" fill="none" extrusionOk="0">
                <a:moveTo>
                  <a:pt x="0" y="1"/>
                </a:moveTo>
                <a:lnTo>
                  <a:pt x="0" y="2759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2565;p63">
            <a:extLst>
              <a:ext uri="{FF2B5EF4-FFF2-40B4-BE49-F238E27FC236}">
                <a16:creationId xmlns:a16="http://schemas.microsoft.com/office/drawing/2014/main" id="{9DAF3FDA-31A8-48CD-871D-E2C67FB749FA}"/>
              </a:ext>
            </a:extLst>
          </p:cNvPr>
          <p:cNvSpPr/>
          <p:nvPr/>
        </p:nvSpPr>
        <p:spPr>
          <a:xfrm>
            <a:off x="7418925" y="2731210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2566;p63">
            <a:extLst>
              <a:ext uri="{FF2B5EF4-FFF2-40B4-BE49-F238E27FC236}">
                <a16:creationId xmlns:a16="http://schemas.microsoft.com/office/drawing/2014/main" id="{3BD996A5-E3F2-4EB7-A4B8-798842EA0771}"/>
              </a:ext>
            </a:extLst>
          </p:cNvPr>
          <p:cNvSpPr/>
          <p:nvPr/>
        </p:nvSpPr>
        <p:spPr>
          <a:xfrm>
            <a:off x="7418925" y="2776590"/>
            <a:ext cx="53" cy="191328"/>
          </a:xfrm>
          <a:custGeom>
            <a:avLst/>
            <a:gdLst/>
            <a:ahLst/>
            <a:cxnLst/>
            <a:rect l="l" t="t" r="r" b="b"/>
            <a:pathLst>
              <a:path w="1" h="3630" fill="none" extrusionOk="0">
                <a:moveTo>
                  <a:pt x="0" y="1"/>
                </a:moveTo>
                <a:lnTo>
                  <a:pt x="0" y="3630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2567;p63">
            <a:extLst>
              <a:ext uri="{FF2B5EF4-FFF2-40B4-BE49-F238E27FC236}">
                <a16:creationId xmlns:a16="http://schemas.microsoft.com/office/drawing/2014/main" id="{62C0C689-1426-4DDD-A26D-B0F71B1B9927}"/>
              </a:ext>
            </a:extLst>
          </p:cNvPr>
          <p:cNvSpPr/>
          <p:nvPr/>
        </p:nvSpPr>
        <p:spPr>
          <a:xfrm>
            <a:off x="7349774" y="2837097"/>
            <a:ext cx="53" cy="232387"/>
          </a:xfrm>
          <a:custGeom>
            <a:avLst/>
            <a:gdLst/>
            <a:ahLst/>
            <a:cxnLst/>
            <a:rect l="l" t="t" r="r" b="b"/>
            <a:pathLst>
              <a:path w="1" h="4409" fill="none" extrusionOk="0">
                <a:moveTo>
                  <a:pt x="0" y="1"/>
                </a:moveTo>
                <a:lnTo>
                  <a:pt x="0" y="4409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2568;p63">
            <a:extLst>
              <a:ext uri="{FF2B5EF4-FFF2-40B4-BE49-F238E27FC236}">
                <a16:creationId xmlns:a16="http://schemas.microsoft.com/office/drawing/2014/main" id="{217C3269-721C-403D-BEC6-ADB390026010}"/>
              </a:ext>
            </a:extLst>
          </p:cNvPr>
          <p:cNvSpPr/>
          <p:nvPr/>
        </p:nvSpPr>
        <p:spPr>
          <a:xfrm>
            <a:off x="7349774" y="2897077"/>
            <a:ext cx="53" cy="102200"/>
          </a:xfrm>
          <a:custGeom>
            <a:avLst/>
            <a:gdLst/>
            <a:ahLst/>
            <a:cxnLst/>
            <a:rect l="l" t="t" r="r" b="b"/>
            <a:pathLst>
              <a:path w="1" h="1939" fill="none" extrusionOk="0">
                <a:moveTo>
                  <a:pt x="0" y="1"/>
                </a:moveTo>
                <a:lnTo>
                  <a:pt x="0" y="1938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2569;p63">
            <a:extLst>
              <a:ext uri="{FF2B5EF4-FFF2-40B4-BE49-F238E27FC236}">
                <a16:creationId xmlns:a16="http://schemas.microsoft.com/office/drawing/2014/main" id="{979082B4-A23A-46DA-9F43-A892F4F79912}"/>
              </a:ext>
            </a:extLst>
          </p:cNvPr>
          <p:cNvSpPr/>
          <p:nvPr/>
        </p:nvSpPr>
        <p:spPr>
          <a:xfrm>
            <a:off x="7281150" y="2870619"/>
            <a:ext cx="53" cy="276135"/>
          </a:xfrm>
          <a:custGeom>
            <a:avLst/>
            <a:gdLst/>
            <a:ahLst/>
            <a:cxnLst/>
            <a:rect l="l" t="t" r="r" b="b"/>
            <a:pathLst>
              <a:path w="1" h="5239" fill="none" extrusionOk="0">
                <a:moveTo>
                  <a:pt x="0" y="0"/>
                </a:moveTo>
                <a:lnTo>
                  <a:pt x="0" y="5239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2570;p63">
            <a:extLst>
              <a:ext uri="{FF2B5EF4-FFF2-40B4-BE49-F238E27FC236}">
                <a16:creationId xmlns:a16="http://schemas.microsoft.com/office/drawing/2014/main" id="{BBAEEAF6-54EA-4797-9D42-CB153708CDB3}"/>
              </a:ext>
            </a:extLst>
          </p:cNvPr>
          <p:cNvSpPr/>
          <p:nvPr/>
        </p:nvSpPr>
        <p:spPr>
          <a:xfrm>
            <a:off x="7281150" y="2943038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6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6" name="Google Shape;2571;p63">
            <a:extLst>
              <a:ext uri="{FF2B5EF4-FFF2-40B4-BE49-F238E27FC236}">
                <a16:creationId xmlns:a16="http://schemas.microsoft.com/office/drawing/2014/main" id="{B3647426-A030-4FDC-B38C-862FA02613DF}"/>
              </a:ext>
            </a:extLst>
          </p:cNvPr>
          <p:cNvSpPr/>
          <p:nvPr/>
        </p:nvSpPr>
        <p:spPr>
          <a:xfrm>
            <a:off x="7212527" y="2821443"/>
            <a:ext cx="53" cy="240504"/>
          </a:xfrm>
          <a:custGeom>
            <a:avLst/>
            <a:gdLst/>
            <a:ahLst/>
            <a:cxnLst/>
            <a:rect l="l" t="t" r="r" b="b"/>
            <a:pathLst>
              <a:path w="1" h="4563" fill="none" extrusionOk="0">
                <a:moveTo>
                  <a:pt x="0" y="0"/>
                </a:moveTo>
                <a:lnTo>
                  <a:pt x="0" y="4562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2572;p63">
            <a:extLst>
              <a:ext uri="{FF2B5EF4-FFF2-40B4-BE49-F238E27FC236}">
                <a16:creationId xmlns:a16="http://schemas.microsoft.com/office/drawing/2014/main" id="{3C420DC0-BC81-4CE4-91AD-8B4EC8B2E635}"/>
              </a:ext>
            </a:extLst>
          </p:cNvPr>
          <p:cNvSpPr/>
          <p:nvPr/>
        </p:nvSpPr>
        <p:spPr>
          <a:xfrm>
            <a:off x="7212527" y="2878156"/>
            <a:ext cx="53" cy="136249"/>
          </a:xfrm>
          <a:custGeom>
            <a:avLst/>
            <a:gdLst/>
            <a:ahLst/>
            <a:cxnLst/>
            <a:rect l="l" t="t" r="r" b="b"/>
            <a:pathLst>
              <a:path w="1" h="2585" fill="none" extrusionOk="0">
                <a:moveTo>
                  <a:pt x="0" y="1"/>
                </a:moveTo>
                <a:lnTo>
                  <a:pt x="0" y="2584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2573;p63">
            <a:extLst>
              <a:ext uri="{FF2B5EF4-FFF2-40B4-BE49-F238E27FC236}">
                <a16:creationId xmlns:a16="http://schemas.microsoft.com/office/drawing/2014/main" id="{F8467C32-AFCA-4DA0-9C10-38F18358E285}"/>
              </a:ext>
            </a:extLst>
          </p:cNvPr>
          <p:cNvSpPr/>
          <p:nvPr/>
        </p:nvSpPr>
        <p:spPr>
          <a:xfrm>
            <a:off x="7143903" y="2725254"/>
            <a:ext cx="53" cy="288046"/>
          </a:xfrm>
          <a:custGeom>
            <a:avLst/>
            <a:gdLst/>
            <a:ahLst/>
            <a:cxnLst/>
            <a:rect l="l" t="t" r="r" b="b"/>
            <a:pathLst>
              <a:path w="1" h="5465" fill="none" extrusionOk="0">
                <a:moveTo>
                  <a:pt x="0" y="1"/>
                </a:moveTo>
                <a:lnTo>
                  <a:pt x="0" y="546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2574;p63">
            <a:extLst>
              <a:ext uri="{FF2B5EF4-FFF2-40B4-BE49-F238E27FC236}">
                <a16:creationId xmlns:a16="http://schemas.microsoft.com/office/drawing/2014/main" id="{0A942284-10CA-4E22-A687-2B2279D47062}"/>
              </a:ext>
            </a:extLst>
          </p:cNvPr>
          <p:cNvSpPr/>
          <p:nvPr/>
        </p:nvSpPr>
        <p:spPr>
          <a:xfrm>
            <a:off x="7143903" y="2780912"/>
            <a:ext cx="53" cy="181050"/>
          </a:xfrm>
          <a:custGeom>
            <a:avLst/>
            <a:gdLst/>
            <a:ahLst/>
            <a:cxnLst/>
            <a:rect l="l" t="t" r="r" b="b"/>
            <a:pathLst>
              <a:path w="1" h="3435" fill="none" extrusionOk="0">
                <a:moveTo>
                  <a:pt x="0" y="1"/>
                </a:moveTo>
                <a:lnTo>
                  <a:pt x="0" y="3435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2575;p63">
            <a:extLst>
              <a:ext uri="{FF2B5EF4-FFF2-40B4-BE49-F238E27FC236}">
                <a16:creationId xmlns:a16="http://schemas.microsoft.com/office/drawing/2014/main" id="{FE867887-5B5C-46C5-B58F-758CFC338CE0}"/>
              </a:ext>
            </a:extLst>
          </p:cNvPr>
          <p:cNvSpPr/>
          <p:nvPr/>
        </p:nvSpPr>
        <p:spPr>
          <a:xfrm>
            <a:off x="7074752" y="2861448"/>
            <a:ext cx="53" cy="228592"/>
          </a:xfrm>
          <a:custGeom>
            <a:avLst/>
            <a:gdLst/>
            <a:ahLst/>
            <a:cxnLst/>
            <a:rect l="l" t="t" r="r" b="b"/>
            <a:pathLst>
              <a:path w="1" h="4337" fill="none" extrusionOk="0">
                <a:moveTo>
                  <a:pt x="0" y="0"/>
                </a:moveTo>
                <a:lnTo>
                  <a:pt x="0" y="4336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2576;p63">
            <a:extLst>
              <a:ext uri="{FF2B5EF4-FFF2-40B4-BE49-F238E27FC236}">
                <a16:creationId xmlns:a16="http://schemas.microsoft.com/office/drawing/2014/main" id="{78D9BB7E-82AB-4857-81D9-3F37C57AC0E6}"/>
              </a:ext>
            </a:extLst>
          </p:cNvPr>
          <p:cNvSpPr/>
          <p:nvPr/>
        </p:nvSpPr>
        <p:spPr>
          <a:xfrm>
            <a:off x="7074752" y="2915999"/>
            <a:ext cx="53" cy="110791"/>
          </a:xfrm>
          <a:custGeom>
            <a:avLst/>
            <a:gdLst/>
            <a:ahLst/>
            <a:cxnLst/>
            <a:rect l="l" t="t" r="r" b="b"/>
            <a:pathLst>
              <a:path w="1" h="2102" fill="none" extrusionOk="0">
                <a:moveTo>
                  <a:pt x="0" y="0"/>
                </a:moveTo>
                <a:lnTo>
                  <a:pt x="0" y="2102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2577;p63">
            <a:extLst>
              <a:ext uri="{FF2B5EF4-FFF2-40B4-BE49-F238E27FC236}">
                <a16:creationId xmlns:a16="http://schemas.microsoft.com/office/drawing/2014/main" id="{3A2806F7-F6EC-499F-97EE-2E17AB714B4D}"/>
              </a:ext>
            </a:extLst>
          </p:cNvPr>
          <p:cNvSpPr/>
          <p:nvPr/>
        </p:nvSpPr>
        <p:spPr>
          <a:xfrm>
            <a:off x="7006128" y="2954897"/>
            <a:ext cx="53" cy="230226"/>
          </a:xfrm>
          <a:custGeom>
            <a:avLst/>
            <a:gdLst/>
            <a:ahLst/>
            <a:cxnLst/>
            <a:rect l="l" t="t" r="r" b="b"/>
            <a:pathLst>
              <a:path w="1" h="4368" fill="none" extrusionOk="0">
                <a:moveTo>
                  <a:pt x="0" y="1"/>
                </a:moveTo>
                <a:lnTo>
                  <a:pt x="0" y="4368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2578;p63">
            <a:extLst>
              <a:ext uri="{FF2B5EF4-FFF2-40B4-BE49-F238E27FC236}">
                <a16:creationId xmlns:a16="http://schemas.microsoft.com/office/drawing/2014/main" id="{175B013A-CAF9-4BAF-B7C8-B2E3A96BABE8}"/>
              </a:ext>
            </a:extLst>
          </p:cNvPr>
          <p:cNvSpPr/>
          <p:nvPr/>
        </p:nvSpPr>
        <p:spPr>
          <a:xfrm>
            <a:off x="7006128" y="3027842"/>
            <a:ext cx="53" cy="84332"/>
          </a:xfrm>
          <a:custGeom>
            <a:avLst/>
            <a:gdLst/>
            <a:ahLst/>
            <a:cxnLst/>
            <a:rect l="l" t="t" r="r" b="b"/>
            <a:pathLst>
              <a:path w="1" h="1600" fill="none" extrusionOk="0">
                <a:moveTo>
                  <a:pt x="0" y="0"/>
                </a:moveTo>
                <a:lnTo>
                  <a:pt x="0" y="1600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2579;p63">
            <a:extLst>
              <a:ext uri="{FF2B5EF4-FFF2-40B4-BE49-F238E27FC236}">
                <a16:creationId xmlns:a16="http://schemas.microsoft.com/office/drawing/2014/main" id="{CACB8C25-6514-43C2-B2CE-A588EF1C16AD}"/>
              </a:ext>
            </a:extLst>
          </p:cNvPr>
          <p:cNvSpPr/>
          <p:nvPr/>
        </p:nvSpPr>
        <p:spPr>
          <a:xfrm>
            <a:off x="6937505" y="2895443"/>
            <a:ext cx="53" cy="234548"/>
          </a:xfrm>
          <a:custGeom>
            <a:avLst/>
            <a:gdLst/>
            <a:ahLst/>
            <a:cxnLst/>
            <a:rect l="l" t="t" r="r" b="b"/>
            <a:pathLst>
              <a:path w="1" h="4450" fill="none" extrusionOk="0">
                <a:moveTo>
                  <a:pt x="0" y="1"/>
                </a:moveTo>
                <a:lnTo>
                  <a:pt x="0" y="4450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2580;p63">
            <a:extLst>
              <a:ext uri="{FF2B5EF4-FFF2-40B4-BE49-F238E27FC236}">
                <a16:creationId xmlns:a16="http://schemas.microsoft.com/office/drawing/2014/main" id="{2D01BE83-662F-436D-B1BB-9EE928EDD00D}"/>
              </a:ext>
            </a:extLst>
          </p:cNvPr>
          <p:cNvSpPr/>
          <p:nvPr/>
        </p:nvSpPr>
        <p:spPr>
          <a:xfrm>
            <a:off x="6937505" y="2967862"/>
            <a:ext cx="53" cy="88654"/>
          </a:xfrm>
          <a:custGeom>
            <a:avLst/>
            <a:gdLst/>
            <a:ahLst/>
            <a:cxnLst/>
            <a:rect l="l" t="t" r="r" b="b"/>
            <a:pathLst>
              <a:path w="1" h="1682" fill="none" extrusionOk="0">
                <a:moveTo>
                  <a:pt x="0" y="1"/>
                </a:moveTo>
                <a:lnTo>
                  <a:pt x="0" y="1682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2581;p63">
            <a:extLst>
              <a:ext uri="{FF2B5EF4-FFF2-40B4-BE49-F238E27FC236}">
                <a16:creationId xmlns:a16="http://schemas.microsoft.com/office/drawing/2014/main" id="{F89A8F2F-53E2-4096-818E-D5933066B2FE}"/>
              </a:ext>
            </a:extLst>
          </p:cNvPr>
          <p:cNvSpPr/>
          <p:nvPr/>
        </p:nvSpPr>
        <p:spPr>
          <a:xfrm>
            <a:off x="6868881" y="2954897"/>
            <a:ext cx="53" cy="284831"/>
          </a:xfrm>
          <a:custGeom>
            <a:avLst/>
            <a:gdLst/>
            <a:ahLst/>
            <a:cxnLst/>
            <a:rect l="l" t="t" r="r" b="b"/>
            <a:pathLst>
              <a:path w="1" h="5404" fill="none" extrusionOk="0">
                <a:moveTo>
                  <a:pt x="0" y="1"/>
                </a:moveTo>
                <a:lnTo>
                  <a:pt x="0" y="5403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2582;p63">
            <a:extLst>
              <a:ext uri="{FF2B5EF4-FFF2-40B4-BE49-F238E27FC236}">
                <a16:creationId xmlns:a16="http://schemas.microsoft.com/office/drawing/2014/main" id="{EF66D8C3-9AA5-43CA-A920-D1ED6EC1087E}"/>
              </a:ext>
            </a:extLst>
          </p:cNvPr>
          <p:cNvSpPr/>
          <p:nvPr/>
        </p:nvSpPr>
        <p:spPr>
          <a:xfrm>
            <a:off x="6868881" y="3027842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7"/>
                </a:lnTo>
              </a:path>
            </a:pathLst>
          </a:custGeom>
          <a:noFill/>
          <a:ln w="20250" cap="flat" cmpd="sng">
            <a:solidFill>
              <a:schemeClr val="accent1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2583;p63">
            <a:extLst>
              <a:ext uri="{FF2B5EF4-FFF2-40B4-BE49-F238E27FC236}">
                <a16:creationId xmlns:a16="http://schemas.microsoft.com/office/drawing/2014/main" id="{3F619637-BEA7-4494-B1DE-D872522CACF7}"/>
              </a:ext>
            </a:extLst>
          </p:cNvPr>
          <p:cNvSpPr/>
          <p:nvPr/>
        </p:nvSpPr>
        <p:spPr>
          <a:xfrm>
            <a:off x="6799730" y="2954897"/>
            <a:ext cx="53" cy="197284"/>
          </a:xfrm>
          <a:custGeom>
            <a:avLst/>
            <a:gdLst/>
            <a:ahLst/>
            <a:cxnLst/>
            <a:rect l="l" t="t" r="r" b="b"/>
            <a:pathLst>
              <a:path w="1" h="3743" fill="none" extrusionOk="0">
                <a:moveTo>
                  <a:pt x="0" y="1"/>
                </a:moveTo>
                <a:lnTo>
                  <a:pt x="0" y="3742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2584;p63">
            <a:extLst>
              <a:ext uri="{FF2B5EF4-FFF2-40B4-BE49-F238E27FC236}">
                <a16:creationId xmlns:a16="http://schemas.microsoft.com/office/drawing/2014/main" id="{B63F76C7-18FC-4EE7-A2F9-8926A4E15BB8}"/>
              </a:ext>
            </a:extLst>
          </p:cNvPr>
          <p:cNvSpPr/>
          <p:nvPr/>
        </p:nvSpPr>
        <p:spPr>
          <a:xfrm>
            <a:off x="6799730" y="3027842"/>
            <a:ext cx="53" cy="80010"/>
          </a:xfrm>
          <a:custGeom>
            <a:avLst/>
            <a:gdLst/>
            <a:ahLst/>
            <a:cxnLst/>
            <a:rect l="l" t="t" r="r" b="b"/>
            <a:pathLst>
              <a:path w="1" h="1518" fill="none" extrusionOk="0">
                <a:moveTo>
                  <a:pt x="0" y="0"/>
                </a:moveTo>
                <a:lnTo>
                  <a:pt x="0" y="1518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2585;p63">
            <a:extLst>
              <a:ext uri="{FF2B5EF4-FFF2-40B4-BE49-F238E27FC236}">
                <a16:creationId xmlns:a16="http://schemas.microsoft.com/office/drawing/2014/main" id="{7A309DE2-6200-48A2-B019-64917F8CCF51}"/>
              </a:ext>
            </a:extLst>
          </p:cNvPr>
          <p:cNvSpPr/>
          <p:nvPr/>
        </p:nvSpPr>
        <p:spPr>
          <a:xfrm>
            <a:off x="6731106" y="2924116"/>
            <a:ext cx="53" cy="205875"/>
          </a:xfrm>
          <a:custGeom>
            <a:avLst/>
            <a:gdLst/>
            <a:ahLst/>
            <a:cxnLst/>
            <a:rect l="l" t="t" r="r" b="b"/>
            <a:pathLst>
              <a:path w="1" h="3906" fill="none" extrusionOk="0">
                <a:moveTo>
                  <a:pt x="0" y="0"/>
                </a:moveTo>
                <a:lnTo>
                  <a:pt x="0" y="3906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2586;p63">
            <a:extLst>
              <a:ext uri="{FF2B5EF4-FFF2-40B4-BE49-F238E27FC236}">
                <a16:creationId xmlns:a16="http://schemas.microsoft.com/office/drawing/2014/main" id="{E3E3F9FF-D6D2-48FB-86FB-C18335E5C990}"/>
              </a:ext>
            </a:extLst>
          </p:cNvPr>
          <p:cNvSpPr/>
          <p:nvPr/>
        </p:nvSpPr>
        <p:spPr>
          <a:xfrm>
            <a:off x="6731106" y="2996482"/>
            <a:ext cx="53" cy="60034"/>
          </a:xfrm>
          <a:custGeom>
            <a:avLst/>
            <a:gdLst/>
            <a:ahLst/>
            <a:cxnLst/>
            <a:rect l="l" t="t" r="r" b="b"/>
            <a:pathLst>
              <a:path w="1" h="1139" fill="none" extrusionOk="0">
                <a:moveTo>
                  <a:pt x="0" y="1"/>
                </a:moveTo>
                <a:lnTo>
                  <a:pt x="0" y="1139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2587;p63">
            <a:extLst>
              <a:ext uri="{FF2B5EF4-FFF2-40B4-BE49-F238E27FC236}">
                <a16:creationId xmlns:a16="http://schemas.microsoft.com/office/drawing/2014/main" id="{1BF5C198-1ED1-4940-A0F7-216CC04332D5}"/>
              </a:ext>
            </a:extLst>
          </p:cNvPr>
          <p:cNvSpPr/>
          <p:nvPr/>
        </p:nvSpPr>
        <p:spPr>
          <a:xfrm>
            <a:off x="6661956" y="2954897"/>
            <a:ext cx="53" cy="394516"/>
          </a:xfrm>
          <a:custGeom>
            <a:avLst/>
            <a:gdLst/>
            <a:ahLst/>
            <a:cxnLst/>
            <a:rect l="l" t="t" r="r" b="b"/>
            <a:pathLst>
              <a:path w="1" h="7485" fill="none" extrusionOk="0">
                <a:moveTo>
                  <a:pt x="0" y="1"/>
                </a:moveTo>
                <a:lnTo>
                  <a:pt x="0" y="748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2588;p63">
            <a:extLst>
              <a:ext uri="{FF2B5EF4-FFF2-40B4-BE49-F238E27FC236}">
                <a16:creationId xmlns:a16="http://schemas.microsoft.com/office/drawing/2014/main" id="{A727017E-7996-438D-8712-7EEAA577D62F}"/>
              </a:ext>
            </a:extLst>
          </p:cNvPr>
          <p:cNvSpPr/>
          <p:nvPr/>
        </p:nvSpPr>
        <p:spPr>
          <a:xfrm>
            <a:off x="6661956" y="3027842"/>
            <a:ext cx="53" cy="278296"/>
          </a:xfrm>
          <a:custGeom>
            <a:avLst/>
            <a:gdLst/>
            <a:ahLst/>
            <a:cxnLst/>
            <a:rect l="l" t="t" r="r" b="b"/>
            <a:pathLst>
              <a:path w="1" h="5280" fill="none" extrusionOk="0">
                <a:moveTo>
                  <a:pt x="0" y="0"/>
                </a:moveTo>
                <a:lnTo>
                  <a:pt x="0" y="5280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2589;p63">
            <a:extLst>
              <a:ext uri="{FF2B5EF4-FFF2-40B4-BE49-F238E27FC236}">
                <a16:creationId xmlns:a16="http://schemas.microsoft.com/office/drawing/2014/main" id="{294C45C1-EC07-4D7E-9570-5FA949213D86}"/>
              </a:ext>
            </a:extLst>
          </p:cNvPr>
          <p:cNvSpPr/>
          <p:nvPr/>
        </p:nvSpPr>
        <p:spPr>
          <a:xfrm>
            <a:off x="6593332" y="3065686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2590;p63">
            <a:extLst>
              <a:ext uri="{FF2B5EF4-FFF2-40B4-BE49-F238E27FC236}">
                <a16:creationId xmlns:a16="http://schemas.microsoft.com/office/drawing/2014/main" id="{4995CCE0-646D-43E2-8B4C-16A9DD89730E}"/>
              </a:ext>
            </a:extLst>
          </p:cNvPr>
          <p:cNvSpPr/>
          <p:nvPr/>
        </p:nvSpPr>
        <p:spPr>
          <a:xfrm>
            <a:off x="6593332" y="3138632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6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2591;p63">
            <a:extLst>
              <a:ext uri="{FF2B5EF4-FFF2-40B4-BE49-F238E27FC236}">
                <a16:creationId xmlns:a16="http://schemas.microsoft.com/office/drawing/2014/main" id="{1987D7ED-FF1B-4DB7-A30B-3E44E03A2919}"/>
              </a:ext>
            </a:extLst>
          </p:cNvPr>
          <p:cNvSpPr/>
          <p:nvPr/>
        </p:nvSpPr>
        <p:spPr>
          <a:xfrm>
            <a:off x="6524708" y="3078652"/>
            <a:ext cx="53" cy="352877"/>
          </a:xfrm>
          <a:custGeom>
            <a:avLst/>
            <a:gdLst/>
            <a:ahLst/>
            <a:cxnLst/>
            <a:rect l="l" t="t" r="r" b="b"/>
            <a:pathLst>
              <a:path w="1" h="6695" fill="none" extrusionOk="0">
                <a:moveTo>
                  <a:pt x="0" y="0"/>
                </a:moveTo>
                <a:lnTo>
                  <a:pt x="0" y="669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2592;p63">
            <a:extLst>
              <a:ext uri="{FF2B5EF4-FFF2-40B4-BE49-F238E27FC236}">
                <a16:creationId xmlns:a16="http://schemas.microsoft.com/office/drawing/2014/main" id="{E0CEAB81-66DB-4D19-A62E-F3019BEB2541}"/>
              </a:ext>
            </a:extLst>
          </p:cNvPr>
          <p:cNvSpPr/>
          <p:nvPr/>
        </p:nvSpPr>
        <p:spPr>
          <a:xfrm>
            <a:off x="6524708" y="3145642"/>
            <a:ext cx="53" cy="212938"/>
          </a:xfrm>
          <a:custGeom>
            <a:avLst/>
            <a:gdLst/>
            <a:ahLst/>
            <a:cxnLst/>
            <a:rect l="l" t="t" r="r" b="b"/>
            <a:pathLst>
              <a:path w="1" h="4040" fill="none" extrusionOk="0">
                <a:moveTo>
                  <a:pt x="0" y="0"/>
                </a:moveTo>
                <a:lnTo>
                  <a:pt x="0" y="4039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2593;p63">
            <a:extLst>
              <a:ext uri="{FF2B5EF4-FFF2-40B4-BE49-F238E27FC236}">
                <a16:creationId xmlns:a16="http://schemas.microsoft.com/office/drawing/2014/main" id="{BE51E5BD-C69E-4FB4-B1A5-2126EBB29D82}"/>
              </a:ext>
            </a:extLst>
          </p:cNvPr>
          <p:cNvSpPr/>
          <p:nvPr/>
        </p:nvSpPr>
        <p:spPr>
          <a:xfrm>
            <a:off x="6456084" y="3281256"/>
            <a:ext cx="53" cy="285885"/>
          </a:xfrm>
          <a:custGeom>
            <a:avLst/>
            <a:gdLst/>
            <a:ahLst/>
            <a:cxnLst/>
            <a:rect l="l" t="t" r="r" b="b"/>
            <a:pathLst>
              <a:path w="1" h="5424" fill="none" extrusionOk="0">
                <a:moveTo>
                  <a:pt x="0" y="0"/>
                </a:moveTo>
                <a:lnTo>
                  <a:pt x="0" y="5423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2594;p63">
            <a:extLst>
              <a:ext uri="{FF2B5EF4-FFF2-40B4-BE49-F238E27FC236}">
                <a16:creationId xmlns:a16="http://schemas.microsoft.com/office/drawing/2014/main" id="{F09EBB13-E764-449F-ADA9-7E3EE0F3EF23}"/>
              </a:ext>
            </a:extLst>
          </p:cNvPr>
          <p:cNvSpPr/>
          <p:nvPr/>
        </p:nvSpPr>
        <p:spPr>
          <a:xfrm>
            <a:off x="6456084" y="3330431"/>
            <a:ext cx="53" cy="164289"/>
          </a:xfrm>
          <a:custGeom>
            <a:avLst/>
            <a:gdLst/>
            <a:ahLst/>
            <a:cxnLst/>
            <a:rect l="l" t="t" r="r" b="b"/>
            <a:pathLst>
              <a:path w="1" h="3117" fill="none" extrusionOk="0">
                <a:moveTo>
                  <a:pt x="0" y="0"/>
                </a:moveTo>
                <a:lnTo>
                  <a:pt x="0" y="3117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2595;p63">
            <a:extLst>
              <a:ext uri="{FF2B5EF4-FFF2-40B4-BE49-F238E27FC236}">
                <a16:creationId xmlns:a16="http://schemas.microsoft.com/office/drawing/2014/main" id="{F30BAFC9-20EE-47EE-A387-68313287B5E7}"/>
              </a:ext>
            </a:extLst>
          </p:cNvPr>
          <p:cNvSpPr/>
          <p:nvPr/>
        </p:nvSpPr>
        <p:spPr>
          <a:xfrm>
            <a:off x="6386934" y="3005706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2596;p63">
            <a:extLst>
              <a:ext uri="{FF2B5EF4-FFF2-40B4-BE49-F238E27FC236}">
                <a16:creationId xmlns:a16="http://schemas.microsoft.com/office/drawing/2014/main" id="{51085277-4D8E-414E-8D4F-913E649FC931}"/>
              </a:ext>
            </a:extLst>
          </p:cNvPr>
          <p:cNvSpPr/>
          <p:nvPr/>
        </p:nvSpPr>
        <p:spPr>
          <a:xfrm>
            <a:off x="6386934" y="3078652"/>
            <a:ext cx="53" cy="202660"/>
          </a:xfrm>
          <a:custGeom>
            <a:avLst/>
            <a:gdLst/>
            <a:ahLst/>
            <a:cxnLst/>
            <a:rect l="l" t="t" r="r" b="b"/>
            <a:pathLst>
              <a:path w="1" h="3845" fill="none" extrusionOk="0">
                <a:moveTo>
                  <a:pt x="0" y="0"/>
                </a:moveTo>
                <a:lnTo>
                  <a:pt x="0" y="3844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2597;p63">
            <a:extLst>
              <a:ext uri="{FF2B5EF4-FFF2-40B4-BE49-F238E27FC236}">
                <a16:creationId xmlns:a16="http://schemas.microsoft.com/office/drawing/2014/main" id="{6D7EE7D0-5EA1-4D3A-A981-BBF6EE6FEA46}"/>
              </a:ext>
            </a:extLst>
          </p:cNvPr>
          <p:cNvSpPr/>
          <p:nvPr/>
        </p:nvSpPr>
        <p:spPr>
          <a:xfrm>
            <a:off x="6318310" y="3031058"/>
            <a:ext cx="53" cy="309709"/>
          </a:xfrm>
          <a:custGeom>
            <a:avLst/>
            <a:gdLst/>
            <a:ahLst/>
            <a:cxnLst/>
            <a:rect l="l" t="t" r="r" b="b"/>
            <a:pathLst>
              <a:path w="1" h="5876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2598;p63">
            <a:extLst>
              <a:ext uri="{FF2B5EF4-FFF2-40B4-BE49-F238E27FC236}">
                <a16:creationId xmlns:a16="http://schemas.microsoft.com/office/drawing/2014/main" id="{57B8262A-4C8A-4736-8274-B5A5E9F2F4BE}"/>
              </a:ext>
            </a:extLst>
          </p:cNvPr>
          <p:cNvSpPr/>
          <p:nvPr/>
        </p:nvSpPr>
        <p:spPr>
          <a:xfrm>
            <a:off x="6318310" y="3147803"/>
            <a:ext cx="53" cy="120542"/>
          </a:xfrm>
          <a:custGeom>
            <a:avLst/>
            <a:gdLst/>
            <a:ahLst/>
            <a:cxnLst/>
            <a:rect l="l" t="t" r="r" b="b"/>
            <a:pathLst>
              <a:path w="1" h="2287" fill="none" extrusionOk="0">
                <a:moveTo>
                  <a:pt x="0" y="0"/>
                </a:moveTo>
                <a:lnTo>
                  <a:pt x="0" y="2286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2599;p63">
            <a:extLst>
              <a:ext uri="{FF2B5EF4-FFF2-40B4-BE49-F238E27FC236}">
                <a16:creationId xmlns:a16="http://schemas.microsoft.com/office/drawing/2014/main" id="{24F550C2-91B1-4375-A59A-B968CD5EDA55}"/>
              </a:ext>
            </a:extLst>
          </p:cNvPr>
          <p:cNvSpPr/>
          <p:nvPr/>
        </p:nvSpPr>
        <p:spPr>
          <a:xfrm>
            <a:off x="6249686" y="3147803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2600;p63">
            <a:extLst>
              <a:ext uri="{FF2B5EF4-FFF2-40B4-BE49-F238E27FC236}">
                <a16:creationId xmlns:a16="http://schemas.microsoft.com/office/drawing/2014/main" id="{F568F9B6-D18C-47A7-BF87-48E0040887EF}"/>
              </a:ext>
            </a:extLst>
          </p:cNvPr>
          <p:cNvSpPr/>
          <p:nvPr/>
        </p:nvSpPr>
        <p:spPr>
          <a:xfrm>
            <a:off x="6249686" y="3280149"/>
            <a:ext cx="53" cy="104888"/>
          </a:xfrm>
          <a:custGeom>
            <a:avLst/>
            <a:gdLst/>
            <a:ahLst/>
            <a:cxnLst/>
            <a:rect l="l" t="t" r="r" b="b"/>
            <a:pathLst>
              <a:path w="1" h="1990" fill="none" extrusionOk="0">
                <a:moveTo>
                  <a:pt x="0" y="1"/>
                </a:moveTo>
                <a:lnTo>
                  <a:pt x="0" y="1990"/>
                </a:lnTo>
              </a:path>
            </a:pathLst>
          </a:custGeom>
          <a:noFill/>
          <a:ln w="20250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2601;p63">
            <a:extLst>
              <a:ext uri="{FF2B5EF4-FFF2-40B4-BE49-F238E27FC236}">
                <a16:creationId xmlns:a16="http://schemas.microsoft.com/office/drawing/2014/main" id="{D3D0482D-2A96-403D-88A3-6007FBE618D2}"/>
              </a:ext>
            </a:extLst>
          </p:cNvPr>
          <p:cNvSpPr/>
          <p:nvPr/>
        </p:nvSpPr>
        <p:spPr>
          <a:xfrm>
            <a:off x="6180535" y="3220749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2602;p63">
            <a:extLst>
              <a:ext uri="{FF2B5EF4-FFF2-40B4-BE49-F238E27FC236}">
                <a16:creationId xmlns:a16="http://schemas.microsoft.com/office/drawing/2014/main" id="{4335DF40-2F00-4CED-B8D6-1760E56A1767}"/>
              </a:ext>
            </a:extLst>
          </p:cNvPr>
          <p:cNvSpPr/>
          <p:nvPr/>
        </p:nvSpPr>
        <p:spPr>
          <a:xfrm>
            <a:off x="6180535" y="3375285"/>
            <a:ext cx="53" cy="82171"/>
          </a:xfrm>
          <a:custGeom>
            <a:avLst/>
            <a:gdLst/>
            <a:ahLst/>
            <a:cxnLst/>
            <a:rect l="l" t="t" r="r" b="b"/>
            <a:pathLst>
              <a:path w="1" h="1559" fill="none" extrusionOk="0">
                <a:moveTo>
                  <a:pt x="0" y="0"/>
                </a:moveTo>
                <a:lnTo>
                  <a:pt x="0" y="1558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2603;p63">
            <a:extLst>
              <a:ext uri="{FF2B5EF4-FFF2-40B4-BE49-F238E27FC236}">
                <a16:creationId xmlns:a16="http://schemas.microsoft.com/office/drawing/2014/main" id="{7BE444C4-E685-4E28-871A-A1BECEBDB919}"/>
              </a:ext>
            </a:extLst>
          </p:cNvPr>
          <p:cNvSpPr/>
          <p:nvPr/>
        </p:nvSpPr>
        <p:spPr>
          <a:xfrm>
            <a:off x="6111912" y="3177529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2604;p63">
            <a:extLst>
              <a:ext uri="{FF2B5EF4-FFF2-40B4-BE49-F238E27FC236}">
                <a16:creationId xmlns:a16="http://schemas.microsoft.com/office/drawing/2014/main" id="{E53A8041-009E-4BC5-8BA3-D0D502D7004B}"/>
              </a:ext>
            </a:extLst>
          </p:cNvPr>
          <p:cNvSpPr/>
          <p:nvPr/>
        </p:nvSpPr>
        <p:spPr>
          <a:xfrm>
            <a:off x="6111912" y="3314725"/>
            <a:ext cx="53" cy="100039"/>
          </a:xfrm>
          <a:custGeom>
            <a:avLst/>
            <a:gdLst/>
            <a:ahLst/>
            <a:cxnLst/>
            <a:rect l="l" t="t" r="r" b="b"/>
            <a:pathLst>
              <a:path w="1" h="1898" fill="none" extrusionOk="0">
                <a:moveTo>
                  <a:pt x="0" y="1"/>
                </a:moveTo>
                <a:lnTo>
                  <a:pt x="0" y="1898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2605;p63">
            <a:extLst>
              <a:ext uri="{FF2B5EF4-FFF2-40B4-BE49-F238E27FC236}">
                <a16:creationId xmlns:a16="http://schemas.microsoft.com/office/drawing/2014/main" id="{E7AE8362-234D-4C50-A7E4-FCA293758E66}"/>
              </a:ext>
            </a:extLst>
          </p:cNvPr>
          <p:cNvSpPr/>
          <p:nvPr/>
        </p:nvSpPr>
        <p:spPr>
          <a:xfrm>
            <a:off x="6043288" y="3147803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2606;p63">
            <a:extLst>
              <a:ext uri="{FF2B5EF4-FFF2-40B4-BE49-F238E27FC236}">
                <a16:creationId xmlns:a16="http://schemas.microsoft.com/office/drawing/2014/main" id="{B0AF3B8C-2C87-4031-9DCC-AEA804B4FAD1}"/>
              </a:ext>
            </a:extLst>
          </p:cNvPr>
          <p:cNvSpPr/>
          <p:nvPr/>
        </p:nvSpPr>
        <p:spPr>
          <a:xfrm>
            <a:off x="6043288" y="3259646"/>
            <a:ext cx="53" cy="125391"/>
          </a:xfrm>
          <a:custGeom>
            <a:avLst/>
            <a:gdLst/>
            <a:ahLst/>
            <a:cxnLst/>
            <a:rect l="l" t="t" r="r" b="b"/>
            <a:pathLst>
              <a:path w="1" h="2379" fill="none" extrusionOk="0">
                <a:moveTo>
                  <a:pt x="0" y="0"/>
                </a:moveTo>
                <a:lnTo>
                  <a:pt x="0" y="2379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2607;p63">
            <a:extLst>
              <a:ext uri="{FF2B5EF4-FFF2-40B4-BE49-F238E27FC236}">
                <a16:creationId xmlns:a16="http://schemas.microsoft.com/office/drawing/2014/main" id="{CC87EC29-4916-49F1-9E44-A809F2F114A7}"/>
              </a:ext>
            </a:extLst>
          </p:cNvPr>
          <p:cNvSpPr/>
          <p:nvPr/>
        </p:nvSpPr>
        <p:spPr>
          <a:xfrm>
            <a:off x="5974664" y="3223964"/>
            <a:ext cx="53" cy="310236"/>
          </a:xfrm>
          <a:custGeom>
            <a:avLst/>
            <a:gdLst/>
            <a:ahLst/>
            <a:cxnLst/>
            <a:rect l="l" t="t" r="r" b="b"/>
            <a:pathLst>
              <a:path w="1" h="5886" fill="none" extrusionOk="0">
                <a:moveTo>
                  <a:pt x="0" y="1"/>
                </a:moveTo>
                <a:lnTo>
                  <a:pt x="0" y="588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2608;p63">
            <a:extLst>
              <a:ext uri="{FF2B5EF4-FFF2-40B4-BE49-F238E27FC236}">
                <a16:creationId xmlns:a16="http://schemas.microsoft.com/office/drawing/2014/main" id="{EAAB3A0C-44D8-44C3-B93F-E6CB98762A99}"/>
              </a:ext>
            </a:extLst>
          </p:cNvPr>
          <p:cNvSpPr/>
          <p:nvPr/>
        </p:nvSpPr>
        <p:spPr>
          <a:xfrm>
            <a:off x="5974664" y="3268290"/>
            <a:ext cx="53" cy="192962"/>
          </a:xfrm>
          <a:custGeom>
            <a:avLst/>
            <a:gdLst/>
            <a:ahLst/>
            <a:cxnLst/>
            <a:rect l="l" t="t" r="r" b="b"/>
            <a:pathLst>
              <a:path w="1" h="3661" fill="none" extrusionOk="0">
                <a:moveTo>
                  <a:pt x="0" y="0"/>
                </a:moveTo>
                <a:lnTo>
                  <a:pt x="0" y="3660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2609;p63">
            <a:extLst>
              <a:ext uri="{FF2B5EF4-FFF2-40B4-BE49-F238E27FC236}">
                <a16:creationId xmlns:a16="http://schemas.microsoft.com/office/drawing/2014/main" id="{A96E93CA-836C-425D-A69E-A8D782683D43}"/>
              </a:ext>
            </a:extLst>
          </p:cNvPr>
          <p:cNvSpPr/>
          <p:nvPr/>
        </p:nvSpPr>
        <p:spPr>
          <a:xfrm>
            <a:off x="5905513" y="3095360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2610;p63">
            <a:extLst>
              <a:ext uri="{FF2B5EF4-FFF2-40B4-BE49-F238E27FC236}">
                <a16:creationId xmlns:a16="http://schemas.microsoft.com/office/drawing/2014/main" id="{2804FCF7-DD57-47F6-807F-FC4FB8D8A7E5}"/>
              </a:ext>
            </a:extLst>
          </p:cNvPr>
          <p:cNvSpPr/>
          <p:nvPr/>
        </p:nvSpPr>
        <p:spPr>
          <a:xfrm>
            <a:off x="5905513" y="3168306"/>
            <a:ext cx="53" cy="187006"/>
          </a:xfrm>
          <a:custGeom>
            <a:avLst/>
            <a:gdLst/>
            <a:ahLst/>
            <a:cxnLst/>
            <a:rect l="l" t="t" r="r" b="b"/>
            <a:pathLst>
              <a:path w="1" h="3548" fill="none" extrusionOk="0">
                <a:moveTo>
                  <a:pt x="0" y="1"/>
                </a:moveTo>
                <a:lnTo>
                  <a:pt x="0" y="3548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2611;p63">
            <a:extLst>
              <a:ext uri="{FF2B5EF4-FFF2-40B4-BE49-F238E27FC236}">
                <a16:creationId xmlns:a16="http://schemas.microsoft.com/office/drawing/2014/main" id="{3074D46B-C53B-4FB3-AF2D-D486C9E41037}"/>
              </a:ext>
            </a:extLst>
          </p:cNvPr>
          <p:cNvSpPr/>
          <p:nvPr/>
        </p:nvSpPr>
        <p:spPr>
          <a:xfrm>
            <a:off x="5836890" y="2967862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2612;p63">
            <a:extLst>
              <a:ext uri="{FF2B5EF4-FFF2-40B4-BE49-F238E27FC236}">
                <a16:creationId xmlns:a16="http://schemas.microsoft.com/office/drawing/2014/main" id="{D22188A0-C967-4AEB-AA81-57D803AF637F}"/>
              </a:ext>
            </a:extLst>
          </p:cNvPr>
          <p:cNvSpPr/>
          <p:nvPr/>
        </p:nvSpPr>
        <p:spPr>
          <a:xfrm>
            <a:off x="5836890" y="3040808"/>
            <a:ext cx="53" cy="189167"/>
          </a:xfrm>
          <a:custGeom>
            <a:avLst/>
            <a:gdLst/>
            <a:ahLst/>
            <a:cxnLst/>
            <a:rect l="l" t="t" r="r" b="b"/>
            <a:pathLst>
              <a:path w="1" h="3589" fill="none" extrusionOk="0">
                <a:moveTo>
                  <a:pt x="0" y="1"/>
                </a:moveTo>
                <a:lnTo>
                  <a:pt x="0" y="3589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2613;p63">
            <a:extLst>
              <a:ext uri="{FF2B5EF4-FFF2-40B4-BE49-F238E27FC236}">
                <a16:creationId xmlns:a16="http://schemas.microsoft.com/office/drawing/2014/main" id="{09969E2D-E979-4EB8-B17E-1CE423BCAA94}"/>
              </a:ext>
            </a:extLst>
          </p:cNvPr>
          <p:cNvSpPr/>
          <p:nvPr/>
        </p:nvSpPr>
        <p:spPr>
          <a:xfrm>
            <a:off x="5768266" y="3020253"/>
            <a:ext cx="53" cy="309709"/>
          </a:xfrm>
          <a:custGeom>
            <a:avLst/>
            <a:gdLst/>
            <a:ahLst/>
            <a:cxnLst/>
            <a:rect l="l" t="t" r="r" b="b"/>
            <a:pathLst>
              <a:path w="1" h="5876" fill="none" extrusionOk="0">
                <a:moveTo>
                  <a:pt x="0" y="1"/>
                </a:moveTo>
                <a:lnTo>
                  <a:pt x="0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2614;p63">
            <a:extLst>
              <a:ext uri="{FF2B5EF4-FFF2-40B4-BE49-F238E27FC236}">
                <a16:creationId xmlns:a16="http://schemas.microsoft.com/office/drawing/2014/main" id="{B206CE17-C93B-4F82-B9BF-E7128E8F27CC}"/>
              </a:ext>
            </a:extLst>
          </p:cNvPr>
          <p:cNvSpPr/>
          <p:nvPr/>
        </p:nvSpPr>
        <p:spPr>
          <a:xfrm>
            <a:off x="5768266" y="3072696"/>
            <a:ext cx="53" cy="184845"/>
          </a:xfrm>
          <a:custGeom>
            <a:avLst/>
            <a:gdLst/>
            <a:ahLst/>
            <a:cxnLst/>
            <a:rect l="l" t="t" r="r" b="b"/>
            <a:pathLst>
              <a:path w="1" h="3507" fill="none" extrusionOk="0">
                <a:moveTo>
                  <a:pt x="0" y="0"/>
                </a:moveTo>
                <a:lnTo>
                  <a:pt x="0" y="3506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2615;p63">
            <a:extLst>
              <a:ext uri="{FF2B5EF4-FFF2-40B4-BE49-F238E27FC236}">
                <a16:creationId xmlns:a16="http://schemas.microsoft.com/office/drawing/2014/main" id="{570CA978-B277-460A-BAF5-788D87739748}"/>
              </a:ext>
            </a:extLst>
          </p:cNvPr>
          <p:cNvSpPr/>
          <p:nvPr/>
        </p:nvSpPr>
        <p:spPr>
          <a:xfrm>
            <a:off x="5699642" y="2956003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2616;p63">
            <a:extLst>
              <a:ext uri="{FF2B5EF4-FFF2-40B4-BE49-F238E27FC236}">
                <a16:creationId xmlns:a16="http://schemas.microsoft.com/office/drawing/2014/main" id="{EE31D366-9177-4E77-9F16-303A865BC701}"/>
              </a:ext>
            </a:extLst>
          </p:cNvPr>
          <p:cNvSpPr/>
          <p:nvPr/>
        </p:nvSpPr>
        <p:spPr>
          <a:xfrm>
            <a:off x="5699642" y="3028897"/>
            <a:ext cx="53" cy="51390"/>
          </a:xfrm>
          <a:custGeom>
            <a:avLst/>
            <a:gdLst/>
            <a:ahLst/>
            <a:cxnLst/>
            <a:rect l="l" t="t" r="r" b="b"/>
            <a:pathLst>
              <a:path w="1" h="975" fill="none" extrusionOk="0">
                <a:moveTo>
                  <a:pt x="0" y="1"/>
                </a:moveTo>
                <a:lnTo>
                  <a:pt x="0" y="975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2617;p63">
            <a:extLst>
              <a:ext uri="{FF2B5EF4-FFF2-40B4-BE49-F238E27FC236}">
                <a16:creationId xmlns:a16="http://schemas.microsoft.com/office/drawing/2014/main" id="{8ABB5879-4365-4642-A409-DEBB98F38018}"/>
              </a:ext>
            </a:extLst>
          </p:cNvPr>
          <p:cNvSpPr/>
          <p:nvPr/>
        </p:nvSpPr>
        <p:spPr>
          <a:xfrm>
            <a:off x="5630491" y="2885745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0" y="0"/>
                </a:moveTo>
                <a:lnTo>
                  <a:pt x="0" y="5874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2618;p63">
            <a:extLst>
              <a:ext uri="{FF2B5EF4-FFF2-40B4-BE49-F238E27FC236}">
                <a16:creationId xmlns:a16="http://schemas.microsoft.com/office/drawing/2014/main" id="{E5B5AF9E-5FF6-4BB8-BAFA-6A655CA4DBB4}"/>
              </a:ext>
            </a:extLst>
          </p:cNvPr>
          <p:cNvSpPr/>
          <p:nvPr/>
        </p:nvSpPr>
        <p:spPr>
          <a:xfrm>
            <a:off x="5630491" y="2958691"/>
            <a:ext cx="53" cy="82171"/>
          </a:xfrm>
          <a:custGeom>
            <a:avLst/>
            <a:gdLst/>
            <a:ahLst/>
            <a:cxnLst/>
            <a:rect l="l" t="t" r="r" b="b"/>
            <a:pathLst>
              <a:path w="1" h="1559" fill="none" extrusionOk="0">
                <a:moveTo>
                  <a:pt x="0" y="0"/>
                </a:moveTo>
                <a:lnTo>
                  <a:pt x="0" y="1559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2619;p63">
            <a:extLst>
              <a:ext uri="{FF2B5EF4-FFF2-40B4-BE49-F238E27FC236}">
                <a16:creationId xmlns:a16="http://schemas.microsoft.com/office/drawing/2014/main" id="{F89C9AC9-6DDD-4728-9877-97132FF8857D}"/>
              </a:ext>
            </a:extLst>
          </p:cNvPr>
          <p:cNvSpPr/>
          <p:nvPr/>
        </p:nvSpPr>
        <p:spPr>
          <a:xfrm>
            <a:off x="5561868" y="3035380"/>
            <a:ext cx="53" cy="367477"/>
          </a:xfrm>
          <a:custGeom>
            <a:avLst/>
            <a:gdLst/>
            <a:ahLst/>
            <a:cxnLst/>
            <a:rect l="l" t="t" r="r" b="b"/>
            <a:pathLst>
              <a:path w="1" h="6972" fill="none" extrusionOk="0">
                <a:moveTo>
                  <a:pt x="0" y="1"/>
                </a:moveTo>
                <a:lnTo>
                  <a:pt x="0" y="6972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2620;p63">
            <a:extLst>
              <a:ext uri="{FF2B5EF4-FFF2-40B4-BE49-F238E27FC236}">
                <a16:creationId xmlns:a16="http://schemas.microsoft.com/office/drawing/2014/main" id="{2E5FE509-3705-49EA-9926-7E4A53E5587D}"/>
              </a:ext>
            </a:extLst>
          </p:cNvPr>
          <p:cNvSpPr/>
          <p:nvPr/>
        </p:nvSpPr>
        <p:spPr>
          <a:xfrm>
            <a:off x="5561868" y="3073750"/>
            <a:ext cx="53" cy="256738"/>
          </a:xfrm>
          <a:custGeom>
            <a:avLst/>
            <a:gdLst/>
            <a:ahLst/>
            <a:cxnLst/>
            <a:rect l="l" t="t" r="r" b="b"/>
            <a:pathLst>
              <a:path w="1" h="4871" fill="none" extrusionOk="0">
                <a:moveTo>
                  <a:pt x="0" y="1"/>
                </a:moveTo>
                <a:lnTo>
                  <a:pt x="0" y="4870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2621;p63">
            <a:extLst>
              <a:ext uri="{FF2B5EF4-FFF2-40B4-BE49-F238E27FC236}">
                <a16:creationId xmlns:a16="http://schemas.microsoft.com/office/drawing/2014/main" id="{6CBD096F-24AA-4CE2-AAAC-70BEB29EA6A5}"/>
              </a:ext>
            </a:extLst>
          </p:cNvPr>
          <p:cNvSpPr/>
          <p:nvPr/>
        </p:nvSpPr>
        <p:spPr>
          <a:xfrm>
            <a:off x="5492664" y="3245574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1" y="1"/>
                </a:moveTo>
                <a:lnTo>
                  <a:pt x="1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2622;p63">
            <a:extLst>
              <a:ext uri="{FF2B5EF4-FFF2-40B4-BE49-F238E27FC236}">
                <a16:creationId xmlns:a16="http://schemas.microsoft.com/office/drawing/2014/main" id="{F15F5B76-335F-4DAA-9CF9-33CF9EB0A792}"/>
              </a:ext>
            </a:extLst>
          </p:cNvPr>
          <p:cNvSpPr/>
          <p:nvPr/>
        </p:nvSpPr>
        <p:spPr>
          <a:xfrm>
            <a:off x="5492664" y="3167252"/>
            <a:ext cx="53" cy="138884"/>
          </a:xfrm>
          <a:custGeom>
            <a:avLst/>
            <a:gdLst/>
            <a:ahLst/>
            <a:cxnLst/>
            <a:rect l="l" t="t" r="r" b="b"/>
            <a:pathLst>
              <a:path w="1" h="2635" fill="none" extrusionOk="0">
                <a:moveTo>
                  <a:pt x="1" y="0"/>
                </a:moveTo>
                <a:lnTo>
                  <a:pt x="1" y="2635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2623;p63">
            <a:extLst>
              <a:ext uri="{FF2B5EF4-FFF2-40B4-BE49-F238E27FC236}">
                <a16:creationId xmlns:a16="http://schemas.microsoft.com/office/drawing/2014/main" id="{9E113197-A30D-4C14-A8C6-640CF74F3408}"/>
              </a:ext>
            </a:extLst>
          </p:cNvPr>
          <p:cNvSpPr/>
          <p:nvPr/>
        </p:nvSpPr>
        <p:spPr>
          <a:xfrm>
            <a:off x="5424040" y="3223964"/>
            <a:ext cx="53" cy="309657"/>
          </a:xfrm>
          <a:custGeom>
            <a:avLst/>
            <a:gdLst/>
            <a:ahLst/>
            <a:cxnLst/>
            <a:rect l="l" t="t" r="r" b="b"/>
            <a:pathLst>
              <a:path w="1" h="5875" fill="none" extrusionOk="0">
                <a:moveTo>
                  <a:pt x="1" y="1"/>
                </a:moveTo>
                <a:lnTo>
                  <a:pt x="1" y="5875"/>
                </a:lnTo>
              </a:path>
            </a:pathLst>
          </a:custGeom>
          <a:noFill/>
          <a:ln w="2575" cap="flat" cmpd="sng">
            <a:solidFill>
              <a:srgbClr val="B9DBE6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2624;p63">
            <a:extLst>
              <a:ext uri="{FF2B5EF4-FFF2-40B4-BE49-F238E27FC236}">
                <a16:creationId xmlns:a16="http://schemas.microsoft.com/office/drawing/2014/main" id="{E56DDB1D-F650-4000-80B9-72F5D2035416}"/>
              </a:ext>
            </a:extLst>
          </p:cNvPr>
          <p:cNvSpPr/>
          <p:nvPr/>
        </p:nvSpPr>
        <p:spPr>
          <a:xfrm>
            <a:off x="5424040" y="3280149"/>
            <a:ext cx="53" cy="181103"/>
          </a:xfrm>
          <a:custGeom>
            <a:avLst/>
            <a:gdLst/>
            <a:ahLst/>
            <a:cxnLst/>
            <a:rect l="l" t="t" r="r" b="b"/>
            <a:pathLst>
              <a:path w="1" h="3436" fill="none" extrusionOk="0">
                <a:moveTo>
                  <a:pt x="1" y="1"/>
                </a:moveTo>
                <a:lnTo>
                  <a:pt x="1" y="3435"/>
                </a:lnTo>
              </a:path>
            </a:pathLst>
          </a:custGeom>
          <a:noFill/>
          <a:ln w="20250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2625;p63">
            <a:extLst>
              <a:ext uri="{FF2B5EF4-FFF2-40B4-BE49-F238E27FC236}">
                <a16:creationId xmlns:a16="http://schemas.microsoft.com/office/drawing/2014/main" id="{FB3C537C-D2D3-4356-A389-82CB515709B1}"/>
              </a:ext>
            </a:extLst>
          </p:cNvPr>
          <p:cNvSpPr/>
          <p:nvPr/>
        </p:nvSpPr>
        <p:spPr>
          <a:xfrm>
            <a:off x="4721043" y="2514487"/>
            <a:ext cx="258887" cy="163499"/>
          </a:xfrm>
          <a:custGeom>
            <a:avLst/>
            <a:gdLst/>
            <a:ahLst/>
            <a:cxnLst/>
            <a:rect l="l" t="t" r="r" b="b"/>
            <a:pathLst>
              <a:path w="4912" h="3102" extrusionOk="0">
                <a:moveTo>
                  <a:pt x="3293" y="0"/>
                </a:moveTo>
                <a:cubicBezTo>
                  <a:pt x="1641" y="0"/>
                  <a:pt x="109" y="1272"/>
                  <a:pt x="1" y="3101"/>
                </a:cubicBezTo>
                <a:lnTo>
                  <a:pt x="3179" y="3101"/>
                </a:lnTo>
                <a:lnTo>
                  <a:pt x="4911" y="436"/>
                </a:lnTo>
                <a:cubicBezTo>
                  <a:pt x="4389" y="137"/>
                  <a:pt x="3835" y="0"/>
                  <a:pt x="329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2626;p63">
            <a:extLst>
              <a:ext uri="{FF2B5EF4-FFF2-40B4-BE49-F238E27FC236}">
                <a16:creationId xmlns:a16="http://schemas.microsoft.com/office/drawing/2014/main" id="{EC0D07B0-E690-4AFC-A2E9-B6E9CD8BF2E8}"/>
              </a:ext>
            </a:extLst>
          </p:cNvPr>
          <p:cNvSpPr/>
          <p:nvPr/>
        </p:nvSpPr>
        <p:spPr>
          <a:xfrm>
            <a:off x="4907993" y="2548799"/>
            <a:ext cx="160012" cy="229120"/>
          </a:xfrm>
          <a:custGeom>
            <a:avLst/>
            <a:gdLst/>
            <a:ahLst/>
            <a:cxnLst/>
            <a:rect l="l" t="t" r="r" b="b"/>
            <a:pathLst>
              <a:path w="3036" h="4347" extrusionOk="0">
                <a:moveTo>
                  <a:pt x="1692" y="0"/>
                </a:moveTo>
                <a:lnTo>
                  <a:pt x="1" y="2594"/>
                </a:lnTo>
                <a:lnTo>
                  <a:pt x="2553" y="4347"/>
                </a:lnTo>
                <a:cubicBezTo>
                  <a:pt x="2861" y="3834"/>
                  <a:pt x="3035" y="3250"/>
                  <a:pt x="3025" y="2645"/>
                </a:cubicBezTo>
                <a:cubicBezTo>
                  <a:pt x="3025" y="1599"/>
                  <a:pt x="2533" y="615"/>
                  <a:pt x="16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" name="Google Shape;2627;p63">
            <a:extLst>
              <a:ext uri="{FF2B5EF4-FFF2-40B4-BE49-F238E27FC236}">
                <a16:creationId xmlns:a16="http://schemas.microsoft.com/office/drawing/2014/main" id="{37F18BF1-83C2-4D00-9ECD-5B4F7CFB4B5C}"/>
              </a:ext>
            </a:extLst>
          </p:cNvPr>
          <p:cNvSpPr/>
          <p:nvPr/>
        </p:nvSpPr>
        <p:spPr>
          <a:xfrm>
            <a:off x="4721043" y="2698433"/>
            <a:ext cx="310169" cy="163604"/>
          </a:xfrm>
          <a:custGeom>
            <a:avLst/>
            <a:gdLst/>
            <a:ahLst/>
            <a:cxnLst/>
            <a:rect l="l" t="t" r="r" b="b"/>
            <a:pathLst>
              <a:path w="5885" h="3104" extrusionOk="0">
                <a:moveTo>
                  <a:pt x="1" y="1"/>
                </a:moveTo>
                <a:cubicBezTo>
                  <a:pt x="83" y="1375"/>
                  <a:pt x="995" y="2543"/>
                  <a:pt x="2307" y="2953"/>
                </a:cubicBezTo>
                <a:cubicBezTo>
                  <a:pt x="2631" y="3054"/>
                  <a:pt x="2961" y="3103"/>
                  <a:pt x="3287" y="3103"/>
                </a:cubicBezTo>
                <a:cubicBezTo>
                  <a:pt x="4286" y="3103"/>
                  <a:pt x="5251" y="2647"/>
                  <a:pt x="5885" y="1836"/>
                </a:cubicBezTo>
                <a:lnTo>
                  <a:pt x="323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2628;p63">
            <a:extLst>
              <a:ext uri="{FF2B5EF4-FFF2-40B4-BE49-F238E27FC236}">
                <a16:creationId xmlns:a16="http://schemas.microsoft.com/office/drawing/2014/main" id="{E54E3E59-67C9-4F68-9C1A-E20269B3CFC8}"/>
              </a:ext>
            </a:extLst>
          </p:cNvPr>
          <p:cNvSpPr/>
          <p:nvPr/>
        </p:nvSpPr>
        <p:spPr>
          <a:xfrm>
            <a:off x="8258590" y="4192238"/>
            <a:ext cx="268585" cy="622528"/>
          </a:xfrm>
          <a:custGeom>
            <a:avLst/>
            <a:gdLst/>
            <a:ahLst/>
            <a:cxnLst/>
            <a:rect l="l" t="t" r="r" b="b"/>
            <a:pathLst>
              <a:path w="5096" h="11811" extrusionOk="0">
                <a:moveTo>
                  <a:pt x="3645" y="1"/>
                </a:moveTo>
                <a:cubicBezTo>
                  <a:pt x="3334" y="1"/>
                  <a:pt x="3014" y="99"/>
                  <a:pt x="2748" y="287"/>
                </a:cubicBezTo>
                <a:cubicBezTo>
                  <a:pt x="1928" y="872"/>
                  <a:pt x="2502" y="1887"/>
                  <a:pt x="2174" y="2676"/>
                </a:cubicBezTo>
                <a:cubicBezTo>
                  <a:pt x="1856" y="3476"/>
                  <a:pt x="677" y="3742"/>
                  <a:pt x="472" y="4726"/>
                </a:cubicBezTo>
                <a:cubicBezTo>
                  <a:pt x="277" y="5721"/>
                  <a:pt x="1343" y="6541"/>
                  <a:pt x="1353" y="7258"/>
                </a:cubicBezTo>
                <a:cubicBezTo>
                  <a:pt x="1364" y="7976"/>
                  <a:pt x="0" y="8776"/>
                  <a:pt x="0" y="9831"/>
                </a:cubicBezTo>
                <a:cubicBezTo>
                  <a:pt x="0" y="10898"/>
                  <a:pt x="1999" y="11800"/>
                  <a:pt x="2461" y="11810"/>
                </a:cubicBezTo>
                <a:cubicBezTo>
                  <a:pt x="2461" y="11810"/>
                  <a:pt x="4829" y="11144"/>
                  <a:pt x="4675" y="9626"/>
                </a:cubicBezTo>
                <a:cubicBezTo>
                  <a:pt x="4521" y="8119"/>
                  <a:pt x="2707" y="7822"/>
                  <a:pt x="3763" y="6490"/>
                </a:cubicBezTo>
                <a:cubicBezTo>
                  <a:pt x="4808" y="5157"/>
                  <a:pt x="5095" y="4470"/>
                  <a:pt x="4367" y="3763"/>
                </a:cubicBezTo>
                <a:cubicBezTo>
                  <a:pt x="3629" y="3066"/>
                  <a:pt x="4972" y="2584"/>
                  <a:pt x="4911" y="1282"/>
                </a:cubicBezTo>
                <a:cubicBezTo>
                  <a:pt x="4876" y="408"/>
                  <a:pt x="4279" y="1"/>
                  <a:pt x="364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2629;p63">
            <a:extLst>
              <a:ext uri="{FF2B5EF4-FFF2-40B4-BE49-F238E27FC236}">
                <a16:creationId xmlns:a16="http://schemas.microsoft.com/office/drawing/2014/main" id="{73CD69FC-2096-4AF1-BDB4-6B94F3FFE1CD}"/>
              </a:ext>
            </a:extLst>
          </p:cNvPr>
          <p:cNvSpPr/>
          <p:nvPr/>
        </p:nvSpPr>
        <p:spPr>
          <a:xfrm>
            <a:off x="8373648" y="4270033"/>
            <a:ext cx="85962" cy="570084"/>
          </a:xfrm>
          <a:custGeom>
            <a:avLst/>
            <a:gdLst/>
            <a:ahLst/>
            <a:cxnLst/>
            <a:rect l="l" t="t" r="r" b="b"/>
            <a:pathLst>
              <a:path w="1631" h="10816" extrusionOk="0">
                <a:moveTo>
                  <a:pt x="1631" y="1"/>
                </a:moveTo>
                <a:cubicBezTo>
                  <a:pt x="1211" y="821"/>
                  <a:pt x="882" y="1682"/>
                  <a:pt x="647" y="2574"/>
                </a:cubicBezTo>
                <a:cubicBezTo>
                  <a:pt x="411" y="3466"/>
                  <a:pt x="247" y="4378"/>
                  <a:pt x="144" y="5290"/>
                </a:cubicBezTo>
                <a:cubicBezTo>
                  <a:pt x="42" y="6203"/>
                  <a:pt x="1" y="7125"/>
                  <a:pt x="11" y="8048"/>
                </a:cubicBezTo>
                <a:cubicBezTo>
                  <a:pt x="11" y="8981"/>
                  <a:pt x="73" y="9903"/>
                  <a:pt x="196" y="10816"/>
                </a:cubicBezTo>
                <a:lnTo>
                  <a:pt x="483" y="10775"/>
                </a:lnTo>
                <a:cubicBezTo>
                  <a:pt x="349" y="9873"/>
                  <a:pt x="257" y="8960"/>
                  <a:pt x="226" y="8048"/>
                </a:cubicBezTo>
                <a:cubicBezTo>
                  <a:pt x="196" y="7136"/>
                  <a:pt x="216" y="6213"/>
                  <a:pt x="288" y="5301"/>
                </a:cubicBezTo>
                <a:cubicBezTo>
                  <a:pt x="360" y="4388"/>
                  <a:pt x="503" y="3486"/>
                  <a:pt x="718" y="2594"/>
                </a:cubicBezTo>
                <a:cubicBezTo>
                  <a:pt x="934" y="1702"/>
                  <a:pt x="1241" y="831"/>
                  <a:pt x="1631" y="1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2630;p63">
            <a:extLst>
              <a:ext uri="{FF2B5EF4-FFF2-40B4-BE49-F238E27FC236}">
                <a16:creationId xmlns:a16="http://schemas.microsoft.com/office/drawing/2014/main" id="{9EA1348B-1364-4EE6-A55C-049EFF45FB88}"/>
              </a:ext>
            </a:extLst>
          </p:cNvPr>
          <p:cNvSpPr/>
          <p:nvPr/>
        </p:nvSpPr>
        <p:spPr>
          <a:xfrm>
            <a:off x="8283415" y="4478013"/>
            <a:ext cx="457163" cy="449648"/>
          </a:xfrm>
          <a:custGeom>
            <a:avLst/>
            <a:gdLst/>
            <a:ahLst/>
            <a:cxnLst/>
            <a:rect l="l" t="t" r="r" b="b"/>
            <a:pathLst>
              <a:path w="8674" h="8531" extrusionOk="0">
                <a:moveTo>
                  <a:pt x="7495" y="0"/>
                </a:moveTo>
                <a:cubicBezTo>
                  <a:pt x="7273" y="0"/>
                  <a:pt x="7018" y="45"/>
                  <a:pt x="6736" y="135"/>
                </a:cubicBezTo>
                <a:cubicBezTo>
                  <a:pt x="5865" y="401"/>
                  <a:pt x="5168" y="1027"/>
                  <a:pt x="3456" y="1191"/>
                </a:cubicBezTo>
                <a:cubicBezTo>
                  <a:pt x="1744" y="1365"/>
                  <a:pt x="1170" y="2277"/>
                  <a:pt x="1200" y="3856"/>
                </a:cubicBezTo>
                <a:cubicBezTo>
                  <a:pt x="1231" y="5424"/>
                  <a:pt x="852" y="5178"/>
                  <a:pt x="431" y="6316"/>
                </a:cubicBezTo>
                <a:cubicBezTo>
                  <a:pt x="1" y="7454"/>
                  <a:pt x="1569" y="8531"/>
                  <a:pt x="1569" y="8531"/>
                </a:cubicBezTo>
                <a:cubicBezTo>
                  <a:pt x="4060" y="8213"/>
                  <a:pt x="2830" y="5660"/>
                  <a:pt x="3855" y="5465"/>
                </a:cubicBezTo>
                <a:cubicBezTo>
                  <a:pt x="4881" y="5271"/>
                  <a:pt x="5403" y="4973"/>
                  <a:pt x="5516" y="3825"/>
                </a:cubicBezTo>
                <a:cubicBezTo>
                  <a:pt x="5629" y="2667"/>
                  <a:pt x="6213" y="2328"/>
                  <a:pt x="7331" y="2175"/>
                </a:cubicBezTo>
                <a:cubicBezTo>
                  <a:pt x="8438" y="2021"/>
                  <a:pt x="8674" y="1139"/>
                  <a:pt x="8438" y="575"/>
                </a:cubicBezTo>
                <a:cubicBezTo>
                  <a:pt x="8285" y="194"/>
                  <a:pt x="7959" y="0"/>
                  <a:pt x="749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2631;p63">
            <a:extLst>
              <a:ext uri="{FF2B5EF4-FFF2-40B4-BE49-F238E27FC236}">
                <a16:creationId xmlns:a16="http://schemas.microsoft.com/office/drawing/2014/main" id="{03482A2D-D1A6-40ED-B450-743EB6BA5147}"/>
              </a:ext>
            </a:extLst>
          </p:cNvPr>
          <p:cNvSpPr/>
          <p:nvPr/>
        </p:nvSpPr>
        <p:spPr>
          <a:xfrm>
            <a:off x="8363951" y="4532090"/>
            <a:ext cx="266424" cy="384238"/>
          </a:xfrm>
          <a:custGeom>
            <a:avLst/>
            <a:gdLst/>
            <a:ahLst/>
            <a:cxnLst/>
            <a:rect l="l" t="t" r="r" b="b"/>
            <a:pathLst>
              <a:path w="5055" h="7290" extrusionOk="0">
                <a:moveTo>
                  <a:pt x="5054" y="1"/>
                </a:moveTo>
                <a:lnTo>
                  <a:pt x="5054" y="1"/>
                </a:lnTo>
                <a:cubicBezTo>
                  <a:pt x="3588" y="554"/>
                  <a:pt x="2327" y="1559"/>
                  <a:pt x="1456" y="2861"/>
                </a:cubicBezTo>
                <a:cubicBezTo>
                  <a:pt x="574" y="4173"/>
                  <a:pt x="72" y="5700"/>
                  <a:pt x="0" y="7279"/>
                </a:cubicBezTo>
                <a:lnTo>
                  <a:pt x="257" y="7289"/>
                </a:lnTo>
                <a:cubicBezTo>
                  <a:pt x="298" y="5752"/>
                  <a:pt x="749" y="4245"/>
                  <a:pt x="1569" y="2932"/>
                </a:cubicBezTo>
                <a:cubicBezTo>
                  <a:pt x="2399" y="1620"/>
                  <a:pt x="3619" y="595"/>
                  <a:pt x="5054" y="1"/>
                </a:cubicBezTo>
                <a:close/>
              </a:path>
            </a:pathLst>
          </a:custGeom>
          <a:solidFill>
            <a:srgbClr val="FF9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2632;p63">
            <a:extLst>
              <a:ext uri="{FF2B5EF4-FFF2-40B4-BE49-F238E27FC236}">
                <a16:creationId xmlns:a16="http://schemas.microsoft.com/office/drawing/2014/main" id="{F545BE6C-B683-448E-9EDB-46E50937330B}"/>
              </a:ext>
            </a:extLst>
          </p:cNvPr>
          <p:cNvSpPr/>
          <p:nvPr/>
        </p:nvSpPr>
        <p:spPr>
          <a:xfrm>
            <a:off x="7975083" y="4424252"/>
            <a:ext cx="442933" cy="415968"/>
          </a:xfrm>
          <a:custGeom>
            <a:avLst/>
            <a:gdLst/>
            <a:ahLst/>
            <a:cxnLst/>
            <a:rect l="l" t="t" r="r" b="b"/>
            <a:pathLst>
              <a:path w="8404" h="7892" extrusionOk="0">
                <a:moveTo>
                  <a:pt x="1113" y="0"/>
                </a:moveTo>
                <a:cubicBezTo>
                  <a:pt x="420" y="0"/>
                  <a:pt x="1" y="924"/>
                  <a:pt x="705" y="1298"/>
                </a:cubicBezTo>
                <a:cubicBezTo>
                  <a:pt x="1514" y="1729"/>
                  <a:pt x="1832" y="2436"/>
                  <a:pt x="2037" y="3461"/>
                </a:cubicBezTo>
                <a:cubicBezTo>
                  <a:pt x="2242" y="4486"/>
                  <a:pt x="3001" y="4353"/>
                  <a:pt x="4026" y="4743"/>
                </a:cubicBezTo>
                <a:cubicBezTo>
                  <a:pt x="5051" y="5132"/>
                  <a:pt x="4323" y="5522"/>
                  <a:pt x="4631" y="6578"/>
                </a:cubicBezTo>
                <a:cubicBezTo>
                  <a:pt x="4938" y="7644"/>
                  <a:pt x="6763" y="7890"/>
                  <a:pt x="6763" y="7890"/>
                </a:cubicBezTo>
                <a:cubicBezTo>
                  <a:pt x="6763" y="7890"/>
                  <a:pt x="6770" y="7891"/>
                  <a:pt x="6782" y="7891"/>
                </a:cubicBezTo>
                <a:cubicBezTo>
                  <a:pt x="6862" y="7891"/>
                  <a:pt x="7188" y="7830"/>
                  <a:pt x="7614" y="6916"/>
                </a:cubicBezTo>
                <a:cubicBezTo>
                  <a:pt x="8106" y="5860"/>
                  <a:pt x="8403" y="4281"/>
                  <a:pt x="6866" y="3635"/>
                </a:cubicBezTo>
                <a:cubicBezTo>
                  <a:pt x="5964" y="3266"/>
                  <a:pt x="5759" y="3154"/>
                  <a:pt x="5861" y="2313"/>
                </a:cubicBezTo>
                <a:cubicBezTo>
                  <a:pt x="5970" y="1364"/>
                  <a:pt x="5369" y="981"/>
                  <a:pt x="4276" y="981"/>
                </a:cubicBezTo>
                <a:cubicBezTo>
                  <a:pt x="4130" y="981"/>
                  <a:pt x="3974" y="988"/>
                  <a:pt x="3811" y="1001"/>
                </a:cubicBezTo>
                <a:cubicBezTo>
                  <a:pt x="3719" y="1009"/>
                  <a:pt x="3633" y="1013"/>
                  <a:pt x="3551" y="1013"/>
                </a:cubicBezTo>
                <a:cubicBezTo>
                  <a:pt x="2536" y="1013"/>
                  <a:pt x="2240" y="400"/>
                  <a:pt x="1443" y="68"/>
                </a:cubicBezTo>
                <a:cubicBezTo>
                  <a:pt x="1329" y="21"/>
                  <a:pt x="1218" y="0"/>
                  <a:pt x="111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2633;p63">
            <a:extLst>
              <a:ext uri="{FF2B5EF4-FFF2-40B4-BE49-F238E27FC236}">
                <a16:creationId xmlns:a16="http://schemas.microsoft.com/office/drawing/2014/main" id="{235902C2-DF40-4D4F-98E1-B5BE3FE4030E}"/>
              </a:ext>
            </a:extLst>
          </p:cNvPr>
          <p:cNvSpPr/>
          <p:nvPr/>
        </p:nvSpPr>
        <p:spPr>
          <a:xfrm>
            <a:off x="8048924" y="4468895"/>
            <a:ext cx="277755" cy="357199"/>
          </a:xfrm>
          <a:custGeom>
            <a:avLst/>
            <a:gdLst/>
            <a:ahLst/>
            <a:cxnLst/>
            <a:rect l="l" t="t" r="r" b="b"/>
            <a:pathLst>
              <a:path w="5270" h="6777" extrusionOk="0">
                <a:moveTo>
                  <a:pt x="1" y="0"/>
                </a:moveTo>
                <a:lnTo>
                  <a:pt x="1" y="0"/>
                </a:lnTo>
                <a:cubicBezTo>
                  <a:pt x="667" y="338"/>
                  <a:pt x="1303" y="738"/>
                  <a:pt x="1887" y="1200"/>
                </a:cubicBezTo>
                <a:cubicBezTo>
                  <a:pt x="2471" y="1651"/>
                  <a:pt x="3004" y="2163"/>
                  <a:pt x="3476" y="2737"/>
                </a:cubicBezTo>
                <a:cubicBezTo>
                  <a:pt x="3948" y="3301"/>
                  <a:pt x="4337" y="3937"/>
                  <a:pt x="4624" y="4613"/>
                </a:cubicBezTo>
                <a:cubicBezTo>
                  <a:pt x="4921" y="5290"/>
                  <a:pt x="5044" y="6018"/>
                  <a:pt x="5003" y="6746"/>
                </a:cubicBezTo>
                <a:lnTo>
                  <a:pt x="5249" y="6776"/>
                </a:lnTo>
                <a:cubicBezTo>
                  <a:pt x="5270" y="6007"/>
                  <a:pt x="5116" y="5249"/>
                  <a:pt x="4798" y="4562"/>
                </a:cubicBezTo>
                <a:cubicBezTo>
                  <a:pt x="4481" y="3875"/>
                  <a:pt x="4071" y="3229"/>
                  <a:pt x="3578" y="2665"/>
                </a:cubicBezTo>
                <a:cubicBezTo>
                  <a:pt x="3086" y="2102"/>
                  <a:pt x="2533" y="1599"/>
                  <a:pt x="1928" y="1148"/>
                </a:cubicBezTo>
                <a:cubicBezTo>
                  <a:pt x="1323" y="707"/>
                  <a:pt x="677" y="318"/>
                  <a:pt x="1" y="0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2634;p63">
            <a:extLst>
              <a:ext uri="{FF2B5EF4-FFF2-40B4-BE49-F238E27FC236}">
                <a16:creationId xmlns:a16="http://schemas.microsoft.com/office/drawing/2014/main" id="{0B96CE20-BA45-4BD5-B263-71908F2E8F8F}"/>
              </a:ext>
            </a:extLst>
          </p:cNvPr>
          <p:cNvSpPr/>
          <p:nvPr/>
        </p:nvSpPr>
        <p:spPr>
          <a:xfrm>
            <a:off x="8239142" y="4808220"/>
            <a:ext cx="243181" cy="176148"/>
          </a:xfrm>
          <a:custGeom>
            <a:avLst/>
            <a:gdLst/>
            <a:ahLst/>
            <a:cxnLst/>
            <a:rect l="l" t="t" r="r" b="b"/>
            <a:pathLst>
              <a:path w="4614" h="3342" extrusionOk="0">
                <a:moveTo>
                  <a:pt x="328" y="0"/>
                </a:moveTo>
                <a:cubicBezTo>
                  <a:pt x="328" y="0"/>
                  <a:pt x="0" y="1722"/>
                  <a:pt x="913" y="3342"/>
                </a:cubicBezTo>
                <a:lnTo>
                  <a:pt x="3701" y="3342"/>
                </a:lnTo>
                <a:cubicBezTo>
                  <a:pt x="4613" y="1722"/>
                  <a:pt x="4285" y="0"/>
                  <a:pt x="42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2635;p63">
            <a:extLst>
              <a:ext uri="{FF2B5EF4-FFF2-40B4-BE49-F238E27FC236}">
                <a16:creationId xmlns:a16="http://schemas.microsoft.com/office/drawing/2014/main" id="{9EAFC55C-BDAD-45E5-A6D0-131015D2424B}"/>
              </a:ext>
            </a:extLst>
          </p:cNvPr>
          <p:cNvSpPr/>
          <p:nvPr/>
        </p:nvSpPr>
        <p:spPr>
          <a:xfrm>
            <a:off x="8242357" y="4808220"/>
            <a:ext cx="236698" cy="37317"/>
          </a:xfrm>
          <a:custGeom>
            <a:avLst/>
            <a:gdLst/>
            <a:ahLst/>
            <a:cxnLst/>
            <a:rect l="l" t="t" r="r" b="b"/>
            <a:pathLst>
              <a:path w="4491" h="708" extrusionOk="0">
                <a:moveTo>
                  <a:pt x="62" y="0"/>
                </a:moveTo>
                <a:cubicBezTo>
                  <a:pt x="62" y="0"/>
                  <a:pt x="21" y="267"/>
                  <a:pt x="1" y="707"/>
                </a:cubicBezTo>
                <a:lnTo>
                  <a:pt x="4491" y="707"/>
                </a:lnTo>
                <a:cubicBezTo>
                  <a:pt x="4481" y="267"/>
                  <a:pt x="4440" y="0"/>
                  <a:pt x="44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2636;p63">
            <a:extLst>
              <a:ext uri="{FF2B5EF4-FFF2-40B4-BE49-F238E27FC236}">
                <a16:creationId xmlns:a16="http://schemas.microsoft.com/office/drawing/2014/main" id="{3B8EF86E-FBA4-48B5-B399-A8EB011A9767}"/>
              </a:ext>
            </a:extLst>
          </p:cNvPr>
          <p:cNvSpPr/>
          <p:nvPr/>
        </p:nvSpPr>
        <p:spPr>
          <a:xfrm>
            <a:off x="4285055" y="4421248"/>
            <a:ext cx="469602" cy="430778"/>
          </a:xfrm>
          <a:custGeom>
            <a:avLst/>
            <a:gdLst/>
            <a:ahLst/>
            <a:cxnLst/>
            <a:rect l="l" t="t" r="r" b="b"/>
            <a:pathLst>
              <a:path w="8910" h="8173" extrusionOk="0">
                <a:moveTo>
                  <a:pt x="1234" y="1"/>
                </a:moveTo>
                <a:cubicBezTo>
                  <a:pt x="693" y="1"/>
                  <a:pt x="330" y="225"/>
                  <a:pt x="185" y="658"/>
                </a:cubicBezTo>
                <a:cubicBezTo>
                  <a:pt x="1" y="1242"/>
                  <a:pt x="288" y="2104"/>
                  <a:pt x="1426" y="2186"/>
                </a:cubicBezTo>
                <a:cubicBezTo>
                  <a:pt x="2553" y="2257"/>
                  <a:pt x="2963" y="2462"/>
                  <a:pt x="3158" y="3621"/>
                </a:cubicBezTo>
                <a:cubicBezTo>
                  <a:pt x="3353" y="4769"/>
                  <a:pt x="4327" y="4092"/>
                  <a:pt x="5178" y="4707"/>
                </a:cubicBezTo>
                <a:cubicBezTo>
                  <a:pt x="5875" y="5199"/>
                  <a:pt x="4799" y="5671"/>
                  <a:pt x="5485" y="6563"/>
                </a:cubicBezTo>
                <a:cubicBezTo>
                  <a:pt x="5906" y="7116"/>
                  <a:pt x="7351" y="7239"/>
                  <a:pt x="7689" y="8172"/>
                </a:cubicBezTo>
                <a:cubicBezTo>
                  <a:pt x="7689" y="7537"/>
                  <a:pt x="8909" y="5774"/>
                  <a:pt x="8725" y="5066"/>
                </a:cubicBezTo>
                <a:cubicBezTo>
                  <a:pt x="8346" y="3651"/>
                  <a:pt x="7003" y="4072"/>
                  <a:pt x="7136" y="2483"/>
                </a:cubicBezTo>
                <a:cubicBezTo>
                  <a:pt x="7203" y="1631"/>
                  <a:pt x="6706" y="841"/>
                  <a:pt x="5228" y="841"/>
                </a:cubicBezTo>
                <a:cubicBezTo>
                  <a:pt x="5124" y="841"/>
                  <a:pt x="5015" y="845"/>
                  <a:pt x="4901" y="853"/>
                </a:cubicBezTo>
                <a:cubicBezTo>
                  <a:pt x="4757" y="863"/>
                  <a:pt x="4622" y="868"/>
                  <a:pt x="4495" y="868"/>
                </a:cubicBezTo>
                <a:cubicBezTo>
                  <a:pt x="3082" y="868"/>
                  <a:pt x="2695" y="282"/>
                  <a:pt x="1867" y="84"/>
                </a:cubicBezTo>
                <a:cubicBezTo>
                  <a:pt x="1635" y="28"/>
                  <a:pt x="1424" y="1"/>
                  <a:pt x="123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2637;p63">
            <a:extLst>
              <a:ext uri="{FF2B5EF4-FFF2-40B4-BE49-F238E27FC236}">
                <a16:creationId xmlns:a16="http://schemas.microsoft.com/office/drawing/2014/main" id="{F742628A-5667-48EA-8DB2-17C6729FD7A1}"/>
              </a:ext>
            </a:extLst>
          </p:cNvPr>
          <p:cNvSpPr/>
          <p:nvPr/>
        </p:nvSpPr>
        <p:spPr>
          <a:xfrm>
            <a:off x="4395317" y="4472110"/>
            <a:ext cx="296097" cy="369111"/>
          </a:xfrm>
          <a:custGeom>
            <a:avLst/>
            <a:gdLst/>
            <a:ahLst/>
            <a:cxnLst/>
            <a:rect l="l" t="t" r="r" b="b"/>
            <a:pathLst>
              <a:path w="5618" h="7003" extrusionOk="0">
                <a:moveTo>
                  <a:pt x="0" y="1"/>
                </a:moveTo>
                <a:lnTo>
                  <a:pt x="0" y="1"/>
                </a:lnTo>
                <a:cubicBezTo>
                  <a:pt x="1497" y="503"/>
                  <a:pt x="2799" y="1446"/>
                  <a:pt x="3732" y="2707"/>
                </a:cubicBezTo>
                <a:cubicBezTo>
                  <a:pt x="4644" y="3968"/>
                  <a:pt x="5218" y="5454"/>
                  <a:pt x="5362" y="7002"/>
                </a:cubicBezTo>
                <a:lnTo>
                  <a:pt x="5618" y="6972"/>
                </a:lnTo>
                <a:cubicBezTo>
                  <a:pt x="5423" y="5393"/>
                  <a:pt x="4808" y="3896"/>
                  <a:pt x="3834" y="2635"/>
                </a:cubicBezTo>
                <a:cubicBezTo>
                  <a:pt x="2850" y="1385"/>
                  <a:pt x="1517" y="462"/>
                  <a:pt x="0" y="1"/>
                </a:cubicBezTo>
                <a:close/>
              </a:path>
            </a:pathLst>
          </a:custGeom>
          <a:solidFill>
            <a:srgbClr val="FF9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2638;p63">
            <a:extLst>
              <a:ext uri="{FF2B5EF4-FFF2-40B4-BE49-F238E27FC236}">
                <a16:creationId xmlns:a16="http://schemas.microsoft.com/office/drawing/2014/main" id="{101B9700-28B5-4122-BEBB-8FEAA6069538}"/>
              </a:ext>
            </a:extLst>
          </p:cNvPr>
          <p:cNvSpPr/>
          <p:nvPr/>
        </p:nvSpPr>
        <p:spPr>
          <a:xfrm>
            <a:off x="4557969" y="4201251"/>
            <a:ext cx="342003" cy="636707"/>
          </a:xfrm>
          <a:custGeom>
            <a:avLst/>
            <a:gdLst/>
            <a:ahLst/>
            <a:cxnLst/>
            <a:rect l="l" t="t" r="r" b="b"/>
            <a:pathLst>
              <a:path w="6489" h="12080" extrusionOk="0">
                <a:moveTo>
                  <a:pt x="1439" y="1"/>
                </a:moveTo>
                <a:cubicBezTo>
                  <a:pt x="697" y="1"/>
                  <a:pt x="1" y="508"/>
                  <a:pt x="92" y="1511"/>
                </a:cubicBezTo>
                <a:cubicBezTo>
                  <a:pt x="205" y="2864"/>
                  <a:pt x="1661" y="3182"/>
                  <a:pt x="994" y="4012"/>
                </a:cubicBezTo>
                <a:cubicBezTo>
                  <a:pt x="328" y="4842"/>
                  <a:pt x="328" y="5560"/>
                  <a:pt x="1589" y="6800"/>
                </a:cubicBezTo>
                <a:cubicBezTo>
                  <a:pt x="2850" y="8041"/>
                  <a:pt x="1425" y="8553"/>
                  <a:pt x="1466" y="10132"/>
                </a:cubicBezTo>
                <a:cubicBezTo>
                  <a:pt x="1497" y="11711"/>
                  <a:pt x="4059" y="12080"/>
                  <a:pt x="4059" y="12080"/>
                </a:cubicBezTo>
                <a:cubicBezTo>
                  <a:pt x="4521" y="12008"/>
                  <a:pt x="6489" y="10819"/>
                  <a:pt x="6345" y="9712"/>
                </a:cubicBezTo>
                <a:cubicBezTo>
                  <a:pt x="6202" y="8605"/>
                  <a:pt x="5269" y="7815"/>
                  <a:pt x="5187" y="7067"/>
                </a:cubicBezTo>
                <a:cubicBezTo>
                  <a:pt x="5105" y="6329"/>
                  <a:pt x="5495" y="5478"/>
                  <a:pt x="5156" y="4484"/>
                </a:cubicBezTo>
                <a:cubicBezTo>
                  <a:pt x="4818" y="3489"/>
                  <a:pt x="3557" y="3366"/>
                  <a:pt x="3116" y="2587"/>
                </a:cubicBezTo>
                <a:cubicBezTo>
                  <a:pt x="2665" y="1808"/>
                  <a:pt x="3127" y="680"/>
                  <a:pt x="2204" y="188"/>
                </a:cubicBezTo>
                <a:cubicBezTo>
                  <a:pt x="1965" y="63"/>
                  <a:pt x="1699" y="1"/>
                  <a:pt x="143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2639;p63">
            <a:extLst>
              <a:ext uri="{FF2B5EF4-FFF2-40B4-BE49-F238E27FC236}">
                <a16:creationId xmlns:a16="http://schemas.microsoft.com/office/drawing/2014/main" id="{244A3A85-4417-4B28-98BE-DD4EE6F93963}"/>
              </a:ext>
            </a:extLst>
          </p:cNvPr>
          <p:cNvSpPr/>
          <p:nvPr/>
        </p:nvSpPr>
        <p:spPr>
          <a:xfrm>
            <a:off x="4623852" y="4283526"/>
            <a:ext cx="154057" cy="580942"/>
          </a:xfrm>
          <a:custGeom>
            <a:avLst/>
            <a:gdLst/>
            <a:ahLst/>
            <a:cxnLst/>
            <a:rect l="l" t="t" r="r" b="b"/>
            <a:pathLst>
              <a:path w="2923" h="11022" extrusionOk="0">
                <a:moveTo>
                  <a:pt x="1" y="1"/>
                </a:moveTo>
                <a:cubicBezTo>
                  <a:pt x="513" y="800"/>
                  <a:pt x="954" y="1662"/>
                  <a:pt x="1302" y="2564"/>
                </a:cubicBezTo>
                <a:cubicBezTo>
                  <a:pt x="1641" y="3456"/>
                  <a:pt x="1907" y="4378"/>
                  <a:pt x="2112" y="5311"/>
                </a:cubicBezTo>
                <a:cubicBezTo>
                  <a:pt x="2317" y="6244"/>
                  <a:pt x="2461" y="7197"/>
                  <a:pt x="2553" y="8151"/>
                </a:cubicBezTo>
                <a:cubicBezTo>
                  <a:pt x="2645" y="9094"/>
                  <a:pt x="2686" y="10058"/>
                  <a:pt x="2666" y="11011"/>
                </a:cubicBezTo>
                <a:lnTo>
                  <a:pt x="2922" y="11021"/>
                </a:lnTo>
                <a:cubicBezTo>
                  <a:pt x="2922" y="10047"/>
                  <a:pt x="2861" y="9084"/>
                  <a:pt x="2738" y="8130"/>
                </a:cubicBezTo>
                <a:cubicBezTo>
                  <a:pt x="2625" y="7167"/>
                  <a:pt x="2461" y="6223"/>
                  <a:pt x="2235" y="5280"/>
                </a:cubicBezTo>
                <a:cubicBezTo>
                  <a:pt x="2010" y="4347"/>
                  <a:pt x="1713" y="3425"/>
                  <a:pt x="1354" y="2533"/>
                </a:cubicBezTo>
                <a:cubicBezTo>
                  <a:pt x="985" y="1641"/>
                  <a:pt x="534" y="790"/>
                  <a:pt x="1" y="1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5" name="Google Shape;2640;p63">
            <a:extLst>
              <a:ext uri="{FF2B5EF4-FFF2-40B4-BE49-F238E27FC236}">
                <a16:creationId xmlns:a16="http://schemas.microsoft.com/office/drawing/2014/main" id="{61767ABD-A5B6-4574-BAA0-043AC2BEDACE}"/>
              </a:ext>
            </a:extLst>
          </p:cNvPr>
          <p:cNvSpPr/>
          <p:nvPr/>
        </p:nvSpPr>
        <p:spPr>
          <a:xfrm>
            <a:off x="4683832" y="4414660"/>
            <a:ext cx="466228" cy="461138"/>
          </a:xfrm>
          <a:custGeom>
            <a:avLst/>
            <a:gdLst/>
            <a:ahLst/>
            <a:cxnLst/>
            <a:rect l="l" t="t" r="r" b="b"/>
            <a:pathLst>
              <a:path w="8846" h="8749" extrusionOk="0">
                <a:moveTo>
                  <a:pt x="7664" y="1"/>
                </a:moveTo>
                <a:cubicBezTo>
                  <a:pt x="7538" y="1"/>
                  <a:pt x="7404" y="30"/>
                  <a:pt x="7269" y="96"/>
                </a:cubicBezTo>
                <a:cubicBezTo>
                  <a:pt x="6384" y="528"/>
                  <a:pt x="6121" y="1266"/>
                  <a:pt x="4865" y="1266"/>
                </a:cubicBezTo>
                <a:cubicBezTo>
                  <a:pt x="4840" y="1266"/>
                  <a:pt x="4814" y="1265"/>
                  <a:pt x="4788" y="1265"/>
                </a:cubicBezTo>
                <a:cubicBezTo>
                  <a:pt x="4724" y="1263"/>
                  <a:pt x="4661" y="1262"/>
                  <a:pt x="4600" y="1262"/>
                </a:cubicBezTo>
                <a:cubicBezTo>
                  <a:pt x="3231" y="1262"/>
                  <a:pt x="2470" y="1704"/>
                  <a:pt x="2676" y="2803"/>
                </a:cubicBezTo>
                <a:cubicBezTo>
                  <a:pt x="2850" y="3694"/>
                  <a:pt x="2553" y="4453"/>
                  <a:pt x="1610" y="4914"/>
                </a:cubicBezTo>
                <a:cubicBezTo>
                  <a:pt x="0" y="5694"/>
                  <a:pt x="1682" y="7159"/>
                  <a:pt x="2174" y="8748"/>
                </a:cubicBezTo>
                <a:cubicBezTo>
                  <a:pt x="3035" y="6565"/>
                  <a:pt x="4644" y="7898"/>
                  <a:pt x="4901" y="6729"/>
                </a:cubicBezTo>
                <a:cubicBezTo>
                  <a:pt x="5157" y="5570"/>
                  <a:pt x="4245" y="5888"/>
                  <a:pt x="5321" y="5396"/>
                </a:cubicBezTo>
                <a:cubicBezTo>
                  <a:pt x="6397" y="4914"/>
                  <a:pt x="6705" y="4884"/>
                  <a:pt x="6859" y="3776"/>
                </a:cubicBezTo>
                <a:cubicBezTo>
                  <a:pt x="7012" y="2659"/>
                  <a:pt x="7310" y="1880"/>
                  <a:pt x="8140" y="1367"/>
                </a:cubicBezTo>
                <a:cubicBezTo>
                  <a:pt x="8846" y="932"/>
                  <a:pt x="8375" y="1"/>
                  <a:pt x="766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6" name="Google Shape;2641;p63">
            <a:extLst>
              <a:ext uri="{FF2B5EF4-FFF2-40B4-BE49-F238E27FC236}">
                <a16:creationId xmlns:a16="http://schemas.microsoft.com/office/drawing/2014/main" id="{A381BAD2-D054-41F9-BDA1-1C521C60E37B}"/>
              </a:ext>
            </a:extLst>
          </p:cNvPr>
          <p:cNvSpPr/>
          <p:nvPr/>
        </p:nvSpPr>
        <p:spPr>
          <a:xfrm>
            <a:off x="4795675" y="4462939"/>
            <a:ext cx="276121" cy="401526"/>
          </a:xfrm>
          <a:custGeom>
            <a:avLst/>
            <a:gdLst/>
            <a:ahLst/>
            <a:cxnLst/>
            <a:rect l="l" t="t" r="r" b="b"/>
            <a:pathLst>
              <a:path w="5239" h="7618" extrusionOk="0">
                <a:moveTo>
                  <a:pt x="5239" y="0"/>
                </a:moveTo>
                <a:cubicBezTo>
                  <a:pt x="4542" y="390"/>
                  <a:pt x="3876" y="851"/>
                  <a:pt x="3260" y="1364"/>
                </a:cubicBezTo>
                <a:cubicBezTo>
                  <a:pt x="2645" y="1876"/>
                  <a:pt x="2082" y="2461"/>
                  <a:pt x="1600" y="3096"/>
                </a:cubicBezTo>
                <a:cubicBezTo>
                  <a:pt x="1097" y="3742"/>
                  <a:pt x="698" y="4449"/>
                  <a:pt x="411" y="5208"/>
                </a:cubicBezTo>
                <a:cubicBezTo>
                  <a:pt x="113" y="5967"/>
                  <a:pt x="0" y="6797"/>
                  <a:pt x="72" y="7617"/>
                </a:cubicBezTo>
                <a:lnTo>
                  <a:pt x="329" y="7576"/>
                </a:lnTo>
                <a:cubicBezTo>
                  <a:pt x="236" y="6797"/>
                  <a:pt x="318" y="6008"/>
                  <a:pt x="585" y="5270"/>
                </a:cubicBezTo>
                <a:cubicBezTo>
                  <a:pt x="851" y="4521"/>
                  <a:pt x="1220" y="3814"/>
                  <a:pt x="1692" y="3178"/>
                </a:cubicBezTo>
                <a:cubicBezTo>
                  <a:pt x="2164" y="2532"/>
                  <a:pt x="2707" y="1938"/>
                  <a:pt x="3301" y="1415"/>
                </a:cubicBezTo>
                <a:cubicBezTo>
                  <a:pt x="3896" y="882"/>
                  <a:pt x="4552" y="410"/>
                  <a:pt x="5239" y="0"/>
                </a:cubicBezTo>
                <a:close/>
              </a:path>
            </a:pathLst>
          </a:custGeom>
          <a:solidFill>
            <a:srgbClr val="FF9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" name="Google Shape;2642;p63">
            <a:extLst>
              <a:ext uri="{FF2B5EF4-FFF2-40B4-BE49-F238E27FC236}">
                <a16:creationId xmlns:a16="http://schemas.microsoft.com/office/drawing/2014/main" id="{EE141A82-26E2-4C40-8079-730D58914FD5}"/>
              </a:ext>
            </a:extLst>
          </p:cNvPr>
          <p:cNvSpPr/>
          <p:nvPr/>
        </p:nvSpPr>
        <p:spPr>
          <a:xfrm>
            <a:off x="4635764" y="4808220"/>
            <a:ext cx="243181" cy="176148"/>
          </a:xfrm>
          <a:custGeom>
            <a:avLst/>
            <a:gdLst/>
            <a:ahLst/>
            <a:cxnLst/>
            <a:rect l="l" t="t" r="r" b="b"/>
            <a:pathLst>
              <a:path w="4614" h="3342" extrusionOk="0">
                <a:moveTo>
                  <a:pt x="328" y="0"/>
                </a:moveTo>
                <a:cubicBezTo>
                  <a:pt x="328" y="0"/>
                  <a:pt x="0" y="1722"/>
                  <a:pt x="912" y="3342"/>
                </a:cubicBezTo>
                <a:lnTo>
                  <a:pt x="3701" y="3342"/>
                </a:lnTo>
                <a:cubicBezTo>
                  <a:pt x="4613" y="1722"/>
                  <a:pt x="4285" y="0"/>
                  <a:pt x="42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8" name="Google Shape;2643;p63">
            <a:extLst>
              <a:ext uri="{FF2B5EF4-FFF2-40B4-BE49-F238E27FC236}">
                <a16:creationId xmlns:a16="http://schemas.microsoft.com/office/drawing/2014/main" id="{EBAF7ADB-A0A3-4C38-8542-0DD1301317F7}"/>
              </a:ext>
            </a:extLst>
          </p:cNvPr>
          <p:cNvSpPr/>
          <p:nvPr/>
        </p:nvSpPr>
        <p:spPr>
          <a:xfrm>
            <a:off x="4638979" y="4808220"/>
            <a:ext cx="236698" cy="37317"/>
          </a:xfrm>
          <a:custGeom>
            <a:avLst/>
            <a:gdLst/>
            <a:ahLst/>
            <a:cxnLst/>
            <a:rect l="l" t="t" r="r" b="b"/>
            <a:pathLst>
              <a:path w="4491" h="708" extrusionOk="0">
                <a:moveTo>
                  <a:pt x="52" y="0"/>
                </a:moveTo>
                <a:cubicBezTo>
                  <a:pt x="52" y="0"/>
                  <a:pt x="11" y="267"/>
                  <a:pt x="1" y="707"/>
                </a:cubicBezTo>
                <a:lnTo>
                  <a:pt x="4491" y="707"/>
                </a:lnTo>
                <a:cubicBezTo>
                  <a:pt x="4470" y="267"/>
                  <a:pt x="4429" y="0"/>
                  <a:pt x="442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9" name="Google Shape;2644;p63">
            <a:extLst>
              <a:ext uri="{FF2B5EF4-FFF2-40B4-BE49-F238E27FC236}">
                <a16:creationId xmlns:a16="http://schemas.microsoft.com/office/drawing/2014/main" id="{DF4A5022-4390-4683-9FEF-39558AE5011D}"/>
              </a:ext>
            </a:extLst>
          </p:cNvPr>
          <p:cNvSpPr/>
          <p:nvPr/>
        </p:nvSpPr>
        <p:spPr>
          <a:xfrm>
            <a:off x="7551850" y="3138052"/>
            <a:ext cx="437715" cy="314558"/>
          </a:xfrm>
          <a:custGeom>
            <a:avLst/>
            <a:gdLst/>
            <a:ahLst/>
            <a:cxnLst/>
            <a:rect l="l" t="t" r="r" b="b"/>
            <a:pathLst>
              <a:path w="8305" h="5968" extrusionOk="0">
                <a:moveTo>
                  <a:pt x="431" y="1"/>
                </a:moveTo>
                <a:cubicBezTo>
                  <a:pt x="185" y="1"/>
                  <a:pt x="0" y="196"/>
                  <a:pt x="0" y="431"/>
                </a:cubicBezTo>
                <a:lnTo>
                  <a:pt x="0" y="5537"/>
                </a:lnTo>
                <a:cubicBezTo>
                  <a:pt x="0" y="5772"/>
                  <a:pt x="185" y="5967"/>
                  <a:pt x="431" y="5967"/>
                </a:cubicBezTo>
                <a:lnTo>
                  <a:pt x="7873" y="5967"/>
                </a:lnTo>
                <a:cubicBezTo>
                  <a:pt x="8109" y="5967"/>
                  <a:pt x="8304" y="5772"/>
                  <a:pt x="8304" y="5537"/>
                </a:cubicBezTo>
                <a:lnTo>
                  <a:pt x="8304" y="431"/>
                </a:lnTo>
                <a:cubicBezTo>
                  <a:pt x="8304" y="196"/>
                  <a:pt x="8109" y="1"/>
                  <a:pt x="7873" y="1"/>
                </a:cubicBezTo>
                <a:close/>
              </a:path>
            </a:pathLst>
          </a:custGeom>
          <a:solidFill>
            <a:srgbClr val="FFFFFF"/>
          </a:solidFill>
          <a:ln w="8725" cap="flat" cmpd="sng">
            <a:solidFill>
              <a:schemeClr val="accent5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0" name="Google Shape;2645;p63">
            <a:extLst>
              <a:ext uri="{FF2B5EF4-FFF2-40B4-BE49-F238E27FC236}">
                <a16:creationId xmlns:a16="http://schemas.microsoft.com/office/drawing/2014/main" id="{16290927-4916-474F-94BF-E2755EB373AD}"/>
              </a:ext>
            </a:extLst>
          </p:cNvPr>
          <p:cNvSpPr/>
          <p:nvPr/>
        </p:nvSpPr>
        <p:spPr>
          <a:xfrm>
            <a:off x="7583738" y="3215847"/>
            <a:ext cx="374469" cy="197284"/>
          </a:xfrm>
          <a:custGeom>
            <a:avLst/>
            <a:gdLst/>
            <a:ahLst/>
            <a:cxnLst/>
            <a:rect l="l" t="t" r="r" b="b"/>
            <a:pathLst>
              <a:path w="7105" h="3743" fill="none" extrusionOk="0">
                <a:moveTo>
                  <a:pt x="0" y="3743"/>
                </a:moveTo>
                <a:cubicBezTo>
                  <a:pt x="585" y="3743"/>
                  <a:pt x="585" y="2933"/>
                  <a:pt x="1179" y="2933"/>
                </a:cubicBezTo>
                <a:cubicBezTo>
                  <a:pt x="1774" y="2933"/>
                  <a:pt x="1774" y="1508"/>
                  <a:pt x="2358" y="1508"/>
                </a:cubicBezTo>
                <a:cubicBezTo>
                  <a:pt x="2953" y="1508"/>
                  <a:pt x="2789" y="2441"/>
                  <a:pt x="3383" y="2441"/>
                </a:cubicBezTo>
                <a:cubicBezTo>
                  <a:pt x="3988" y="2441"/>
                  <a:pt x="4142" y="1"/>
                  <a:pt x="4736" y="1"/>
                </a:cubicBezTo>
                <a:cubicBezTo>
                  <a:pt x="5331" y="1"/>
                  <a:pt x="5331" y="1067"/>
                  <a:pt x="5915" y="1067"/>
                </a:cubicBezTo>
                <a:cubicBezTo>
                  <a:pt x="6510" y="1067"/>
                  <a:pt x="6510" y="1"/>
                  <a:pt x="7104" y="1"/>
                </a:cubicBezTo>
              </a:path>
            </a:pathLst>
          </a:custGeom>
          <a:noFill/>
          <a:ln w="64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2646;p63">
            <a:extLst>
              <a:ext uri="{FF2B5EF4-FFF2-40B4-BE49-F238E27FC236}">
                <a16:creationId xmlns:a16="http://schemas.microsoft.com/office/drawing/2014/main" id="{66BB777B-6975-4B2C-A208-129136EE9BC6}"/>
              </a:ext>
            </a:extLst>
          </p:cNvPr>
          <p:cNvSpPr/>
          <p:nvPr/>
        </p:nvSpPr>
        <p:spPr>
          <a:xfrm>
            <a:off x="7895496" y="2732843"/>
            <a:ext cx="293988" cy="293950"/>
          </a:xfrm>
          <a:custGeom>
            <a:avLst/>
            <a:gdLst/>
            <a:ahLst/>
            <a:cxnLst/>
            <a:rect l="l" t="t" r="r" b="b"/>
            <a:pathLst>
              <a:path w="5578" h="5577" extrusionOk="0">
                <a:moveTo>
                  <a:pt x="2779" y="1728"/>
                </a:moveTo>
                <a:cubicBezTo>
                  <a:pt x="3319" y="1728"/>
                  <a:pt x="3834" y="2148"/>
                  <a:pt x="3834" y="2778"/>
                </a:cubicBezTo>
                <a:cubicBezTo>
                  <a:pt x="3834" y="3363"/>
                  <a:pt x="3363" y="3834"/>
                  <a:pt x="2789" y="3834"/>
                </a:cubicBezTo>
                <a:cubicBezTo>
                  <a:pt x="1846" y="3834"/>
                  <a:pt x="1384" y="2696"/>
                  <a:pt x="2040" y="2040"/>
                </a:cubicBezTo>
                <a:cubicBezTo>
                  <a:pt x="2256" y="1824"/>
                  <a:pt x="2521" y="1728"/>
                  <a:pt x="2779" y="1728"/>
                </a:cubicBezTo>
                <a:close/>
                <a:moveTo>
                  <a:pt x="2532" y="0"/>
                </a:moveTo>
                <a:cubicBezTo>
                  <a:pt x="2420" y="0"/>
                  <a:pt x="2327" y="92"/>
                  <a:pt x="2327" y="205"/>
                </a:cubicBezTo>
                <a:lnTo>
                  <a:pt x="2327" y="708"/>
                </a:lnTo>
                <a:cubicBezTo>
                  <a:pt x="2327" y="800"/>
                  <a:pt x="2266" y="882"/>
                  <a:pt x="2184" y="913"/>
                </a:cubicBezTo>
                <a:cubicBezTo>
                  <a:pt x="2081" y="943"/>
                  <a:pt x="1989" y="984"/>
                  <a:pt x="1897" y="1025"/>
                </a:cubicBezTo>
                <a:cubicBezTo>
                  <a:pt x="1864" y="1042"/>
                  <a:pt x="1828" y="1050"/>
                  <a:pt x="1792" y="1050"/>
                </a:cubicBezTo>
                <a:cubicBezTo>
                  <a:pt x="1739" y="1050"/>
                  <a:pt x="1688" y="1031"/>
                  <a:pt x="1651" y="995"/>
                </a:cubicBezTo>
                <a:lnTo>
                  <a:pt x="1292" y="636"/>
                </a:lnTo>
                <a:cubicBezTo>
                  <a:pt x="1251" y="595"/>
                  <a:pt x="1197" y="574"/>
                  <a:pt x="1143" y="574"/>
                </a:cubicBezTo>
                <a:cubicBezTo>
                  <a:pt x="1089" y="574"/>
                  <a:pt x="1036" y="595"/>
                  <a:pt x="995" y="636"/>
                </a:cubicBezTo>
                <a:lnTo>
                  <a:pt x="646" y="995"/>
                </a:lnTo>
                <a:cubicBezTo>
                  <a:pt x="554" y="1077"/>
                  <a:pt x="554" y="1210"/>
                  <a:pt x="646" y="1292"/>
                </a:cubicBezTo>
                <a:lnTo>
                  <a:pt x="995" y="1651"/>
                </a:lnTo>
                <a:cubicBezTo>
                  <a:pt x="1056" y="1712"/>
                  <a:pt x="1077" y="1804"/>
                  <a:pt x="1036" y="1886"/>
                </a:cubicBezTo>
                <a:cubicBezTo>
                  <a:pt x="984" y="1979"/>
                  <a:pt x="954" y="2081"/>
                  <a:pt x="913" y="2173"/>
                </a:cubicBezTo>
                <a:cubicBezTo>
                  <a:pt x="892" y="2266"/>
                  <a:pt x="810" y="2317"/>
                  <a:pt x="718" y="2317"/>
                </a:cubicBezTo>
                <a:lnTo>
                  <a:pt x="216" y="2317"/>
                </a:lnTo>
                <a:cubicBezTo>
                  <a:pt x="103" y="2317"/>
                  <a:pt x="0" y="2409"/>
                  <a:pt x="0" y="2532"/>
                </a:cubicBezTo>
                <a:lnTo>
                  <a:pt x="0" y="3045"/>
                </a:lnTo>
                <a:cubicBezTo>
                  <a:pt x="0" y="3158"/>
                  <a:pt x="103" y="3250"/>
                  <a:pt x="216" y="3250"/>
                </a:cubicBezTo>
                <a:lnTo>
                  <a:pt x="718" y="3250"/>
                </a:lnTo>
                <a:cubicBezTo>
                  <a:pt x="810" y="3250"/>
                  <a:pt x="892" y="3311"/>
                  <a:pt x="913" y="3393"/>
                </a:cubicBezTo>
                <a:cubicBezTo>
                  <a:pt x="954" y="3496"/>
                  <a:pt x="984" y="3588"/>
                  <a:pt x="1036" y="3680"/>
                </a:cubicBezTo>
                <a:cubicBezTo>
                  <a:pt x="1077" y="3762"/>
                  <a:pt x="1056" y="3865"/>
                  <a:pt x="995" y="3926"/>
                </a:cubicBezTo>
                <a:lnTo>
                  <a:pt x="646" y="4285"/>
                </a:lnTo>
                <a:cubicBezTo>
                  <a:pt x="554" y="4367"/>
                  <a:pt x="554" y="4501"/>
                  <a:pt x="646" y="4583"/>
                </a:cubicBezTo>
                <a:lnTo>
                  <a:pt x="995" y="4941"/>
                </a:lnTo>
                <a:cubicBezTo>
                  <a:pt x="1036" y="4982"/>
                  <a:pt x="1089" y="5003"/>
                  <a:pt x="1143" y="5003"/>
                </a:cubicBezTo>
                <a:cubicBezTo>
                  <a:pt x="1197" y="5003"/>
                  <a:pt x="1251" y="4982"/>
                  <a:pt x="1292" y="4941"/>
                </a:cubicBezTo>
                <a:lnTo>
                  <a:pt x="1651" y="4583"/>
                </a:lnTo>
                <a:cubicBezTo>
                  <a:pt x="1690" y="4543"/>
                  <a:pt x="1747" y="4520"/>
                  <a:pt x="1805" y="4520"/>
                </a:cubicBezTo>
                <a:cubicBezTo>
                  <a:pt x="1836" y="4520"/>
                  <a:pt x="1868" y="4527"/>
                  <a:pt x="1897" y="4542"/>
                </a:cubicBezTo>
                <a:cubicBezTo>
                  <a:pt x="1989" y="4593"/>
                  <a:pt x="2081" y="4634"/>
                  <a:pt x="2184" y="4665"/>
                </a:cubicBezTo>
                <a:cubicBezTo>
                  <a:pt x="2266" y="4685"/>
                  <a:pt x="2327" y="4767"/>
                  <a:pt x="2327" y="4859"/>
                </a:cubicBezTo>
                <a:lnTo>
                  <a:pt x="2327" y="5362"/>
                </a:lnTo>
                <a:cubicBezTo>
                  <a:pt x="2327" y="5474"/>
                  <a:pt x="2420" y="5577"/>
                  <a:pt x="2532" y="5577"/>
                </a:cubicBezTo>
                <a:lnTo>
                  <a:pt x="3045" y="5577"/>
                </a:lnTo>
                <a:cubicBezTo>
                  <a:pt x="3158" y="5577"/>
                  <a:pt x="3250" y="5474"/>
                  <a:pt x="3250" y="5362"/>
                </a:cubicBezTo>
                <a:lnTo>
                  <a:pt x="3250" y="4859"/>
                </a:lnTo>
                <a:cubicBezTo>
                  <a:pt x="3250" y="4767"/>
                  <a:pt x="3312" y="4685"/>
                  <a:pt x="3394" y="4665"/>
                </a:cubicBezTo>
                <a:cubicBezTo>
                  <a:pt x="3496" y="4634"/>
                  <a:pt x="3588" y="4593"/>
                  <a:pt x="3681" y="4542"/>
                </a:cubicBezTo>
                <a:cubicBezTo>
                  <a:pt x="3710" y="4527"/>
                  <a:pt x="3741" y="4520"/>
                  <a:pt x="3773" y="4520"/>
                </a:cubicBezTo>
                <a:cubicBezTo>
                  <a:pt x="3830" y="4520"/>
                  <a:pt x="3887" y="4543"/>
                  <a:pt x="3927" y="4583"/>
                </a:cubicBezTo>
                <a:lnTo>
                  <a:pt x="4285" y="4941"/>
                </a:lnTo>
                <a:cubicBezTo>
                  <a:pt x="4326" y="4982"/>
                  <a:pt x="4380" y="5003"/>
                  <a:pt x="4434" y="5003"/>
                </a:cubicBezTo>
                <a:cubicBezTo>
                  <a:pt x="4488" y="5003"/>
                  <a:pt x="4542" y="4982"/>
                  <a:pt x="4583" y="4941"/>
                </a:cubicBezTo>
                <a:lnTo>
                  <a:pt x="4941" y="4583"/>
                </a:lnTo>
                <a:cubicBezTo>
                  <a:pt x="5024" y="4501"/>
                  <a:pt x="5024" y="4367"/>
                  <a:pt x="4941" y="4285"/>
                </a:cubicBezTo>
                <a:lnTo>
                  <a:pt x="4583" y="3926"/>
                </a:lnTo>
                <a:cubicBezTo>
                  <a:pt x="4521" y="3865"/>
                  <a:pt x="4501" y="3762"/>
                  <a:pt x="4542" y="3680"/>
                </a:cubicBezTo>
                <a:cubicBezTo>
                  <a:pt x="4593" y="3588"/>
                  <a:pt x="4624" y="3496"/>
                  <a:pt x="4665" y="3393"/>
                </a:cubicBezTo>
                <a:cubicBezTo>
                  <a:pt x="4685" y="3311"/>
                  <a:pt x="4767" y="3250"/>
                  <a:pt x="4859" y="3250"/>
                </a:cubicBezTo>
                <a:lnTo>
                  <a:pt x="5362" y="3250"/>
                </a:lnTo>
                <a:cubicBezTo>
                  <a:pt x="5475" y="3250"/>
                  <a:pt x="5577" y="3158"/>
                  <a:pt x="5577" y="3035"/>
                </a:cubicBezTo>
                <a:lnTo>
                  <a:pt x="5577" y="2522"/>
                </a:lnTo>
                <a:cubicBezTo>
                  <a:pt x="5567" y="2409"/>
                  <a:pt x="5475" y="2317"/>
                  <a:pt x="5362" y="2317"/>
                </a:cubicBezTo>
                <a:lnTo>
                  <a:pt x="4859" y="2317"/>
                </a:lnTo>
                <a:cubicBezTo>
                  <a:pt x="4767" y="2317"/>
                  <a:pt x="4685" y="2266"/>
                  <a:pt x="4665" y="2173"/>
                </a:cubicBezTo>
                <a:cubicBezTo>
                  <a:pt x="4624" y="2081"/>
                  <a:pt x="4593" y="1979"/>
                  <a:pt x="4542" y="1886"/>
                </a:cubicBezTo>
                <a:cubicBezTo>
                  <a:pt x="4501" y="1804"/>
                  <a:pt x="4521" y="1712"/>
                  <a:pt x="4583" y="1651"/>
                </a:cubicBezTo>
                <a:lnTo>
                  <a:pt x="4941" y="1292"/>
                </a:lnTo>
                <a:cubicBezTo>
                  <a:pt x="5024" y="1210"/>
                  <a:pt x="5024" y="1077"/>
                  <a:pt x="4941" y="995"/>
                </a:cubicBezTo>
                <a:lnTo>
                  <a:pt x="4583" y="636"/>
                </a:lnTo>
                <a:cubicBezTo>
                  <a:pt x="4542" y="595"/>
                  <a:pt x="4488" y="574"/>
                  <a:pt x="4434" y="574"/>
                </a:cubicBezTo>
                <a:cubicBezTo>
                  <a:pt x="4380" y="574"/>
                  <a:pt x="4326" y="595"/>
                  <a:pt x="4285" y="636"/>
                </a:cubicBezTo>
                <a:lnTo>
                  <a:pt x="3927" y="995"/>
                </a:lnTo>
                <a:cubicBezTo>
                  <a:pt x="3890" y="1031"/>
                  <a:pt x="3838" y="1050"/>
                  <a:pt x="3785" y="1050"/>
                </a:cubicBezTo>
                <a:cubicBezTo>
                  <a:pt x="3749" y="1050"/>
                  <a:pt x="3713" y="1042"/>
                  <a:pt x="3681" y="1025"/>
                </a:cubicBezTo>
                <a:cubicBezTo>
                  <a:pt x="3588" y="984"/>
                  <a:pt x="3496" y="943"/>
                  <a:pt x="3394" y="913"/>
                </a:cubicBezTo>
                <a:cubicBezTo>
                  <a:pt x="3312" y="882"/>
                  <a:pt x="3250" y="800"/>
                  <a:pt x="3250" y="708"/>
                </a:cubicBezTo>
                <a:lnTo>
                  <a:pt x="3250" y="205"/>
                </a:lnTo>
                <a:cubicBezTo>
                  <a:pt x="3250" y="92"/>
                  <a:pt x="3158" y="0"/>
                  <a:pt x="30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2647;p63">
            <a:extLst>
              <a:ext uri="{FF2B5EF4-FFF2-40B4-BE49-F238E27FC236}">
                <a16:creationId xmlns:a16="http://schemas.microsoft.com/office/drawing/2014/main" id="{79F99697-E7CB-446F-8376-65D58A73ADBE}"/>
              </a:ext>
            </a:extLst>
          </p:cNvPr>
          <p:cNvSpPr/>
          <p:nvPr/>
        </p:nvSpPr>
        <p:spPr>
          <a:xfrm>
            <a:off x="8189440" y="2898711"/>
            <a:ext cx="184257" cy="184318"/>
          </a:xfrm>
          <a:custGeom>
            <a:avLst/>
            <a:gdLst/>
            <a:ahLst/>
            <a:cxnLst/>
            <a:rect l="l" t="t" r="r" b="b"/>
            <a:pathLst>
              <a:path w="3496" h="3497" extrusionOk="0">
                <a:moveTo>
                  <a:pt x="1741" y="1085"/>
                </a:moveTo>
                <a:cubicBezTo>
                  <a:pt x="2081" y="1085"/>
                  <a:pt x="2409" y="1351"/>
                  <a:pt x="2409" y="1753"/>
                </a:cubicBezTo>
                <a:cubicBezTo>
                  <a:pt x="2409" y="2112"/>
                  <a:pt x="2112" y="2409"/>
                  <a:pt x="1743" y="2409"/>
                </a:cubicBezTo>
                <a:cubicBezTo>
                  <a:pt x="1159" y="2409"/>
                  <a:pt x="861" y="1702"/>
                  <a:pt x="1282" y="1282"/>
                </a:cubicBezTo>
                <a:cubicBezTo>
                  <a:pt x="1414" y="1146"/>
                  <a:pt x="1579" y="1085"/>
                  <a:pt x="1741" y="1085"/>
                </a:cubicBezTo>
                <a:close/>
                <a:moveTo>
                  <a:pt x="1589" y="0"/>
                </a:moveTo>
                <a:cubicBezTo>
                  <a:pt x="1517" y="0"/>
                  <a:pt x="1466" y="52"/>
                  <a:pt x="1466" y="123"/>
                </a:cubicBezTo>
                <a:lnTo>
                  <a:pt x="1466" y="441"/>
                </a:lnTo>
                <a:cubicBezTo>
                  <a:pt x="1466" y="503"/>
                  <a:pt x="1425" y="554"/>
                  <a:pt x="1374" y="574"/>
                </a:cubicBezTo>
                <a:cubicBezTo>
                  <a:pt x="1312" y="595"/>
                  <a:pt x="1251" y="615"/>
                  <a:pt x="1189" y="646"/>
                </a:cubicBezTo>
                <a:cubicBezTo>
                  <a:pt x="1169" y="658"/>
                  <a:pt x="1147" y="664"/>
                  <a:pt x="1126" y="664"/>
                </a:cubicBezTo>
                <a:cubicBezTo>
                  <a:pt x="1093" y="664"/>
                  <a:pt x="1060" y="651"/>
                  <a:pt x="1035" y="626"/>
                </a:cubicBezTo>
                <a:lnTo>
                  <a:pt x="810" y="400"/>
                </a:lnTo>
                <a:cubicBezTo>
                  <a:pt x="784" y="369"/>
                  <a:pt x="751" y="354"/>
                  <a:pt x="718" y="354"/>
                </a:cubicBezTo>
                <a:cubicBezTo>
                  <a:pt x="684" y="354"/>
                  <a:pt x="651" y="369"/>
                  <a:pt x="625" y="400"/>
                </a:cubicBezTo>
                <a:lnTo>
                  <a:pt x="400" y="626"/>
                </a:lnTo>
                <a:cubicBezTo>
                  <a:pt x="349" y="677"/>
                  <a:pt x="349" y="759"/>
                  <a:pt x="400" y="810"/>
                </a:cubicBezTo>
                <a:lnTo>
                  <a:pt x="625" y="1036"/>
                </a:lnTo>
                <a:cubicBezTo>
                  <a:pt x="666" y="1077"/>
                  <a:pt x="677" y="1138"/>
                  <a:pt x="646" y="1190"/>
                </a:cubicBezTo>
                <a:cubicBezTo>
                  <a:pt x="615" y="1241"/>
                  <a:pt x="595" y="1302"/>
                  <a:pt x="574" y="1364"/>
                </a:cubicBezTo>
                <a:cubicBezTo>
                  <a:pt x="554" y="1425"/>
                  <a:pt x="502" y="1456"/>
                  <a:pt x="451" y="1456"/>
                </a:cubicBezTo>
                <a:lnTo>
                  <a:pt x="133" y="1456"/>
                </a:lnTo>
                <a:cubicBezTo>
                  <a:pt x="62" y="1456"/>
                  <a:pt x="0" y="1518"/>
                  <a:pt x="0" y="1589"/>
                </a:cubicBezTo>
                <a:lnTo>
                  <a:pt x="0" y="1907"/>
                </a:lnTo>
                <a:cubicBezTo>
                  <a:pt x="0" y="1979"/>
                  <a:pt x="62" y="2030"/>
                  <a:pt x="133" y="2030"/>
                </a:cubicBezTo>
                <a:lnTo>
                  <a:pt x="451" y="2030"/>
                </a:lnTo>
                <a:cubicBezTo>
                  <a:pt x="502" y="2030"/>
                  <a:pt x="554" y="2071"/>
                  <a:pt x="574" y="2122"/>
                </a:cubicBezTo>
                <a:cubicBezTo>
                  <a:pt x="595" y="2184"/>
                  <a:pt x="615" y="2245"/>
                  <a:pt x="646" y="2307"/>
                </a:cubicBezTo>
                <a:cubicBezTo>
                  <a:pt x="677" y="2358"/>
                  <a:pt x="666" y="2420"/>
                  <a:pt x="625" y="2461"/>
                </a:cubicBezTo>
                <a:lnTo>
                  <a:pt x="400" y="2676"/>
                </a:lnTo>
                <a:cubicBezTo>
                  <a:pt x="349" y="2727"/>
                  <a:pt x="349" y="2820"/>
                  <a:pt x="400" y="2871"/>
                </a:cubicBezTo>
                <a:lnTo>
                  <a:pt x="625" y="3096"/>
                </a:lnTo>
                <a:cubicBezTo>
                  <a:pt x="651" y="3122"/>
                  <a:pt x="684" y="3135"/>
                  <a:pt x="718" y="3135"/>
                </a:cubicBezTo>
                <a:cubicBezTo>
                  <a:pt x="751" y="3135"/>
                  <a:pt x="784" y="3122"/>
                  <a:pt x="810" y="3096"/>
                </a:cubicBezTo>
                <a:lnTo>
                  <a:pt x="1035" y="2871"/>
                </a:lnTo>
                <a:cubicBezTo>
                  <a:pt x="1063" y="2843"/>
                  <a:pt x="1099" y="2830"/>
                  <a:pt x="1136" y="2830"/>
                </a:cubicBezTo>
                <a:cubicBezTo>
                  <a:pt x="1154" y="2830"/>
                  <a:pt x="1172" y="2833"/>
                  <a:pt x="1189" y="2840"/>
                </a:cubicBezTo>
                <a:cubicBezTo>
                  <a:pt x="1251" y="2871"/>
                  <a:pt x="1312" y="2902"/>
                  <a:pt x="1374" y="2922"/>
                </a:cubicBezTo>
                <a:cubicBezTo>
                  <a:pt x="1425" y="2932"/>
                  <a:pt x="1466" y="2994"/>
                  <a:pt x="1466" y="3045"/>
                </a:cubicBezTo>
                <a:lnTo>
                  <a:pt x="1466" y="3363"/>
                </a:lnTo>
                <a:cubicBezTo>
                  <a:pt x="1466" y="3435"/>
                  <a:pt x="1517" y="3496"/>
                  <a:pt x="1589" y="3496"/>
                </a:cubicBezTo>
                <a:lnTo>
                  <a:pt x="1907" y="3496"/>
                </a:lnTo>
                <a:cubicBezTo>
                  <a:pt x="1979" y="3496"/>
                  <a:pt x="2040" y="3435"/>
                  <a:pt x="2040" y="3363"/>
                </a:cubicBezTo>
                <a:lnTo>
                  <a:pt x="2040" y="3055"/>
                </a:lnTo>
                <a:cubicBezTo>
                  <a:pt x="2030" y="2994"/>
                  <a:pt x="2071" y="2943"/>
                  <a:pt x="2122" y="2922"/>
                </a:cubicBezTo>
                <a:cubicBezTo>
                  <a:pt x="2184" y="2902"/>
                  <a:pt x="2245" y="2881"/>
                  <a:pt x="2307" y="2850"/>
                </a:cubicBezTo>
                <a:cubicBezTo>
                  <a:pt x="2327" y="2838"/>
                  <a:pt x="2349" y="2832"/>
                  <a:pt x="2370" y="2832"/>
                </a:cubicBezTo>
                <a:cubicBezTo>
                  <a:pt x="2403" y="2832"/>
                  <a:pt x="2436" y="2846"/>
                  <a:pt x="2460" y="2871"/>
                </a:cubicBezTo>
                <a:lnTo>
                  <a:pt x="2686" y="3096"/>
                </a:lnTo>
                <a:cubicBezTo>
                  <a:pt x="2712" y="3122"/>
                  <a:pt x="2745" y="3135"/>
                  <a:pt x="2778" y="3135"/>
                </a:cubicBezTo>
                <a:cubicBezTo>
                  <a:pt x="2812" y="3135"/>
                  <a:pt x="2845" y="3122"/>
                  <a:pt x="2871" y="3096"/>
                </a:cubicBezTo>
                <a:lnTo>
                  <a:pt x="3096" y="2871"/>
                </a:lnTo>
                <a:cubicBezTo>
                  <a:pt x="3147" y="2820"/>
                  <a:pt x="3147" y="2738"/>
                  <a:pt x="3096" y="2686"/>
                </a:cubicBezTo>
                <a:lnTo>
                  <a:pt x="2871" y="2461"/>
                </a:lnTo>
                <a:cubicBezTo>
                  <a:pt x="2829" y="2420"/>
                  <a:pt x="2819" y="2358"/>
                  <a:pt x="2850" y="2307"/>
                </a:cubicBezTo>
                <a:cubicBezTo>
                  <a:pt x="2881" y="2245"/>
                  <a:pt x="2901" y="2184"/>
                  <a:pt x="2922" y="2122"/>
                </a:cubicBezTo>
                <a:cubicBezTo>
                  <a:pt x="2940" y="2077"/>
                  <a:pt x="2983" y="2039"/>
                  <a:pt x="3036" y="2039"/>
                </a:cubicBezTo>
                <a:cubicBezTo>
                  <a:pt x="3042" y="2039"/>
                  <a:pt x="3049" y="2039"/>
                  <a:pt x="3055" y="2040"/>
                </a:cubicBezTo>
                <a:lnTo>
                  <a:pt x="3373" y="2040"/>
                </a:lnTo>
                <a:cubicBezTo>
                  <a:pt x="3434" y="2040"/>
                  <a:pt x="3496" y="1979"/>
                  <a:pt x="3496" y="1907"/>
                </a:cubicBezTo>
                <a:lnTo>
                  <a:pt x="3496" y="1589"/>
                </a:lnTo>
                <a:cubicBezTo>
                  <a:pt x="3496" y="1518"/>
                  <a:pt x="3434" y="1456"/>
                  <a:pt x="3363" y="1456"/>
                </a:cubicBezTo>
                <a:lnTo>
                  <a:pt x="3045" y="1456"/>
                </a:lnTo>
                <a:cubicBezTo>
                  <a:pt x="2994" y="1456"/>
                  <a:pt x="2942" y="1425"/>
                  <a:pt x="2922" y="1364"/>
                </a:cubicBezTo>
                <a:cubicBezTo>
                  <a:pt x="2901" y="1302"/>
                  <a:pt x="2871" y="1241"/>
                  <a:pt x="2840" y="1190"/>
                </a:cubicBezTo>
                <a:cubicBezTo>
                  <a:pt x="2819" y="1138"/>
                  <a:pt x="2829" y="1077"/>
                  <a:pt x="2871" y="1036"/>
                </a:cubicBezTo>
                <a:lnTo>
                  <a:pt x="3096" y="810"/>
                </a:lnTo>
                <a:cubicBezTo>
                  <a:pt x="3147" y="759"/>
                  <a:pt x="3147" y="677"/>
                  <a:pt x="3096" y="626"/>
                </a:cubicBezTo>
                <a:lnTo>
                  <a:pt x="2871" y="400"/>
                </a:lnTo>
                <a:cubicBezTo>
                  <a:pt x="2845" y="369"/>
                  <a:pt x="2812" y="354"/>
                  <a:pt x="2778" y="354"/>
                </a:cubicBezTo>
                <a:cubicBezTo>
                  <a:pt x="2745" y="354"/>
                  <a:pt x="2712" y="369"/>
                  <a:pt x="2686" y="400"/>
                </a:cubicBezTo>
                <a:lnTo>
                  <a:pt x="2460" y="626"/>
                </a:lnTo>
                <a:cubicBezTo>
                  <a:pt x="2436" y="651"/>
                  <a:pt x="2403" y="664"/>
                  <a:pt x="2370" y="664"/>
                </a:cubicBezTo>
                <a:cubicBezTo>
                  <a:pt x="2349" y="664"/>
                  <a:pt x="2327" y="658"/>
                  <a:pt x="2307" y="646"/>
                </a:cubicBezTo>
                <a:cubicBezTo>
                  <a:pt x="2245" y="615"/>
                  <a:pt x="2184" y="595"/>
                  <a:pt x="2122" y="574"/>
                </a:cubicBezTo>
                <a:cubicBezTo>
                  <a:pt x="2071" y="554"/>
                  <a:pt x="2030" y="503"/>
                  <a:pt x="2040" y="441"/>
                </a:cubicBezTo>
                <a:lnTo>
                  <a:pt x="2040" y="123"/>
                </a:lnTo>
                <a:cubicBezTo>
                  <a:pt x="2040" y="52"/>
                  <a:pt x="1979" y="0"/>
                  <a:pt x="1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2648;p63">
            <a:extLst>
              <a:ext uri="{FF2B5EF4-FFF2-40B4-BE49-F238E27FC236}">
                <a16:creationId xmlns:a16="http://schemas.microsoft.com/office/drawing/2014/main" id="{EA1F0DEB-A592-47AE-82F7-30777A22A6F3}"/>
              </a:ext>
            </a:extLst>
          </p:cNvPr>
          <p:cNvSpPr/>
          <p:nvPr/>
        </p:nvSpPr>
        <p:spPr>
          <a:xfrm>
            <a:off x="8095411" y="2631225"/>
            <a:ext cx="114054" cy="114059"/>
          </a:xfrm>
          <a:custGeom>
            <a:avLst/>
            <a:gdLst/>
            <a:ahLst/>
            <a:cxnLst/>
            <a:rect l="l" t="t" r="r" b="b"/>
            <a:pathLst>
              <a:path w="2164" h="2164" extrusionOk="0">
                <a:moveTo>
                  <a:pt x="1074" y="671"/>
                </a:moveTo>
                <a:cubicBezTo>
                  <a:pt x="1284" y="671"/>
                  <a:pt x="1487" y="834"/>
                  <a:pt x="1487" y="1077"/>
                </a:cubicBezTo>
                <a:cubicBezTo>
                  <a:pt x="1487" y="1303"/>
                  <a:pt x="1302" y="1487"/>
                  <a:pt x="1077" y="1487"/>
                </a:cubicBezTo>
                <a:cubicBezTo>
                  <a:pt x="718" y="1487"/>
                  <a:pt x="533" y="1047"/>
                  <a:pt x="790" y="790"/>
                </a:cubicBezTo>
                <a:cubicBezTo>
                  <a:pt x="872" y="708"/>
                  <a:pt x="974" y="671"/>
                  <a:pt x="1074" y="671"/>
                </a:cubicBezTo>
                <a:close/>
                <a:moveTo>
                  <a:pt x="984" y="1"/>
                </a:moveTo>
                <a:cubicBezTo>
                  <a:pt x="933" y="1"/>
                  <a:pt x="902" y="32"/>
                  <a:pt x="902" y="83"/>
                </a:cubicBezTo>
                <a:lnTo>
                  <a:pt x="902" y="278"/>
                </a:lnTo>
                <a:cubicBezTo>
                  <a:pt x="902" y="308"/>
                  <a:pt x="882" y="339"/>
                  <a:pt x="841" y="349"/>
                </a:cubicBezTo>
                <a:cubicBezTo>
                  <a:pt x="810" y="370"/>
                  <a:pt x="769" y="380"/>
                  <a:pt x="728" y="401"/>
                </a:cubicBezTo>
                <a:cubicBezTo>
                  <a:pt x="717" y="404"/>
                  <a:pt x="706" y="407"/>
                  <a:pt x="694" y="407"/>
                </a:cubicBezTo>
                <a:cubicBezTo>
                  <a:pt x="675" y="407"/>
                  <a:pt x="655" y="400"/>
                  <a:pt x="636" y="380"/>
                </a:cubicBezTo>
                <a:lnTo>
                  <a:pt x="503" y="247"/>
                </a:lnTo>
                <a:cubicBezTo>
                  <a:pt x="487" y="232"/>
                  <a:pt x="467" y="224"/>
                  <a:pt x="445" y="224"/>
                </a:cubicBezTo>
                <a:cubicBezTo>
                  <a:pt x="423" y="224"/>
                  <a:pt x="400" y="232"/>
                  <a:pt x="380" y="247"/>
                </a:cubicBezTo>
                <a:lnTo>
                  <a:pt x="246" y="390"/>
                </a:lnTo>
                <a:cubicBezTo>
                  <a:pt x="216" y="421"/>
                  <a:pt x="216" y="472"/>
                  <a:pt x="246" y="503"/>
                </a:cubicBezTo>
                <a:lnTo>
                  <a:pt x="380" y="637"/>
                </a:lnTo>
                <a:cubicBezTo>
                  <a:pt x="410" y="667"/>
                  <a:pt x="410" y="698"/>
                  <a:pt x="400" y="739"/>
                </a:cubicBezTo>
                <a:cubicBezTo>
                  <a:pt x="380" y="770"/>
                  <a:pt x="369" y="811"/>
                  <a:pt x="349" y="842"/>
                </a:cubicBezTo>
                <a:cubicBezTo>
                  <a:pt x="339" y="883"/>
                  <a:pt x="308" y="903"/>
                  <a:pt x="277" y="903"/>
                </a:cubicBezTo>
                <a:lnTo>
                  <a:pt x="82" y="903"/>
                </a:lnTo>
                <a:cubicBezTo>
                  <a:pt x="31" y="903"/>
                  <a:pt x="0" y="934"/>
                  <a:pt x="0" y="985"/>
                </a:cubicBezTo>
                <a:lnTo>
                  <a:pt x="0" y="1180"/>
                </a:lnTo>
                <a:cubicBezTo>
                  <a:pt x="0" y="1221"/>
                  <a:pt x="31" y="1262"/>
                  <a:pt x="82" y="1262"/>
                </a:cubicBezTo>
                <a:lnTo>
                  <a:pt x="277" y="1262"/>
                </a:lnTo>
                <a:cubicBezTo>
                  <a:pt x="308" y="1262"/>
                  <a:pt x="339" y="1282"/>
                  <a:pt x="349" y="1313"/>
                </a:cubicBezTo>
                <a:cubicBezTo>
                  <a:pt x="369" y="1354"/>
                  <a:pt x="380" y="1395"/>
                  <a:pt x="400" y="1426"/>
                </a:cubicBezTo>
                <a:cubicBezTo>
                  <a:pt x="410" y="1457"/>
                  <a:pt x="410" y="1498"/>
                  <a:pt x="380" y="1528"/>
                </a:cubicBezTo>
                <a:lnTo>
                  <a:pt x="246" y="1662"/>
                </a:lnTo>
                <a:cubicBezTo>
                  <a:pt x="216" y="1692"/>
                  <a:pt x="216" y="1744"/>
                  <a:pt x="246" y="1774"/>
                </a:cubicBezTo>
                <a:lnTo>
                  <a:pt x="380" y="1918"/>
                </a:lnTo>
                <a:cubicBezTo>
                  <a:pt x="400" y="1933"/>
                  <a:pt x="423" y="1941"/>
                  <a:pt x="445" y="1941"/>
                </a:cubicBezTo>
                <a:cubicBezTo>
                  <a:pt x="467" y="1941"/>
                  <a:pt x="487" y="1933"/>
                  <a:pt x="503" y="1918"/>
                </a:cubicBezTo>
                <a:lnTo>
                  <a:pt x="636" y="1774"/>
                </a:lnTo>
                <a:cubicBezTo>
                  <a:pt x="655" y="1762"/>
                  <a:pt x="674" y="1753"/>
                  <a:pt x="693" y="1753"/>
                </a:cubicBezTo>
                <a:cubicBezTo>
                  <a:pt x="705" y="1753"/>
                  <a:pt x="716" y="1756"/>
                  <a:pt x="728" y="1764"/>
                </a:cubicBezTo>
                <a:cubicBezTo>
                  <a:pt x="769" y="1785"/>
                  <a:pt x="810" y="1795"/>
                  <a:pt x="841" y="1805"/>
                </a:cubicBezTo>
                <a:cubicBezTo>
                  <a:pt x="882" y="1815"/>
                  <a:pt x="902" y="1846"/>
                  <a:pt x="902" y="1887"/>
                </a:cubicBezTo>
                <a:lnTo>
                  <a:pt x="902" y="2082"/>
                </a:lnTo>
                <a:cubicBezTo>
                  <a:pt x="902" y="2123"/>
                  <a:pt x="933" y="2164"/>
                  <a:pt x="984" y="2164"/>
                </a:cubicBezTo>
                <a:lnTo>
                  <a:pt x="1179" y="2164"/>
                </a:lnTo>
                <a:cubicBezTo>
                  <a:pt x="1220" y="2164"/>
                  <a:pt x="1261" y="2123"/>
                  <a:pt x="1261" y="2082"/>
                </a:cubicBezTo>
                <a:lnTo>
                  <a:pt x="1261" y="1887"/>
                </a:lnTo>
                <a:cubicBezTo>
                  <a:pt x="1261" y="1846"/>
                  <a:pt x="1282" y="1815"/>
                  <a:pt x="1313" y="1805"/>
                </a:cubicBezTo>
                <a:cubicBezTo>
                  <a:pt x="1354" y="1795"/>
                  <a:pt x="1395" y="1785"/>
                  <a:pt x="1425" y="1764"/>
                </a:cubicBezTo>
                <a:cubicBezTo>
                  <a:pt x="1437" y="1756"/>
                  <a:pt x="1450" y="1753"/>
                  <a:pt x="1463" y="1753"/>
                </a:cubicBezTo>
                <a:cubicBezTo>
                  <a:pt x="1484" y="1753"/>
                  <a:pt x="1505" y="1762"/>
                  <a:pt x="1518" y="1774"/>
                </a:cubicBezTo>
                <a:lnTo>
                  <a:pt x="1661" y="1918"/>
                </a:lnTo>
                <a:cubicBezTo>
                  <a:pt x="1676" y="1933"/>
                  <a:pt x="1697" y="1941"/>
                  <a:pt x="1717" y="1941"/>
                </a:cubicBezTo>
                <a:cubicBezTo>
                  <a:pt x="1738" y="1941"/>
                  <a:pt x="1758" y="1933"/>
                  <a:pt x="1774" y="1918"/>
                </a:cubicBezTo>
                <a:lnTo>
                  <a:pt x="1917" y="1774"/>
                </a:lnTo>
                <a:cubicBezTo>
                  <a:pt x="1948" y="1744"/>
                  <a:pt x="1948" y="1692"/>
                  <a:pt x="1917" y="1662"/>
                </a:cubicBezTo>
                <a:lnTo>
                  <a:pt x="1774" y="1528"/>
                </a:lnTo>
                <a:cubicBezTo>
                  <a:pt x="1753" y="1498"/>
                  <a:pt x="1743" y="1457"/>
                  <a:pt x="1764" y="1426"/>
                </a:cubicBezTo>
                <a:cubicBezTo>
                  <a:pt x="1784" y="1395"/>
                  <a:pt x="1794" y="1354"/>
                  <a:pt x="1805" y="1313"/>
                </a:cubicBezTo>
                <a:cubicBezTo>
                  <a:pt x="1815" y="1282"/>
                  <a:pt x="1846" y="1262"/>
                  <a:pt x="1887" y="1262"/>
                </a:cubicBezTo>
                <a:lnTo>
                  <a:pt x="2081" y="1262"/>
                </a:lnTo>
                <a:cubicBezTo>
                  <a:pt x="2122" y="1262"/>
                  <a:pt x="2163" y="1221"/>
                  <a:pt x="2163" y="1180"/>
                </a:cubicBezTo>
                <a:lnTo>
                  <a:pt x="2163" y="985"/>
                </a:lnTo>
                <a:cubicBezTo>
                  <a:pt x="2163" y="934"/>
                  <a:pt x="2122" y="903"/>
                  <a:pt x="2081" y="903"/>
                </a:cubicBezTo>
                <a:lnTo>
                  <a:pt x="1887" y="903"/>
                </a:lnTo>
                <a:cubicBezTo>
                  <a:pt x="1846" y="903"/>
                  <a:pt x="1815" y="883"/>
                  <a:pt x="1805" y="842"/>
                </a:cubicBezTo>
                <a:cubicBezTo>
                  <a:pt x="1794" y="811"/>
                  <a:pt x="1784" y="770"/>
                  <a:pt x="1764" y="739"/>
                </a:cubicBezTo>
                <a:cubicBezTo>
                  <a:pt x="1743" y="698"/>
                  <a:pt x="1753" y="667"/>
                  <a:pt x="1774" y="637"/>
                </a:cubicBezTo>
                <a:lnTo>
                  <a:pt x="1917" y="503"/>
                </a:lnTo>
                <a:cubicBezTo>
                  <a:pt x="1948" y="472"/>
                  <a:pt x="1948" y="421"/>
                  <a:pt x="1917" y="390"/>
                </a:cubicBezTo>
                <a:lnTo>
                  <a:pt x="1774" y="247"/>
                </a:lnTo>
                <a:cubicBezTo>
                  <a:pt x="1758" y="232"/>
                  <a:pt x="1738" y="224"/>
                  <a:pt x="1717" y="224"/>
                </a:cubicBezTo>
                <a:cubicBezTo>
                  <a:pt x="1697" y="224"/>
                  <a:pt x="1676" y="232"/>
                  <a:pt x="1661" y="247"/>
                </a:cubicBezTo>
                <a:lnTo>
                  <a:pt x="1518" y="380"/>
                </a:lnTo>
                <a:cubicBezTo>
                  <a:pt x="1505" y="400"/>
                  <a:pt x="1483" y="407"/>
                  <a:pt x="1462" y="407"/>
                </a:cubicBezTo>
                <a:cubicBezTo>
                  <a:pt x="1449" y="407"/>
                  <a:pt x="1437" y="404"/>
                  <a:pt x="1425" y="401"/>
                </a:cubicBezTo>
                <a:cubicBezTo>
                  <a:pt x="1395" y="380"/>
                  <a:pt x="1354" y="370"/>
                  <a:pt x="1313" y="349"/>
                </a:cubicBezTo>
                <a:cubicBezTo>
                  <a:pt x="1282" y="339"/>
                  <a:pt x="1261" y="308"/>
                  <a:pt x="1261" y="278"/>
                </a:cubicBezTo>
                <a:lnTo>
                  <a:pt x="1261" y="83"/>
                </a:lnTo>
                <a:cubicBezTo>
                  <a:pt x="1261" y="32"/>
                  <a:pt x="1220" y="1"/>
                  <a:pt x="117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Google Shape;2649;p63">
            <a:extLst>
              <a:ext uri="{FF2B5EF4-FFF2-40B4-BE49-F238E27FC236}">
                <a16:creationId xmlns:a16="http://schemas.microsoft.com/office/drawing/2014/main" id="{9ECBDF0D-4485-4BB3-85FF-890F041B5504}"/>
              </a:ext>
            </a:extLst>
          </p:cNvPr>
          <p:cNvSpPr/>
          <p:nvPr/>
        </p:nvSpPr>
        <p:spPr>
          <a:xfrm>
            <a:off x="6447968" y="4336285"/>
            <a:ext cx="229161" cy="223269"/>
          </a:xfrm>
          <a:custGeom>
            <a:avLst/>
            <a:gdLst/>
            <a:ahLst/>
            <a:cxnLst/>
            <a:rect l="l" t="t" r="r" b="b"/>
            <a:pathLst>
              <a:path w="4348" h="4236" extrusionOk="0">
                <a:moveTo>
                  <a:pt x="1006" y="1"/>
                </a:moveTo>
                <a:cubicBezTo>
                  <a:pt x="799" y="1"/>
                  <a:pt x="593" y="53"/>
                  <a:pt x="411" y="148"/>
                </a:cubicBezTo>
                <a:cubicBezTo>
                  <a:pt x="175" y="281"/>
                  <a:pt x="11" y="527"/>
                  <a:pt x="1" y="804"/>
                </a:cubicBezTo>
                <a:cubicBezTo>
                  <a:pt x="1" y="1132"/>
                  <a:pt x="226" y="1419"/>
                  <a:pt x="482" y="1624"/>
                </a:cubicBezTo>
                <a:cubicBezTo>
                  <a:pt x="749" y="1829"/>
                  <a:pt x="1046" y="1993"/>
                  <a:pt x="1241" y="2250"/>
                </a:cubicBezTo>
                <a:cubicBezTo>
                  <a:pt x="1497" y="2588"/>
                  <a:pt x="1569" y="3039"/>
                  <a:pt x="1784" y="3408"/>
                </a:cubicBezTo>
                <a:cubicBezTo>
                  <a:pt x="1989" y="3767"/>
                  <a:pt x="2317" y="4033"/>
                  <a:pt x="2717" y="4156"/>
                </a:cubicBezTo>
                <a:cubicBezTo>
                  <a:pt x="2869" y="4201"/>
                  <a:pt x="3066" y="4236"/>
                  <a:pt x="3263" y="4236"/>
                </a:cubicBezTo>
                <a:cubicBezTo>
                  <a:pt x="3520" y="4236"/>
                  <a:pt x="3776" y="4177"/>
                  <a:pt x="3927" y="4003"/>
                </a:cubicBezTo>
                <a:cubicBezTo>
                  <a:pt x="4214" y="3664"/>
                  <a:pt x="4347" y="3223"/>
                  <a:pt x="4296" y="2783"/>
                </a:cubicBezTo>
                <a:cubicBezTo>
                  <a:pt x="4224" y="2332"/>
                  <a:pt x="4019" y="1922"/>
                  <a:pt x="3722" y="1593"/>
                </a:cubicBezTo>
                <a:cubicBezTo>
                  <a:pt x="3425" y="1265"/>
                  <a:pt x="3086" y="978"/>
                  <a:pt x="2717" y="732"/>
                </a:cubicBezTo>
                <a:cubicBezTo>
                  <a:pt x="2256" y="394"/>
                  <a:pt x="1754" y="76"/>
                  <a:pt x="1190" y="15"/>
                </a:cubicBezTo>
                <a:cubicBezTo>
                  <a:pt x="1129" y="5"/>
                  <a:pt x="1068" y="1"/>
                  <a:pt x="10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2650;p63">
            <a:extLst>
              <a:ext uri="{FF2B5EF4-FFF2-40B4-BE49-F238E27FC236}">
                <a16:creationId xmlns:a16="http://schemas.microsoft.com/office/drawing/2014/main" id="{035C298C-90A6-4084-A523-D4D1C89B5F51}"/>
              </a:ext>
            </a:extLst>
          </p:cNvPr>
          <p:cNvSpPr/>
          <p:nvPr/>
        </p:nvSpPr>
        <p:spPr>
          <a:xfrm>
            <a:off x="6670599" y="4292538"/>
            <a:ext cx="147521" cy="234074"/>
          </a:xfrm>
          <a:custGeom>
            <a:avLst/>
            <a:gdLst/>
            <a:ahLst/>
            <a:cxnLst/>
            <a:rect l="l" t="t" r="r" b="b"/>
            <a:pathLst>
              <a:path w="2799" h="4441" extrusionOk="0">
                <a:moveTo>
                  <a:pt x="1776" y="1"/>
                </a:moveTo>
                <a:cubicBezTo>
                  <a:pt x="1425" y="1"/>
                  <a:pt x="1091" y="173"/>
                  <a:pt x="892" y="476"/>
                </a:cubicBezTo>
                <a:cubicBezTo>
                  <a:pt x="677" y="804"/>
                  <a:pt x="666" y="1234"/>
                  <a:pt x="533" y="1593"/>
                </a:cubicBezTo>
                <a:cubicBezTo>
                  <a:pt x="400" y="1962"/>
                  <a:pt x="154" y="2280"/>
                  <a:pt x="62" y="2659"/>
                </a:cubicBezTo>
                <a:cubicBezTo>
                  <a:pt x="0" y="2987"/>
                  <a:pt x="31" y="3336"/>
                  <a:pt x="164" y="3643"/>
                </a:cubicBezTo>
                <a:cubicBezTo>
                  <a:pt x="246" y="3859"/>
                  <a:pt x="431" y="4351"/>
                  <a:pt x="677" y="4433"/>
                </a:cubicBezTo>
                <a:cubicBezTo>
                  <a:pt x="697" y="4438"/>
                  <a:pt x="718" y="4440"/>
                  <a:pt x="739" y="4440"/>
                </a:cubicBezTo>
                <a:cubicBezTo>
                  <a:pt x="843" y="4440"/>
                  <a:pt x="950" y="4383"/>
                  <a:pt x="1036" y="4340"/>
                </a:cubicBezTo>
                <a:cubicBezTo>
                  <a:pt x="1210" y="4279"/>
                  <a:pt x="1384" y="4238"/>
                  <a:pt x="1548" y="4166"/>
                </a:cubicBezTo>
                <a:cubicBezTo>
                  <a:pt x="1907" y="4012"/>
                  <a:pt x="2173" y="3715"/>
                  <a:pt x="2286" y="3346"/>
                </a:cubicBezTo>
                <a:cubicBezTo>
                  <a:pt x="2419" y="2916"/>
                  <a:pt x="2317" y="2444"/>
                  <a:pt x="2450" y="2003"/>
                </a:cubicBezTo>
                <a:cubicBezTo>
                  <a:pt x="2532" y="1696"/>
                  <a:pt x="2717" y="1419"/>
                  <a:pt x="2758" y="1101"/>
                </a:cubicBezTo>
                <a:cubicBezTo>
                  <a:pt x="2799" y="640"/>
                  <a:pt x="2522" y="199"/>
                  <a:pt x="2081" y="45"/>
                </a:cubicBezTo>
                <a:cubicBezTo>
                  <a:pt x="1980" y="15"/>
                  <a:pt x="1877" y="1"/>
                  <a:pt x="177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6" name="Google Shape;2651;p63">
            <a:extLst>
              <a:ext uri="{FF2B5EF4-FFF2-40B4-BE49-F238E27FC236}">
                <a16:creationId xmlns:a16="http://schemas.microsoft.com/office/drawing/2014/main" id="{FD59A3F4-9366-4063-857E-B1AF1D7EB64E}"/>
              </a:ext>
            </a:extLst>
          </p:cNvPr>
          <p:cNvSpPr/>
          <p:nvPr/>
        </p:nvSpPr>
        <p:spPr>
          <a:xfrm>
            <a:off x="6713819" y="4602295"/>
            <a:ext cx="168076" cy="87653"/>
          </a:xfrm>
          <a:custGeom>
            <a:avLst/>
            <a:gdLst/>
            <a:ahLst/>
            <a:cxnLst/>
            <a:rect l="l" t="t" r="r" b="b"/>
            <a:pathLst>
              <a:path w="3189" h="1663" extrusionOk="0">
                <a:moveTo>
                  <a:pt x="1091" y="0"/>
                </a:moveTo>
                <a:cubicBezTo>
                  <a:pt x="1076" y="0"/>
                  <a:pt x="1061" y="1"/>
                  <a:pt x="1046" y="1"/>
                </a:cubicBezTo>
                <a:cubicBezTo>
                  <a:pt x="687" y="22"/>
                  <a:pt x="359" y="227"/>
                  <a:pt x="185" y="545"/>
                </a:cubicBezTo>
                <a:cubicBezTo>
                  <a:pt x="41" y="811"/>
                  <a:pt x="0" y="1242"/>
                  <a:pt x="154" y="1498"/>
                </a:cubicBezTo>
                <a:cubicBezTo>
                  <a:pt x="225" y="1621"/>
                  <a:pt x="345" y="1663"/>
                  <a:pt x="476" y="1663"/>
                </a:cubicBezTo>
                <a:cubicBezTo>
                  <a:pt x="629" y="1663"/>
                  <a:pt x="796" y="1605"/>
                  <a:pt x="913" y="1549"/>
                </a:cubicBezTo>
                <a:cubicBezTo>
                  <a:pt x="1128" y="1436"/>
                  <a:pt x="1333" y="1272"/>
                  <a:pt x="1569" y="1211"/>
                </a:cubicBezTo>
                <a:cubicBezTo>
                  <a:pt x="1687" y="1186"/>
                  <a:pt x="1812" y="1172"/>
                  <a:pt x="1936" y="1172"/>
                </a:cubicBezTo>
                <a:cubicBezTo>
                  <a:pt x="2017" y="1172"/>
                  <a:pt x="2097" y="1178"/>
                  <a:pt x="2174" y="1190"/>
                </a:cubicBezTo>
                <a:cubicBezTo>
                  <a:pt x="2227" y="1196"/>
                  <a:pt x="2280" y="1198"/>
                  <a:pt x="2334" y="1198"/>
                </a:cubicBezTo>
                <a:cubicBezTo>
                  <a:pt x="2488" y="1198"/>
                  <a:pt x="2644" y="1177"/>
                  <a:pt x="2789" y="1139"/>
                </a:cubicBezTo>
                <a:cubicBezTo>
                  <a:pt x="2983" y="1078"/>
                  <a:pt x="3137" y="903"/>
                  <a:pt x="3168" y="698"/>
                </a:cubicBezTo>
                <a:cubicBezTo>
                  <a:pt x="3188" y="411"/>
                  <a:pt x="2922" y="186"/>
                  <a:pt x="2645" y="124"/>
                </a:cubicBezTo>
                <a:cubicBezTo>
                  <a:pt x="2531" y="99"/>
                  <a:pt x="2416" y="93"/>
                  <a:pt x="2300" y="93"/>
                </a:cubicBezTo>
                <a:cubicBezTo>
                  <a:pt x="2187" y="93"/>
                  <a:pt x="2074" y="99"/>
                  <a:pt x="1962" y="99"/>
                </a:cubicBezTo>
                <a:cubicBezTo>
                  <a:pt x="1909" y="99"/>
                  <a:pt x="1857" y="97"/>
                  <a:pt x="1805" y="93"/>
                </a:cubicBezTo>
                <a:cubicBezTo>
                  <a:pt x="1563" y="74"/>
                  <a:pt x="1331" y="0"/>
                  <a:pt x="109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2652;p63">
            <a:extLst>
              <a:ext uri="{FF2B5EF4-FFF2-40B4-BE49-F238E27FC236}">
                <a16:creationId xmlns:a16="http://schemas.microsoft.com/office/drawing/2014/main" id="{6F246D7A-2B89-4AD5-9893-965716A725AF}"/>
              </a:ext>
            </a:extLst>
          </p:cNvPr>
          <p:cNvSpPr/>
          <p:nvPr/>
        </p:nvSpPr>
        <p:spPr>
          <a:xfrm>
            <a:off x="6684619" y="4629334"/>
            <a:ext cx="107571" cy="187586"/>
          </a:xfrm>
          <a:custGeom>
            <a:avLst/>
            <a:gdLst/>
            <a:ahLst/>
            <a:cxnLst/>
            <a:rect l="l" t="t" r="r" b="b"/>
            <a:pathLst>
              <a:path w="2041" h="3559" fill="none" extrusionOk="0">
                <a:moveTo>
                  <a:pt x="1" y="3558"/>
                </a:moveTo>
                <a:cubicBezTo>
                  <a:pt x="1" y="3558"/>
                  <a:pt x="277" y="185"/>
                  <a:pt x="2041" y="1"/>
                </a:cubicBezTo>
              </a:path>
            </a:pathLst>
          </a:custGeom>
          <a:noFill/>
          <a:ln w="2300" cap="flat" cmpd="sng">
            <a:solidFill>
              <a:srgbClr val="FF7900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8" name="Google Shape;2653;p63">
            <a:extLst>
              <a:ext uri="{FF2B5EF4-FFF2-40B4-BE49-F238E27FC236}">
                <a16:creationId xmlns:a16="http://schemas.microsoft.com/office/drawing/2014/main" id="{CCF0D490-0F86-46C9-88FA-9FF34EBA3E57}"/>
              </a:ext>
            </a:extLst>
          </p:cNvPr>
          <p:cNvSpPr/>
          <p:nvPr/>
        </p:nvSpPr>
        <p:spPr>
          <a:xfrm>
            <a:off x="6671127" y="4381876"/>
            <a:ext cx="73523" cy="476107"/>
          </a:xfrm>
          <a:custGeom>
            <a:avLst/>
            <a:gdLst/>
            <a:ahLst/>
            <a:cxnLst/>
            <a:rect l="l" t="t" r="r" b="b"/>
            <a:pathLst>
              <a:path w="1395" h="9033" fill="none" extrusionOk="0">
                <a:moveTo>
                  <a:pt x="287" y="9032"/>
                </a:moveTo>
                <a:cubicBezTo>
                  <a:pt x="287" y="9032"/>
                  <a:pt x="0" y="3773"/>
                  <a:pt x="1395" y="1"/>
                </a:cubicBezTo>
              </a:path>
            </a:pathLst>
          </a:custGeom>
          <a:noFill/>
          <a:ln w="2300" cap="flat" cmpd="sng">
            <a:solidFill>
              <a:srgbClr val="FF7900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Google Shape;2654;p63">
            <a:extLst>
              <a:ext uri="{FF2B5EF4-FFF2-40B4-BE49-F238E27FC236}">
                <a16:creationId xmlns:a16="http://schemas.microsoft.com/office/drawing/2014/main" id="{3B2F8DBA-C910-4825-8C8B-AF45855CA1E7}"/>
              </a:ext>
            </a:extLst>
          </p:cNvPr>
          <p:cNvSpPr/>
          <p:nvPr/>
        </p:nvSpPr>
        <p:spPr>
          <a:xfrm>
            <a:off x="6529557" y="4396476"/>
            <a:ext cx="161594" cy="296691"/>
          </a:xfrm>
          <a:custGeom>
            <a:avLst/>
            <a:gdLst/>
            <a:ahLst/>
            <a:cxnLst/>
            <a:rect l="l" t="t" r="r" b="b"/>
            <a:pathLst>
              <a:path w="3066" h="5629" fill="none" extrusionOk="0">
                <a:moveTo>
                  <a:pt x="3004" y="5628"/>
                </a:moveTo>
                <a:cubicBezTo>
                  <a:pt x="3004" y="5628"/>
                  <a:pt x="3066" y="2010"/>
                  <a:pt x="1" y="0"/>
                </a:cubicBezTo>
              </a:path>
            </a:pathLst>
          </a:custGeom>
          <a:noFill/>
          <a:ln w="2300" cap="flat" cmpd="sng">
            <a:solidFill>
              <a:srgbClr val="FF7900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2655;p63">
            <a:extLst>
              <a:ext uri="{FF2B5EF4-FFF2-40B4-BE49-F238E27FC236}">
                <a16:creationId xmlns:a16="http://schemas.microsoft.com/office/drawing/2014/main" id="{C9209A1E-D0C2-45D0-BADB-3FD812C47673}"/>
              </a:ext>
            </a:extLst>
          </p:cNvPr>
          <p:cNvSpPr/>
          <p:nvPr/>
        </p:nvSpPr>
        <p:spPr>
          <a:xfrm>
            <a:off x="6564660" y="4810381"/>
            <a:ext cx="239966" cy="173987"/>
          </a:xfrm>
          <a:custGeom>
            <a:avLst/>
            <a:gdLst/>
            <a:ahLst/>
            <a:cxnLst/>
            <a:rect l="l" t="t" r="r" b="b"/>
            <a:pathLst>
              <a:path w="4553" h="3301" extrusionOk="0">
                <a:moveTo>
                  <a:pt x="329" y="0"/>
                </a:moveTo>
                <a:cubicBezTo>
                  <a:pt x="329" y="0"/>
                  <a:pt x="1" y="1691"/>
                  <a:pt x="903" y="3301"/>
                </a:cubicBezTo>
                <a:lnTo>
                  <a:pt x="3661" y="3301"/>
                </a:lnTo>
                <a:cubicBezTo>
                  <a:pt x="4553" y="1691"/>
                  <a:pt x="4235" y="0"/>
                  <a:pt x="42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2656;p63">
            <a:extLst>
              <a:ext uri="{FF2B5EF4-FFF2-40B4-BE49-F238E27FC236}">
                <a16:creationId xmlns:a16="http://schemas.microsoft.com/office/drawing/2014/main" id="{4E256485-1B81-499D-9C72-B7E10D819160}"/>
              </a:ext>
            </a:extLst>
          </p:cNvPr>
          <p:cNvSpPr/>
          <p:nvPr/>
        </p:nvSpPr>
        <p:spPr>
          <a:xfrm>
            <a:off x="6567927" y="4810381"/>
            <a:ext cx="234010" cy="36790"/>
          </a:xfrm>
          <a:custGeom>
            <a:avLst/>
            <a:gdLst/>
            <a:ahLst/>
            <a:cxnLst/>
            <a:rect l="l" t="t" r="r" b="b"/>
            <a:pathLst>
              <a:path w="4440" h="698" extrusionOk="0">
                <a:moveTo>
                  <a:pt x="52" y="0"/>
                </a:moveTo>
                <a:cubicBezTo>
                  <a:pt x="21" y="226"/>
                  <a:pt x="0" y="461"/>
                  <a:pt x="0" y="697"/>
                </a:cubicBezTo>
                <a:lnTo>
                  <a:pt x="4439" y="697"/>
                </a:lnTo>
                <a:cubicBezTo>
                  <a:pt x="4419" y="256"/>
                  <a:pt x="4388" y="0"/>
                  <a:pt x="438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2657;p63">
            <a:extLst>
              <a:ext uri="{FF2B5EF4-FFF2-40B4-BE49-F238E27FC236}">
                <a16:creationId xmlns:a16="http://schemas.microsoft.com/office/drawing/2014/main" id="{D07D1B8F-2AEE-4B3E-8372-C6DA35CBC607}"/>
              </a:ext>
            </a:extLst>
          </p:cNvPr>
          <p:cNvSpPr/>
          <p:nvPr/>
        </p:nvSpPr>
        <p:spPr>
          <a:xfrm>
            <a:off x="7082869" y="2153070"/>
            <a:ext cx="126439" cy="195123"/>
          </a:xfrm>
          <a:custGeom>
            <a:avLst/>
            <a:gdLst/>
            <a:ahLst/>
            <a:cxnLst/>
            <a:rect l="l" t="t" r="r" b="b"/>
            <a:pathLst>
              <a:path w="2399" h="3702" extrusionOk="0">
                <a:moveTo>
                  <a:pt x="0" y="0"/>
                </a:moveTo>
                <a:lnTo>
                  <a:pt x="0" y="3701"/>
                </a:lnTo>
                <a:lnTo>
                  <a:pt x="2399" y="3701"/>
                </a:lnTo>
                <a:lnTo>
                  <a:pt x="239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2658;p63">
            <a:extLst>
              <a:ext uri="{FF2B5EF4-FFF2-40B4-BE49-F238E27FC236}">
                <a16:creationId xmlns:a16="http://schemas.microsoft.com/office/drawing/2014/main" id="{DF10D7AD-611B-4522-8C19-A35006A5E1B0}"/>
              </a:ext>
            </a:extLst>
          </p:cNvPr>
          <p:cNvSpPr/>
          <p:nvPr/>
        </p:nvSpPr>
        <p:spPr>
          <a:xfrm>
            <a:off x="7030426" y="2029895"/>
            <a:ext cx="231322" cy="143733"/>
          </a:xfrm>
          <a:custGeom>
            <a:avLst/>
            <a:gdLst/>
            <a:ahLst/>
            <a:cxnLst/>
            <a:rect l="l" t="t" r="r" b="b"/>
            <a:pathLst>
              <a:path w="4389" h="2727" extrusionOk="0">
                <a:moveTo>
                  <a:pt x="2194" y="0"/>
                </a:moveTo>
                <a:lnTo>
                  <a:pt x="1" y="2727"/>
                </a:lnTo>
                <a:lnTo>
                  <a:pt x="4388" y="2727"/>
                </a:lnTo>
                <a:lnTo>
                  <a:pt x="219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4" name="Google Shape;2659;p63">
            <a:extLst>
              <a:ext uri="{FF2B5EF4-FFF2-40B4-BE49-F238E27FC236}">
                <a16:creationId xmlns:a16="http://schemas.microsoft.com/office/drawing/2014/main" id="{C3502E01-82C7-4412-A8DC-367D45346E55}"/>
              </a:ext>
            </a:extLst>
          </p:cNvPr>
          <p:cNvSpPr/>
          <p:nvPr/>
        </p:nvSpPr>
        <p:spPr>
          <a:xfrm>
            <a:off x="6076756" y="2689624"/>
            <a:ext cx="127019" cy="195070"/>
          </a:xfrm>
          <a:custGeom>
            <a:avLst/>
            <a:gdLst/>
            <a:ahLst/>
            <a:cxnLst/>
            <a:rect l="l" t="t" r="r" b="b"/>
            <a:pathLst>
              <a:path w="2410" h="3701" extrusionOk="0">
                <a:moveTo>
                  <a:pt x="1" y="0"/>
                </a:moveTo>
                <a:lnTo>
                  <a:pt x="1" y="3701"/>
                </a:lnTo>
                <a:lnTo>
                  <a:pt x="2410" y="3701"/>
                </a:lnTo>
                <a:lnTo>
                  <a:pt x="241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2660;p63">
            <a:extLst>
              <a:ext uri="{FF2B5EF4-FFF2-40B4-BE49-F238E27FC236}">
                <a16:creationId xmlns:a16="http://schemas.microsoft.com/office/drawing/2014/main" id="{ACC13F44-B94F-40AD-A9E9-7EB3D003A214}"/>
              </a:ext>
            </a:extLst>
          </p:cNvPr>
          <p:cNvSpPr/>
          <p:nvPr/>
        </p:nvSpPr>
        <p:spPr>
          <a:xfrm>
            <a:off x="6024893" y="2864136"/>
            <a:ext cx="230742" cy="143786"/>
          </a:xfrm>
          <a:custGeom>
            <a:avLst/>
            <a:gdLst/>
            <a:ahLst/>
            <a:cxnLst/>
            <a:rect l="l" t="t" r="r" b="b"/>
            <a:pathLst>
              <a:path w="4378" h="2728" extrusionOk="0">
                <a:moveTo>
                  <a:pt x="1" y="0"/>
                </a:moveTo>
                <a:lnTo>
                  <a:pt x="2184" y="2727"/>
                </a:lnTo>
                <a:lnTo>
                  <a:pt x="43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2661;p63">
            <a:extLst>
              <a:ext uri="{FF2B5EF4-FFF2-40B4-BE49-F238E27FC236}">
                <a16:creationId xmlns:a16="http://schemas.microsoft.com/office/drawing/2014/main" id="{DD8A7240-B191-405C-B2D5-BBC7CF3DC422}"/>
              </a:ext>
            </a:extLst>
          </p:cNvPr>
          <p:cNvSpPr/>
          <p:nvPr/>
        </p:nvSpPr>
        <p:spPr>
          <a:xfrm>
            <a:off x="7843633" y="2187119"/>
            <a:ext cx="261522" cy="261008"/>
          </a:xfrm>
          <a:custGeom>
            <a:avLst/>
            <a:gdLst/>
            <a:ahLst/>
            <a:cxnLst/>
            <a:rect l="l" t="t" r="r" b="b"/>
            <a:pathLst>
              <a:path w="4962" h="4952" fill="none" extrusionOk="0">
                <a:moveTo>
                  <a:pt x="2850" y="205"/>
                </a:moveTo>
                <a:cubicBezTo>
                  <a:pt x="4101" y="410"/>
                  <a:pt x="4962" y="1589"/>
                  <a:pt x="4757" y="2850"/>
                </a:cubicBezTo>
                <a:cubicBezTo>
                  <a:pt x="4552" y="4101"/>
                  <a:pt x="3363" y="4952"/>
                  <a:pt x="2112" y="4747"/>
                </a:cubicBezTo>
                <a:cubicBezTo>
                  <a:pt x="861" y="4542"/>
                  <a:pt x="0" y="3363"/>
                  <a:pt x="205" y="2112"/>
                </a:cubicBezTo>
                <a:cubicBezTo>
                  <a:pt x="410" y="851"/>
                  <a:pt x="1599" y="0"/>
                  <a:pt x="2850" y="205"/>
                </a:cubicBezTo>
                <a:close/>
              </a:path>
            </a:pathLst>
          </a:custGeom>
          <a:noFill/>
          <a:ln w="27425" cap="flat" cmpd="sng">
            <a:solidFill>
              <a:schemeClr val="l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7" name="Google Shape;2662;p63">
            <a:extLst>
              <a:ext uri="{FF2B5EF4-FFF2-40B4-BE49-F238E27FC236}">
                <a16:creationId xmlns:a16="http://schemas.microsoft.com/office/drawing/2014/main" id="{5A9E2ECE-CFCE-429C-A76A-AA1EFE21044D}"/>
              </a:ext>
            </a:extLst>
          </p:cNvPr>
          <p:cNvSpPr/>
          <p:nvPr/>
        </p:nvSpPr>
        <p:spPr>
          <a:xfrm>
            <a:off x="7852277" y="2317304"/>
            <a:ext cx="60558" cy="105415"/>
          </a:xfrm>
          <a:custGeom>
            <a:avLst/>
            <a:gdLst/>
            <a:ahLst/>
            <a:cxnLst/>
            <a:rect l="l" t="t" r="r" b="b"/>
            <a:pathLst>
              <a:path w="1149" h="2000" fill="none" extrusionOk="0">
                <a:moveTo>
                  <a:pt x="1148" y="2000"/>
                </a:moveTo>
                <a:cubicBezTo>
                  <a:pt x="441" y="1590"/>
                  <a:pt x="0" y="831"/>
                  <a:pt x="0" y="1"/>
                </a:cubicBezTo>
              </a:path>
            </a:pathLst>
          </a:custGeom>
          <a:noFill/>
          <a:ln w="27425" cap="flat" cmpd="sng">
            <a:solidFill>
              <a:schemeClr val="accent3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8" name="Google Shape;2663;p63">
            <a:extLst>
              <a:ext uri="{FF2B5EF4-FFF2-40B4-BE49-F238E27FC236}">
                <a16:creationId xmlns:a16="http://schemas.microsoft.com/office/drawing/2014/main" id="{07CB7104-2860-4666-9385-04E48D5F59ED}"/>
              </a:ext>
            </a:extLst>
          </p:cNvPr>
          <p:cNvSpPr/>
          <p:nvPr/>
        </p:nvSpPr>
        <p:spPr>
          <a:xfrm>
            <a:off x="7852277" y="2195763"/>
            <a:ext cx="121590" cy="121596"/>
          </a:xfrm>
          <a:custGeom>
            <a:avLst/>
            <a:gdLst/>
            <a:ahLst/>
            <a:cxnLst/>
            <a:rect l="l" t="t" r="r" b="b"/>
            <a:pathLst>
              <a:path w="2307" h="2307" fill="none" extrusionOk="0">
                <a:moveTo>
                  <a:pt x="0" y="2307"/>
                </a:moveTo>
                <a:cubicBezTo>
                  <a:pt x="0" y="1036"/>
                  <a:pt x="1036" y="0"/>
                  <a:pt x="2307" y="0"/>
                </a:cubicBezTo>
              </a:path>
            </a:pathLst>
          </a:custGeom>
          <a:solidFill>
            <a:schemeClr val="accent5"/>
          </a:solidFill>
          <a:ln w="27425" cap="flat" cmpd="sng">
            <a:solidFill>
              <a:schemeClr val="accent2"/>
            </a:solidFill>
            <a:prstDash val="solid"/>
            <a:miter lim="1025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2664;p63">
            <a:extLst>
              <a:ext uri="{FF2B5EF4-FFF2-40B4-BE49-F238E27FC236}">
                <a16:creationId xmlns:a16="http://schemas.microsoft.com/office/drawing/2014/main" id="{552977D4-33D2-46F4-A033-5676799E740D}"/>
              </a:ext>
            </a:extLst>
          </p:cNvPr>
          <p:cNvSpPr/>
          <p:nvPr/>
        </p:nvSpPr>
        <p:spPr>
          <a:xfrm>
            <a:off x="5251691" y="2223328"/>
            <a:ext cx="109732" cy="109737"/>
          </a:xfrm>
          <a:custGeom>
            <a:avLst/>
            <a:gdLst/>
            <a:ahLst/>
            <a:cxnLst/>
            <a:rect l="l" t="t" r="r" b="b"/>
            <a:pathLst>
              <a:path w="2082" h="2082" extrusionOk="0">
                <a:moveTo>
                  <a:pt x="288" y="0"/>
                </a:moveTo>
                <a:cubicBezTo>
                  <a:pt x="134" y="0"/>
                  <a:pt x="1" y="133"/>
                  <a:pt x="1" y="297"/>
                </a:cubicBezTo>
                <a:lnTo>
                  <a:pt x="1" y="1784"/>
                </a:lnTo>
                <a:cubicBezTo>
                  <a:pt x="1" y="1948"/>
                  <a:pt x="134" y="2081"/>
                  <a:pt x="288" y="2081"/>
                </a:cubicBezTo>
                <a:lnTo>
                  <a:pt x="1784" y="2081"/>
                </a:lnTo>
                <a:cubicBezTo>
                  <a:pt x="1949" y="2081"/>
                  <a:pt x="2082" y="1948"/>
                  <a:pt x="2082" y="1784"/>
                </a:cubicBezTo>
                <a:lnTo>
                  <a:pt x="2082" y="297"/>
                </a:lnTo>
                <a:cubicBezTo>
                  <a:pt x="2082" y="133"/>
                  <a:pt x="1949" y="0"/>
                  <a:pt x="17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2665;p63">
            <a:extLst>
              <a:ext uri="{FF2B5EF4-FFF2-40B4-BE49-F238E27FC236}">
                <a16:creationId xmlns:a16="http://schemas.microsoft.com/office/drawing/2014/main" id="{365CAC13-EFBC-4F4C-8590-DA7AF2E2BCFB}"/>
              </a:ext>
            </a:extLst>
          </p:cNvPr>
          <p:cNvSpPr/>
          <p:nvPr/>
        </p:nvSpPr>
        <p:spPr>
          <a:xfrm>
            <a:off x="5280363" y="2258431"/>
            <a:ext cx="52441" cy="39478"/>
          </a:xfrm>
          <a:custGeom>
            <a:avLst/>
            <a:gdLst/>
            <a:ahLst/>
            <a:cxnLst/>
            <a:rect l="l" t="t" r="r" b="b"/>
            <a:pathLst>
              <a:path w="995" h="749" fill="none" extrusionOk="0">
                <a:moveTo>
                  <a:pt x="0" y="482"/>
                </a:moveTo>
                <a:lnTo>
                  <a:pt x="236" y="749"/>
                </a:lnTo>
                <a:lnTo>
                  <a:pt x="994" y="0"/>
                </a:lnTo>
              </a:path>
            </a:pathLst>
          </a:custGeom>
          <a:noFill/>
          <a:ln w="7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2666;p63">
            <a:extLst>
              <a:ext uri="{FF2B5EF4-FFF2-40B4-BE49-F238E27FC236}">
                <a16:creationId xmlns:a16="http://schemas.microsoft.com/office/drawing/2014/main" id="{3A04BD5F-275A-4C61-8D19-E364B56A0AFD}"/>
              </a:ext>
            </a:extLst>
          </p:cNvPr>
          <p:cNvSpPr/>
          <p:nvPr/>
        </p:nvSpPr>
        <p:spPr>
          <a:xfrm>
            <a:off x="8154284" y="3873995"/>
            <a:ext cx="109732" cy="109737"/>
          </a:xfrm>
          <a:custGeom>
            <a:avLst/>
            <a:gdLst/>
            <a:ahLst/>
            <a:cxnLst/>
            <a:rect l="l" t="t" r="r" b="b"/>
            <a:pathLst>
              <a:path w="2082" h="2082" extrusionOk="0">
                <a:moveTo>
                  <a:pt x="288" y="0"/>
                </a:moveTo>
                <a:cubicBezTo>
                  <a:pt x="134" y="0"/>
                  <a:pt x="1" y="134"/>
                  <a:pt x="1" y="298"/>
                </a:cubicBezTo>
                <a:lnTo>
                  <a:pt x="1" y="1784"/>
                </a:lnTo>
                <a:cubicBezTo>
                  <a:pt x="1" y="1948"/>
                  <a:pt x="134" y="2081"/>
                  <a:pt x="288" y="2081"/>
                </a:cubicBezTo>
                <a:lnTo>
                  <a:pt x="1784" y="2081"/>
                </a:lnTo>
                <a:cubicBezTo>
                  <a:pt x="1949" y="2081"/>
                  <a:pt x="2082" y="1948"/>
                  <a:pt x="2082" y="1784"/>
                </a:cubicBezTo>
                <a:lnTo>
                  <a:pt x="2082" y="298"/>
                </a:lnTo>
                <a:cubicBezTo>
                  <a:pt x="2082" y="134"/>
                  <a:pt x="1949" y="0"/>
                  <a:pt x="17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2" name="Google Shape;2667;p63">
            <a:extLst>
              <a:ext uri="{FF2B5EF4-FFF2-40B4-BE49-F238E27FC236}">
                <a16:creationId xmlns:a16="http://schemas.microsoft.com/office/drawing/2014/main" id="{B501AD0D-12E3-4EEE-9DD8-F518A87626CD}"/>
              </a:ext>
            </a:extLst>
          </p:cNvPr>
          <p:cNvSpPr/>
          <p:nvPr/>
        </p:nvSpPr>
        <p:spPr>
          <a:xfrm>
            <a:off x="8182957" y="3909098"/>
            <a:ext cx="52441" cy="39478"/>
          </a:xfrm>
          <a:custGeom>
            <a:avLst/>
            <a:gdLst/>
            <a:ahLst/>
            <a:cxnLst/>
            <a:rect l="l" t="t" r="r" b="b"/>
            <a:pathLst>
              <a:path w="995" h="749" fill="none" extrusionOk="0">
                <a:moveTo>
                  <a:pt x="0" y="482"/>
                </a:moveTo>
                <a:lnTo>
                  <a:pt x="236" y="749"/>
                </a:lnTo>
                <a:lnTo>
                  <a:pt x="994" y="1"/>
                </a:lnTo>
              </a:path>
            </a:pathLst>
          </a:custGeom>
          <a:noFill/>
          <a:ln w="7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2668;p63">
            <a:extLst>
              <a:ext uri="{FF2B5EF4-FFF2-40B4-BE49-F238E27FC236}">
                <a16:creationId xmlns:a16="http://schemas.microsoft.com/office/drawing/2014/main" id="{474A2007-F339-4D0C-BA35-2612FCFF74F4}"/>
              </a:ext>
            </a:extLst>
          </p:cNvPr>
          <p:cNvSpPr/>
          <p:nvPr/>
        </p:nvSpPr>
        <p:spPr>
          <a:xfrm>
            <a:off x="4716246" y="3228286"/>
            <a:ext cx="163227" cy="163762"/>
          </a:xfrm>
          <a:custGeom>
            <a:avLst/>
            <a:gdLst/>
            <a:ahLst/>
            <a:cxnLst/>
            <a:rect l="l" t="t" r="r" b="b"/>
            <a:pathLst>
              <a:path w="3097" h="3107" extrusionOk="0">
                <a:moveTo>
                  <a:pt x="431" y="1"/>
                </a:moveTo>
                <a:cubicBezTo>
                  <a:pt x="195" y="1"/>
                  <a:pt x="1" y="196"/>
                  <a:pt x="1" y="442"/>
                </a:cubicBezTo>
                <a:lnTo>
                  <a:pt x="1" y="2666"/>
                </a:lnTo>
                <a:cubicBezTo>
                  <a:pt x="1" y="2912"/>
                  <a:pt x="195" y="3107"/>
                  <a:pt x="431" y="3107"/>
                </a:cubicBezTo>
                <a:lnTo>
                  <a:pt x="2666" y="3107"/>
                </a:lnTo>
                <a:cubicBezTo>
                  <a:pt x="2902" y="3107"/>
                  <a:pt x="3096" y="2912"/>
                  <a:pt x="3096" y="2666"/>
                </a:cubicBezTo>
                <a:lnTo>
                  <a:pt x="3096" y="442"/>
                </a:lnTo>
                <a:cubicBezTo>
                  <a:pt x="3096" y="196"/>
                  <a:pt x="2902" y="1"/>
                  <a:pt x="266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2669;p63">
            <a:extLst>
              <a:ext uri="{FF2B5EF4-FFF2-40B4-BE49-F238E27FC236}">
                <a16:creationId xmlns:a16="http://schemas.microsoft.com/office/drawing/2014/main" id="{7C30E2B2-FF2F-4C2D-AE8A-E891ED039E50}"/>
              </a:ext>
            </a:extLst>
          </p:cNvPr>
          <p:cNvSpPr/>
          <p:nvPr/>
        </p:nvSpPr>
        <p:spPr>
          <a:xfrm>
            <a:off x="4758938" y="3280729"/>
            <a:ext cx="77845" cy="58400"/>
          </a:xfrm>
          <a:custGeom>
            <a:avLst/>
            <a:gdLst/>
            <a:ahLst/>
            <a:cxnLst/>
            <a:rect l="l" t="t" r="r" b="b"/>
            <a:pathLst>
              <a:path w="1477" h="1108" fill="none" extrusionOk="0">
                <a:moveTo>
                  <a:pt x="0" y="718"/>
                </a:moveTo>
                <a:lnTo>
                  <a:pt x="349" y="1107"/>
                </a:lnTo>
                <a:lnTo>
                  <a:pt x="1477" y="0"/>
                </a:lnTo>
              </a:path>
            </a:pathLst>
          </a:custGeom>
          <a:noFill/>
          <a:ln w="105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2670;p63">
            <a:extLst>
              <a:ext uri="{FF2B5EF4-FFF2-40B4-BE49-F238E27FC236}">
                <a16:creationId xmlns:a16="http://schemas.microsoft.com/office/drawing/2014/main" id="{9FE72770-C672-45FD-856A-40AAD13780D4}"/>
              </a:ext>
            </a:extLst>
          </p:cNvPr>
          <p:cNvSpPr/>
          <p:nvPr/>
        </p:nvSpPr>
        <p:spPr>
          <a:xfrm>
            <a:off x="5909256" y="2322206"/>
            <a:ext cx="43851" cy="46488"/>
          </a:xfrm>
          <a:custGeom>
            <a:avLst/>
            <a:gdLst/>
            <a:ahLst/>
            <a:cxnLst/>
            <a:rect l="l" t="t" r="r" b="b"/>
            <a:pathLst>
              <a:path w="832" h="882" extrusionOk="0">
                <a:moveTo>
                  <a:pt x="1" y="0"/>
                </a:moveTo>
                <a:lnTo>
                  <a:pt x="1" y="882"/>
                </a:lnTo>
                <a:lnTo>
                  <a:pt x="831" y="882"/>
                </a:lnTo>
                <a:lnTo>
                  <a:pt x="83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2671;p63">
            <a:extLst>
              <a:ext uri="{FF2B5EF4-FFF2-40B4-BE49-F238E27FC236}">
                <a16:creationId xmlns:a16="http://schemas.microsoft.com/office/drawing/2014/main" id="{A8A6F482-E4BA-4C6E-AC25-B930E0D9DC70}"/>
              </a:ext>
            </a:extLst>
          </p:cNvPr>
          <p:cNvSpPr/>
          <p:nvPr/>
        </p:nvSpPr>
        <p:spPr>
          <a:xfrm>
            <a:off x="5971396" y="2294640"/>
            <a:ext cx="43851" cy="74054"/>
          </a:xfrm>
          <a:custGeom>
            <a:avLst/>
            <a:gdLst/>
            <a:ahLst/>
            <a:cxnLst/>
            <a:rect l="l" t="t" r="r" b="b"/>
            <a:pathLst>
              <a:path w="832" h="1405" extrusionOk="0">
                <a:moveTo>
                  <a:pt x="1" y="0"/>
                </a:moveTo>
                <a:lnTo>
                  <a:pt x="1" y="1405"/>
                </a:lnTo>
                <a:lnTo>
                  <a:pt x="831" y="1405"/>
                </a:lnTo>
                <a:lnTo>
                  <a:pt x="83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2672;p63">
            <a:extLst>
              <a:ext uri="{FF2B5EF4-FFF2-40B4-BE49-F238E27FC236}">
                <a16:creationId xmlns:a16="http://schemas.microsoft.com/office/drawing/2014/main" id="{24C017ED-0F86-4FBA-89F2-33DBE8B79A7E}"/>
              </a:ext>
            </a:extLst>
          </p:cNvPr>
          <p:cNvSpPr/>
          <p:nvPr/>
        </p:nvSpPr>
        <p:spPr>
          <a:xfrm>
            <a:off x="6034064" y="2258958"/>
            <a:ext cx="43851" cy="109737"/>
          </a:xfrm>
          <a:custGeom>
            <a:avLst/>
            <a:gdLst/>
            <a:ahLst/>
            <a:cxnLst/>
            <a:rect l="l" t="t" r="r" b="b"/>
            <a:pathLst>
              <a:path w="832" h="2082" extrusionOk="0">
                <a:moveTo>
                  <a:pt x="1" y="1"/>
                </a:moveTo>
                <a:lnTo>
                  <a:pt x="1" y="2082"/>
                </a:lnTo>
                <a:lnTo>
                  <a:pt x="831" y="2082"/>
                </a:lnTo>
                <a:lnTo>
                  <a:pt x="831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2673;p63">
            <a:extLst>
              <a:ext uri="{FF2B5EF4-FFF2-40B4-BE49-F238E27FC236}">
                <a16:creationId xmlns:a16="http://schemas.microsoft.com/office/drawing/2014/main" id="{DF774FD5-61C3-429E-B774-661956A007DF}"/>
              </a:ext>
            </a:extLst>
          </p:cNvPr>
          <p:cNvSpPr/>
          <p:nvPr/>
        </p:nvSpPr>
        <p:spPr>
          <a:xfrm>
            <a:off x="6096785" y="2214105"/>
            <a:ext cx="43271" cy="154591"/>
          </a:xfrm>
          <a:custGeom>
            <a:avLst/>
            <a:gdLst/>
            <a:ahLst/>
            <a:cxnLst/>
            <a:rect l="l" t="t" r="r" b="b"/>
            <a:pathLst>
              <a:path w="821" h="2933" extrusionOk="0">
                <a:moveTo>
                  <a:pt x="0" y="1"/>
                </a:moveTo>
                <a:lnTo>
                  <a:pt x="0" y="2933"/>
                </a:lnTo>
                <a:lnTo>
                  <a:pt x="820" y="2933"/>
                </a:lnTo>
                <a:lnTo>
                  <a:pt x="8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9" name="Google Shape;2674;p63">
            <a:extLst>
              <a:ext uri="{FF2B5EF4-FFF2-40B4-BE49-F238E27FC236}">
                <a16:creationId xmlns:a16="http://schemas.microsoft.com/office/drawing/2014/main" id="{01F3DA61-A27A-4F88-A874-9B55C25BA680}"/>
              </a:ext>
            </a:extLst>
          </p:cNvPr>
          <p:cNvSpPr/>
          <p:nvPr/>
        </p:nvSpPr>
        <p:spPr>
          <a:xfrm>
            <a:off x="5394367" y="4808220"/>
            <a:ext cx="74578" cy="113479"/>
          </a:xfrm>
          <a:custGeom>
            <a:avLst/>
            <a:gdLst/>
            <a:ahLst/>
            <a:cxnLst/>
            <a:rect l="l" t="t" r="r" b="b"/>
            <a:pathLst>
              <a:path w="1415" h="2153" extrusionOk="0">
                <a:moveTo>
                  <a:pt x="1251" y="0"/>
                </a:moveTo>
                <a:lnTo>
                  <a:pt x="0" y="82"/>
                </a:lnTo>
                <a:lnTo>
                  <a:pt x="123" y="2153"/>
                </a:lnTo>
                <a:lnTo>
                  <a:pt x="1415" y="2153"/>
                </a:lnTo>
                <a:lnTo>
                  <a:pt x="1251" y="0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2675;p63">
            <a:extLst>
              <a:ext uri="{FF2B5EF4-FFF2-40B4-BE49-F238E27FC236}">
                <a16:creationId xmlns:a16="http://schemas.microsoft.com/office/drawing/2014/main" id="{8FDC0A5F-2A85-44E8-9C1E-F93C45DB1E4F}"/>
              </a:ext>
            </a:extLst>
          </p:cNvPr>
          <p:cNvSpPr/>
          <p:nvPr/>
        </p:nvSpPr>
        <p:spPr>
          <a:xfrm>
            <a:off x="5042604" y="4821186"/>
            <a:ext cx="72996" cy="98352"/>
          </a:xfrm>
          <a:custGeom>
            <a:avLst/>
            <a:gdLst/>
            <a:ahLst/>
            <a:cxnLst/>
            <a:rect l="l" t="t" r="r" b="b"/>
            <a:pathLst>
              <a:path w="1385" h="1866" extrusionOk="0">
                <a:moveTo>
                  <a:pt x="226" y="0"/>
                </a:moveTo>
                <a:lnTo>
                  <a:pt x="0" y="1825"/>
                </a:lnTo>
                <a:lnTo>
                  <a:pt x="1251" y="1866"/>
                </a:lnTo>
                <a:lnTo>
                  <a:pt x="1384" y="185"/>
                </a:lnTo>
                <a:lnTo>
                  <a:pt x="226" y="0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1" name="Google Shape;2676;p63">
            <a:extLst>
              <a:ext uri="{FF2B5EF4-FFF2-40B4-BE49-F238E27FC236}">
                <a16:creationId xmlns:a16="http://schemas.microsoft.com/office/drawing/2014/main" id="{730EB172-29A8-46D1-AF06-B196247BA733}"/>
              </a:ext>
            </a:extLst>
          </p:cNvPr>
          <p:cNvSpPr/>
          <p:nvPr/>
        </p:nvSpPr>
        <p:spPr>
          <a:xfrm>
            <a:off x="5035594" y="3781020"/>
            <a:ext cx="435501" cy="1097476"/>
          </a:xfrm>
          <a:custGeom>
            <a:avLst/>
            <a:gdLst/>
            <a:ahLst/>
            <a:cxnLst/>
            <a:rect l="l" t="t" r="r" b="b"/>
            <a:pathLst>
              <a:path w="8263" h="20822" extrusionOk="0">
                <a:moveTo>
                  <a:pt x="2512" y="1"/>
                </a:moveTo>
                <a:lnTo>
                  <a:pt x="0" y="20822"/>
                </a:lnTo>
                <a:lnTo>
                  <a:pt x="1538" y="20822"/>
                </a:lnTo>
                <a:lnTo>
                  <a:pt x="5187" y="5670"/>
                </a:lnTo>
                <a:lnTo>
                  <a:pt x="6746" y="20822"/>
                </a:lnTo>
                <a:lnTo>
                  <a:pt x="8263" y="20822"/>
                </a:lnTo>
                <a:lnTo>
                  <a:pt x="788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2" name="Google Shape;2677;p63">
            <a:extLst>
              <a:ext uri="{FF2B5EF4-FFF2-40B4-BE49-F238E27FC236}">
                <a16:creationId xmlns:a16="http://schemas.microsoft.com/office/drawing/2014/main" id="{CB37ACA9-5CE2-4605-87BA-94B3F7A63418}"/>
              </a:ext>
            </a:extLst>
          </p:cNvPr>
          <p:cNvSpPr/>
          <p:nvPr/>
        </p:nvSpPr>
        <p:spPr>
          <a:xfrm>
            <a:off x="5650467" y="3275300"/>
            <a:ext cx="114581" cy="113532"/>
          </a:xfrm>
          <a:custGeom>
            <a:avLst/>
            <a:gdLst/>
            <a:ahLst/>
            <a:cxnLst/>
            <a:rect l="l" t="t" r="r" b="b"/>
            <a:pathLst>
              <a:path w="2174" h="2154" extrusionOk="0">
                <a:moveTo>
                  <a:pt x="2061" y="1"/>
                </a:moveTo>
                <a:cubicBezTo>
                  <a:pt x="2061" y="1"/>
                  <a:pt x="1282" y="206"/>
                  <a:pt x="1087" y="257"/>
                </a:cubicBezTo>
                <a:cubicBezTo>
                  <a:pt x="667" y="380"/>
                  <a:pt x="554" y="585"/>
                  <a:pt x="554" y="585"/>
                </a:cubicBezTo>
                <a:cubicBezTo>
                  <a:pt x="585" y="482"/>
                  <a:pt x="615" y="390"/>
                  <a:pt x="656" y="298"/>
                </a:cubicBezTo>
                <a:cubicBezTo>
                  <a:pt x="687" y="206"/>
                  <a:pt x="667" y="103"/>
                  <a:pt x="595" y="31"/>
                </a:cubicBezTo>
                <a:cubicBezTo>
                  <a:pt x="595" y="31"/>
                  <a:pt x="451" y="247"/>
                  <a:pt x="400" y="318"/>
                </a:cubicBezTo>
                <a:cubicBezTo>
                  <a:pt x="164" y="677"/>
                  <a:pt x="216" y="995"/>
                  <a:pt x="236" y="1221"/>
                </a:cubicBezTo>
                <a:cubicBezTo>
                  <a:pt x="257" y="1446"/>
                  <a:pt x="0" y="1938"/>
                  <a:pt x="0" y="1938"/>
                </a:cubicBezTo>
                <a:lnTo>
                  <a:pt x="605" y="2153"/>
                </a:lnTo>
                <a:cubicBezTo>
                  <a:pt x="677" y="1887"/>
                  <a:pt x="779" y="1631"/>
                  <a:pt x="892" y="1385"/>
                </a:cubicBezTo>
                <a:cubicBezTo>
                  <a:pt x="974" y="1251"/>
                  <a:pt x="1343" y="1057"/>
                  <a:pt x="1569" y="923"/>
                </a:cubicBezTo>
                <a:cubicBezTo>
                  <a:pt x="1815" y="770"/>
                  <a:pt x="1723" y="687"/>
                  <a:pt x="1723" y="687"/>
                </a:cubicBezTo>
                <a:cubicBezTo>
                  <a:pt x="1979" y="554"/>
                  <a:pt x="1846" y="462"/>
                  <a:pt x="1846" y="462"/>
                </a:cubicBezTo>
                <a:cubicBezTo>
                  <a:pt x="2030" y="359"/>
                  <a:pt x="1928" y="257"/>
                  <a:pt x="1928" y="257"/>
                </a:cubicBezTo>
                <a:cubicBezTo>
                  <a:pt x="2153" y="165"/>
                  <a:pt x="2174" y="1"/>
                  <a:pt x="2061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2678;p63">
            <a:extLst>
              <a:ext uri="{FF2B5EF4-FFF2-40B4-BE49-F238E27FC236}">
                <a16:creationId xmlns:a16="http://schemas.microsoft.com/office/drawing/2014/main" id="{A4F5A55A-2519-4D9A-AC80-256C19A06158}"/>
              </a:ext>
            </a:extLst>
          </p:cNvPr>
          <p:cNvSpPr/>
          <p:nvPr/>
        </p:nvSpPr>
        <p:spPr>
          <a:xfrm>
            <a:off x="5105272" y="3259119"/>
            <a:ext cx="357762" cy="521962"/>
          </a:xfrm>
          <a:custGeom>
            <a:avLst/>
            <a:gdLst/>
            <a:ahLst/>
            <a:cxnLst/>
            <a:rect l="l" t="t" r="r" b="b"/>
            <a:pathLst>
              <a:path w="6788" h="9903" extrusionOk="0">
                <a:moveTo>
                  <a:pt x="4183" y="0"/>
                </a:moveTo>
                <a:lnTo>
                  <a:pt x="2276" y="10"/>
                </a:lnTo>
                <a:cubicBezTo>
                  <a:pt x="2276" y="10"/>
                  <a:pt x="718" y="461"/>
                  <a:pt x="359" y="564"/>
                </a:cubicBezTo>
                <a:cubicBezTo>
                  <a:pt x="1" y="656"/>
                  <a:pt x="359" y="2912"/>
                  <a:pt x="841" y="5515"/>
                </a:cubicBezTo>
                <a:cubicBezTo>
                  <a:pt x="1323" y="8109"/>
                  <a:pt x="1190" y="9903"/>
                  <a:pt x="1190" y="9903"/>
                </a:cubicBezTo>
                <a:lnTo>
                  <a:pt x="6562" y="9903"/>
                </a:lnTo>
                <a:cubicBezTo>
                  <a:pt x="6562" y="9903"/>
                  <a:pt x="6787" y="1517"/>
                  <a:pt x="6664" y="1230"/>
                </a:cubicBezTo>
                <a:cubicBezTo>
                  <a:pt x="6439" y="718"/>
                  <a:pt x="4183" y="0"/>
                  <a:pt x="418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2679;p63">
            <a:extLst>
              <a:ext uri="{FF2B5EF4-FFF2-40B4-BE49-F238E27FC236}">
                <a16:creationId xmlns:a16="http://schemas.microsoft.com/office/drawing/2014/main" id="{F48A3D15-341C-44E0-9857-41B531983E49}"/>
              </a:ext>
            </a:extLst>
          </p:cNvPr>
          <p:cNvSpPr/>
          <p:nvPr/>
        </p:nvSpPr>
        <p:spPr>
          <a:xfrm>
            <a:off x="5232769" y="3161823"/>
            <a:ext cx="83801" cy="145420"/>
          </a:xfrm>
          <a:custGeom>
            <a:avLst/>
            <a:gdLst/>
            <a:ahLst/>
            <a:cxnLst/>
            <a:rect l="l" t="t" r="r" b="b"/>
            <a:pathLst>
              <a:path w="1590" h="2759" extrusionOk="0">
                <a:moveTo>
                  <a:pt x="175" y="1"/>
                </a:moveTo>
                <a:cubicBezTo>
                  <a:pt x="175" y="1"/>
                  <a:pt x="226" y="1282"/>
                  <a:pt x="1" y="1805"/>
                </a:cubicBezTo>
                <a:lnTo>
                  <a:pt x="278" y="2318"/>
                </a:lnTo>
                <a:lnTo>
                  <a:pt x="995" y="2758"/>
                </a:lnTo>
                <a:lnTo>
                  <a:pt x="1457" y="2420"/>
                </a:lnTo>
                <a:lnTo>
                  <a:pt x="1590" y="2020"/>
                </a:lnTo>
                <a:lnTo>
                  <a:pt x="1590" y="1"/>
                </a:lnTo>
                <a:close/>
              </a:path>
            </a:pathLst>
          </a:custGeom>
          <a:solidFill>
            <a:srgbClr val="FFAA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2680;p63">
            <a:extLst>
              <a:ext uri="{FF2B5EF4-FFF2-40B4-BE49-F238E27FC236}">
                <a16:creationId xmlns:a16="http://schemas.microsoft.com/office/drawing/2014/main" id="{4CBD3222-E7BD-44EF-8200-C0A72610E968}"/>
              </a:ext>
            </a:extLst>
          </p:cNvPr>
          <p:cNvSpPr/>
          <p:nvPr/>
        </p:nvSpPr>
        <p:spPr>
          <a:xfrm>
            <a:off x="5208471" y="3041915"/>
            <a:ext cx="76791" cy="106575"/>
          </a:xfrm>
          <a:custGeom>
            <a:avLst/>
            <a:gdLst/>
            <a:ahLst/>
            <a:cxnLst/>
            <a:rect l="l" t="t" r="r" b="b"/>
            <a:pathLst>
              <a:path w="1457" h="2022" extrusionOk="0">
                <a:moveTo>
                  <a:pt x="747" y="0"/>
                </a:moveTo>
                <a:cubicBezTo>
                  <a:pt x="650" y="0"/>
                  <a:pt x="552" y="39"/>
                  <a:pt x="472" y="103"/>
                </a:cubicBezTo>
                <a:cubicBezTo>
                  <a:pt x="400" y="205"/>
                  <a:pt x="339" y="318"/>
                  <a:pt x="298" y="441"/>
                </a:cubicBezTo>
                <a:cubicBezTo>
                  <a:pt x="236" y="564"/>
                  <a:pt x="134" y="677"/>
                  <a:pt x="83" y="810"/>
                </a:cubicBezTo>
                <a:cubicBezTo>
                  <a:pt x="1" y="974"/>
                  <a:pt x="1" y="1158"/>
                  <a:pt x="62" y="1322"/>
                </a:cubicBezTo>
                <a:cubicBezTo>
                  <a:pt x="103" y="1425"/>
                  <a:pt x="165" y="1517"/>
                  <a:pt x="226" y="1630"/>
                </a:cubicBezTo>
                <a:cubicBezTo>
                  <a:pt x="257" y="1702"/>
                  <a:pt x="277" y="1784"/>
                  <a:pt x="318" y="1845"/>
                </a:cubicBezTo>
                <a:cubicBezTo>
                  <a:pt x="402" y="1975"/>
                  <a:pt x="586" y="2021"/>
                  <a:pt x="727" y="2021"/>
                </a:cubicBezTo>
                <a:cubicBezTo>
                  <a:pt x="741" y="2021"/>
                  <a:pt x="756" y="2021"/>
                  <a:pt x="769" y="2020"/>
                </a:cubicBezTo>
                <a:cubicBezTo>
                  <a:pt x="923" y="2009"/>
                  <a:pt x="1067" y="1938"/>
                  <a:pt x="1169" y="1825"/>
                </a:cubicBezTo>
                <a:cubicBezTo>
                  <a:pt x="1292" y="1671"/>
                  <a:pt x="1374" y="1486"/>
                  <a:pt x="1395" y="1292"/>
                </a:cubicBezTo>
                <a:cubicBezTo>
                  <a:pt x="1446" y="1087"/>
                  <a:pt x="1456" y="871"/>
                  <a:pt x="1415" y="656"/>
                </a:cubicBezTo>
                <a:cubicBezTo>
                  <a:pt x="1374" y="482"/>
                  <a:pt x="1282" y="328"/>
                  <a:pt x="1159" y="195"/>
                </a:cubicBezTo>
                <a:cubicBezTo>
                  <a:pt x="1067" y="103"/>
                  <a:pt x="954" y="41"/>
                  <a:pt x="831" y="10"/>
                </a:cubicBezTo>
                <a:cubicBezTo>
                  <a:pt x="803" y="3"/>
                  <a:pt x="775" y="0"/>
                  <a:pt x="74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6" name="Google Shape;2681;p63">
            <a:extLst>
              <a:ext uri="{FF2B5EF4-FFF2-40B4-BE49-F238E27FC236}">
                <a16:creationId xmlns:a16="http://schemas.microsoft.com/office/drawing/2014/main" id="{1A5D2EEF-47CF-4CE6-8952-91E42A30731B}"/>
              </a:ext>
            </a:extLst>
          </p:cNvPr>
          <p:cNvSpPr/>
          <p:nvPr/>
        </p:nvSpPr>
        <p:spPr>
          <a:xfrm>
            <a:off x="5240886" y="3051613"/>
            <a:ext cx="132448" cy="178837"/>
          </a:xfrm>
          <a:custGeom>
            <a:avLst/>
            <a:gdLst/>
            <a:ahLst/>
            <a:cxnLst/>
            <a:rect l="l" t="t" r="r" b="b"/>
            <a:pathLst>
              <a:path w="2513" h="3393" extrusionOk="0">
                <a:moveTo>
                  <a:pt x="1718" y="1"/>
                </a:moveTo>
                <a:cubicBezTo>
                  <a:pt x="1559" y="1"/>
                  <a:pt x="1400" y="11"/>
                  <a:pt x="1241" y="31"/>
                </a:cubicBezTo>
                <a:cubicBezTo>
                  <a:pt x="575" y="124"/>
                  <a:pt x="1" y="739"/>
                  <a:pt x="134" y="2010"/>
                </a:cubicBezTo>
                <a:cubicBezTo>
                  <a:pt x="246" y="2999"/>
                  <a:pt x="792" y="3392"/>
                  <a:pt x="1280" y="3392"/>
                </a:cubicBezTo>
                <a:cubicBezTo>
                  <a:pt x="1419" y="3392"/>
                  <a:pt x="1554" y="3361"/>
                  <a:pt x="1672" y="3302"/>
                </a:cubicBezTo>
                <a:cubicBezTo>
                  <a:pt x="2512" y="2891"/>
                  <a:pt x="2195" y="31"/>
                  <a:pt x="2195" y="31"/>
                </a:cubicBezTo>
                <a:cubicBezTo>
                  <a:pt x="2036" y="11"/>
                  <a:pt x="1877" y="1"/>
                  <a:pt x="1718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2682;p63">
            <a:extLst>
              <a:ext uri="{FF2B5EF4-FFF2-40B4-BE49-F238E27FC236}">
                <a16:creationId xmlns:a16="http://schemas.microsoft.com/office/drawing/2014/main" id="{00FAFA89-519C-4A23-98F7-20AA48831A18}"/>
              </a:ext>
            </a:extLst>
          </p:cNvPr>
          <p:cNvSpPr/>
          <p:nvPr/>
        </p:nvSpPr>
        <p:spPr>
          <a:xfrm>
            <a:off x="5217115" y="3123452"/>
            <a:ext cx="31939" cy="40585"/>
          </a:xfrm>
          <a:custGeom>
            <a:avLst/>
            <a:gdLst/>
            <a:ahLst/>
            <a:cxnLst/>
            <a:rect l="l" t="t" r="r" b="b"/>
            <a:pathLst>
              <a:path w="606" h="770" extrusionOk="0">
                <a:moveTo>
                  <a:pt x="381" y="1"/>
                </a:moveTo>
                <a:cubicBezTo>
                  <a:pt x="311" y="1"/>
                  <a:pt x="242" y="32"/>
                  <a:pt x="195" y="93"/>
                </a:cubicBezTo>
                <a:cubicBezTo>
                  <a:pt x="1" y="309"/>
                  <a:pt x="349" y="749"/>
                  <a:pt x="605" y="770"/>
                </a:cubicBezTo>
                <a:lnTo>
                  <a:pt x="575" y="93"/>
                </a:lnTo>
                <a:cubicBezTo>
                  <a:pt x="523" y="32"/>
                  <a:pt x="452" y="1"/>
                  <a:pt x="381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8" name="Google Shape;2683;p63">
            <a:extLst>
              <a:ext uri="{FF2B5EF4-FFF2-40B4-BE49-F238E27FC236}">
                <a16:creationId xmlns:a16="http://schemas.microsoft.com/office/drawing/2014/main" id="{7B1CDF90-081D-4CBB-843A-6EEAC2CB7E1C}"/>
              </a:ext>
            </a:extLst>
          </p:cNvPr>
          <p:cNvSpPr/>
          <p:nvPr/>
        </p:nvSpPr>
        <p:spPr>
          <a:xfrm>
            <a:off x="5231715" y="3006127"/>
            <a:ext cx="188631" cy="85597"/>
          </a:xfrm>
          <a:custGeom>
            <a:avLst/>
            <a:gdLst/>
            <a:ahLst/>
            <a:cxnLst/>
            <a:rect l="l" t="t" r="r" b="b"/>
            <a:pathLst>
              <a:path w="3579" h="1624" extrusionOk="0">
                <a:moveTo>
                  <a:pt x="2586" y="0"/>
                </a:moveTo>
                <a:cubicBezTo>
                  <a:pt x="2300" y="0"/>
                  <a:pt x="2031" y="133"/>
                  <a:pt x="1753" y="238"/>
                </a:cubicBezTo>
                <a:cubicBezTo>
                  <a:pt x="1446" y="351"/>
                  <a:pt x="1118" y="412"/>
                  <a:pt x="790" y="423"/>
                </a:cubicBezTo>
                <a:cubicBezTo>
                  <a:pt x="751" y="420"/>
                  <a:pt x="714" y="419"/>
                  <a:pt x="676" y="419"/>
                </a:cubicBezTo>
                <a:cubicBezTo>
                  <a:pt x="575" y="419"/>
                  <a:pt x="477" y="428"/>
                  <a:pt x="380" y="443"/>
                </a:cubicBezTo>
                <a:cubicBezTo>
                  <a:pt x="246" y="474"/>
                  <a:pt x="134" y="566"/>
                  <a:pt x="72" y="689"/>
                </a:cubicBezTo>
                <a:cubicBezTo>
                  <a:pt x="0" y="843"/>
                  <a:pt x="113" y="976"/>
                  <a:pt x="226" y="1069"/>
                </a:cubicBezTo>
                <a:cubicBezTo>
                  <a:pt x="369" y="1192"/>
                  <a:pt x="544" y="1274"/>
                  <a:pt x="739" y="1304"/>
                </a:cubicBezTo>
                <a:cubicBezTo>
                  <a:pt x="815" y="1315"/>
                  <a:pt x="892" y="1315"/>
                  <a:pt x="969" y="1315"/>
                </a:cubicBezTo>
                <a:cubicBezTo>
                  <a:pt x="1046" y="1315"/>
                  <a:pt x="1123" y="1315"/>
                  <a:pt x="1200" y="1325"/>
                </a:cubicBezTo>
                <a:cubicBezTo>
                  <a:pt x="1374" y="1366"/>
                  <a:pt x="1559" y="1417"/>
                  <a:pt x="1723" y="1489"/>
                </a:cubicBezTo>
                <a:cubicBezTo>
                  <a:pt x="1954" y="1581"/>
                  <a:pt x="2193" y="1624"/>
                  <a:pt x="2440" y="1624"/>
                </a:cubicBezTo>
                <a:cubicBezTo>
                  <a:pt x="2468" y="1624"/>
                  <a:pt x="2495" y="1623"/>
                  <a:pt x="2522" y="1622"/>
                </a:cubicBezTo>
                <a:cubicBezTo>
                  <a:pt x="2799" y="1602"/>
                  <a:pt x="3045" y="1458"/>
                  <a:pt x="3219" y="1243"/>
                </a:cubicBezTo>
                <a:cubicBezTo>
                  <a:pt x="3578" y="751"/>
                  <a:pt x="3250" y="54"/>
                  <a:pt x="2645" y="2"/>
                </a:cubicBezTo>
                <a:cubicBezTo>
                  <a:pt x="2625" y="1"/>
                  <a:pt x="2605" y="0"/>
                  <a:pt x="25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9" name="Google Shape;2684;p63">
            <a:extLst>
              <a:ext uri="{FF2B5EF4-FFF2-40B4-BE49-F238E27FC236}">
                <a16:creationId xmlns:a16="http://schemas.microsoft.com/office/drawing/2014/main" id="{760F5623-D48F-4EAC-8C93-5BC522B162A5}"/>
              </a:ext>
            </a:extLst>
          </p:cNvPr>
          <p:cNvSpPr/>
          <p:nvPr/>
        </p:nvSpPr>
        <p:spPr>
          <a:xfrm>
            <a:off x="5225232" y="3248841"/>
            <a:ext cx="60031" cy="77269"/>
          </a:xfrm>
          <a:custGeom>
            <a:avLst/>
            <a:gdLst/>
            <a:ahLst/>
            <a:cxnLst/>
            <a:rect l="l" t="t" r="r" b="b"/>
            <a:pathLst>
              <a:path w="1139" h="1466" extrusionOk="0">
                <a:moveTo>
                  <a:pt x="195" y="0"/>
                </a:moveTo>
                <a:lnTo>
                  <a:pt x="0" y="205"/>
                </a:lnTo>
                <a:cubicBezTo>
                  <a:pt x="31" y="482"/>
                  <a:pt x="93" y="769"/>
                  <a:pt x="185" y="1036"/>
                </a:cubicBezTo>
                <a:cubicBezTo>
                  <a:pt x="299" y="1357"/>
                  <a:pt x="478" y="1466"/>
                  <a:pt x="650" y="1466"/>
                </a:cubicBezTo>
                <a:cubicBezTo>
                  <a:pt x="895" y="1466"/>
                  <a:pt x="1126" y="1246"/>
                  <a:pt x="1138" y="1107"/>
                </a:cubicBezTo>
                <a:cubicBezTo>
                  <a:pt x="380" y="615"/>
                  <a:pt x="195" y="0"/>
                  <a:pt x="1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0" name="Google Shape;2685;p63">
            <a:extLst>
              <a:ext uri="{FF2B5EF4-FFF2-40B4-BE49-F238E27FC236}">
                <a16:creationId xmlns:a16="http://schemas.microsoft.com/office/drawing/2014/main" id="{FA6C9030-3010-475C-83A9-B404F35E9C30}"/>
              </a:ext>
            </a:extLst>
          </p:cNvPr>
          <p:cNvSpPr/>
          <p:nvPr/>
        </p:nvSpPr>
        <p:spPr>
          <a:xfrm>
            <a:off x="5285212" y="3249369"/>
            <a:ext cx="47593" cy="74528"/>
          </a:xfrm>
          <a:custGeom>
            <a:avLst/>
            <a:gdLst/>
            <a:ahLst/>
            <a:cxnLst/>
            <a:rect l="l" t="t" r="r" b="b"/>
            <a:pathLst>
              <a:path w="903" h="1414" extrusionOk="0">
                <a:moveTo>
                  <a:pt x="595" y="1"/>
                </a:moveTo>
                <a:cubicBezTo>
                  <a:pt x="574" y="441"/>
                  <a:pt x="349" y="841"/>
                  <a:pt x="0" y="1097"/>
                </a:cubicBezTo>
                <a:cubicBezTo>
                  <a:pt x="23" y="1211"/>
                  <a:pt x="252" y="1413"/>
                  <a:pt x="444" y="1413"/>
                </a:cubicBezTo>
                <a:cubicBezTo>
                  <a:pt x="513" y="1413"/>
                  <a:pt x="577" y="1388"/>
                  <a:pt x="626" y="1323"/>
                </a:cubicBezTo>
                <a:cubicBezTo>
                  <a:pt x="902" y="964"/>
                  <a:pt x="769" y="185"/>
                  <a:pt x="769" y="185"/>
                </a:cubicBezTo>
                <a:lnTo>
                  <a:pt x="59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1" name="Google Shape;2686;p63">
            <a:extLst>
              <a:ext uri="{FF2B5EF4-FFF2-40B4-BE49-F238E27FC236}">
                <a16:creationId xmlns:a16="http://schemas.microsoft.com/office/drawing/2014/main" id="{5FCEF750-5BFF-4748-AEA3-1D0A0C8DF6B1}"/>
              </a:ext>
            </a:extLst>
          </p:cNvPr>
          <p:cNvSpPr/>
          <p:nvPr/>
        </p:nvSpPr>
        <p:spPr>
          <a:xfrm>
            <a:off x="5110121" y="3785395"/>
            <a:ext cx="101088" cy="133508"/>
          </a:xfrm>
          <a:custGeom>
            <a:avLst/>
            <a:gdLst/>
            <a:ahLst/>
            <a:cxnLst/>
            <a:rect l="l" t="t" r="r" b="b"/>
            <a:pathLst>
              <a:path w="1918" h="2533" extrusionOk="0">
                <a:moveTo>
                  <a:pt x="729" y="0"/>
                </a:moveTo>
                <a:lnTo>
                  <a:pt x="1" y="390"/>
                </a:lnTo>
                <a:lnTo>
                  <a:pt x="216" y="871"/>
                </a:lnTo>
                <a:cubicBezTo>
                  <a:pt x="431" y="1343"/>
                  <a:pt x="554" y="1404"/>
                  <a:pt x="688" y="1897"/>
                </a:cubicBezTo>
                <a:cubicBezTo>
                  <a:pt x="749" y="2184"/>
                  <a:pt x="954" y="2419"/>
                  <a:pt x="1231" y="2532"/>
                </a:cubicBezTo>
                <a:lnTo>
                  <a:pt x="1918" y="1589"/>
                </a:lnTo>
                <a:cubicBezTo>
                  <a:pt x="1815" y="1374"/>
                  <a:pt x="1682" y="1179"/>
                  <a:pt x="1508" y="1005"/>
                </a:cubicBezTo>
                <a:cubicBezTo>
                  <a:pt x="1272" y="820"/>
                  <a:pt x="729" y="0"/>
                  <a:pt x="729" y="0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2687;p63">
            <a:extLst>
              <a:ext uri="{FF2B5EF4-FFF2-40B4-BE49-F238E27FC236}">
                <a16:creationId xmlns:a16="http://schemas.microsoft.com/office/drawing/2014/main" id="{9311BE19-7C1B-435A-9BD8-5EED77E2BDD0}"/>
              </a:ext>
            </a:extLst>
          </p:cNvPr>
          <p:cNvSpPr/>
          <p:nvPr/>
        </p:nvSpPr>
        <p:spPr>
          <a:xfrm>
            <a:off x="5004761" y="3293115"/>
            <a:ext cx="166495" cy="559332"/>
          </a:xfrm>
          <a:custGeom>
            <a:avLst/>
            <a:gdLst/>
            <a:ahLst/>
            <a:cxnLst/>
            <a:rect l="l" t="t" r="r" b="b"/>
            <a:pathLst>
              <a:path w="3159" h="10612" extrusionOk="0">
                <a:moveTo>
                  <a:pt x="2184" y="1"/>
                </a:moveTo>
                <a:cubicBezTo>
                  <a:pt x="2184" y="1"/>
                  <a:pt x="1385" y="42"/>
                  <a:pt x="1016" y="1508"/>
                </a:cubicBezTo>
                <a:cubicBezTo>
                  <a:pt x="636" y="2964"/>
                  <a:pt x="175" y="5352"/>
                  <a:pt x="52" y="6377"/>
                </a:cubicBezTo>
                <a:cubicBezTo>
                  <a:pt x="1" y="6808"/>
                  <a:pt x="2297" y="10611"/>
                  <a:pt x="2297" y="10611"/>
                </a:cubicBezTo>
                <a:cubicBezTo>
                  <a:pt x="2297" y="10611"/>
                  <a:pt x="2758" y="10191"/>
                  <a:pt x="3158" y="9842"/>
                </a:cubicBezTo>
                <a:cubicBezTo>
                  <a:pt x="3158" y="9842"/>
                  <a:pt x="1887" y="7187"/>
                  <a:pt x="1887" y="6213"/>
                </a:cubicBezTo>
                <a:cubicBezTo>
                  <a:pt x="1887" y="6213"/>
                  <a:pt x="3035" y="3046"/>
                  <a:pt x="3066" y="2082"/>
                </a:cubicBezTo>
                <a:cubicBezTo>
                  <a:pt x="3107" y="1129"/>
                  <a:pt x="3117" y="93"/>
                  <a:pt x="21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2688;p63">
            <a:extLst>
              <a:ext uri="{FF2B5EF4-FFF2-40B4-BE49-F238E27FC236}">
                <a16:creationId xmlns:a16="http://schemas.microsoft.com/office/drawing/2014/main" id="{AB45EB84-5D54-42DA-B9B6-7E8FC9C57E43}"/>
              </a:ext>
            </a:extLst>
          </p:cNvPr>
          <p:cNvSpPr/>
          <p:nvPr/>
        </p:nvSpPr>
        <p:spPr>
          <a:xfrm>
            <a:off x="5368593" y="3322631"/>
            <a:ext cx="326771" cy="360203"/>
          </a:xfrm>
          <a:custGeom>
            <a:avLst/>
            <a:gdLst/>
            <a:ahLst/>
            <a:cxnLst/>
            <a:rect l="l" t="t" r="r" b="b"/>
            <a:pathLst>
              <a:path w="6200" h="6834" extrusionOk="0">
                <a:moveTo>
                  <a:pt x="1369" y="1"/>
                </a:moveTo>
                <a:cubicBezTo>
                  <a:pt x="0" y="1"/>
                  <a:pt x="386" y="1632"/>
                  <a:pt x="520" y="1891"/>
                </a:cubicBezTo>
                <a:cubicBezTo>
                  <a:pt x="663" y="2178"/>
                  <a:pt x="2447" y="4679"/>
                  <a:pt x="3472" y="5971"/>
                </a:cubicBezTo>
                <a:cubicBezTo>
                  <a:pt x="3978" y="6608"/>
                  <a:pt x="4374" y="6834"/>
                  <a:pt x="4668" y="6834"/>
                </a:cubicBezTo>
                <a:cubicBezTo>
                  <a:pt x="4971" y="6834"/>
                  <a:pt x="5168" y="6595"/>
                  <a:pt x="5266" y="6320"/>
                </a:cubicBezTo>
                <a:cubicBezTo>
                  <a:pt x="5451" y="5787"/>
                  <a:pt x="6199" y="938"/>
                  <a:pt x="6199" y="938"/>
                </a:cubicBezTo>
                <a:cubicBezTo>
                  <a:pt x="6046" y="730"/>
                  <a:pt x="5806" y="602"/>
                  <a:pt x="5555" y="602"/>
                </a:cubicBezTo>
                <a:cubicBezTo>
                  <a:pt x="5520" y="602"/>
                  <a:pt x="5485" y="605"/>
                  <a:pt x="5451" y="610"/>
                </a:cubicBezTo>
                <a:lnTo>
                  <a:pt x="4046" y="4198"/>
                </a:lnTo>
                <a:lnTo>
                  <a:pt x="3472" y="3152"/>
                </a:lnTo>
                <a:cubicBezTo>
                  <a:pt x="2878" y="2106"/>
                  <a:pt x="1976" y="77"/>
                  <a:pt x="1678" y="25"/>
                </a:cubicBezTo>
                <a:cubicBezTo>
                  <a:pt x="1566" y="9"/>
                  <a:pt x="1463" y="1"/>
                  <a:pt x="136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4" name="Google Shape;2689;p63">
            <a:extLst>
              <a:ext uri="{FF2B5EF4-FFF2-40B4-BE49-F238E27FC236}">
                <a16:creationId xmlns:a16="http://schemas.microsoft.com/office/drawing/2014/main" id="{246CFE02-64BB-418A-840D-6D46782C92B9}"/>
              </a:ext>
            </a:extLst>
          </p:cNvPr>
          <p:cNvSpPr/>
          <p:nvPr/>
        </p:nvSpPr>
        <p:spPr>
          <a:xfrm>
            <a:off x="5377606" y="4914108"/>
            <a:ext cx="217250" cy="65937"/>
          </a:xfrm>
          <a:custGeom>
            <a:avLst/>
            <a:gdLst/>
            <a:ahLst/>
            <a:cxnLst/>
            <a:rect l="l" t="t" r="r" b="b"/>
            <a:pathLst>
              <a:path w="4122" h="1251" extrusionOk="0">
                <a:moveTo>
                  <a:pt x="441" y="0"/>
                </a:moveTo>
                <a:cubicBezTo>
                  <a:pt x="0" y="595"/>
                  <a:pt x="349" y="1251"/>
                  <a:pt x="349" y="1251"/>
                </a:cubicBezTo>
                <a:lnTo>
                  <a:pt x="4121" y="1251"/>
                </a:lnTo>
                <a:cubicBezTo>
                  <a:pt x="3701" y="431"/>
                  <a:pt x="2553" y="820"/>
                  <a:pt x="2163" y="410"/>
                </a:cubicBezTo>
                <a:cubicBezTo>
                  <a:pt x="1774" y="0"/>
                  <a:pt x="1641" y="0"/>
                  <a:pt x="1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5" name="Google Shape;2690;p63">
            <a:extLst>
              <a:ext uri="{FF2B5EF4-FFF2-40B4-BE49-F238E27FC236}">
                <a16:creationId xmlns:a16="http://schemas.microsoft.com/office/drawing/2014/main" id="{1D8725AF-1FED-4353-827E-D0A5DF60AB1B}"/>
              </a:ext>
            </a:extLst>
          </p:cNvPr>
          <p:cNvSpPr/>
          <p:nvPr/>
        </p:nvSpPr>
        <p:spPr>
          <a:xfrm>
            <a:off x="5012351" y="4901458"/>
            <a:ext cx="107044" cy="78587"/>
          </a:xfrm>
          <a:custGeom>
            <a:avLst/>
            <a:gdLst/>
            <a:ahLst/>
            <a:cxnLst/>
            <a:rect l="l" t="t" r="r" b="b"/>
            <a:pathLst>
              <a:path w="2031" h="1491" extrusionOk="0">
                <a:moveTo>
                  <a:pt x="1187" y="1"/>
                </a:moveTo>
                <a:cubicBezTo>
                  <a:pt x="828" y="1"/>
                  <a:pt x="472" y="110"/>
                  <a:pt x="441" y="240"/>
                </a:cubicBezTo>
                <a:cubicBezTo>
                  <a:pt x="339" y="661"/>
                  <a:pt x="0" y="1009"/>
                  <a:pt x="144" y="1491"/>
                </a:cubicBezTo>
                <a:lnTo>
                  <a:pt x="1969" y="1491"/>
                </a:lnTo>
                <a:cubicBezTo>
                  <a:pt x="2030" y="1122"/>
                  <a:pt x="2020" y="753"/>
                  <a:pt x="1948" y="384"/>
                </a:cubicBezTo>
                <a:cubicBezTo>
                  <a:pt x="1883" y="102"/>
                  <a:pt x="1533" y="1"/>
                  <a:pt x="118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2691;p63">
            <a:extLst>
              <a:ext uri="{FF2B5EF4-FFF2-40B4-BE49-F238E27FC236}">
                <a16:creationId xmlns:a16="http://schemas.microsoft.com/office/drawing/2014/main" id="{C62130CF-69FD-48F3-A5E1-8FA24A9E65E3}"/>
              </a:ext>
            </a:extLst>
          </p:cNvPr>
          <p:cNvSpPr/>
          <p:nvPr/>
        </p:nvSpPr>
        <p:spPr>
          <a:xfrm>
            <a:off x="5159823" y="3842635"/>
            <a:ext cx="69254" cy="91395"/>
          </a:xfrm>
          <a:custGeom>
            <a:avLst/>
            <a:gdLst/>
            <a:ahLst/>
            <a:cxnLst/>
            <a:rect l="l" t="t" r="r" b="b"/>
            <a:pathLst>
              <a:path w="1314" h="1734" extrusionOk="0">
                <a:moveTo>
                  <a:pt x="1067" y="1"/>
                </a:moveTo>
                <a:lnTo>
                  <a:pt x="1" y="1569"/>
                </a:lnTo>
                <a:lnTo>
                  <a:pt x="247" y="1733"/>
                </a:lnTo>
                <a:lnTo>
                  <a:pt x="1313" y="175"/>
                </a:lnTo>
                <a:lnTo>
                  <a:pt x="1067" y="1"/>
                </a:lnTo>
                <a:close/>
              </a:path>
            </a:pathLst>
          </a:custGeom>
          <a:solidFill>
            <a:srgbClr val="003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7" name="Google Shape;2692;p63">
            <a:extLst>
              <a:ext uri="{FF2B5EF4-FFF2-40B4-BE49-F238E27FC236}">
                <a16:creationId xmlns:a16="http://schemas.microsoft.com/office/drawing/2014/main" id="{38125590-7D2D-4E31-9230-9F7412435396}"/>
              </a:ext>
            </a:extLst>
          </p:cNvPr>
          <p:cNvSpPr/>
          <p:nvPr/>
        </p:nvSpPr>
        <p:spPr>
          <a:xfrm>
            <a:off x="5167940" y="3781020"/>
            <a:ext cx="283711" cy="20609"/>
          </a:xfrm>
          <a:custGeom>
            <a:avLst/>
            <a:gdLst/>
            <a:ahLst/>
            <a:cxnLst/>
            <a:rect l="l" t="t" r="r" b="b"/>
            <a:pathLst>
              <a:path w="5383" h="391" extrusionOk="0">
                <a:moveTo>
                  <a:pt x="1" y="1"/>
                </a:moveTo>
                <a:lnTo>
                  <a:pt x="1" y="391"/>
                </a:lnTo>
                <a:lnTo>
                  <a:pt x="5383" y="391"/>
                </a:lnTo>
                <a:lnTo>
                  <a:pt x="5383" y="1"/>
                </a:lnTo>
                <a:close/>
              </a:path>
            </a:pathLst>
          </a:custGeom>
          <a:solidFill>
            <a:srgbClr val="003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Google Shape;2693;p63">
            <a:extLst>
              <a:ext uri="{FF2B5EF4-FFF2-40B4-BE49-F238E27FC236}">
                <a16:creationId xmlns:a16="http://schemas.microsoft.com/office/drawing/2014/main" id="{14D8F400-8ED6-4FC9-B6DF-D4A3AC3C499A}"/>
              </a:ext>
            </a:extLst>
          </p:cNvPr>
          <p:cNvSpPr/>
          <p:nvPr/>
        </p:nvSpPr>
        <p:spPr>
          <a:xfrm>
            <a:off x="5308982" y="3932341"/>
            <a:ext cx="39476" cy="278875"/>
          </a:xfrm>
          <a:custGeom>
            <a:avLst/>
            <a:gdLst/>
            <a:ahLst/>
            <a:cxnLst/>
            <a:rect l="l" t="t" r="r" b="b"/>
            <a:pathLst>
              <a:path w="749" h="5291" extrusionOk="0">
                <a:moveTo>
                  <a:pt x="749" y="0"/>
                </a:moveTo>
                <a:lnTo>
                  <a:pt x="0" y="2799"/>
                </a:lnTo>
                <a:lnTo>
                  <a:pt x="257" y="5290"/>
                </a:lnTo>
                <a:lnTo>
                  <a:pt x="749" y="0"/>
                </a:lnTo>
                <a:close/>
              </a:path>
            </a:pathLst>
          </a:custGeom>
          <a:solidFill>
            <a:srgbClr val="003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2694;p63">
            <a:extLst>
              <a:ext uri="{FF2B5EF4-FFF2-40B4-BE49-F238E27FC236}">
                <a16:creationId xmlns:a16="http://schemas.microsoft.com/office/drawing/2014/main" id="{D49C8E28-7A6F-4388-BBE5-A6E1F5BD65EA}"/>
              </a:ext>
            </a:extLst>
          </p:cNvPr>
          <p:cNvSpPr/>
          <p:nvPr/>
        </p:nvSpPr>
        <p:spPr>
          <a:xfrm>
            <a:off x="5457035" y="3403904"/>
            <a:ext cx="26511" cy="144840"/>
          </a:xfrm>
          <a:custGeom>
            <a:avLst/>
            <a:gdLst/>
            <a:ahLst/>
            <a:cxnLst/>
            <a:rect l="l" t="t" r="r" b="b"/>
            <a:pathLst>
              <a:path w="503" h="2748" extrusionOk="0">
                <a:moveTo>
                  <a:pt x="31" y="0"/>
                </a:moveTo>
                <a:lnTo>
                  <a:pt x="0" y="2051"/>
                </a:lnTo>
                <a:lnTo>
                  <a:pt x="503" y="2748"/>
                </a:lnTo>
                <a:lnTo>
                  <a:pt x="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2695;p63">
            <a:extLst>
              <a:ext uri="{FF2B5EF4-FFF2-40B4-BE49-F238E27FC236}">
                <a16:creationId xmlns:a16="http://schemas.microsoft.com/office/drawing/2014/main" id="{E846D393-56B5-4BA1-A631-421958E049CA}"/>
              </a:ext>
            </a:extLst>
          </p:cNvPr>
          <p:cNvSpPr/>
          <p:nvPr/>
        </p:nvSpPr>
        <p:spPr>
          <a:xfrm>
            <a:off x="5142009" y="3440641"/>
            <a:ext cx="18447" cy="130293"/>
          </a:xfrm>
          <a:custGeom>
            <a:avLst/>
            <a:gdLst/>
            <a:ahLst/>
            <a:cxnLst/>
            <a:rect l="l" t="t" r="r" b="b"/>
            <a:pathLst>
              <a:path w="350" h="2472" extrusionOk="0">
                <a:moveTo>
                  <a:pt x="349" y="1"/>
                </a:moveTo>
                <a:lnTo>
                  <a:pt x="1" y="1262"/>
                </a:lnTo>
                <a:cubicBezTo>
                  <a:pt x="11" y="1395"/>
                  <a:pt x="226" y="2471"/>
                  <a:pt x="226" y="2471"/>
                </a:cubicBezTo>
                <a:lnTo>
                  <a:pt x="349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2696;p63">
            <a:extLst>
              <a:ext uri="{FF2B5EF4-FFF2-40B4-BE49-F238E27FC236}">
                <a16:creationId xmlns:a16="http://schemas.microsoft.com/office/drawing/2014/main" id="{EFF6B07E-51CC-4445-9583-12190E81A265}"/>
              </a:ext>
            </a:extLst>
          </p:cNvPr>
          <p:cNvSpPr/>
          <p:nvPr/>
        </p:nvSpPr>
        <p:spPr>
          <a:xfrm>
            <a:off x="7732317" y="4397003"/>
            <a:ext cx="150262" cy="581996"/>
          </a:xfrm>
          <a:custGeom>
            <a:avLst/>
            <a:gdLst/>
            <a:ahLst/>
            <a:cxnLst/>
            <a:rect l="l" t="t" r="r" b="b"/>
            <a:pathLst>
              <a:path w="2851" h="11042" extrusionOk="0">
                <a:moveTo>
                  <a:pt x="0" y="1"/>
                </a:moveTo>
                <a:lnTo>
                  <a:pt x="2491" y="10888"/>
                </a:lnTo>
                <a:cubicBezTo>
                  <a:pt x="2507" y="10990"/>
                  <a:pt x="2589" y="11041"/>
                  <a:pt x="2671" y="11041"/>
                </a:cubicBezTo>
                <a:cubicBezTo>
                  <a:pt x="2753" y="11041"/>
                  <a:pt x="2835" y="10990"/>
                  <a:pt x="2850" y="10888"/>
                </a:cubicBezTo>
                <a:lnTo>
                  <a:pt x="93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2" name="Google Shape;2697;p63">
            <a:extLst>
              <a:ext uri="{FF2B5EF4-FFF2-40B4-BE49-F238E27FC236}">
                <a16:creationId xmlns:a16="http://schemas.microsoft.com/office/drawing/2014/main" id="{4C6166BC-CE06-4B51-8BEF-761B22397908}"/>
              </a:ext>
            </a:extLst>
          </p:cNvPr>
          <p:cNvSpPr/>
          <p:nvPr/>
        </p:nvSpPr>
        <p:spPr>
          <a:xfrm>
            <a:off x="7401110" y="4397003"/>
            <a:ext cx="150262" cy="581996"/>
          </a:xfrm>
          <a:custGeom>
            <a:avLst/>
            <a:gdLst/>
            <a:ahLst/>
            <a:cxnLst/>
            <a:rect l="l" t="t" r="r" b="b"/>
            <a:pathLst>
              <a:path w="2851" h="11042" extrusionOk="0">
                <a:moveTo>
                  <a:pt x="0" y="1"/>
                </a:moveTo>
                <a:lnTo>
                  <a:pt x="2491" y="10888"/>
                </a:lnTo>
                <a:cubicBezTo>
                  <a:pt x="2507" y="10990"/>
                  <a:pt x="2589" y="11041"/>
                  <a:pt x="2671" y="11041"/>
                </a:cubicBezTo>
                <a:cubicBezTo>
                  <a:pt x="2753" y="11041"/>
                  <a:pt x="2835" y="10990"/>
                  <a:pt x="2850" y="10888"/>
                </a:cubicBezTo>
                <a:lnTo>
                  <a:pt x="93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3" name="Google Shape;2698;p63">
            <a:extLst>
              <a:ext uri="{FF2B5EF4-FFF2-40B4-BE49-F238E27FC236}">
                <a16:creationId xmlns:a16="http://schemas.microsoft.com/office/drawing/2014/main" id="{8F12CBF6-0D4F-4D05-991A-D432784A1ADA}"/>
              </a:ext>
            </a:extLst>
          </p:cNvPr>
          <p:cNvSpPr/>
          <p:nvPr/>
        </p:nvSpPr>
        <p:spPr>
          <a:xfrm>
            <a:off x="7059046" y="4397003"/>
            <a:ext cx="150262" cy="581996"/>
          </a:xfrm>
          <a:custGeom>
            <a:avLst/>
            <a:gdLst/>
            <a:ahLst/>
            <a:cxnLst/>
            <a:rect l="l" t="t" r="r" b="b"/>
            <a:pathLst>
              <a:path w="2851" h="11042" extrusionOk="0">
                <a:moveTo>
                  <a:pt x="1928" y="1"/>
                </a:moveTo>
                <a:lnTo>
                  <a:pt x="1" y="10888"/>
                </a:lnTo>
                <a:cubicBezTo>
                  <a:pt x="21" y="10990"/>
                  <a:pt x="103" y="11041"/>
                  <a:pt x="184" y="11041"/>
                </a:cubicBezTo>
                <a:cubicBezTo>
                  <a:pt x="265" y="11041"/>
                  <a:pt x="344" y="10990"/>
                  <a:pt x="360" y="10888"/>
                </a:cubicBezTo>
                <a:lnTo>
                  <a:pt x="2851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4" name="Google Shape;2699;p63">
            <a:extLst>
              <a:ext uri="{FF2B5EF4-FFF2-40B4-BE49-F238E27FC236}">
                <a16:creationId xmlns:a16="http://schemas.microsoft.com/office/drawing/2014/main" id="{85E3C43F-80FF-4596-A17E-F984C1E64A78}"/>
              </a:ext>
            </a:extLst>
          </p:cNvPr>
          <p:cNvSpPr/>
          <p:nvPr/>
        </p:nvSpPr>
        <p:spPr>
          <a:xfrm>
            <a:off x="7468100" y="3942039"/>
            <a:ext cx="493319" cy="440424"/>
          </a:xfrm>
          <a:custGeom>
            <a:avLst/>
            <a:gdLst/>
            <a:ahLst/>
            <a:cxnLst/>
            <a:rect l="l" t="t" r="r" b="b"/>
            <a:pathLst>
              <a:path w="9360" h="8356" extrusionOk="0">
                <a:moveTo>
                  <a:pt x="3383" y="1"/>
                </a:moveTo>
                <a:cubicBezTo>
                  <a:pt x="3066" y="1"/>
                  <a:pt x="2768" y="206"/>
                  <a:pt x="2655" y="514"/>
                </a:cubicBezTo>
                <a:lnTo>
                  <a:pt x="185" y="7310"/>
                </a:lnTo>
                <a:cubicBezTo>
                  <a:pt x="0" y="7823"/>
                  <a:pt x="369" y="8356"/>
                  <a:pt x="913" y="8356"/>
                </a:cubicBezTo>
                <a:lnTo>
                  <a:pt x="5977" y="8356"/>
                </a:lnTo>
                <a:cubicBezTo>
                  <a:pt x="6305" y="8356"/>
                  <a:pt x="6592" y="8151"/>
                  <a:pt x="6705" y="7843"/>
                </a:cubicBezTo>
                <a:lnTo>
                  <a:pt x="9175" y="1047"/>
                </a:lnTo>
                <a:cubicBezTo>
                  <a:pt x="9360" y="534"/>
                  <a:pt x="8991" y="1"/>
                  <a:pt x="844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5" name="Google Shape;2700;p63">
            <a:extLst>
              <a:ext uri="{FF2B5EF4-FFF2-40B4-BE49-F238E27FC236}">
                <a16:creationId xmlns:a16="http://schemas.microsoft.com/office/drawing/2014/main" id="{BB05D1CC-71EB-4467-A072-79DB89E6F6AE}"/>
              </a:ext>
            </a:extLst>
          </p:cNvPr>
          <p:cNvSpPr/>
          <p:nvPr/>
        </p:nvSpPr>
        <p:spPr>
          <a:xfrm>
            <a:off x="7108800" y="4382403"/>
            <a:ext cx="714311" cy="28726"/>
          </a:xfrm>
          <a:custGeom>
            <a:avLst/>
            <a:gdLst/>
            <a:ahLst/>
            <a:cxnLst/>
            <a:rect l="l" t="t" r="r" b="b"/>
            <a:pathLst>
              <a:path w="13553" h="545" extrusionOk="0">
                <a:moveTo>
                  <a:pt x="277" y="1"/>
                </a:moveTo>
                <a:cubicBezTo>
                  <a:pt x="123" y="1"/>
                  <a:pt x="0" y="124"/>
                  <a:pt x="0" y="267"/>
                </a:cubicBezTo>
                <a:cubicBezTo>
                  <a:pt x="0" y="421"/>
                  <a:pt x="123" y="544"/>
                  <a:pt x="277" y="544"/>
                </a:cubicBezTo>
                <a:lnTo>
                  <a:pt x="13276" y="544"/>
                </a:lnTo>
                <a:cubicBezTo>
                  <a:pt x="13430" y="544"/>
                  <a:pt x="13553" y="421"/>
                  <a:pt x="13553" y="267"/>
                </a:cubicBezTo>
                <a:cubicBezTo>
                  <a:pt x="13553" y="124"/>
                  <a:pt x="13430" y="1"/>
                  <a:pt x="1327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6" name="Google Shape;2701;p63">
            <a:extLst>
              <a:ext uri="{FF2B5EF4-FFF2-40B4-BE49-F238E27FC236}">
                <a16:creationId xmlns:a16="http://schemas.microsoft.com/office/drawing/2014/main" id="{5D8DF09E-2EAA-4008-8962-216B5B98FE00}"/>
              </a:ext>
            </a:extLst>
          </p:cNvPr>
          <p:cNvSpPr/>
          <p:nvPr/>
        </p:nvSpPr>
        <p:spPr>
          <a:xfrm>
            <a:off x="7517802" y="4382403"/>
            <a:ext cx="305320" cy="28726"/>
          </a:xfrm>
          <a:custGeom>
            <a:avLst/>
            <a:gdLst/>
            <a:ahLst/>
            <a:cxnLst/>
            <a:rect l="l" t="t" r="r" b="b"/>
            <a:pathLst>
              <a:path w="5793" h="545" extrusionOk="0">
                <a:moveTo>
                  <a:pt x="277" y="1"/>
                </a:moveTo>
                <a:cubicBezTo>
                  <a:pt x="124" y="1"/>
                  <a:pt x="0" y="124"/>
                  <a:pt x="0" y="267"/>
                </a:cubicBezTo>
                <a:cubicBezTo>
                  <a:pt x="0" y="421"/>
                  <a:pt x="124" y="544"/>
                  <a:pt x="277" y="544"/>
                </a:cubicBezTo>
                <a:lnTo>
                  <a:pt x="5516" y="544"/>
                </a:lnTo>
                <a:cubicBezTo>
                  <a:pt x="5670" y="544"/>
                  <a:pt x="5793" y="421"/>
                  <a:pt x="5793" y="267"/>
                </a:cubicBezTo>
                <a:cubicBezTo>
                  <a:pt x="5793" y="124"/>
                  <a:pt x="5670" y="1"/>
                  <a:pt x="55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2702;p63">
            <a:extLst>
              <a:ext uri="{FF2B5EF4-FFF2-40B4-BE49-F238E27FC236}">
                <a16:creationId xmlns:a16="http://schemas.microsoft.com/office/drawing/2014/main" id="{5D918FCA-BF8E-471B-8F79-9BC76DD9438C}"/>
              </a:ext>
            </a:extLst>
          </p:cNvPr>
          <p:cNvSpPr/>
          <p:nvPr/>
        </p:nvSpPr>
        <p:spPr>
          <a:xfrm>
            <a:off x="7368696" y="4397003"/>
            <a:ext cx="150209" cy="581996"/>
          </a:xfrm>
          <a:custGeom>
            <a:avLst/>
            <a:gdLst/>
            <a:ahLst/>
            <a:cxnLst/>
            <a:rect l="l" t="t" r="r" b="b"/>
            <a:pathLst>
              <a:path w="2850" h="11042" extrusionOk="0">
                <a:moveTo>
                  <a:pt x="1927" y="1"/>
                </a:moveTo>
                <a:lnTo>
                  <a:pt x="0" y="10888"/>
                </a:lnTo>
                <a:cubicBezTo>
                  <a:pt x="15" y="10990"/>
                  <a:pt x="97" y="11041"/>
                  <a:pt x="181" y="11041"/>
                </a:cubicBezTo>
                <a:cubicBezTo>
                  <a:pt x="264" y="11041"/>
                  <a:pt x="349" y="10990"/>
                  <a:pt x="369" y="10888"/>
                </a:cubicBezTo>
                <a:lnTo>
                  <a:pt x="285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2703;p63">
            <a:extLst>
              <a:ext uri="{FF2B5EF4-FFF2-40B4-BE49-F238E27FC236}">
                <a16:creationId xmlns:a16="http://schemas.microsoft.com/office/drawing/2014/main" id="{BC0CAC24-7D39-485A-B5F7-21DA1AEBB6FF}"/>
              </a:ext>
            </a:extLst>
          </p:cNvPr>
          <p:cNvSpPr/>
          <p:nvPr/>
        </p:nvSpPr>
        <p:spPr>
          <a:xfrm>
            <a:off x="7516695" y="3541469"/>
            <a:ext cx="301051" cy="312766"/>
          </a:xfrm>
          <a:custGeom>
            <a:avLst/>
            <a:gdLst/>
            <a:ahLst/>
            <a:cxnLst/>
            <a:rect l="l" t="t" r="r" b="b"/>
            <a:pathLst>
              <a:path w="5712" h="5934" extrusionOk="0">
                <a:moveTo>
                  <a:pt x="2819" y="0"/>
                </a:moveTo>
                <a:cubicBezTo>
                  <a:pt x="2414" y="0"/>
                  <a:pt x="2050" y="175"/>
                  <a:pt x="1703" y="599"/>
                </a:cubicBezTo>
                <a:cubicBezTo>
                  <a:pt x="1252" y="630"/>
                  <a:pt x="903" y="999"/>
                  <a:pt x="893" y="1440"/>
                </a:cubicBezTo>
                <a:cubicBezTo>
                  <a:pt x="831" y="2250"/>
                  <a:pt x="975" y="2670"/>
                  <a:pt x="626" y="3480"/>
                </a:cubicBezTo>
                <a:cubicBezTo>
                  <a:pt x="278" y="4290"/>
                  <a:pt x="1" y="5387"/>
                  <a:pt x="1457" y="5479"/>
                </a:cubicBezTo>
                <a:cubicBezTo>
                  <a:pt x="2912" y="5581"/>
                  <a:pt x="3363" y="5520"/>
                  <a:pt x="3815" y="5868"/>
                </a:cubicBezTo>
                <a:cubicBezTo>
                  <a:pt x="3872" y="5913"/>
                  <a:pt x="3948" y="5933"/>
                  <a:pt x="4036" y="5933"/>
                </a:cubicBezTo>
                <a:cubicBezTo>
                  <a:pt x="4619" y="5933"/>
                  <a:pt x="5712" y="5029"/>
                  <a:pt x="5239" y="4218"/>
                </a:cubicBezTo>
                <a:cubicBezTo>
                  <a:pt x="4696" y="3285"/>
                  <a:pt x="4481" y="2752"/>
                  <a:pt x="4706" y="2024"/>
                </a:cubicBezTo>
                <a:cubicBezTo>
                  <a:pt x="4932" y="1307"/>
                  <a:pt x="4460" y="517"/>
                  <a:pt x="3589" y="169"/>
                </a:cubicBezTo>
                <a:cubicBezTo>
                  <a:pt x="3314" y="62"/>
                  <a:pt x="3059" y="0"/>
                  <a:pt x="28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2704;p63">
            <a:extLst>
              <a:ext uri="{FF2B5EF4-FFF2-40B4-BE49-F238E27FC236}">
                <a16:creationId xmlns:a16="http://schemas.microsoft.com/office/drawing/2014/main" id="{864CACAB-68FF-496C-807E-F775053025BE}"/>
              </a:ext>
            </a:extLst>
          </p:cNvPr>
          <p:cNvSpPr/>
          <p:nvPr/>
        </p:nvSpPr>
        <p:spPr>
          <a:xfrm>
            <a:off x="7320575" y="3793934"/>
            <a:ext cx="276701" cy="310816"/>
          </a:xfrm>
          <a:custGeom>
            <a:avLst/>
            <a:gdLst/>
            <a:ahLst/>
            <a:cxnLst/>
            <a:rect l="l" t="t" r="r" b="b"/>
            <a:pathLst>
              <a:path w="5250" h="5897" extrusionOk="0">
                <a:moveTo>
                  <a:pt x="4652" y="0"/>
                </a:moveTo>
                <a:cubicBezTo>
                  <a:pt x="4598" y="0"/>
                  <a:pt x="4538" y="13"/>
                  <a:pt x="4470" y="43"/>
                </a:cubicBezTo>
                <a:cubicBezTo>
                  <a:pt x="4009" y="248"/>
                  <a:pt x="3794" y="1263"/>
                  <a:pt x="3660" y="1653"/>
                </a:cubicBezTo>
                <a:cubicBezTo>
                  <a:pt x="3291" y="2790"/>
                  <a:pt x="2922" y="4605"/>
                  <a:pt x="2922" y="4605"/>
                </a:cubicBezTo>
                <a:lnTo>
                  <a:pt x="1" y="4953"/>
                </a:lnTo>
                <a:lnTo>
                  <a:pt x="1" y="5897"/>
                </a:lnTo>
                <a:cubicBezTo>
                  <a:pt x="1" y="5897"/>
                  <a:pt x="3322" y="5897"/>
                  <a:pt x="3609" y="5681"/>
                </a:cubicBezTo>
                <a:cubicBezTo>
                  <a:pt x="4081" y="5333"/>
                  <a:pt x="4245" y="4728"/>
                  <a:pt x="4747" y="2903"/>
                </a:cubicBezTo>
                <a:cubicBezTo>
                  <a:pt x="5249" y="1078"/>
                  <a:pt x="5044" y="433"/>
                  <a:pt x="5044" y="433"/>
                </a:cubicBezTo>
                <a:cubicBezTo>
                  <a:pt x="5044" y="433"/>
                  <a:pt x="4962" y="0"/>
                  <a:pt x="465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2705;p63">
            <a:extLst>
              <a:ext uri="{FF2B5EF4-FFF2-40B4-BE49-F238E27FC236}">
                <a16:creationId xmlns:a16="http://schemas.microsoft.com/office/drawing/2014/main" id="{F4467F9A-4074-485C-87B7-CC3D5CA387E9}"/>
              </a:ext>
            </a:extLst>
          </p:cNvPr>
          <p:cNvSpPr/>
          <p:nvPr/>
        </p:nvSpPr>
        <p:spPr>
          <a:xfrm>
            <a:off x="7511319" y="3779861"/>
            <a:ext cx="304793" cy="389719"/>
          </a:xfrm>
          <a:custGeom>
            <a:avLst/>
            <a:gdLst/>
            <a:ahLst/>
            <a:cxnLst/>
            <a:rect l="l" t="t" r="r" b="b"/>
            <a:pathLst>
              <a:path w="5783" h="7394" extrusionOk="0">
                <a:moveTo>
                  <a:pt x="2570" y="0"/>
                </a:moveTo>
                <a:cubicBezTo>
                  <a:pt x="2141" y="0"/>
                  <a:pt x="1063" y="33"/>
                  <a:pt x="810" y="351"/>
                </a:cubicBezTo>
                <a:cubicBezTo>
                  <a:pt x="482" y="741"/>
                  <a:pt x="226" y="2176"/>
                  <a:pt x="52" y="2832"/>
                </a:cubicBezTo>
                <a:cubicBezTo>
                  <a:pt x="11" y="2945"/>
                  <a:pt x="0" y="3068"/>
                  <a:pt x="0" y="3201"/>
                </a:cubicBezTo>
                <a:cubicBezTo>
                  <a:pt x="0" y="3693"/>
                  <a:pt x="267" y="4144"/>
                  <a:pt x="575" y="4626"/>
                </a:cubicBezTo>
                <a:cubicBezTo>
                  <a:pt x="636" y="4739"/>
                  <a:pt x="687" y="4872"/>
                  <a:pt x="708" y="5005"/>
                </a:cubicBezTo>
                <a:cubicBezTo>
                  <a:pt x="903" y="5846"/>
                  <a:pt x="780" y="7394"/>
                  <a:pt x="780" y="7394"/>
                </a:cubicBezTo>
                <a:lnTo>
                  <a:pt x="4655" y="7394"/>
                </a:lnTo>
                <a:cubicBezTo>
                  <a:pt x="4655" y="7394"/>
                  <a:pt x="5034" y="4862"/>
                  <a:pt x="5167" y="3826"/>
                </a:cubicBezTo>
                <a:cubicBezTo>
                  <a:pt x="5270" y="3047"/>
                  <a:pt x="5782" y="1714"/>
                  <a:pt x="5741" y="915"/>
                </a:cubicBezTo>
                <a:cubicBezTo>
                  <a:pt x="5731" y="669"/>
                  <a:pt x="5659" y="454"/>
                  <a:pt x="5495" y="361"/>
                </a:cubicBezTo>
                <a:cubicBezTo>
                  <a:pt x="4860" y="2"/>
                  <a:pt x="2748" y="2"/>
                  <a:pt x="2748" y="2"/>
                </a:cubicBezTo>
                <a:cubicBezTo>
                  <a:pt x="2748" y="2"/>
                  <a:pt x="2680" y="0"/>
                  <a:pt x="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2706;p63">
            <a:extLst>
              <a:ext uri="{FF2B5EF4-FFF2-40B4-BE49-F238E27FC236}">
                <a16:creationId xmlns:a16="http://schemas.microsoft.com/office/drawing/2014/main" id="{5ED15603-FC9A-4E46-B977-7D398EDA954F}"/>
              </a:ext>
            </a:extLst>
          </p:cNvPr>
          <p:cNvSpPr/>
          <p:nvPr/>
        </p:nvSpPr>
        <p:spPr>
          <a:xfrm>
            <a:off x="7511319" y="3948522"/>
            <a:ext cx="239386" cy="95190"/>
          </a:xfrm>
          <a:custGeom>
            <a:avLst/>
            <a:gdLst/>
            <a:ahLst/>
            <a:cxnLst/>
            <a:rect l="l" t="t" r="r" b="b"/>
            <a:pathLst>
              <a:path w="4542" h="1806" extrusionOk="0">
                <a:moveTo>
                  <a:pt x="0" y="1"/>
                </a:moveTo>
                <a:cubicBezTo>
                  <a:pt x="0" y="493"/>
                  <a:pt x="277" y="944"/>
                  <a:pt x="575" y="1426"/>
                </a:cubicBezTo>
                <a:cubicBezTo>
                  <a:pt x="636" y="1539"/>
                  <a:pt x="687" y="1672"/>
                  <a:pt x="708" y="1805"/>
                </a:cubicBezTo>
                <a:cubicBezTo>
                  <a:pt x="1589" y="1200"/>
                  <a:pt x="4541" y="965"/>
                  <a:pt x="4542" y="965"/>
                </a:cubicBezTo>
                <a:lnTo>
                  <a:pt x="4542" y="965"/>
                </a:lnTo>
                <a:cubicBezTo>
                  <a:pt x="4542" y="965"/>
                  <a:pt x="4305" y="978"/>
                  <a:pt x="3543" y="978"/>
                </a:cubicBezTo>
                <a:cubicBezTo>
                  <a:pt x="3161" y="978"/>
                  <a:pt x="2649" y="975"/>
                  <a:pt x="1969" y="965"/>
                </a:cubicBezTo>
                <a:cubicBezTo>
                  <a:pt x="698" y="944"/>
                  <a:pt x="195" y="401"/>
                  <a:pt x="0" y="1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2707;p63">
            <a:extLst>
              <a:ext uri="{FF2B5EF4-FFF2-40B4-BE49-F238E27FC236}">
                <a16:creationId xmlns:a16="http://schemas.microsoft.com/office/drawing/2014/main" id="{DD905ED7-EEB5-454D-B3A7-D4F51BBF099B}"/>
              </a:ext>
            </a:extLst>
          </p:cNvPr>
          <p:cNvSpPr/>
          <p:nvPr/>
        </p:nvSpPr>
        <p:spPr>
          <a:xfrm>
            <a:off x="7756615" y="3828615"/>
            <a:ext cx="59504" cy="340965"/>
          </a:xfrm>
          <a:custGeom>
            <a:avLst/>
            <a:gdLst/>
            <a:ahLst/>
            <a:cxnLst/>
            <a:rect l="l" t="t" r="r" b="b"/>
            <a:pathLst>
              <a:path w="1129" h="6469" extrusionOk="0">
                <a:moveTo>
                  <a:pt x="1087" y="0"/>
                </a:moveTo>
                <a:lnTo>
                  <a:pt x="185" y="492"/>
                </a:lnTo>
                <a:lnTo>
                  <a:pt x="1" y="6469"/>
                </a:lnTo>
                <a:cubicBezTo>
                  <a:pt x="1" y="6469"/>
                  <a:pt x="380" y="3937"/>
                  <a:pt x="513" y="2901"/>
                </a:cubicBezTo>
                <a:cubicBezTo>
                  <a:pt x="616" y="2122"/>
                  <a:pt x="1128" y="789"/>
                  <a:pt x="1087" y="0"/>
                </a:cubicBezTo>
                <a:close/>
              </a:path>
            </a:pathLst>
          </a:custGeom>
          <a:solidFill>
            <a:srgbClr val="FF7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2708;p63">
            <a:extLst>
              <a:ext uri="{FF2B5EF4-FFF2-40B4-BE49-F238E27FC236}">
                <a16:creationId xmlns:a16="http://schemas.microsoft.com/office/drawing/2014/main" id="{FDA25103-EC2A-42CA-A823-28F24A412F2B}"/>
              </a:ext>
            </a:extLst>
          </p:cNvPr>
          <p:cNvSpPr/>
          <p:nvPr/>
        </p:nvSpPr>
        <p:spPr>
          <a:xfrm>
            <a:off x="7476217" y="4055411"/>
            <a:ext cx="229109" cy="49334"/>
          </a:xfrm>
          <a:custGeom>
            <a:avLst/>
            <a:gdLst/>
            <a:ahLst/>
            <a:cxnLst/>
            <a:rect l="l" t="t" r="r" b="b"/>
            <a:pathLst>
              <a:path w="4347" h="936" extrusionOk="0">
                <a:moveTo>
                  <a:pt x="998" y="0"/>
                </a:moveTo>
                <a:cubicBezTo>
                  <a:pt x="530" y="0"/>
                  <a:pt x="118" y="473"/>
                  <a:pt x="0" y="936"/>
                </a:cubicBezTo>
                <a:lnTo>
                  <a:pt x="4275" y="936"/>
                </a:lnTo>
                <a:lnTo>
                  <a:pt x="4347" y="115"/>
                </a:lnTo>
                <a:lnTo>
                  <a:pt x="4347" y="115"/>
                </a:lnTo>
                <a:cubicBezTo>
                  <a:pt x="4346" y="116"/>
                  <a:pt x="2501" y="187"/>
                  <a:pt x="1917" y="218"/>
                </a:cubicBezTo>
                <a:cubicBezTo>
                  <a:pt x="1640" y="115"/>
                  <a:pt x="1353" y="44"/>
                  <a:pt x="1056" y="3"/>
                </a:cubicBezTo>
                <a:cubicBezTo>
                  <a:pt x="1037" y="1"/>
                  <a:pt x="1017" y="0"/>
                  <a:pt x="998" y="0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2709;p63">
            <a:extLst>
              <a:ext uri="{FF2B5EF4-FFF2-40B4-BE49-F238E27FC236}">
                <a16:creationId xmlns:a16="http://schemas.microsoft.com/office/drawing/2014/main" id="{31AF2785-2430-4027-9DD9-023976A65141}"/>
              </a:ext>
            </a:extLst>
          </p:cNvPr>
          <p:cNvSpPr/>
          <p:nvPr/>
        </p:nvSpPr>
        <p:spPr>
          <a:xfrm>
            <a:off x="7698269" y="3809060"/>
            <a:ext cx="203230" cy="301118"/>
          </a:xfrm>
          <a:custGeom>
            <a:avLst/>
            <a:gdLst/>
            <a:ahLst/>
            <a:cxnLst/>
            <a:rect l="l" t="t" r="r" b="b"/>
            <a:pathLst>
              <a:path w="3856" h="5713" extrusionOk="0">
                <a:moveTo>
                  <a:pt x="2008" y="0"/>
                </a:moveTo>
                <a:cubicBezTo>
                  <a:pt x="1907" y="0"/>
                  <a:pt x="1728" y="25"/>
                  <a:pt x="1456" y="146"/>
                </a:cubicBezTo>
                <a:cubicBezTo>
                  <a:pt x="995" y="340"/>
                  <a:pt x="1097" y="1499"/>
                  <a:pt x="1231" y="1868"/>
                </a:cubicBezTo>
                <a:cubicBezTo>
                  <a:pt x="1364" y="2247"/>
                  <a:pt x="2184" y="4318"/>
                  <a:pt x="2184" y="4318"/>
                </a:cubicBezTo>
                <a:lnTo>
                  <a:pt x="0" y="4677"/>
                </a:lnTo>
                <a:lnTo>
                  <a:pt x="72" y="5681"/>
                </a:lnTo>
                <a:cubicBezTo>
                  <a:pt x="72" y="5681"/>
                  <a:pt x="650" y="5712"/>
                  <a:pt x="1328" y="5712"/>
                </a:cubicBezTo>
                <a:cubicBezTo>
                  <a:pt x="2165" y="5712"/>
                  <a:pt x="3155" y="5665"/>
                  <a:pt x="3404" y="5456"/>
                </a:cubicBezTo>
                <a:cubicBezTo>
                  <a:pt x="3855" y="5087"/>
                  <a:pt x="3363" y="3723"/>
                  <a:pt x="3014" y="2370"/>
                </a:cubicBezTo>
                <a:cubicBezTo>
                  <a:pt x="2789" y="1560"/>
                  <a:pt x="2492" y="761"/>
                  <a:pt x="2112" y="12"/>
                </a:cubicBezTo>
                <a:cubicBezTo>
                  <a:pt x="2112" y="12"/>
                  <a:pt x="2079" y="0"/>
                  <a:pt x="20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2710;p63">
            <a:extLst>
              <a:ext uri="{FF2B5EF4-FFF2-40B4-BE49-F238E27FC236}">
                <a16:creationId xmlns:a16="http://schemas.microsoft.com/office/drawing/2014/main" id="{CFF7396E-AF01-4FE6-B06A-045656CFE5D7}"/>
              </a:ext>
            </a:extLst>
          </p:cNvPr>
          <p:cNvSpPr/>
          <p:nvPr/>
        </p:nvSpPr>
        <p:spPr>
          <a:xfrm>
            <a:off x="7213581" y="4868148"/>
            <a:ext cx="42744" cy="55712"/>
          </a:xfrm>
          <a:custGeom>
            <a:avLst/>
            <a:gdLst/>
            <a:ahLst/>
            <a:cxnLst/>
            <a:rect l="l" t="t" r="r" b="b"/>
            <a:pathLst>
              <a:path w="811" h="1057" extrusionOk="0">
                <a:moveTo>
                  <a:pt x="811" y="1"/>
                </a:moveTo>
                <a:lnTo>
                  <a:pt x="1" y="83"/>
                </a:lnTo>
                <a:lnTo>
                  <a:pt x="83" y="1057"/>
                </a:lnTo>
                <a:lnTo>
                  <a:pt x="749" y="1057"/>
                </a:lnTo>
                <a:lnTo>
                  <a:pt x="811" y="1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2711;p63">
            <a:extLst>
              <a:ext uri="{FF2B5EF4-FFF2-40B4-BE49-F238E27FC236}">
                <a16:creationId xmlns:a16="http://schemas.microsoft.com/office/drawing/2014/main" id="{2B7E410B-46B8-4FC9-B1C9-47956640D424}"/>
              </a:ext>
            </a:extLst>
          </p:cNvPr>
          <p:cNvSpPr/>
          <p:nvPr/>
        </p:nvSpPr>
        <p:spPr>
          <a:xfrm>
            <a:off x="7113649" y="4923806"/>
            <a:ext cx="152423" cy="56292"/>
          </a:xfrm>
          <a:custGeom>
            <a:avLst/>
            <a:gdLst/>
            <a:ahLst/>
            <a:cxnLst/>
            <a:rect l="l" t="t" r="r" b="b"/>
            <a:pathLst>
              <a:path w="2892" h="1068" extrusionOk="0">
                <a:moveTo>
                  <a:pt x="1979" y="1"/>
                </a:moveTo>
                <a:cubicBezTo>
                  <a:pt x="1466" y="257"/>
                  <a:pt x="933" y="462"/>
                  <a:pt x="380" y="616"/>
                </a:cubicBezTo>
                <a:cubicBezTo>
                  <a:pt x="287" y="647"/>
                  <a:pt x="205" y="688"/>
                  <a:pt x="123" y="749"/>
                </a:cubicBezTo>
                <a:cubicBezTo>
                  <a:pt x="0" y="862"/>
                  <a:pt x="72" y="1067"/>
                  <a:pt x="236" y="1067"/>
                </a:cubicBezTo>
                <a:lnTo>
                  <a:pt x="1210" y="1067"/>
                </a:lnTo>
                <a:cubicBezTo>
                  <a:pt x="1340" y="1067"/>
                  <a:pt x="1463" y="1067"/>
                  <a:pt x="1578" y="1067"/>
                </a:cubicBezTo>
                <a:cubicBezTo>
                  <a:pt x="2330" y="1067"/>
                  <a:pt x="2774" y="1052"/>
                  <a:pt x="2809" y="821"/>
                </a:cubicBezTo>
                <a:cubicBezTo>
                  <a:pt x="2891" y="257"/>
                  <a:pt x="2645" y="1"/>
                  <a:pt x="264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2712;p63">
            <a:extLst>
              <a:ext uri="{FF2B5EF4-FFF2-40B4-BE49-F238E27FC236}">
                <a16:creationId xmlns:a16="http://schemas.microsoft.com/office/drawing/2014/main" id="{790F16AC-3506-451F-A496-01DBA20E5FBC}"/>
              </a:ext>
            </a:extLst>
          </p:cNvPr>
          <p:cNvSpPr/>
          <p:nvPr/>
        </p:nvSpPr>
        <p:spPr>
          <a:xfrm>
            <a:off x="7090406" y="4169521"/>
            <a:ext cx="615436" cy="740857"/>
          </a:xfrm>
          <a:custGeom>
            <a:avLst/>
            <a:gdLst/>
            <a:ahLst/>
            <a:cxnLst/>
            <a:rect l="l" t="t" r="r" b="b"/>
            <a:pathLst>
              <a:path w="11677" h="14056" extrusionOk="0">
                <a:moveTo>
                  <a:pt x="8776" y="1"/>
                </a:moveTo>
                <a:cubicBezTo>
                  <a:pt x="8776" y="1"/>
                  <a:pt x="2963" y="1498"/>
                  <a:pt x="1436" y="2225"/>
                </a:cubicBezTo>
                <a:cubicBezTo>
                  <a:pt x="1" y="2912"/>
                  <a:pt x="749" y="4214"/>
                  <a:pt x="1251" y="7525"/>
                </a:cubicBezTo>
                <a:cubicBezTo>
                  <a:pt x="1579" y="9658"/>
                  <a:pt x="2348" y="14056"/>
                  <a:pt x="2348" y="14056"/>
                </a:cubicBezTo>
                <a:lnTo>
                  <a:pt x="3220" y="14056"/>
                </a:lnTo>
                <a:cubicBezTo>
                  <a:pt x="3363" y="9822"/>
                  <a:pt x="3845" y="6685"/>
                  <a:pt x="3281" y="4839"/>
                </a:cubicBezTo>
                <a:cubicBezTo>
                  <a:pt x="3035" y="4060"/>
                  <a:pt x="3230" y="4050"/>
                  <a:pt x="3640" y="4040"/>
                </a:cubicBezTo>
                <a:cubicBezTo>
                  <a:pt x="3814" y="4033"/>
                  <a:pt x="4283" y="4031"/>
                  <a:pt x="4906" y="4031"/>
                </a:cubicBezTo>
                <a:cubicBezTo>
                  <a:pt x="6150" y="4031"/>
                  <a:pt x="8007" y="4040"/>
                  <a:pt x="9340" y="4040"/>
                </a:cubicBezTo>
                <a:cubicBezTo>
                  <a:pt x="10795" y="4040"/>
                  <a:pt x="11421" y="3322"/>
                  <a:pt x="11523" y="2594"/>
                </a:cubicBezTo>
                <a:cubicBezTo>
                  <a:pt x="11677" y="1477"/>
                  <a:pt x="10898" y="339"/>
                  <a:pt x="1090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2713;p63">
            <a:extLst>
              <a:ext uri="{FF2B5EF4-FFF2-40B4-BE49-F238E27FC236}">
                <a16:creationId xmlns:a16="http://schemas.microsoft.com/office/drawing/2014/main" id="{90DD5B92-8C4D-4EB4-9A3F-2EFBC921998E}"/>
              </a:ext>
            </a:extLst>
          </p:cNvPr>
          <p:cNvSpPr/>
          <p:nvPr/>
        </p:nvSpPr>
        <p:spPr>
          <a:xfrm>
            <a:off x="7312458" y="4868148"/>
            <a:ext cx="42744" cy="55712"/>
          </a:xfrm>
          <a:custGeom>
            <a:avLst/>
            <a:gdLst/>
            <a:ahLst/>
            <a:cxnLst/>
            <a:rect l="l" t="t" r="r" b="b"/>
            <a:pathLst>
              <a:path w="811" h="1057" extrusionOk="0">
                <a:moveTo>
                  <a:pt x="811" y="1"/>
                </a:moveTo>
                <a:lnTo>
                  <a:pt x="1" y="83"/>
                </a:lnTo>
                <a:lnTo>
                  <a:pt x="93" y="1057"/>
                </a:lnTo>
                <a:lnTo>
                  <a:pt x="749" y="1057"/>
                </a:lnTo>
                <a:lnTo>
                  <a:pt x="811" y="1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2714;p63">
            <a:extLst>
              <a:ext uri="{FF2B5EF4-FFF2-40B4-BE49-F238E27FC236}">
                <a16:creationId xmlns:a16="http://schemas.microsoft.com/office/drawing/2014/main" id="{8E686542-DC0E-4B16-AAAF-63AB4D1F7B6C}"/>
              </a:ext>
            </a:extLst>
          </p:cNvPr>
          <p:cNvSpPr/>
          <p:nvPr/>
        </p:nvSpPr>
        <p:spPr>
          <a:xfrm>
            <a:off x="7212527" y="4923806"/>
            <a:ext cx="152423" cy="56292"/>
          </a:xfrm>
          <a:custGeom>
            <a:avLst/>
            <a:gdLst/>
            <a:ahLst/>
            <a:cxnLst/>
            <a:rect l="l" t="t" r="r" b="b"/>
            <a:pathLst>
              <a:path w="2892" h="1068" extrusionOk="0">
                <a:moveTo>
                  <a:pt x="1979" y="1"/>
                </a:moveTo>
                <a:cubicBezTo>
                  <a:pt x="1466" y="257"/>
                  <a:pt x="933" y="462"/>
                  <a:pt x="380" y="616"/>
                </a:cubicBezTo>
                <a:cubicBezTo>
                  <a:pt x="287" y="647"/>
                  <a:pt x="205" y="688"/>
                  <a:pt x="123" y="749"/>
                </a:cubicBezTo>
                <a:cubicBezTo>
                  <a:pt x="0" y="862"/>
                  <a:pt x="72" y="1067"/>
                  <a:pt x="246" y="1067"/>
                </a:cubicBezTo>
                <a:lnTo>
                  <a:pt x="1210" y="1067"/>
                </a:lnTo>
                <a:cubicBezTo>
                  <a:pt x="1341" y="1067"/>
                  <a:pt x="1465" y="1067"/>
                  <a:pt x="1582" y="1067"/>
                </a:cubicBezTo>
                <a:cubicBezTo>
                  <a:pt x="2338" y="1067"/>
                  <a:pt x="2774" y="1052"/>
                  <a:pt x="2809" y="821"/>
                </a:cubicBezTo>
                <a:cubicBezTo>
                  <a:pt x="2891" y="257"/>
                  <a:pt x="2645" y="1"/>
                  <a:pt x="264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2715;p63">
            <a:extLst>
              <a:ext uri="{FF2B5EF4-FFF2-40B4-BE49-F238E27FC236}">
                <a16:creationId xmlns:a16="http://schemas.microsoft.com/office/drawing/2014/main" id="{D3AA86CF-3CF3-470D-9B54-984FF33DE40B}"/>
              </a:ext>
            </a:extLst>
          </p:cNvPr>
          <p:cNvSpPr/>
          <p:nvPr/>
        </p:nvSpPr>
        <p:spPr>
          <a:xfrm>
            <a:off x="7181746" y="4169521"/>
            <a:ext cx="615436" cy="740857"/>
          </a:xfrm>
          <a:custGeom>
            <a:avLst/>
            <a:gdLst/>
            <a:ahLst/>
            <a:cxnLst/>
            <a:rect l="l" t="t" r="r" b="b"/>
            <a:pathLst>
              <a:path w="11677" h="14056" extrusionOk="0">
                <a:moveTo>
                  <a:pt x="8345" y="1"/>
                </a:moveTo>
                <a:cubicBezTo>
                  <a:pt x="8345" y="1"/>
                  <a:pt x="2963" y="1498"/>
                  <a:pt x="1446" y="2225"/>
                </a:cubicBezTo>
                <a:cubicBezTo>
                  <a:pt x="0" y="2912"/>
                  <a:pt x="759" y="4214"/>
                  <a:pt x="1251" y="7525"/>
                </a:cubicBezTo>
                <a:cubicBezTo>
                  <a:pt x="1579" y="9658"/>
                  <a:pt x="2440" y="14056"/>
                  <a:pt x="2440" y="14056"/>
                </a:cubicBezTo>
                <a:lnTo>
                  <a:pt x="3311" y="14056"/>
                </a:lnTo>
                <a:cubicBezTo>
                  <a:pt x="3598" y="9852"/>
                  <a:pt x="3855" y="6685"/>
                  <a:pt x="3281" y="4839"/>
                </a:cubicBezTo>
                <a:cubicBezTo>
                  <a:pt x="3034" y="4060"/>
                  <a:pt x="3240" y="4040"/>
                  <a:pt x="3650" y="4040"/>
                </a:cubicBezTo>
                <a:lnTo>
                  <a:pt x="9339" y="4040"/>
                </a:lnTo>
                <a:cubicBezTo>
                  <a:pt x="10795" y="4040"/>
                  <a:pt x="11420" y="3322"/>
                  <a:pt x="11523" y="2594"/>
                </a:cubicBezTo>
                <a:cubicBezTo>
                  <a:pt x="11677" y="1477"/>
                  <a:pt x="10908" y="339"/>
                  <a:pt x="1090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1" name="Google Shape;2716;p63">
            <a:extLst>
              <a:ext uri="{FF2B5EF4-FFF2-40B4-BE49-F238E27FC236}">
                <a16:creationId xmlns:a16="http://schemas.microsoft.com/office/drawing/2014/main" id="{71D1D49A-6EC4-41CB-AA59-E7762EA11ACE}"/>
              </a:ext>
            </a:extLst>
          </p:cNvPr>
          <p:cNvSpPr/>
          <p:nvPr/>
        </p:nvSpPr>
        <p:spPr>
          <a:xfrm>
            <a:off x="7599919" y="3779808"/>
            <a:ext cx="115160" cy="71524"/>
          </a:xfrm>
          <a:custGeom>
            <a:avLst/>
            <a:gdLst/>
            <a:ahLst/>
            <a:cxnLst/>
            <a:rect l="l" t="t" r="r" b="b"/>
            <a:pathLst>
              <a:path w="2185" h="1357" extrusionOk="0">
                <a:moveTo>
                  <a:pt x="1094" y="1"/>
                </a:moveTo>
                <a:cubicBezTo>
                  <a:pt x="731" y="1"/>
                  <a:pt x="370" y="19"/>
                  <a:pt x="11" y="55"/>
                </a:cubicBezTo>
                <a:cubicBezTo>
                  <a:pt x="11" y="55"/>
                  <a:pt x="1" y="875"/>
                  <a:pt x="565" y="1357"/>
                </a:cubicBezTo>
                <a:cubicBezTo>
                  <a:pt x="565" y="1357"/>
                  <a:pt x="1754" y="793"/>
                  <a:pt x="2184" y="55"/>
                </a:cubicBezTo>
                <a:cubicBezTo>
                  <a:pt x="1820" y="19"/>
                  <a:pt x="1456" y="1"/>
                  <a:pt x="1094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2717;p63">
            <a:extLst>
              <a:ext uri="{FF2B5EF4-FFF2-40B4-BE49-F238E27FC236}">
                <a16:creationId xmlns:a16="http://schemas.microsoft.com/office/drawing/2014/main" id="{B850788B-0E1C-44E1-9A6D-1742F7C9326A}"/>
              </a:ext>
            </a:extLst>
          </p:cNvPr>
          <p:cNvSpPr/>
          <p:nvPr/>
        </p:nvSpPr>
        <p:spPr>
          <a:xfrm>
            <a:off x="7613411" y="3709181"/>
            <a:ext cx="89230" cy="86493"/>
          </a:xfrm>
          <a:custGeom>
            <a:avLst/>
            <a:gdLst/>
            <a:ahLst/>
            <a:cxnLst/>
            <a:rect l="l" t="t" r="r" b="b"/>
            <a:pathLst>
              <a:path w="1693" h="1641" extrusionOk="0">
                <a:moveTo>
                  <a:pt x="329" y="1"/>
                </a:moveTo>
                <a:cubicBezTo>
                  <a:pt x="329" y="1"/>
                  <a:pt x="288" y="646"/>
                  <a:pt x="288" y="995"/>
                </a:cubicBezTo>
                <a:cubicBezTo>
                  <a:pt x="309" y="1179"/>
                  <a:pt x="175" y="1343"/>
                  <a:pt x="1" y="1364"/>
                </a:cubicBezTo>
                <a:cubicBezTo>
                  <a:pt x="84" y="1583"/>
                  <a:pt x="467" y="1640"/>
                  <a:pt x="849" y="1640"/>
                </a:cubicBezTo>
                <a:cubicBezTo>
                  <a:pt x="1272" y="1640"/>
                  <a:pt x="1692" y="1569"/>
                  <a:pt x="1692" y="1569"/>
                </a:cubicBezTo>
                <a:lnTo>
                  <a:pt x="1518" y="1374"/>
                </a:lnTo>
                <a:cubicBezTo>
                  <a:pt x="1334" y="1169"/>
                  <a:pt x="1426" y="93"/>
                  <a:pt x="1426" y="93"/>
                </a:cubicBezTo>
                <a:lnTo>
                  <a:pt x="329" y="1"/>
                </a:ln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2718;p63">
            <a:extLst>
              <a:ext uri="{FF2B5EF4-FFF2-40B4-BE49-F238E27FC236}">
                <a16:creationId xmlns:a16="http://schemas.microsoft.com/office/drawing/2014/main" id="{EDA127DD-3E24-4C91-808A-D956C2E2CC04}"/>
              </a:ext>
            </a:extLst>
          </p:cNvPr>
          <p:cNvSpPr/>
          <p:nvPr/>
        </p:nvSpPr>
        <p:spPr>
          <a:xfrm>
            <a:off x="7628591" y="3714030"/>
            <a:ext cx="59978" cy="41481"/>
          </a:xfrm>
          <a:custGeom>
            <a:avLst/>
            <a:gdLst/>
            <a:ahLst/>
            <a:cxnLst/>
            <a:rect l="l" t="t" r="r" b="b"/>
            <a:pathLst>
              <a:path w="1138" h="787" extrusionOk="0">
                <a:moveTo>
                  <a:pt x="1138" y="1"/>
                </a:moveTo>
                <a:lnTo>
                  <a:pt x="0" y="247"/>
                </a:lnTo>
                <a:lnTo>
                  <a:pt x="0" y="770"/>
                </a:lnTo>
                <a:cubicBezTo>
                  <a:pt x="0" y="770"/>
                  <a:pt x="116" y="786"/>
                  <a:pt x="281" y="786"/>
                </a:cubicBezTo>
                <a:cubicBezTo>
                  <a:pt x="528" y="786"/>
                  <a:pt x="884" y="749"/>
                  <a:pt x="1117" y="565"/>
                </a:cubicBezTo>
                <a:lnTo>
                  <a:pt x="1138" y="1"/>
                </a:lnTo>
                <a:close/>
              </a:path>
            </a:pathLst>
          </a:custGeom>
          <a:solidFill>
            <a:srgbClr val="FFAA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2719;p63">
            <a:extLst>
              <a:ext uri="{FF2B5EF4-FFF2-40B4-BE49-F238E27FC236}">
                <a16:creationId xmlns:a16="http://schemas.microsoft.com/office/drawing/2014/main" id="{BC91D968-0042-4A7C-9546-C470A6B516B4}"/>
              </a:ext>
            </a:extLst>
          </p:cNvPr>
          <p:cNvSpPr/>
          <p:nvPr/>
        </p:nvSpPr>
        <p:spPr>
          <a:xfrm>
            <a:off x="7543734" y="3572355"/>
            <a:ext cx="181516" cy="179574"/>
          </a:xfrm>
          <a:custGeom>
            <a:avLst/>
            <a:gdLst/>
            <a:ahLst/>
            <a:cxnLst/>
            <a:rect l="l" t="t" r="r" b="b"/>
            <a:pathLst>
              <a:path w="3444" h="3407" extrusionOk="0">
                <a:moveTo>
                  <a:pt x="1732" y="1"/>
                </a:moveTo>
                <a:cubicBezTo>
                  <a:pt x="1341" y="1"/>
                  <a:pt x="1076" y="169"/>
                  <a:pt x="974" y="403"/>
                </a:cubicBezTo>
                <a:cubicBezTo>
                  <a:pt x="974" y="403"/>
                  <a:pt x="1" y="3068"/>
                  <a:pt x="1364" y="3365"/>
                </a:cubicBezTo>
                <a:cubicBezTo>
                  <a:pt x="1494" y="3394"/>
                  <a:pt x="1614" y="3406"/>
                  <a:pt x="1724" y="3406"/>
                </a:cubicBezTo>
                <a:cubicBezTo>
                  <a:pt x="2779" y="3406"/>
                  <a:pt x="3014" y="2248"/>
                  <a:pt x="3014" y="2248"/>
                </a:cubicBezTo>
                <a:cubicBezTo>
                  <a:pt x="3014" y="2248"/>
                  <a:pt x="3363" y="2166"/>
                  <a:pt x="3414" y="1858"/>
                </a:cubicBezTo>
                <a:cubicBezTo>
                  <a:pt x="3443" y="1689"/>
                  <a:pt x="3323" y="1653"/>
                  <a:pt x="3214" y="1653"/>
                </a:cubicBezTo>
                <a:cubicBezTo>
                  <a:pt x="3132" y="1653"/>
                  <a:pt x="3055" y="1674"/>
                  <a:pt x="3055" y="1674"/>
                </a:cubicBezTo>
                <a:cubicBezTo>
                  <a:pt x="3055" y="1674"/>
                  <a:pt x="3425" y="587"/>
                  <a:pt x="2594" y="218"/>
                </a:cubicBezTo>
                <a:cubicBezTo>
                  <a:pt x="2265" y="65"/>
                  <a:pt x="1974" y="1"/>
                  <a:pt x="1732" y="1"/>
                </a:cubicBezTo>
                <a:close/>
              </a:path>
            </a:pathLst>
          </a:custGeom>
          <a:solidFill>
            <a:srgbClr val="FFC2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2720;p63">
            <a:extLst>
              <a:ext uri="{FF2B5EF4-FFF2-40B4-BE49-F238E27FC236}">
                <a16:creationId xmlns:a16="http://schemas.microsoft.com/office/drawing/2014/main" id="{69C54995-30CB-4A7D-947C-EF18126BE970}"/>
              </a:ext>
            </a:extLst>
          </p:cNvPr>
          <p:cNvSpPr/>
          <p:nvPr/>
        </p:nvSpPr>
        <p:spPr>
          <a:xfrm>
            <a:off x="7602080" y="3556648"/>
            <a:ext cx="125438" cy="103939"/>
          </a:xfrm>
          <a:custGeom>
            <a:avLst/>
            <a:gdLst/>
            <a:ahLst/>
            <a:cxnLst/>
            <a:rect l="l" t="t" r="r" b="b"/>
            <a:pathLst>
              <a:path w="2380" h="1972" extrusionOk="0">
                <a:moveTo>
                  <a:pt x="912" y="0"/>
                </a:moveTo>
                <a:cubicBezTo>
                  <a:pt x="553" y="0"/>
                  <a:pt x="203" y="106"/>
                  <a:pt x="1" y="373"/>
                </a:cubicBezTo>
                <a:cubicBezTo>
                  <a:pt x="1" y="373"/>
                  <a:pt x="308" y="1869"/>
                  <a:pt x="1948" y="1972"/>
                </a:cubicBezTo>
                <a:cubicBezTo>
                  <a:pt x="1948" y="1972"/>
                  <a:pt x="2379" y="916"/>
                  <a:pt x="2092" y="465"/>
                </a:cubicBezTo>
                <a:cubicBezTo>
                  <a:pt x="1925" y="203"/>
                  <a:pt x="1410" y="0"/>
                  <a:pt x="9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2721;p63">
            <a:extLst>
              <a:ext uri="{FF2B5EF4-FFF2-40B4-BE49-F238E27FC236}">
                <a16:creationId xmlns:a16="http://schemas.microsoft.com/office/drawing/2014/main" id="{BFB99FC5-D0B1-43F1-87EE-FA100B7112B7}"/>
              </a:ext>
            </a:extLst>
          </p:cNvPr>
          <p:cNvSpPr/>
          <p:nvPr/>
        </p:nvSpPr>
        <p:spPr>
          <a:xfrm>
            <a:off x="7094728" y="3843741"/>
            <a:ext cx="427965" cy="244826"/>
          </a:xfrm>
          <a:custGeom>
            <a:avLst/>
            <a:gdLst/>
            <a:ahLst/>
            <a:cxnLst/>
            <a:rect l="l" t="t" r="r" b="b"/>
            <a:pathLst>
              <a:path w="8120" h="4645" extrusionOk="0">
                <a:moveTo>
                  <a:pt x="329" y="0"/>
                </a:moveTo>
                <a:cubicBezTo>
                  <a:pt x="134" y="0"/>
                  <a:pt x="1" y="185"/>
                  <a:pt x="72" y="369"/>
                </a:cubicBezTo>
                <a:lnTo>
                  <a:pt x="1631" y="4644"/>
                </a:lnTo>
                <a:lnTo>
                  <a:pt x="8120" y="4644"/>
                </a:lnTo>
                <a:lnTo>
                  <a:pt x="6490" y="174"/>
                </a:lnTo>
                <a:cubicBezTo>
                  <a:pt x="6449" y="72"/>
                  <a:pt x="6346" y="0"/>
                  <a:pt x="6233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2722;p63">
            <a:extLst>
              <a:ext uri="{FF2B5EF4-FFF2-40B4-BE49-F238E27FC236}">
                <a16:creationId xmlns:a16="http://schemas.microsoft.com/office/drawing/2014/main" id="{9BEB9499-396D-40F6-8994-827FC3BE6131}"/>
              </a:ext>
            </a:extLst>
          </p:cNvPr>
          <p:cNvSpPr/>
          <p:nvPr/>
        </p:nvSpPr>
        <p:spPr>
          <a:xfrm>
            <a:off x="7375179" y="4088511"/>
            <a:ext cx="361504" cy="21663"/>
          </a:xfrm>
          <a:custGeom>
            <a:avLst/>
            <a:gdLst/>
            <a:ahLst/>
            <a:cxnLst/>
            <a:rect l="l" t="t" r="r" b="b"/>
            <a:pathLst>
              <a:path w="6859" h="411" extrusionOk="0">
                <a:moveTo>
                  <a:pt x="205" y="0"/>
                </a:moveTo>
                <a:cubicBezTo>
                  <a:pt x="92" y="0"/>
                  <a:pt x="0" y="92"/>
                  <a:pt x="0" y="205"/>
                </a:cubicBezTo>
                <a:cubicBezTo>
                  <a:pt x="0" y="318"/>
                  <a:pt x="92" y="410"/>
                  <a:pt x="205" y="410"/>
                </a:cubicBezTo>
                <a:lnTo>
                  <a:pt x="6664" y="410"/>
                </a:lnTo>
                <a:cubicBezTo>
                  <a:pt x="6766" y="410"/>
                  <a:pt x="6858" y="318"/>
                  <a:pt x="6858" y="205"/>
                </a:cubicBezTo>
                <a:cubicBezTo>
                  <a:pt x="6858" y="92"/>
                  <a:pt x="6766" y="0"/>
                  <a:pt x="6664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2723;p63">
            <a:extLst>
              <a:ext uri="{FF2B5EF4-FFF2-40B4-BE49-F238E27FC236}">
                <a16:creationId xmlns:a16="http://schemas.microsoft.com/office/drawing/2014/main" id="{DBC8F9ED-5A13-4EF8-A0F9-FDE1CD6D8E9B}"/>
              </a:ext>
            </a:extLst>
          </p:cNvPr>
          <p:cNvSpPr/>
          <p:nvPr/>
        </p:nvSpPr>
        <p:spPr>
          <a:xfrm>
            <a:off x="7170941" y="4088511"/>
            <a:ext cx="361504" cy="21663"/>
          </a:xfrm>
          <a:custGeom>
            <a:avLst/>
            <a:gdLst/>
            <a:ahLst/>
            <a:cxnLst/>
            <a:rect l="l" t="t" r="r" b="b"/>
            <a:pathLst>
              <a:path w="6859" h="411" extrusionOk="0">
                <a:moveTo>
                  <a:pt x="195" y="0"/>
                </a:moveTo>
                <a:cubicBezTo>
                  <a:pt x="82" y="0"/>
                  <a:pt x="0" y="92"/>
                  <a:pt x="0" y="205"/>
                </a:cubicBezTo>
                <a:cubicBezTo>
                  <a:pt x="0" y="318"/>
                  <a:pt x="92" y="410"/>
                  <a:pt x="195" y="410"/>
                </a:cubicBezTo>
                <a:lnTo>
                  <a:pt x="6653" y="410"/>
                </a:lnTo>
                <a:cubicBezTo>
                  <a:pt x="6766" y="410"/>
                  <a:pt x="6858" y="318"/>
                  <a:pt x="6858" y="205"/>
                </a:cubicBezTo>
                <a:cubicBezTo>
                  <a:pt x="6858" y="92"/>
                  <a:pt x="6766" y="0"/>
                  <a:pt x="6653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2724;p63">
            <a:extLst>
              <a:ext uri="{FF2B5EF4-FFF2-40B4-BE49-F238E27FC236}">
                <a16:creationId xmlns:a16="http://schemas.microsoft.com/office/drawing/2014/main" id="{6B9FCD52-117C-4879-A17B-0A1D0C5185B5}"/>
              </a:ext>
            </a:extLst>
          </p:cNvPr>
          <p:cNvSpPr/>
          <p:nvPr/>
        </p:nvSpPr>
        <p:spPr>
          <a:xfrm>
            <a:off x="8138631" y="413009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0" y="0"/>
                </a:moveTo>
                <a:lnTo>
                  <a:pt x="3629" y="15870"/>
                </a:lnTo>
                <a:cubicBezTo>
                  <a:pt x="3640" y="16034"/>
                  <a:pt x="3768" y="16116"/>
                  <a:pt x="3896" y="16116"/>
                </a:cubicBezTo>
                <a:cubicBezTo>
                  <a:pt x="4024" y="16116"/>
                  <a:pt x="4152" y="16034"/>
                  <a:pt x="4163" y="15870"/>
                </a:cubicBezTo>
                <a:lnTo>
                  <a:pt x="13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2725;p63">
            <a:extLst>
              <a:ext uri="{FF2B5EF4-FFF2-40B4-BE49-F238E27FC236}">
                <a16:creationId xmlns:a16="http://schemas.microsoft.com/office/drawing/2014/main" id="{9EDACABC-FAD6-4B3A-BBF4-0ED6BFFF5618}"/>
              </a:ext>
            </a:extLst>
          </p:cNvPr>
          <p:cNvSpPr/>
          <p:nvPr/>
        </p:nvSpPr>
        <p:spPr>
          <a:xfrm>
            <a:off x="6209155" y="413009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0" y="0"/>
                </a:moveTo>
                <a:lnTo>
                  <a:pt x="3629" y="15870"/>
                </a:lnTo>
                <a:cubicBezTo>
                  <a:pt x="3640" y="16034"/>
                  <a:pt x="3768" y="16116"/>
                  <a:pt x="3896" y="16116"/>
                </a:cubicBezTo>
                <a:cubicBezTo>
                  <a:pt x="4024" y="16116"/>
                  <a:pt x="4152" y="16034"/>
                  <a:pt x="4162" y="15870"/>
                </a:cubicBezTo>
                <a:lnTo>
                  <a:pt x="136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2726;p63">
            <a:extLst>
              <a:ext uri="{FF2B5EF4-FFF2-40B4-BE49-F238E27FC236}">
                <a16:creationId xmlns:a16="http://schemas.microsoft.com/office/drawing/2014/main" id="{CA92E902-C844-4789-BDEA-23E536CC0FD2}"/>
              </a:ext>
            </a:extLst>
          </p:cNvPr>
          <p:cNvSpPr/>
          <p:nvPr/>
        </p:nvSpPr>
        <p:spPr>
          <a:xfrm>
            <a:off x="5616419" y="413009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2809" y="0"/>
                </a:moveTo>
                <a:lnTo>
                  <a:pt x="0" y="15870"/>
                </a:lnTo>
                <a:cubicBezTo>
                  <a:pt x="11" y="16034"/>
                  <a:pt x="139" y="16116"/>
                  <a:pt x="267" y="16116"/>
                </a:cubicBezTo>
                <a:cubicBezTo>
                  <a:pt x="395" y="16116"/>
                  <a:pt x="523" y="16034"/>
                  <a:pt x="534" y="15870"/>
                </a:cubicBezTo>
                <a:lnTo>
                  <a:pt x="416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2727;p63">
            <a:extLst>
              <a:ext uri="{FF2B5EF4-FFF2-40B4-BE49-F238E27FC236}">
                <a16:creationId xmlns:a16="http://schemas.microsoft.com/office/drawing/2014/main" id="{77DA9330-1D7B-457C-A9D0-9E8A6948110B}"/>
              </a:ext>
            </a:extLst>
          </p:cNvPr>
          <p:cNvSpPr/>
          <p:nvPr/>
        </p:nvSpPr>
        <p:spPr>
          <a:xfrm>
            <a:off x="7452446" y="4130097"/>
            <a:ext cx="219411" cy="849434"/>
          </a:xfrm>
          <a:custGeom>
            <a:avLst/>
            <a:gdLst/>
            <a:ahLst/>
            <a:cxnLst/>
            <a:rect l="l" t="t" r="r" b="b"/>
            <a:pathLst>
              <a:path w="4163" h="16116" extrusionOk="0">
                <a:moveTo>
                  <a:pt x="2799" y="0"/>
                </a:moveTo>
                <a:lnTo>
                  <a:pt x="0" y="15870"/>
                </a:lnTo>
                <a:cubicBezTo>
                  <a:pt x="10" y="16034"/>
                  <a:pt x="138" y="16116"/>
                  <a:pt x="267" y="16116"/>
                </a:cubicBezTo>
                <a:cubicBezTo>
                  <a:pt x="395" y="16116"/>
                  <a:pt x="523" y="16034"/>
                  <a:pt x="533" y="15870"/>
                </a:cubicBezTo>
                <a:lnTo>
                  <a:pt x="41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2728;p63">
            <a:extLst>
              <a:ext uri="{FF2B5EF4-FFF2-40B4-BE49-F238E27FC236}">
                <a16:creationId xmlns:a16="http://schemas.microsoft.com/office/drawing/2014/main" id="{E68A18EC-A642-4581-9943-DE4165AECA36}"/>
              </a:ext>
            </a:extLst>
          </p:cNvPr>
          <p:cNvSpPr/>
          <p:nvPr/>
        </p:nvSpPr>
        <p:spPr>
          <a:xfrm>
            <a:off x="5616419" y="4110121"/>
            <a:ext cx="2760477" cy="40005"/>
          </a:xfrm>
          <a:custGeom>
            <a:avLst/>
            <a:gdLst/>
            <a:ahLst/>
            <a:cxnLst/>
            <a:rect l="l" t="t" r="r" b="b"/>
            <a:pathLst>
              <a:path w="52376" h="759" extrusionOk="0">
                <a:moveTo>
                  <a:pt x="329" y="0"/>
                </a:moveTo>
                <a:cubicBezTo>
                  <a:pt x="144" y="0"/>
                  <a:pt x="0" y="144"/>
                  <a:pt x="0" y="328"/>
                </a:cubicBezTo>
                <a:lnTo>
                  <a:pt x="0" y="431"/>
                </a:lnTo>
                <a:cubicBezTo>
                  <a:pt x="0" y="605"/>
                  <a:pt x="144" y="759"/>
                  <a:pt x="329" y="759"/>
                </a:cubicBezTo>
                <a:lnTo>
                  <a:pt x="52058" y="759"/>
                </a:lnTo>
                <a:cubicBezTo>
                  <a:pt x="52232" y="759"/>
                  <a:pt x="52375" y="605"/>
                  <a:pt x="52375" y="431"/>
                </a:cubicBezTo>
                <a:lnTo>
                  <a:pt x="52375" y="328"/>
                </a:lnTo>
                <a:cubicBezTo>
                  <a:pt x="52375" y="144"/>
                  <a:pt x="52232" y="0"/>
                  <a:pt x="5205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2729;p63">
            <a:extLst>
              <a:ext uri="{FF2B5EF4-FFF2-40B4-BE49-F238E27FC236}">
                <a16:creationId xmlns:a16="http://schemas.microsoft.com/office/drawing/2014/main" id="{A634DE07-7E27-4336-A214-33DBFE47D574}"/>
              </a:ext>
            </a:extLst>
          </p:cNvPr>
          <p:cNvSpPr/>
          <p:nvPr/>
        </p:nvSpPr>
        <p:spPr>
          <a:xfrm>
            <a:off x="7730683" y="4110121"/>
            <a:ext cx="646796" cy="40005"/>
          </a:xfrm>
          <a:custGeom>
            <a:avLst/>
            <a:gdLst/>
            <a:ahLst/>
            <a:cxnLst/>
            <a:rect l="l" t="t" r="r" b="b"/>
            <a:pathLst>
              <a:path w="12272" h="759" extrusionOk="0">
                <a:moveTo>
                  <a:pt x="380" y="0"/>
                </a:moveTo>
                <a:cubicBezTo>
                  <a:pt x="175" y="0"/>
                  <a:pt x="1" y="164"/>
                  <a:pt x="1" y="379"/>
                </a:cubicBezTo>
                <a:cubicBezTo>
                  <a:pt x="1" y="584"/>
                  <a:pt x="175" y="748"/>
                  <a:pt x="380" y="759"/>
                </a:cubicBezTo>
                <a:lnTo>
                  <a:pt x="11892" y="759"/>
                </a:lnTo>
                <a:cubicBezTo>
                  <a:pt x="12097" y="759"/>
                  <a:pt x="12272" y="584"/>
                  <a:pt x="12272" y="379"/>
                </a:cubicBezTo>
                <a:cubicBezTo>
                  <a:pt x="12272" y="164"/>
                  <a:pt x="12097" y="0"/>
                  <a:pt x="118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2730;p63">
            <a:extLst>
              <a:ext uri="{FF2B5EF4-FFF2-40B4-BE49-F238E27FC236}">
                <a16:creationId xmlns:a16="http://schemas.microsoft.com/office/drawing/2014/main" id="{49619E02-8DD9-40BD-B0FD-E2C0221BE6C0}"/>
              </a:ext>
            </a:extLst>
          </p:cNvPr>
          <p:cNvSpPr/>
          <p:nvPr/>
        </p:nvSpPr>
        <p:spPr>
          <a:xfrm>
            <a:off x="6213477" y="3843741"/>
            <a:ext cx="427965" cy="244826"/>
          </a:xfrm>
          <a:custGeom>
            <a:avLst/>
            <a:gdLst/>
            <a:ahLst/>
            <a:cxnLst/>
            <a:rect l="l" t="t" r="r" b="b"/>
            <a:pathLst>
              <a:path w="8120" h="4645" extrusionOk="0">
                <a:moveTo>
                  <a:pt x="1897" y="0"/>
                </a:moveTo>
                <a:cubicBezTo>
                  <a:pt x="1774" y="0"/>
                  <a:pt x="1671" y="72"/>
                  <a:pt x="1641" y="174"/>
                </a:cubicBezTo>
                <a:lnTo>
                  <a:pt x="0" y="4644"/>
                </a:lnTo>
                <a:lnTo>
                  <a:pt x="6490" y="4644"/>
                </a:lnTo>
                <a:lnTo>
                  <a:pt x="8048" y="369"/>
                </a:lnTo>
                <a:cubicBezTo>
                  <a:pt x="8120" y="185"/>
                  <a:pt x="7986" y="0"/>
                  <a:pt x="7792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2731;p63">
            <a:extLst>
              <a:ext uri="{FF2B5EF4-FFF2-40B4-BE49-F238E27FC236}">
                <a16:creationId xmlns:a16="http://schemas.microsoft.com/office/drawing/2014/main" id="{551EB8BA-3948-4039-9FEC-63C9D0A7AC54}"/>
              </a:ext>
            </a:extLst>
          </p:cNvPr>
          <p:cNvSpPr/>
          <p:nvPr/>
        </p:nvSpPr>
        <p:spPr>
          <a:xfrm>
            <a:off x="5999489" y="4088511"/>
            <a:ext cx="361556" cy="21663"/>
          </a:xfrm>
          <a:custGeom>
            <a:avLst/>
            <a:gdLst/>
            <a:ahLst/>
            <a:cxnLst/>
            <a:rect l="l" t="t" r="r" b="b"/>
            <a:pathLst>
              <a:path w="6860" h="411" extrusionOk="0">
                <a:moveTo>
                  <a:pt x="196" y="0"/>
                </a:moveTo>
                <a:cubicBezTo>
                  <a:pt x="83" y="0"/>
                  <a:pt x="1" y="92"/>
                  <a:pt x="1" y="205"/>
                </a:cubicBezTo>
                <a:cubicBezTo>
                  <a:pt x="1" y="318"/>
                  <a:pt x="93" y="410"/>
                  <a:pt x="196" y="410"/>
                </a:cubicBezTo>
                <a:lnTo>
                  <a:pt x="6654" y="410"/>
                </a:lnTo>
                <a:cubicBezTo>
                  <a:pt x="6767" y="410"/>
                  <a:pt x="6859" y="318"/>
                  <a:pt x="6859" y="205"/>
                </a:cubicBezTo>
                <a:cubicBezTo>
                  <a:pt x="6859" y="92"/>
                  <a:pt x="6767" y="0"/>
                  <a:pt x="6654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2732;p63">
            <a:extLst>
              <a:ext uri="{FF2B5EF4-FFF2-40B4-BE49-F238E27FC236}">
                <a16:creationId xmlns:a16="http://schemas.microsoft.com/office/drawing/2014/main" id="{D9EA5696-A3C2-46AE-A7E0-EDD114CEE322}"/>
              </a:ext>
            </a:extLst>
          </p:cNvPr>
          <p:cNvSpPr/>
          <p:nvPr/>
        </p:nvSpPr>
        <p:spPr>
          <a:xfrm>
            <a:off x="6203726" y="4088511"/>
            <a:ext cx="361556" cy="21663"/>
          </a:xfrm>
          <a:custGeom>
            <a:avLst/>
            <a:gdLst/>
            <a:ahLst/>
            <a:cxnLst/>
            <a:rect l="l" t="t" r="r" b="b"/>
            <a:pathLst>
              <a:path w="6860" h="411" extrusionOk="0">
                <a:moveTo>
                  <a:pt x="206" y="0"/>
                </a:moveTo>
                <a:cubicBezTo>
                  <a:pt x="93" y="0"/>
                  <a:pt x="1" y="92"/>
                  <a:pt x="1" y="205"/>
                </a:cubicBezTo>
                <a:cubicBezTo>
                  <a:pt x="1" y="318"/>
                  <a:pt x="93" y="410"/>
                  <a:pt x="206" y="410"/>
                </a:cubicBezTo>
                <a:lnTo>
                  <a:pt x="6664" y="410"/>
                </a:lnTo>
                <a:cubicBezTo>
                  <a:pt x="6767" y="410"/>
                  <a:pt x="6859" y="318"/>
                  <a:pt x="6859" y="205"/>
                </a:cubicBezTo>
                <a:cubicBezTo>
                  <a:pt x="6859" y="92"/>
                  <a:pt x="6777" y="0"/>
                  <a:pt x="6664" y="0"/>
                </a:cubicBezTo>
                <a:close/>
              </a:path>
            </a:pathLst>
          </a:custGeom>
          <a:solidFill>
            <a:srgbClr val="0E2E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8141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5"/>
          <p:cNvSpPr txBox="1"/>
          <p:nvPr/>
        </p:nvSpPr>
        <p:spPr>
          <a:xfrm>
            <a:off x="3553766" y="509048"/>
            <a:ext cx="2389001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Data selection</a:t>
            </a:r>
          </a:p>
        </p:txBody>
      </p:sp>
      <p:sp>
        <p:nvSpPr>
          <p:cNvPr id="500" name="Google Shape;500;p25"/>
          <p:cNvSpPr txBox="1"/>
          <p:nvPr/>
        </p:nvSpPr>
        <p:spPr>
          <a:xfrm>
            <a:off x="6158645" y="2739918"/>
            <a:ext cx="2478192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Data</a:t>
            </a:r>
            <a:r>
              <a:rPr lang="en-US" sz="28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Collection</a:t>
            </a:r>
            <a:r>
              <a:rPr lang="en-US" sz="28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 </a:t>
            </a:r>
            <a:endParaRPr sz="1100" b="1" dirty="0">
              <a:solidFill>
                <a:schemeClr val="accent4"/>
              </a:solidFill>
              <a:latin typeface="Arial Rounded MT Bold" panose="020F0704030504030204" pitchFamily="34" charset="0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grpSp>
        <p:nvGrpSpPr>
          <p:cNvPr id="21" name="مجموعة 20">
            <a:extLst>
              <a:ext uri="{FF2B5EF4-FFF2-40B4-BE49-F238E27FC236}">
                <a16:creationId xmlns:a16="http://schemas.microsoft.com/office/drawing/2014/main" id="{69C6AEC4-344D-6BA8-28BA-6AE4AC68539B}"/>
              </a:ext>
            </a:extLst>
          </p:cNvPr>
          <p:cNvGrpSpPr/>
          <p:nvPr/>
        </p:nvGrpSpPr>
        <p:grpSpPr>
          <a:xfrm>
            <a:off x="3078529" y="1166742"/>
            <a:ext cx="2924341" cy="2923705"/>
            <a:chOff x="3078529" y="1166742"/>
            <a:chExt cx="2924341" cy="2923705"/>
          </a:xfrm>
        </p:grpSpPr>
        <p:sp>
          <p:nvSpPr>
            <p:cNvPr id="502" name="Google Shape;502;p25"/>
            <p:cNvSpPr/>
            <p:nvPr/>
          </p:nvSpPr>
          <p:spPr>
            <a:xfrm>
              <a:off x="3413739" y="3143922"/>
              <a:ext cx="1604740" cy="946525"/>
            </a:xfrm>
            <a:custGeom>
              <a:avLst/>
              <a:gdLst/>
              <a:ahLst/>
              <a:cxnLst/>
              <a:rect l="l" t="t" r="r" b="b"/>
              <a:pathLst>
                <a:path w="114864" h="67784" extrusionOk="0">
                  <a:moveTo>
                    <a:pt x="106357" y="13065"/>
                  </a:moveTo>
                  <a:cubicBezTo>
                    <a:pt x="104189" y="14178"/>
                    <a:pt x="101932" y="15164"/>
                    <a:pt x="99610" y="15997"/>
                  </a:cubicBezTo>
                  <a:cubicBezTo>
                    <a:pt x="99509" y="16034"/>
                    <a:pt x="99407" y="16071"/>
                    <a:pt x="99307" y="16108"/>
                  </a:cubicBezTo>
                  <a:lnTo>
                    <a:pt x="99307" y="16108"/>
                  </a:lnTo>
                  <a:cubicBezTo>
                    <a:pt x="101716" y="15259"/>
                    <a:pt x="104072" y="14244"/>
                    <a:pt x="106357" y="13065"/>
                  </a:cubicBezTo>
                  <a:close/>
                  <a:moveTo>
                    <a:pt x="28508" y="0"/>
                  </a:moveTo>
                  <a:cubicBezTo>
                    <a:pt x="24492" y="0"/>
                    <a:pt x="20462" y="1024"/>
                    <a:pt x="16807" y="3134"/>
                  </a:cubicBezTo>
                  <a:lnTo>
                    <a:pt x="16196" y="3489"/>
                  </a:lnTo>
                  <a:cubicBezTo>
                    <a:pt x="1800" y="11798"/>
                    <a:pt x="1" y="31827"/>
                    <a:pt x="12628" y="42646"/>
                  </a:cubicBezTo>
                  <a:cubicBezTo>
                    <a:pt x="28344" y="56100"/>
                    <a:pt x="48088" y="64977"/>
                    <a:pt x="69813" y="67214"/>
                  </a:cubicBezTo>
                  <a:cubicBezTo>
                    <a:pt x="70015" y="67229"/>
                    <a:pt x="70217" y="67254"/>
                    <a:pt x="70424" y="67273"/>
                  </a:cubicBezTo>
                  <a:cubicBezTo>
                    <a:pt x="70803" y="67313"/>
                    <a:pt x="71193" y="67347"/>
                    <a:pt x="71572" y="67377"/>
                  </a:cubicBezTo>
                  <a:cubicBezTo>
                    <a:pt x="72085" y="67421"/>
                    <a:pt x="72592" y="67465"/>
                    <a:pt x="73100" y="67500"/>
                  </a:cubicBezTo>
                  <a:lnTo>
                    <a:pt x="73445" y="67525"/>
                  </a:lnTo>
                  <a:cubicBezTo>
                    <a:pt x="75888" y="67697"/>
                    <a:pt x="78340" y="67783"/>
                    <a:pt x="80797" y="67783"/>
                  </a:cubicBezTo>
                  <a:cubicBezTo>
                    <a:pt x="92212" y="67783"/>
                    <a:pt x="103723" y="65913"/>
                    <a:pt x="114864" y="62044"/>
                  </a:cubicBezTo>
                  <a:lnTo>
                    <a:pt x="114864" y="62044"/>
                  </a:lnTo>
                  <a:cubicBezTo>
                    <a:pt x="112427" y="62820"/>
                    <a:pt x="109978" y="63185"/>
                    <a:pt x="107581" y="63185"/>
                  </a:cubicBezTo>
                  <a:cubicBezTo>
                    <a:pt x="94740" y="63185"/>
                    <a:pt x="83396" y="52710"/>
                    <a:pt x="83396" y="38875"/>
                  </a:cubicBezTo>
                  <a:cubicBezTo>
                    <a:pt x="83396" y="28688"/>
                    <a:pt x="89785" y="19663"/>
                    <a:pt x="99307" y="16108"/>
                  </a:cubicBezTo>
                  <a:lnTo>
                    <a:pt x="99307" y="16108"/>
                  </a:lnTo>
                  <a:cubicBezTo>
                    <a:pt x="93355" y="18205"/>
                    <a:pt x="87080" y="19284"/>
                    <a:pt x="80750" y="19284"/>
                  </a:cubicBezTo>
                  <a:cubicBezTo>
                    <a:pt x="79680" y="19284"/>
                    <a:pt x="78608" y="19253"/>
                    <a:pt x="77536" y="19191"/>
                  </a:cubicBezTo>
                  <a:cubicBezTo>
                    <a:pt x="77230" y="19171"/>
                    <a:pt x="76920" y="19146"/>
                    <a:pt x="76609" y="19127"/>
                  </a:cubicBezTo>
                  <a:cubicBezTo>
                    <a:pt x="76077" y="19092"/>
                    <a:pt x="75554" y="19048"/>
                    <a:pt x="75022" y="18999"/>
                  </a:cubicBezTo>
                  <a:cubicBezTo>
                    <a:pt x="74948" y="18994"/>
                    <a:pt x="74869" y="18979"/>
                    <a:pt x="74795" y="18974"/>
                  </a:cubicBezTo>
                  <a:cubicBezTo>
                    <a:pt x="73346" y="18821"/>
                    <a:pt x="71912" y="18609"/>
                    <a:pt x="70483" y="18353"/>
                  </a:cubicBezTo>
                  <a:cubicBezTo>
                    <a:pt x="70414" y="18338"/>
                    <a:pt x="70340" y="18333"/>
                    <a:pt x="70276" y="18323"/>
                  </a:cubicBezTo>
                  <a:cubicBezTo>
                    <a:pt x="60651" y="16515"/>
                    <a:pt x="51671" y="12222"/>
                    <a:pt x="44234" y="5859"/>
                  </a:cubicBezTo>
                  <a:cubicBezTo>
                    <a:pt x="39736" y="2011"/>
                    <a:pt x="34136" y="0"/>
                    <a:pt x="28508" y="0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5"/>
            <p:cNvSpPr/>
            <p:nvPr/>
          </p:nvSpPr>
          <p:spPr>
            <a:xfrm>
              <a:off x="4578711" y="2666693"/>
              <a:ext cx="1396589" cy="1359380"/>
            </a:xfrm>
            <a:custGeom>
              <a:avLst/>
              <a:gdLst/>
              <a:ahLst/>
              <a:cxnLst/>
              <a:rect l="l" t="t" r="r" b="b"/>
              <a:pathLst>
                <a:path w="99965" h="97350" extrusionOk="0">
                  <a:moveTo>
                    <a:pt x="53376" y="1"/>
                  </a:moveTo>
                  <a:lnTo>
                    <a:pt x="53376" y="6"/>
                  </a:lnTo>
                  <a:cubicBezTo>
                    <a:pt x="52883" y="9853"/>
                    <a:pt x="49823" y="19400"/>
                    <a:pt x="44500" y="27694"/>
                  </a:cubicBezTo>
                  <a:lnTo>
                    <a:pt x="44495" y="27689"/>
                  </a:lnTo>
                  <a:cubicBezTo>
                    <a:pt x="39162" y="35945"/>
                    <a:pt x="31740" y="42706"/>
                    <a:pt x="22962" y="47236"/>
                  </a:cubicBezTo>
                  <a:cubicBezTo>
                    <a:pt x="20794" y="48354"/>
                    <a:pt x="18537" y="49335"/>
                    <a:pt x="16215" y="50168"/>
                  </a:cubicBezTo>
                  <a:cubicBezTo>
                    <a:pt x="6526" y="53643"/>
                    <a:pt x="1" y="62751"/>
                    <a:pt x="1" y="73041"/>
                  </a:cubicBezTo>
                  <a:cubicBezTo>
                    <a:pt x="1" y="86877"/>
                    <a:pt x="11338" y="97350"/>
                    <a:pt x="24179" y="97350"/>
                  </a:cubicBezTo>
                  <a:cubicBezTo>
                    <a:pt x="26579" y="97350"/>
                    <a:pt x="29032" y="96984"/>
                    <a:pt x="31474" y="96205"/>
                  </a:cubicBezTo>
                  <a:cubicBezTo>
                    <a:pt x="31730" y="96126"/>
                    <a:pt x="31977" y="96043"/>
                    <a:pt x="32223" y="95954"/>
                  </a:cubicBezTo>
                  <a:cubicBezTo>
                    <a:pt x="49305" y="89907"/>
                    <a:pt x="64347" y="79542"/>
                    <a:pt x="76047" y="66176"/>
                  </a:cubicBezTo>
                  <a:cubicBezTo>
                    <a:pt x="76333" y="65870"/>
                    <a:pt x="76609" y="65575"/>
                    <a:pt x="76880" y="65254"/>
                  </a:cubicBezTo>
                  <a:cubicBezTo>
                    <a:pt x="88664" y="51450"/>
                    <a:pt x="96520" y="34919"/>
                    <a:pt x="99965" y="17468"/>
                  </a:cubicBezTo>
                  <a:lnTo>
                    <a:pt x="99965" y="17468"/>
                  </a:lnTo>
                  <a:cubicBezTo>
                    <a:pt x="97249" y="28811"/>
                    <a:pt x="87103" y="36062"/>
                    <a:pt x="76340" y="36062"/>
                  </a:cubicBezTo>
                  <a:cubicBezTo>
                    <a:pt x="72278" y="36062"/>
                    <a:pt x="68129" y="35030"/>
                    <a:pt x="64258" y="32795"/>
                  </a:cubicBezTo>
                  <a:cubicBezTo>
                    <a:pt x="55426" y="27694"/>
                    <a:pt x="50641" y="17596"/>
                    <a:pt x="52509" y="7571"/>
                  </a:cubicBezTo>
                  <a:cubicBezTo>
                    <a:pt x="52977" y="5067"/>
                    <a:pt x="53268" y="2534"/>
                    <a:pt x="53391" y="1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5"/>
            <p:cNvSpPr/>
            <p:nvPr/>
          </p:nvSpPr>
          <p:spPr>
            <a:xfrm>
              <a:off x="5056447" y="1553382"/>
              <a:ext cx="946423" cy="1616886"/>
            </a:xfrm>
            <a:custGeom>
              <a:avLst/>
              <a:gdLst/>
              <a:ahLst/>
              <a:cxnLst/>
              <a:rect l="l" t="t" r="r" b="b"/>
              <a:pathLst>
                <a:path w="67743" h="115791" extrusionOk="0">
                  <a:moveTo>
                    <a:pt x="33667" y="1"/>
                  </a:moveTo>
                  <a:cubicBezTo>
                    <a:pt x="43405" y="11169"/>
                    <a:pt x="40882" y="28926"/>
                    <a:pt x="27541" y="36624"/>
                  </a:cubicBezTo>
                  <a:lnTo>
                    <a:pt x="26934" y="36974"/>
                  </a:lnTo>
                  <a:cubicBezTo>
                    <a:pt x="23278" y="39085"/>
                    <a:pt x="19248" y="40109"/>
                    <a:pt x="15233" y="40109"/>
                  </a:cubicBezTo>
                  <a:cubicBezTo>
                    <a:pt x="9809" y="40109"/>
                    <a:pt x="4413" y="38242"/>
                    <a:pt x="0" y="34668"/>
                  </a:cubicBezTo>
                  <a:lnTo>
                    <a:pt x="0" y="34668"/>
                  </a:lnTo>
                  <a:cubicBezTo>
                    <a:pt x="4658" y="38719"/>
                    <a:pt x="8625" y="43529"/>
                    <a:pt x="11725" y="48916"/>
                  </a:cubicBezTo>
                  <a:cubicBezTo>
                    <a:pt x="12179" y="49709"/>
                    <a:pt x="12617" y="50513"/>
                    <a:pt x="13026" y="51316"/>
                  </a:cubicBezTo>
                  <a:cubicBezTo>
                    <a:pt x="13090" y="51439"/>
                    <a:pt x="13150" y="51568"/>
                    <a:pt x="13219" y="51691"/>
                  </a:cubicBezTo>
                  <a:cubicBezTo>
                    <a:pt x="13460" y="52169"/>
                    <a:pt x="13692" y="52642"/>
                    <a:pt x="13913" y="53125"/>
                  </a:cubicBezTo>
                  <a:cubicBezTo>
                    <a:pt x="14047" y="53396"/>
                    <a:pt x="14175" y="53672"/>
                    <a:pt x="14298" y="53948"/>
                  </a:cubicBezTo>
                  <a:cubicBezTo>
                    <a:pt x="14569" y="54544"/>
                    <a:pt x="14835" y="55151"/>
                    <a:pt x="15081" y="55752"/>
                  </a:cubicBezTo>
                  <a:cubicBezTo>
                    <a:pt x="15165" y="55964"/>
                    <a:pt x="15244" y="56171"/>
                    <a:pt x="15328" y="56383"/>
                  </a:cubicBezTo>
                  <a:cubicBezTo>
                    <a:pt x="15525" y="56880"/>
                    <a:pt x="15712" y="57378"/>
                    <a:pt x="15900" y="57886"/>
                  </a:cubicBezTo>
                  <a:cubicBezTo>
                    <a:pt x="18438" y="64904"/>
                    <a:pt x="19547" y="72326"/>
                    <a:pt x="19187" y="79729"/>
                  </a:cubicBezTo>
                  <a:cubicBezTo>
                    <a:pt x="19064" y="82262"/>
                    <a:pt x="18778" y="84795"/>
                    <a:pt x="18310" y="87304"/>
                  </a:cubicBezTo>
                  <a:cubicBezTo>
                    <a:pt x="16442" y="97324"/>
                    <a:pt x="21227" y="107422"/>
                    <a:pt x="30054" y="112523"/>
                  </a:cubicBezTo>
                  <a:cubicBezTo>
                    <a:pt x="33927" y="114758"/>
                    <a:pt x="38077" y="115790"/>
                    <a:pt x="42139" y="115790"/>
                  </a:cubicBezTo>
                  <a:cubicBezTo>
                    <a:pt x="52903" y="115790"/>
                    <a:pt x="63049" y="108539"/>
                    <a:pt x="65761" y="97196"/>
                  </a:cubicBezTo>
                  <a:cubicBezTo>
                    <a:pt x="66717" y="92366"/>
                    <a:pt x="67328" y="87462"/>
                    <a:pt x="67594" y="82533"/>
                  </a:cubicBezTo>
                  <a:cubicBezTo>
                    <a:pt x="67644" y="81602"/>
                    <a:pt x="67678" y="80665"/>
                    <a:pt x="67703" y="79739"/>
                  </a:cubicBezTo>
                  <a:cubicBezTo>
                    <a:pt x="67728" y="78832"/>
                    <a:pt x="67742" y="77920"/>
                    <a:pt x="67742" y="77013"/>
                  </a:cubicBezTo>
                  <a:cubicBezTo>
                    <a:pt x="67737" y="58916"/>
                    <a:pt x="63144" y="41893"/>
                    <a:pt x="55061" y="27043"/>
                  </a:cubicBezTo>
                  <a:lnTo>
                    <a:pt x="55047" y="27058"/>
                  </a:lnTo>
                  <a:cubicBezTo>
                    <a:pt x="54613" y="26255"/>
                    <a:pt x="54169" y="25461"/>
                    <a:pt x="53716" y="24673"/>
                  </a:cubicBezTo>
                  <a:cubicBezTo>
                    <a:pt x="47915" y="14623"/>
                    <a:pt x="38541" y="4811"/>
                    <a:pt x="33667" y="1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5"/>
            <p:cNvSpPr/>
            <p:nvPr/>
          </p:nvSpPr>
          <p:spPr>
            <a:xfrm>
              <a:off x="4061102" y="1166742"/>
              <a:ext cx="1604663" cy="946635"/>
            </a:xfrm>
            <a:custGeom>
              <a:avLst/>
              <a:gdLst/>
              <a:ahLst/>
              <a:cxnLst/>
              <a:rect l="l" t="t" r="r" b="b"/>
              <a:pathLst>
                <a:path w="114830" h="67775" extrusionOk="0">
                  <a:moveTo>
                    <a:pt x="15387" y="51713"/>
                  </a:moveTo>
                  <a:cubicBezTo>
                    <a:pt x="13025" y="52552"/>
                    <a:pt x="10715" y="53552"/>
                    <a:pt x="8473" y="54709"/>
                  </a:cubicBezTo>
                  <a:lnTo>
                    <a:pt x="8473" y="54709"/>
                  </a:lnTo>
                  <a:cubicBezTo>
                    <a:pt x="10647" y="53591"/>
                    <a:pt x="12899" y="52605"/>
                    <a:pt x="15225" y="51772"/>
                  </a:cubicBezTo>
                  <a:cubicBezTo>
                    <a:pt x="15279" y="51753"/>
                    <a:pt x="15333" y="51733"/>
                    <a:pt x="15387" y="51713"/>
                  </a:cubicBezTo>
                  <a:close/>
                  <a:moveTo>
                    <a:pt x="34032" y="1"/>
                  </a:moveTo>
                  <a:cubicBezTo>
                    <a:pt x="22630" y="1"/>
                    <a:pt x="11132" y="1868"/>
                    <a:pt x="1" y="5720"/>
                  </a:cubicBezTo>
                  <a:cubicBezTo>
                    <a:pt x="2428" y="4951"/>
                    <a:pt x="4866" y="4589"/>
                    <a:pt x="7253" y="4589"/>
                  </a:cubicBezTo>
                  <a:cubicBezTo>
                    <a:pt x="20092" y="4589"/>
                    <a:pt x="31430" y="15063"/>
                    <a:pt x="31430" y="28899"/>
                  </a:cubicBezTo>
                  <a:cubicBezTo>
                    <a:pt x="31430" y="39137"/>
                    <a:pt x="24982" y="48196"/>
                    <a:pt x="15387" y="51713"/>
                  </a:cubicBezTo>
                  <a:lnTo>
                    <a:pt x="15387" y="51713"/>
                  </a:lnTo>
                  <a:cubicBezTo>
                    <a:pt x="21370" y="49588"/>
                    <a:pt x="27683" y="48494"/>
                    <a:pt x="34053" y="48494"/>
                  </a:cubicBezTo>
                  <a:cubicBezTo>
                    <a:pt x="35131" y="48494"/>
                    <a:pt x="36210" y="48525"/>
                    <a:pt x="37290" y="48588"/>
                  </a:cubicBezTo>
                  <a:cubicBezTo>
                    <a:pt x="37605" y="48608"/>
                    <a:pt x="37911" y="48632"/>
                    <a:pt x="38221" y="48647"/>
                  </a:cubicBezTo>
                  <a:cubicBezTo>
                    <a:pt x="38749" y="48687"/>
                    <a:pt x="39276" y="48731"/>
                    <a:pt x="39803" y="48780"/>
                  </a:cubicBezTo>
                  <a:cubicBezTo>
                    <a:pt x="39877" y="48785"/>
                    <a:pt x="39956" y="48795"/>
                    <a:pt x="40030" y="48805"/>
                  </a:cubicBezTo>
                  <a:cubicBezTo>
                    <a:pt x="41479" y="48958"/>
                    <a:pt x="42913" y="49165"/>
                    <a:pt x="44343" y="49426"/>
                  </a:cubicBezTo>
                  <a:cubicBezTo>
                    <a:pt x="44412" y="49436"/>
                    <a:pt x="44485" y="49446"/>
                    <a:pt x="44554" y="49456"/>
                  </a:cubicBezTo>
                  <a:cubicBezTo>
                    <a:pt x="51706" y="50801"/>
                    <a:pt x="58507" y="53517"/>
                    <a:pt x="64584" y="57440"/>
                  </a:cubicBezTo>
                  <a:cubicBezTo>
                    <a:pt x="65032" y="57730"/>
                    <a:pt x="65481" y="58026"/>
                    <a:pt x="65924" y="58332"/>
                  </a:cubicBezTo>
                  <a:lnTo>
                    <a:pt x="66166" y="58499"/>
                  </a:lnTo>
                  <a:cubicBezTo>
                    <a:pt x="66215" y="58539"/>
                    <a:pt x="66269" y="58573"/>
                    <a:pt x="66319" y="58613"/>
                  </a:cubicBezTo>
                  <a:cubicBezTo>
                    <a:pt x="67975" y="59771"/>
                    <a:pt x="69571" y="61008"/>
                    <a:pt x="71094" y="62334"/>
                  </a:cubicBezTo>
                  <a:cubicBezTo>
                    <a:pt x="75504" y="65908"/>
                    <a:pt x="80901" y="67775"/>
                    <a:pt x="86325" y="67775"/>
                  </a:cubicBezTo>
                  <a:cubicBezTo>
                    <a:pt x="90341" y="67775"/>
                    <a:pt x="94372" y="66751"/>
                    <a:pt x="98028" y="64640"/>
                  </a:cubicBezTo>
                  <a:lnTo>
                    <a:pt x="98640" y="64290"/>
                  </a:lnTo>
                  <a:cubicBezTo>
                    <a:pt x="113036" y="55981"/>
                    <a:pt x="114830" y="35951"/>
                    <a:pt x="102203" y="25138"/>
                  </a:cubicBezTo>
                  <a:cubicBezTo>
                    <a:pt x="98028" y="21560"/>
                    <a:pt x="93563" y="18307"/>
                    <a:pt x="88857" y="15419"/>
                  </a:cubicBezTo>
                  <a:cubicBezTo>
                    <a:pt x="75850" y="7435"/>
                    <a:pt x="60966" y="2216"/>
                    <a:pt x="45018" y="570"/>
                  </a:cubicBezTo>
                  <a:cubicBezTo>
                    <a:pt x="44811" y="555"/>
                    <a:pt x="44609" y="530"/>
                    <a:pt x="44407" y="511"/>
                  </a:cubicBezTo>
                  <a:cubicBezTo>
                    <a:pt x="44022" y="471"/>
                    <a:pt x="43643" y="437"/>
                    <a:pt x="43253" y="407"/>
                  </a:cubicBezTo>
                  <a:cubicBezTo>
                    <a:pt x="42741" y="363"/>
                    <a:pt x="42238" y="318"/>
                    <a:pt x="41726" y="284"/>
                  </a:cubicBezTo>
                  <a:lnTo>
                    <a:pt x="41381" y="259"/>
                  </a:lnTo>
                  <a:cubicBezTo>
                    <a:pt x="38938" y="87"/>
                    <a:pt x="36487" y="1"/>
                    <a:pt x="34032" y="1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5"/>
            <p:cNvSpPr/>
            <p:nvPr/>
          </p:nvSpPr>
          <p:spPr>
            <a:xfrm>
              <a:off x="3104891" y="1231123"/>
              <a:ext cx="1397622" cy="1359407"/>
            </a:xfrm>
            <a:custGeom>
              <a:avLst/>
              <a:gdLst/>
              <a:ahLst/>
              <a:cxnLst/>
              <a:rect l="l" t="t" r="r" b="b"/>
              <a:pathLst>
                <a:path w="100039" h="97352" extrusionOk="0">
                  <a:moveTo>
                    <a:pt x="75862" y="1"/>
                  </a:moveTo>
                  <a:cubicBezTo>
                    <a:pt x="73475" y="1"/>
                    <a:pt x="71037" y="363"/>
                    <a:pt x="68610" y="1132"/>
                  </a:cubicBezTo>
                  <a:cubicBezTo>
                    <a:pt x="68344" y="1221"/>
                    <a:pt x="68088" y="1304"/>
                    <a:pt x="67821" y="1398"/>
                  </a:cubicBezTo>
                  <a:cubicBezTo>
                    <a:pt x="50739" y="7450"/>
                    <a:pt x="35693" y="17810"/>
                    <a:pt x="23992" y="31181"/>
                  </a:cubicBezTo>
                  <a:cubicBezTo>
                    <a:pt x="23712" y="31482"/>
                    <a:pt x="23436" y="31782"/>
                    <a:pt x="23164" y="32098"/>
                  </a:cubicBezTo>
                  <a:cubicBezTo>
                    <a:pt x="11277" y="46021"/>
                    <a:pt x="3391" y="62709"/>
                    <a:pt x="1" y="80328"/>
                  </a:cubicBezTo>
                  <a:cubicBezTo>
                    <a:pt x="2554" y="68739"/>
                    <a:pt x="12822" y="61297"/>
                    <a:pt x="23723" y="61297"/>
                  </a:cubicBezTo>
                  <a:cubicBezTo>
                    <a:pt x="27782" y="61297"/>
                    <a:pt x="31928" y="62329"/>
                    <a:pt x="35796" y="64562"/>
                  </a:cubicBezTo>
                  <a:cubicBezTo>
                    <a:pt x="44628" y="69658"/>
                    <a:pt x="49414" y="79756"/>
                    <a:pt x="47546" y="89781"/>
                  </a:cubicBezTo>
                  <a:cubicBezTo>
                    <a:pt x="47077" y="92285"/>
                    <a:pt x="46787" y="94818"/>
                    <a:pt x="46663" y="97351"/>
                  </a:cubicBezTo>
                  <a:lnTo>
                    <a:pt x="46673" y="97351"/>
                  </a:lnTo>
                  <a:cubicBezTo>
                    <a:pt x="47166" y="87504"/>
                    <a:pt x="50227" y="77957"/>
                    <a:pt x="55550" y="69663"/>
                  </a:cubicBezTo>
                  <a:lnTo>
                    <a:pt x="55554" y="69673"/>
                  </a:lnTo>
                  <a:cubicBezTo>
                    <a:pt x="60882" y="61417"/>
                    <a:pt x="68309" y="54651"/>
                    <a:pt x="77082" y="50131"/>
                  </a:cubicBezTo>
                  <a:cubicBezTo>
                    <a:pt x="79251" y="49007"/>
                    <a:pt x="81503" y="48027"/>
                    <a:pt x="83834" y="47189"/>
                  </a:cubicBezTo>
                  <a:cubicBezTo>
                    <a:pt x="93523" y="43714"/>
                    <a:pt x="100039" y="34611"/>
                    <a:pt x="100039" y="24316"/>
                  </a:cubicBezTo>
                  <a:cubicBezTo>
                    <a:pt x="100039" y="10476"/>
                    <a:pt x="88701" y="1"/>
                    <a:pt x="75862" y="1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7" name="Google Shape;507;p25"/>
            <p:cNvSpPr/>
            <p:nvPr/>
          </p:nvSpPr>
          <p:spPr>
            <a:xfrm>
              <a:off x="3078529" y="2087011"/>
              <a:ext cx="950474" cy="1780208"/>
            </a:xfrm>
            <a:custGeom>
              <a:avLst/>
              <a:gdLst/>
              <a:ahLst/>
              <a:cxnLst/>
              <a:rect l="l" t="t" r="r" b="b"/>
              <a:pathLst>
                <a:path w="68033" h="127487" extrusionOk="0">
                  <a:moveTo>
                    <a:pt x="25602" y="1"/>
                  </a:moveTo>
                  <a:cubicBezTo>
                    <a:pt x="14703" y="1"/>
                    <a:pt x="4439" y="7441"/>
                    <a:pt x="1883" y="19035"/>
                  </a:cubicBezTo>
                  <a:cubicBezTo>
                    <a:pt x="1227" y="22455"/>
                    <a:pt x="734" y="25910"/>
                    <a:pt x="419" y="29385"/>
                  </a:cubicBezTo>
                  <a:cubicBezTo>
                    <a:pt x="222" y="31603"/>
                    <a:pt x="94" y="33835"/>
                    <a:pt x="35" y="36063"/>
                  </a:cubicBezTo>
                  <a:cubicBezTo>
                    <a:pt x="10" y="36975"/>
                    <a:pt x="0" y="37887"/>
                    <a:pt x="0" y="38798"/>
                  </a:cubicBezTo>
                  <a:cubicBezTo>
                    <a:pt x="0" y="56881"/>
                    <a:pt x="4588" y="73904"/>
                    <a:pt x="12671" y="88749"/>
                  </a:cubicBezTo>
                  <a:lnTo>
                    <a:pt x="12691" y="88739"/>
                  </a:lnTo>
                  <a:cubicBezTo>
                    <a:pt x="13125" y="89537"/>
                    <a:pt x="13568" y="90331"/>
                    <a:pt x="14022" y="91119"/>
                  </a:cubicBezTo>
                  <a:cubicBezTo>
                    <a:pt x="22883" y="106467"/>
                    <a:pt x="35042" y="118709"/>
                    <a:pt x="49088" y="127487"/>
                  </a:cubicBezTo>
                  <a:cubicBezTo>
                    <a:pt x="44716" y="124746"/>
                    <a:pt x="40552" y="121676"/>
                    <a:pt x="36624" y="118320"/>
                  </a:cubicBezTo>
                  <a:cubicBezTo>
                    <a:pt x="23997" y="107507"/>
                    <a:pt x="25796" y="87482"/>
                    <a:pt x="40192" y="79163"/>
                  </a:cubicBezTo>
                  <a:lnTo>
                    <a:pt x="40803" y="78813"/>
                  </a:lnTo>
                  <a:cubicBezTo>
                    <a:pt x="44454" y="76704"/>
                    <a:pt x="48478" y="75683"/>
                    <a:pt x="52488" y="75683"/>
                  </a:cubicBezTo>
                  <a:cubicBezTo>
                    <a:pt x="58037" y="75683"/>
                    <a:pt x="63561" y="77639"/>
                    <a:pt x="68033" y="81376"/>
                  </a:cubicBezTo>
                  <a:cubicBezTo>
                    <a:pt x="63232" y="77255"/>
                    <a:pt x="59166" y="72352"/>
                    <a:pt x="56012" y="66871"/>
                  </a:cubicBezTo>
                  <a:cubicBezTo>
                    <a:pt x="55559" y="66078"/>
                    <a:pt x="55120" y="65279"/>
                    <a:pt x="54706" y="64471"/>
                  </a:cubicBezTo>
                  <a:cubicBezTo>
                    <a:pt x="54642" y="64348"/>
                    <a:pt x="54583" y="64220"/>
                    <a:pt x="54514" y="64096"/>
                  </a:cubicBezTo>
                  <a:cubicBezTo>
                    <a:pt x="54272" y="63618"/>
                    <a:pt x="54041" y="63145"/>
                    <a:pt x="53819" y="62667"/>
                  </a:cubicBezTo>
                  <a:cubicBezTo>
                    <a:pt x="53691" y="62396"/>
                    <a:pt x="53558" y="62115"/>
                    <a:pt x="53435" y="61839"/>
                  </a:cubicBezTo>
                  <a:cubicBezTo>
                    <a:pt x="53164" y="61243"/>
                    <a:pt x="52902" y="60637"/>
                    <a:pt x="52656" y="60035"/>
                  </a:cubicBezTo>
                  <a:cubicBezTo>
                    <a:pt x="52567" y="59823"/>
                    <a:pt x="52488" y="59616"/>
                    <a:pt x="52409" y="59399"/>
                  </a:cubicBezTo>
                  <a:cubicBezTo>
                    <a:pt x="52212" y="58902"/>
                    <a:pt x="52020" y="58404"/>
                    <a:pt x="51843" y="57901"/>
                  </a:cubicBezTo>
                  <a:cubicBezTo>
                    <a:pt x="49305" y="50888"/>
                    <a:pt x="48196" y="43461"/>
                    <a:pt x="48550" y="36058"/>
                  </a:cubicBezTo>
                  <a:cubicBezTo>
                    <a:pt x="48674" y="33525"/>
                    <a:pt x="48964" y="30992"/>
                    <a:pt x="49433" y="28488"/>
                  </a:cubicBezTo>
                  <a:cubicBezTo>
                    <a:pt x="51301" y="18463"/>
                    <a:pt x="46510" y="8365"/>
                    <a:pt x="37683" y="3269"/>
                  </a:cubicBezTo>
                  <a:cubicBezTo>
                    <a:pt x="33812" y="1033"/>
                    <a:pt x="29663" y="1"/>
                    <a:pt x="25602" y="1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8" name="Google Shape;508;p25"/>
          <p:cNvSpPr/>
          <p:nvPr/>
        </p:nvSpPr>
        <p:spPr>
          <a:xfrm>
            <a:off x="2921589" y="2391755"/>
            <a:ext cx="984300" cy="9843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09" name="Google Shape;509;p25"/>
          <p:cNvSpPr/>
          <p:nvPr/>
        </p:nvSpPr>
        <p:spPr>
          <a:xfrm>
            <a:off x="4072145" y="1002122"/>
            <a:ext cx="984300" cy="984300"/>
          </a:xfrm>
          <a:prstGeom prst="ellipse">
            <a:avLst/>
          </a:prstGeom>
          <a:solidFill>
            <a:srgbClr val="F3DA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10" name="Google Shape;510;p25"/>
          <p:cNvSpPr/>
          <p:nvPr/>
        </p:nvSpPr>
        <p:spPr>
          <a:xfrm>
            <a:off x="5096412" y="2462394"/>
            <a:ext cx="984300" cy="9843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3000" b="1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2" name="Google Shape;494;p25">
            <a:extLst>
              <a:ext uri="{FF2B5EF4-FFF2-40B4-BE49-F238E27FC236}">
                <a16:creationId xmlns:a16="http://schemas.microsoft.com/office/drawing/2014/main" id="{0872842F-0D0F-2E09-3EA2-356ACDBFFEF0}"/>
              </a:ext>
            </a:extLst>
          </p:cNvPr>
          <p:cNvSpPr txBox="1"/>
          <p:nvPr/>
        </p:nvSpPr>
        <p:spPr>
          <a:xfrm>
            <a:off x="251539" y="2853409"/>
            <a:ext cx="4611894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Data analysis </a:t>
            </a:r>
          </a:p>
          <a:p>
            <a:r>
              <a:rPr lang="en-US" sz="2400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&amp; model building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" grpId="0"/>
      <p:bldP spid="500" grpId="0"/>
      <p:bldP spid="508" grpId="0" animBg="1"/>
      <p:bldP spid="509" grpId="0" animBg="1"/>
      <p:bldP spid="510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0600E2-75B7-282E-6472-47DCA21FC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58" y="603045"/>
            <a:ext cx="1489548" cy="9318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BA0D5F-A926-D77B-01AE-AD1C5FAD3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611" y="748153"/>
            <a:ext cx="1719239" cy="82224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C2258ED-46AE-2BBD-D201-D3914AC4CF2F}"/>
              </a:ext>
            </a:extLst>
          </p:cNvPr>
          <p:cNvGrpSpPr/>
          <p:nvPr/>
        </p:nvGrpSpPr>
        <p:grpSpPr>
          <a:xfrm>
            <a:off x="302385" y="1844833"/>
            <a:ext cx="1729465" cy="1010670"/>
            <a:chOff x="302385" y="1844833"/>
            <a:chExt cx="1729465" cy="101067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C2C3684-6C04-E1D7-6074-078C6941D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459" y="1844833"/>
              <a:ext cx="1489549" cy="93181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D743961-37DF-B524-D403-50A312425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385" y="2026114"/>
              <a:ext cx="1729465" cy="829389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D65D08D-36A2-4448-A432-8F29D71BD2F5}"/>
              </a:ext>
            </a:extLst>
          </p:cNvPr>
          <p:cNvGrpSpPr/>
          <p:nvPr/>
        </p:nvGrpSpPr>
        <p:grpSpPr>
          <a:xfrm>
            <a:off x="228409" y="3005430"/>
            <a:ext cx="1948344" cy="1056325"/>
            <a:chOff x="228409" y="3005430"/>
            <a:chExt cx="1948344" cy="105632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94C72B-45F4-28CA-56E4-B8922CCF0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457" y="3005430"/>
              <a:ext cx="1489549" cy="93181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3ACD938-4354-71D6-0200-550C0221A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409" y="3129938"/>
              <a:ext cx="1948344" cy="931817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D8F4E2E-4159-3082-D4F5-AC1EE9811A20}"/>
              </a:ext>
            </a:extLst>
          </p:cNvPr>
          <p:cNvGrpSpPr/>
          <p:nvPr/>
        </p:nvGrpSpPr>
        <p:grpSpPr>
          <a:xfrm>
            <a:off x="302384" y="4211682"/>
            <a:ext cx="1838905" cy="1003985"/>
            <a:chOff x="302384" y="4211682"/>
            <a:chExt cx="1838905" cy="100398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1952743-0AB6-21E7-555F-D9DB29611C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457" y="4211682"/>
              <a:ext cx="1489549" cy="93181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F6229E0-9803-95C9-D2E4-AE2E2716C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2384" y="4336190"/>
              <a:ext cx="1838905" cy="879477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1BDE7FFE-DC21-786F-3EED-03BA59BB0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108" y="603044"/>
            <a:ext cx="1489548" cy="93181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26CDF19-066C-274E-E644-DFE605EA5B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3597" y="799096"/>
            <a:ext cx="1714569" cy="82224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1A5B827-2633-AD4B-CEAA-C575F164E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108" y="1840185"/>
            <a:ext cx="1489548" cy="93181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2038276-B385-3E90-2B6A-8171C36C76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3597" y="2026114"/>
            <a:ext cx="1715064" cy="82024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CD88FE3-FAC2-5FC9-E723-703DAC76A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108" y="2992833"/>
            <a:ext cx="1489548" cy="93181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A5B7373-D665-9984-1ABE-9D5725B98F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4869" y="3149509"/>
            <a:ext cx="1893094" cy="90539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80F89D4-EE60-7BA1-3557-9DAA0B19DF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74480" y="893162"/>
            <a:ext cx="2237426" cy="46333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A1B53CAD-915E-8329-54FB-509AC76DEA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8476" y="2189914"/>
            <a:ext cx="2658086" cy="46333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92D91E2-5A84-7034-5096-8ADC7A97A2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03392" y="3239670"/>
            <a:ext cx="2408129" cy="463336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9BE4621-06D5-B776-E2FD-8CCE3CD1CB6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78476" y="4523667"/>
            <a:ext cx="2566638" cy="45724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19BA3F0-6C88-D79D-9B43-5612CBB46B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17893" y="859978"/>
            <a:ext cx="2237426" cy="45724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A33CFC1-F0E0-16F3-142D-732778DD302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17893" y="2101617"/>
            <a:ext cx="2237426" cy="45724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28BFB6A-AA04-D9B4-66DB-618E4635183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19106" y="2357495"/>
            <a:ext cx="2237426" cy="45724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852D3D14-6AFF-FB85-ED75-845C4FE0259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17893" y="3012664"/>
            <a:ext cx="2780017" cy="701101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3EA1A8BE-110E-20D5-5631-F5D3BA99A4E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12392"/>
            <a:ext cx="8230313" cy="8169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DA3EC8-C39D-5834-1807-8ABE540162E4}"/>
              </a:ext>
            </a:extLst>
          </p:cNvPr>
          <p:cNvSpPr txBox="1"/>
          <p:nvPr/>
        </p:nvSpPr>
        <p:spPr>
          <a:xfrm>
            <a:off x="7971951" y="2121576"/>
            <a:ext cx="365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Montserrat" panose="00000500000000000000"/>
              </a:rPr>
              <a:t>&amp;</a:t>
            </a:r>
          </a:p>
        </p:txBody>
      </p:sp>
    </p:spTree>
    <p:extLst>
      <p:ext uri="{BB962C8B-B14F-4D97-AF65-F5344CB8AC3E}">
        <p14:creationId xmlns:p14="http://schemas.microsoft.com/office/powerpoint/2010/main" val="4277555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81D16-E59C-4439-AFB8-C5F69B119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910" y="331620"/>
            <a:ext cx="4255861" cy="3805142"/>
          </a:xfrm>
        </p:spPr>
        <p:txBody>
          <a:bodyPr/>
          <a:lstStyle/>
          <a:p>
            <a:r>
              <a:rPr lang="en-US" sz="4000" dirty="0"/>
              <a:t>06</a:t>
            </a:r>
            <a:br>
              <a:rPr lang="en-US" sz="4000" dirty="0"/>
            </a:br>
            <a:r>
              <a:rPr lang="en-US" sz="4000" dirty="0"/>
              <a:t>Data Analysis</a:t>
            </a:r>
            <a:br>
              <a:rPr lang="en-US" sz="4000" dirty="0"/>
            </a:br>
            <a:r>
              <a:rPr lang="en-US" sz="4000" dirty="0"/>
              <a:t>&amp; Results</a:t>
            </a:r>
          </a:p>
        </p:txBody>
      </p:sp>
      <p:grpSp>
        <p:nvGrpSpPr>
          <p:cNvPr id="190" name="Google Shape;3814;p80">
            <a:extLst>
              <a:ext uri="{FF2B5EF4-FFF2-40B4-BE49-F238E27FC236}">
                <a16:creationId xmlns:a16="http://schemas.microsoft.com/office/drawing/2014/main" id="{6A03157B-3C6B-4464-A4A9-A093B4D19267}"/>
              </a:ext>
            </a:extLst>
          </p:cNvPr>
          <p:cNvGrpSpPr/>
          <p:nvPr/>
        </p:nvGrpSpPr>
        <p:grpSpPr>
          <a:xfrm>
            <a:off x="4173360" y="1722120"/>
            <a:ext cx="4686165" cy="3162179"/>
            <a:chOff x="2609025" y="3812550"/>
            <a:chExt cx="2114150" cy="1301600"/>
          </a:xfrm>
        </p:grpSpPr>
        <p:sp>
          <p:nvSpPr>
            <p:cNvPr id="191" name="Google Shape;3815;p80">
              <a:extLst>
                <a:ext uri="{FF2B5EF4-FFF2-40B4-BE49-F238E27FC236}">
                  <a16:creationId xmlns:a16="http://schemas.microsoft.com/office/drawing/2014/main" id="{CEFF8405-BE0F-4FEB-B8E1-FD038CD5F924}"/>
                </a:ext>
              </a:extLst>
            </p:cNvPr>
            <p:cNvSpPr/>
            <p:nvPr/>
          </p:nvSpPr>
          <p:spPr>
            <a:xfrm>
              <a:off x="2691550" y="3812550"/>
              <a:ext cx="2031100" cy="1301600"/>
            </a:xfrm>
            <a:custGeom>
              <a:avLst/>
              <a:gdLst/>
              <a:ahLst/>
              <a:cxnLst/>
              <a:rect l="l" t="t" r="r" b="b"/>
              <a:pathLst>
                <a:path w="81244" h="52064" extrusionOk="0">
                  <a:moveTo>
                    <a:pt x="66569" y="1"/>
                  </a:moveTo>
                  <a:cubicBezTo>
                    <a:pt x="62699" y="1"/>
                    <a:pt x="58851" y="1689"/>
                    <a:pt x="55348" y="3516"/>
                  </a:cubicBezTo>
                  <a:cubicBezTo>
                    <a:pt x="51084" y="5731"/>
                    <a:pt x="46706" y="8242"/>
                    <a:pt x="41898" y="8334"/>
                  </a:cubicBezTo>
                  <a:cubicBezTo>
                    <a:pt x="41818" y="8336"/>
                    <a:pt x="41739" y="8336"/>
                    <a:pt x="41659" y="8336"/>
                  </a:cubicBezTo>
                  <a:cubicBezTo>
                    <a:pt x="37472" y="8336"/>
                    <a:pt x="33502" y="6506"/>
                    <a:pt x="29709" y="4685"/>
                  </a:cubicBezTo>
                  <a:cubicBezTo>
                    <a:pt x="25886" y="2854"/>
                    <a:pt x="21880" y="974"/>
                    <a:pt x="17644" y="974"/>
                  </a:cubicBezTo>
                  <a:cubicBezTo>
                    <a:pt x="17609" y="974"/>
                    <a:pt x="17575" y="974"/>
                    <a:pt x="17541" y="974"/>
                  </a:cubicBezTo>
                  <a:cubicBezTo>
                    <a:pt x="13256" y="994"/>
                    <a:pt x="8663" y="3578"/>
                    <a:pt x="7822" y="7771"/>
                  </a:cubicBezTo>
                  <a:cubicBezTo>
                    <a:pt x="7013" y="11799"/>
                    <a:pt x="9709" y="16320"/>
                    <a:pt x="7689" y="19898"/>
                  </a:cubicBezTo>
                  <a:cubicBezTo>
                    <a:pt x="6561" y="21897"/>
                    <a:pt x="4265" y="22912"/>
                    <a:pt x="2697" y="24604"/>
                  </a:cubicBezTo>
                  <a:cubicBezTo>
                    <a:pt x="62" y="27453"/>
                    <a:pt x="1" y="32323"/>
                    <a:pt x="2584" y="35224"/>
                  </a:cubicBezTo>
                  <a:cubicBezTo>
                    <a:pt x="4532" y="37418"/>
                    <a:pt x="7689" y="38535"/>
                    <a:pt x="9001" y="41160"/>
                  </a:cubicBezTo>
                  <a:cubicBezTo>
                    <a:pt x="9914" y="42984"/>
                    <a:pt x="9729" y="45158"/>
                    <a:pt x="10365" y="47095"/>
                  </a:cubicBezTo>
                  <a:cubicBezTo>
                    <a:pt x="11154" y="49463"/>
                    <a:pt x="13092" y="51278"/>
                    <a:pt x="15511" y="51924"/>
                  </a:cubicBezTo>
                  <a:cubicBezTo>
                    <a:pt x="15887" y="52021"/>
                    <a:pt x="16258" y="52064"/>
                    <a:pt x="16625" y="52064"/>
                  </a:cubicBezTo>
                  <a:cubicBezTo>
                    <a:pt x="18575" y="52064"/>
                    <a:pt x="20407" y="50851"/>
                    <a:pt x="22349" y="50160"/>
                  </a:cubicBezTo>
                  <a:cubicBezTo>
                    <a:pt x="22597" y="50072"/>
                    <a:pt x="22823" y="50034"/>
                    <a:pt x="23034" y="50034"/>
                  </a:cubicBezTo>
                  <a:cubicBezTo>
                    <a:pt x="24418" y="50034"/>
                    <a:pt x="25214" y="51678"/>
                    <a:pt x="28131" y="51749"/>
                  </a:cubicBezTo>
                  <a:cubicBezTo>
                    <a:pt x="28290" y="51753"/>
                    <a:pt x="28449" y="51755"/>
                    <a:pt x="28608" y="51755"/>
                  </a:cubicBezTo>
                  <a:cubicBezTo>
                    <a:pt x="35775" y="51755"/>
                    <a:pt x="42565" y="48037"/>
                    <a:pt x="49587" y="48037"/>
                  </a:cubicBezTo>
                  <a:cubicBezTo>
                    <a:pt x="50526" y="48037"/>
                    <a:pt x="51468" y="48103"/>
                    <a:pt x="52416" y="48254"/>
                  </a:cubicBezTo>
                  <a:cubicBezTo>
                    <a:pt x="56066" y="48828"/>
                    <a:pt x="59623" y="49894"/>
                    <a:pt x="63273" y="50458"/>
                  </a:cubicBezTo>
                  <a:cubicBezTo>
                    <a:pt x="64702" y="50678"/>
                    <a:pt x="66162" y="50816"/>
                    <a:pt x="67615" y="50816"/>
                  </a:cubicBezTo>
                  <a:cubicBezTo>
                    <a:pt x="69872" y="50816"/>
                    <a:pt x="72110" y="50484"/>
                    <a:pt x="74180" y="49617"/>
                  </a:cubicBezTo>
                  <a:cubicBezTo>
                    <a:pt x="77584" y="48182"/>
                    <a:pt x="80444" y="45055"/>
                    <a:pt x="80731" y="41375"/>
                  </a:cubicBezTo>
                  <a:cubicBezTo>
                    <a:pt x="81244" y="34927"/>
                    <a:pt x="74191" y="29688"/>
                    <a:pt x="74734" y="23240"/>
                  </a:cubicBezTo>
                  <a:cubicBezTo>
                    <a:pt x="74990" y="20113"/>
                    <a:pt x="77030" y="17427"/>
                    <a:pt x="77830" y="14393"/>
                  </a:cubicBezTo>
                  <a:cubicBezTo>
                    <a:pt x="79501" y="8047"/>
                    <a:pt x="75513" y="1599"/>
                    <a:pt x="69096" y="256"/>
                  </a:cubicBezTo>
                  <a:cubicBezTo>
                    <a:pt x="68255" y="80"/>
                    <a:pt x="67412" y="1"/>
                    <a:pt x="665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3816;p80">
              <a:extLst>
                <a:ext uri="{FF2B5EF4-FFF2-40B4-BE49-F238E27FC236}">
                  <a16:creationId xmlns:a16="http://schemas.microsoft.com/office/drawing/2014/main" id="{4D0EC5DF-4AFB-44D2-93AB-9B02A034020E}"/>
                </a:ext>
              </a:extLst>
            </p:cNvPr>
            <p:cNvSpPr/>
            <p:nvPr/>
          </p:nvSpPr>
          <p:spPr>
            <a:xfrm>
              <a:off x="2609025" y="4247975"/>
              <a:ext cx="432125" cy="470050"/>
            </a:xfrm>
            <a:custGeom>
              <a:avLst/>
              <a:gdLst/>
              <a:ahLst/>
              <a:cxnLst/>
              <a:rect l="l" t="t" r="r" b="b"/>
              <a:pathLst>
                <a:path w="17285" h="18802" extrusionOk="0">
                  <a:moveTo>
                    <a:pt x="1682" y="0"/>
                  </a:moveTo>
                  <a:cubicBezTo>
                    <a:pt x="1" y="9083"/>
                    <a:pt x="9914" y="18709"/>
                    <a:pt x="15726" y="18801"/>
                  </a:cubicBezTo>
                  <a:cubicBezTo>
                    <a:pt x="17285" y="13204"/>
                    <a:pt x="10867" y="964"/>
                    <a:pt x="16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3817;p80">
              <a:extLst>
                <a:ext uri="{FF2B5EF4-FFF2-40B4-BE49-F238E27FC236}">
                  <a16:creationId xmlns:a16="http://schemas.microsoft.com/office/drawing/2014/main" id="{9AE24379-6BC4-45FA-9D61-69E5A2D4F721}"/>
                </a:ext>
              </a:extLst>
            </p:cNvPr>
            <p:cNvSpPr/>
            <p:nvPr/>
          </p:nvSpPr>
          <p:spPr>
            <a:xfrm>
              <a:off x="2621075" y="4268975"/>
              <a:ext cx="387025" cy="417775"/>
            </a:xfrm>
            <a:custGeom>
              <a:avLst/>
              <a:gdLst/>
              <a:ahLst/>
              <a:cxnLst/>
              <a:rect l="l" t="t" r="r" b="b"/>
              <a:pathLst>
                <a:path w="15481" h="16711" extrusionOk="0">
                  <a:moveTo>
                    <a:pt x="1569" y="1"/>
                  </a:moveTo>
                  <a:lnTo>
                    <a:pt x="1569" y="1"/>
                  </a:lnTo>
                  <a:cubicBezTo>
                    <a:pt x="0" y="8130"/>
                    <a:pt x="8837" y="16659"/>
                    <a:pt x="14055" y="16711"/>
                  </a:cubicBezTo>
                  <a:cubicBezTo>
                    <a:pt x="15480" y="11698"/>
                    <a:pt x="9801" y="811"/>
                    <a:pt x="15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3818;p80">
              <a:extLst>
                <a:ext uri="{FF2B5EF4-FFF2-40B4-BE49-F238E27FC236}">
                  <a16:creationId xmlns:a16="http://schemas.microsoft.com/office/drawing/2014/main" id="{AE14C3E6-FB40-4740-B2E6-6C538E93D82F}"/>
                </a:ext>
              </a:extLst>
            </p:cNvPr>
            <p:cNvSpPr/>
            <p:nvPr/>
          </p:nvSpPr>
          <p:spPr>
            <a:xfrm>
              <a:off x="2682075" y="4289475"/>
              <a:ext cx="404175" cy="541050"/>
            </a:xfrm>
            <a:custGeom>
              <a:avLst/>
              <a:gdLst/>
              <a:ahLst/>
              <a:cxnLst/>
              <a:rect l="l" t="t" r="r" b="b"/>
              <a:pathLst>
                <a:path w="16167" h="21642" fill="none" extrusionOk="0">
                  <a:moveTo>
                    <a:pt x="0" y="1"/>
                  </a:moveTo>
                  <a:lnTo>
                    <a:pt x="16167" y="21642"/>
                  </a:lnTo>
                </a:path>
              </a:pathLst>
            </a:custGeom>
            <a:noFill/>
            <a:ln w="3850" cap="rnd" cmpd="sng">
              <a:solidFill>
                <a:srgbClr val="367FC1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3819;p80">
              <a:extLst>
                <a:ext uri="{FF2B5EF4-FFF2-40B4-BE49-F238E27FC236}">
                  <a16:creationId xmlns:a16="http://schemas.microsoft.com/office/drawing/2014/main" id="{8B14A75F-250B-463A-AB9A-000E553A8C53}"/>
                </a:ext>
              </a:extLst>
            </p:cNvPr>
            <p:cNvSpPr/>
            <p:nvPr/>
          </p:nvSpPr>
          <p:spPr>
            <a:xfrm>
              <a:off x="2612350" y="4652225"/>
              <a:ext cx="395475" cy="188975"/>
            </a:xfrm>
            <a:custGeom>
              <a:avLst/>
              <a:gdLst/>
              <a:ahLst/>
              <a:cxnLst/>
              <a:rect l="l" t="t" r="r" b="b"/>
              <a:pathLst>
                <a:path w="15819" h="7559" extrusionOk="0">
                  <a:moveTo>
                    <a:pt x="5414" y="0"/>
                  </a:moveTo>
                  <a:cubicBezTo>
                    <a:pt x="3341" y="0"/>
                    <a:pt x="1342" y="569"/>
                    <a:pt x="1" y="1832"/>
                  </a:cubicBezTo>
                  <a:cubicBezTo>
                    <a:pt x="2430" y="3831"/>
                    <a:pt x="5403" y="4928"/>
                    <a:pt x="8212" y="5932"/>
                  </a:cubicBezTo>
                  <a:cubicBezTo>
                    <a:pt x="10816" y="6785"/>
                    <a:pt x="13272" y="7558"/>
                    <a:pt x="15174" y="7558"/>
                  </a:cubicBezTo>
                  <a:cubicBezTo>
                    <a:pt x="15331" y="7558"/>
                    <a:pt x="15485" y="7553"/>
                    <a:pt x="15634" y="7542"/>
                  </a:cubicBezTo>
                  <a:cubicBezTo>
                    <a:pt x="15819" y="5799"/>
                    <a:pt x="13840" y="2672"/>
                    <a:pt x="10457" y="1135"/>
                  </a:cubicBezTo>
                  <a:cubicBezTo>
                    <a:pt x="8957" y="404"/>
                    <a:pt x="7160" y="0"/>
                    <a:pt x="54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3820;p80">
              <a:extLst>
                <a:ext uri="{FF2B5EF4-FFF2-40B4-BE49-F238E27FC236}">
                  <a16:creationId xmlns:a16="http://schemas.microsoft.com/office/drawing/2014/main" id="{B6273AE9-D6DF-48B5-8410-B422179D463A}"/>
                </a:ext>
              </a:extLst>
            </p:cNvPr>
            <p:cNvSpPr/>
            <p:nvPr/>
          </p:nvSpPr>
          <p:spPr>
            <a:xfrm>
              <a:off x="2629525" y="4661375"/>
              <a:ext cx="350875" cy="163850"/>
            </a:xfrm>
            <a:custGeom>
              <a:avLst/>
              <a:gdLst/>
              <a:ahLst/>
              <a:cxnLst/>
              <a:rect l="l" t="t" r="r" b="b"/>
              <a:pathLst>
                <a:path w="14035" h="6554" extrusionOk="0">
                  <a:moveTo>
                    <a:pt x="4796" y="0"/>
                  </a:moveTo>
                  <a:cubicBezTo>
                    <a:pt x="2974" y="0"/>
                    <a:pt x="1212" y="490"/>
                    <a:pt x="1" y="1579"/>
                  </a:cubicBezTo>
                  <a:cubicBezTo>
                    <a:pt x="2082" y="3455"/>
                    <a:pt x="4737" y="4469"/>
                    <a:pt x="7269" y="5320"/>
                  </a:cubicBezTo>
                  <a:cubicBezTo>
                    <a:pt x="9429" y="6000"/>
                    <a:pt x="11501" y="6553"/>
                    <a:pt x="13138" y="6553"/>
                  </a:cubicBezTo>
                  <a:cubicBezTo>
                    <a:pt x="13427" y="6553"/>
                    <a:pt x="13703" y="6536"/>
                    <a:pt x="13963" y="6499"/>
                  </a:cubicBezTo>
                  <a:cubicBezTo>
                    <a:pt x="14035" y="4910"/>
                    <a:pt x="12210" y="2265"/>
                    <a:pt x="9206" y="963"/>
                  </a:cubicBezTo>
                  <a:cubicBezTo>
                    <a:pt x="7885" y="343"/>
                    <a:pt x="6320" y="0"/>
                    <a:pt x="47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3821;p80">
              <a:extLst>
                <a:ext uri="{FF2B5EF4-FFF2-40B4-BE49-F238E27FC236}">
                  <a16:creationId xmlns:a16="http://schemas.microsoft.com/office/drawing/2014/main" id="{73EE0707-E55A-4D10-B6E1-9D4078EEA6D4}"/>
                </a:ext>
              </a:extLst>
            </p:cNvPr>
            <p:cNvSpPr/>
            <p:nvPr/>
          </p:nvSpPr>
          <p:spPr>
            <a:xfrm>
              <a:off x="2652350" y="4698275"/>
              <a:ext cx="416475" cy="214525"/>
            </a:xfrm>
            <a:custGeom>
              <a:avLst/>
              <a:gdLst/>
              <a:ahLst/>
              <a:cxnLst/>
              <a:rect l="l" t="t" r="r" b="b"/>
              <a:pathLst>
                <a:path w="16659" h="8581" fill="none" extrusionOk="0">
                  <a:moveTo>
                    <a:pt x="0" y="0"/>
                  </a:moveTo>
                  <a:cubicBezTo>
                    <a:pt x="6910" y="277"/>
                    <a:pt x="12927" y="3629"/>
                    <a:pt x="16659" y="8580"/>
                  </a:cubicBezTo>
                </a:path>
              </a:pathLst>
            </a:custGeom>
            <a:noFill/>
            <a:ln w="2300" cap="rnd" cmpd="sng">
              <a:solidFill>
                <a:schemeClr val="dk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3822;p80">
              <a:extLst>
                <a:ext uri="{FF2B5EF4-FFF2-40B4-BE49-F238E27FC236}">
                  <a16:creationId xmlns:a16="http://schemas.microsoft.com/office/drawing/2014/main" id="{B7578923-47AB-421E-B12D-5B3A743E6E97}"/>
                </a:ext>
              </a:extLst>
            </p:cNvPr>
            <p:cNvSpPr/>
            <p:nvPr/>
          </p:nvSpPr>
          <p:spPr>
            <a:xfrm>
              <a:off x="3624175" y="4950450"/>
              <a:ext cx="170725" cy="119200"/>
            </a:xfrm>
            <a:custGeom>
              <a:avLst/>
              <a:gdLst/>
              <a:ahLst/>
              <a:cxnLst/>
              <a:rect l="l" t="t" r="r" b="b"/>
              <a:pathLst>
                <a:path w="6829" h="4768" extrusionOk="0">
                  <a:moveTo>
                    <a:pt x="1" y="0"/>
                  </a:moveTo>
                  <a:lnTo>
                    <a:pt x="1" y="4767"/>
                  </a:lnTo>
                  <a:lnTo>
                    <a:pt x="6828" y="4767"/>
                  </a:lnTo>
                  <a:lnTo>
                    <a:pt x="68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3823;p80">
              <a:extLst>
                <a:ext uri="{FF2B5EF4-FFF2-40B4-BE49-F238E27FC236}">
                  <a16:creationId xmlns:a16="http://schemas.microsoft.com/office/drawing/2014/main" id="{68D16481-2A45-4817-91EA-1A39E4E6BE78}"/>
                </a:ext>
              </a:extLst>
            </p:cNvPr>
            <p:cNvSpPr/>
            <p:nvPr/>
          </p:nvSpPr>
          <p:spPr>
            <a:xfrm>
              <a:off x="3624175" y="4950450"/>
              <a:ext cx="170725" cy="48725"/>
            </a:xfrm>
            <a:custGeom>
              <a:avLst/>
              <a:gdLst/>
              <a:ahLst/>
              <a:cxnLst/>
              <a:rect l="l" t="t" r="r" b="b"/>
              <a:pathLst>
                <a:path w="6829" h="1949" extrusionOk="0">
                  <a:moveTo>
                    <a:pt x="1" y="0"/>
                  </a:moveTo>
                  <a:lnTo>
                    <a:pt x="1" y="1948"/>
                  </a:lnTo>
                  <a:lnTo>
                    <a:pt x="6828" y="1948"/>
                  </a:lnTo>
                  <a:lnTo>
                    <a:pt x="68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3824;p80">
              <a:extLst>
                <a:ext uri="{FF2B5EF4-FFF2-40B4-BE49-F238E27FC236}">
                  <a16:creationId xmlns:a16="http://schemas.microsoft.com/office/drawing/2014/main" id="{3E77D9D1-D8F6-4DC6-A1CC-C31873204563}"/>
                </a:ext>
              </a:extLst>
            </p:cNvPr>
            <p:cNvSpPr/>
            <p:nvPr/>
          </p:nvSpPr>
          <p:spPr>
            <a:xfrm>
              <a:off x="3425825" y="5045275"/>
              <a:ext cx="567425" cy="41025"/>
            </a:xfrm>
            <a:custGeom>
              <a:avLst/>
              <a:gdLst/>
              <a:ahLst/>
              <a:cxnLst/>
              <a:rect l="l" t="t" r="r" b="b"/>
              <a:pathLst>
                <a:path w="22697" h="1641" extrusionOk="0">
                  <a:moveTo>
                    <a:pt x="943" y="0"/>
                  </a:moveTo>
                  <a:cubicBezTo>
                    <a:pt x="420" y="0"/>
                    <a:pt x="0" y="421"/>
                    <a:pt x="0" y="933"/>
                  </a:cubicBezTo>
                  <a:lnTo>
                    <a:pt x="0" y="1641"/>
                  </a:lnTo>
                  <a:lnTo>
                    <a:pt x="22697" y="1641"/>
                  </a:lnTo>
                  <a:lnTo>
                    <a:pt x="22697" y="933"/>
                  </a:lnTo>
                  <a:cubicBezTo>
                    <a:pt x="22697" y="421"/>
                    <a:pt x="22277" y="0"/>
                    <a:pt x="217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3825;p80">
              <a:extLst>
                <a:ext uri="{FF2B5EF4-FFF2-40B4-BE49-F238E27FC236}">
                  <a16:creationId xmlns:a16="http://schemas.microsoft.com/office/drawing/2014/main" id="{F8569AC7-0AFE-433C-A336-9FC8F5D558EA}"/>
                </a:ext>
              </a:extLst>
            </p:cNvPr>
            <p:cNvSpPr/>
            <p:nvPr/>
          </p:nvSpPr>
          <p:spPr>
            <a:xfrm>
              <a:off x="3425825" y="5045275"/>
              <a:ext cx="567425" cy="41025"/>
            </a:xfrm>
            <a:custGeom>
              <a:avLst/>
              <a:gdLst/>
              <a:ahLst/>
              <a:cxnLst/>
              <a:rect l="l" t="t" r="r" b="b"/>
              <a:pathLst>
                <a:path w="22697" h="1641" extrusionOk="0">
                  <a:moveTo>
                    <a:pt x="21836" y="0"/>
                  </a:moveTo>
                  <a:lnTo>
                    <a:pt x="21836" y="0"/>
                  </a:lnTo>
                  <a:cubicBezTo>
                    <a:pt x="21948" y="165"/>
                    <a:pt x="22010" y="359"/>
                    <a:pt x="22010" y="554"/>
                  </a:cubicBezTo>
                  <a:lnTo>
                    <a:pt x="22010" y="892"/>
                  </a:lnTo>
                  <a:cubicBezTo>
                    <a:pt x="22010" y="1097"/>
                    <a:pt x="21846" y="1261"/>
                    <a:pt x="21641" y="1261"/>
                  </a:cubicBezTo>
                  <a:lnTo>
                    <a:pt x="0" y="1261"/>
                  </a:lnTo>
                  <a:lnTo>
                    <a:pt x="0" y="1641"/>
                  </a:lnTo>
                  <a:lnTo>
                    <a:pt x="22697" y="1641"/>
                  </a:lnTo>
                  <a:lnTo>
                    <a:pt x="22697" y="933"/>
                  </a:lnTo>
                  <a:cubicBezTo>
                    <a:pt x="22697" y="452"/>
                    <a:pt x="22318" y="41"/>
                    <a:pt x="21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3826;p80">
              <a:extLst>
                <a:ext uri="{FF2B5EF4-FFF2-40B4-BE49-F238E27FC236}">
                  <a16:creationId xmlns:a16="http://schemas.microsoft.com/office/drawing/2014/main" id="{B7DEF90B-C097-40C7-A842-258EB60A7444}"/>
                </a:ext>
              </a:extLst>
            </p:cNvPr>
            <p:cNvSpPr/>
            <p:nvPr/>
          </p:nvSpPr>
          <p:spPr>
            <a:xfrm>
              <a:off x="2996025" y="4060100"/>
              <a:ext cx="1427025" cy="894225"/>
            </a:xfrm>
            <a:custGeom>
              <a:avLst/>
              <a:gdLst/>
              <a:ahLst/>
              <a:cxnLst/>
              <a:rect l="l" t="t" r="r" b="b"/>
              <a:pathLst>
                <a:path w="57081" h="35769" extrusionOk="0">
                  <a:moveTo>
                    <a:pt x="2850" y="1"/>
                  </a:moveTo>
                  <a:cubicBezTo>
                    <a:pt x="1271" y="1"/>
                    <a:pt x="0" y="1272"/>
                    <a:pt x="0" y="2851"/>
                  </a:cubicBezTo>
                  <a:lnTo>
                    <a:pt x="0" y="32908"/>
                  </a:lnTo>
                  <a:cubicBezTo>
                    <a:pt x="0" y="34497"/>
                    <a:pt x="1271" y="35768"/>
                    <a:pt x="2850" y="35768"/>
                  </a:cubicBezTo>
                  <a:lnTo>
                    <a:pt x="54231" y="35768"/>
                  </a:lnTo>
                  <a:cubicBezTo>
                    <a:pt x="55809" y="35768"/>
                    <a:pt x="57081" y="34497"/>
                    <a:pt x="57081" y="32908"/>
                  </a:cubicBezTo>
                  <a:lnTo>
                    <a:pt x="57081" y="2851"/>
                  </a:lnTo>
                  <a:cubicBezTo>
                    <a:pt x="57081" y="1272"/>
                    <a:pt x="55809" y="1"/>
                    <a:pt x="54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3827;p80">
              <a:extLst>
                <a:ext uri="{FF2B5EF4-FFF2-40B4-BE49-F238E27FC236}">
                  <a16:creationId xmlns:a16="http://schemas.microsoft.com/office/drawing/2014/main" id="{E91EDC7F-5D0A-47B8-8DCA-F94E81372B16}"/>
                </a:ext>
              </a:extLst>
            </p:cNvPr>
            <p:cNvSpPr/>
            <p:nvPr/>
          </p:nvSpPr>
          <p:spPr>
            <a:xfrm>
              <a:off x="3028825" y="4091375"/>
              <a:ext cx="1361425" cy="831675"/>
            </a:xfrm>
            <a:custGeom>
              <a:avLst/>
              <a:gdLst/>
              <a:ahLst/>
              <a:cxnLst/>
              <a:rect l="l" t="t" r="r" b="b"/>
              <a:pathLst>
                <a:path w="54457" h="33267" extrusionOk="0">
                  <a:moveTo>
                    <a:pt x="2051" y="1"/>
                  </a:moveTo>
                  <a:cubicBezTo>
                    <a:pt x="923" y="1"/>
                    <a:pt x="0" y="913"/>
                    <a:pt x="0" y="2051"/>
                  </a:cubicBezTo>
                  <a:lnTo>
                    <a:pt x="0" y="31216"/>
                  </a:lnTo>
                  <a:cubicBezTo>
                    <a:pt x="0" y="32354"/>
                    <a:pt x="923" y="33267"/>
                    <a:pt x="2051" y="33267"/>
                  </a:cubicBezTo>
                  <a:lnTo>
                    <a:pt x="52406" y="33267"/>
                  </a:lnTo>
                  <a:cubicBezTo>
                    <a:pt x="53534" y="33267"/>
                    <a:pt x="54456" y="32354"/>
                    <a:pt x="54456" y="31216"/>
                  </a:cubicBezTo>
                  <a:lnTo>
                    <a:pt x="54456" y="2051"/>
                  </a:lnTo>
                  <a:cubicBezTo>
                    <a:pt x="54456" y="913"/>
                    <a:pt x="53534" y="1"/>
                    <a:pt x="524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3828;p80">
              <a:extLst>
                <a:ext uri="{FF2B5EF4-FFF2-40B4-BE49-F238E27FC236}">
                  <a16:creationId xmlns:a16="http://schemas.microsoft.com/office/drawing/2014/main" id="{41DD8CF2-9164-4155-880A-6416DC34B015}"/>
                </a:ext>
              </a:extLst>
            </p:cNvPr>
            <p:cNvSpPr/>
            <p:nvPr/>
          </p:nvSpPr>
          <p:spPr>
            <a:xfrm>
              <a:off x="3051125" y="4114450"/>
              <a:ext cx="1268650" cy="775275"/>
            </a:xfrm>
            <a:custGeom>
              <a:avLst/>
              <a:gdLst/>
              <a:ahLst/>
              <a:cxnLst/>
              <a:rect l="l" t="t" r="r" b="b"/>
              <a:pathLst>
                <a:path w="50746" h="31011" extrusionOk="0">
                  <a:moveTo>
                    <a:pt x="1907" y="0"/>
                  </a:moveTo>
                  <a:cubicBezTo>
                    <a:pt x="851" y="0"/>
                    <a:pt x="0" y="851"/>
                    <a:pt x="0" y="1917"/>
                  </a:cubicBezTo>
                  <a:lnTo>
                    <a:pt x="0" y="29094"/>
                  </a:lnTo>
                  <a:cubicBezTo>
                    <a:pt x="0" y="30160"/>
                    <a:pt x="851" y="31011"/>
                    <a:pt x="1907" y="31011"/>
                  </a:cubicBezTo>
                  <a:lnTo>
                    <a:pt x="48838" y="31011"/>
                  </a:lnTo>
                  <a:cubicBezTo>
                    <a:pt x="49894" y="31011"/>
                    <a:pt x="50745" y="30160"/>
                    <a:pt x="50745" y="29094"/>
                  </a:cubicBezTo>
                  <a:lnTo>
                    <a:pt x="50745" y="1917"/>
                  </a:lnTo>
                  <a:cubicBezTo>
                    <a:pt x="50745" y="851"/>
                    <a:pt x="49894" y="0"/>
                    <a:pt x="488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3829;p80">
              <a:extLst>
                <a:ext uri="{FF2B5EF4-FFF2-40B4-BE49-F238E27FC236}">
                  <a16:creationId xmlns:a16="http://schemas.microsoft.com/office/drawing/2014/main" id="{B226E0B0-577E-4561-9BB8-3BD7E021AAD1}"/>
                </a:ext>
              </a:extLst>
            </p:cNvPr>
            <p:cNvSpPr/>
            <p:nvPr/>
          </p:nvSpPr>
          <p:spPr>
            <a:xfrm>
              <a:off x="3028825" y="417210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1"/>
                  </a:moveTo>
                  <a:lnTo>
                    <a:pt x="54456" y="1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3830;p80">
              <a:extLst>
                <a:ext uri="{FF2B5EF4-FFF2-40B4-BE49-F238E27FC236}">
                  <a16:creationId xmlns:a16="http://schemas.microsoft.com/office/drawing/2014/main" id="{ECDB52B4-AD6B-41B9-9660-0EDAF5E26D0C}"/>
                </a:ext>
              </a:extLst>
            </p:cNvPr>
            <p:cNvSpPr/>
            <p:nvPr/>
          </p:nvSpPr>
          <p:spPr>
            <a:xfrm>
              <a:off x="3028825" y="423695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0"/>
                  </a:moveTo>
                  <a:lnTo>
                    <a:pt x="54456" y="0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3831;p80">
              <a:extLst>
                <a:ext uri="{FF2B5EF4-FFF2-40B4-BE49-F238E27FC236}">
                  <a16:creationId xmlns:a16="http://schemas.microsoft.com/office/drawing/2014/main" id="{FA13E2BB-7581-4ED1-B5A9-EC14AD08A4F9}"/>
                </a:ext>
              </a:extLst>
            </p:cNvPr>
            <p:cNvSpPr/>
            <p:nvPr/>
          </p:nvSpPr>
          <p:spPr>
            <a:xfrm>
              <a:off x="3028825" y="430230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1"/>
                  </a:moveTo>
                  <a:lnTo>
                    <a:pt x="54456" y="1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3832;p80">
              <a:extLst>
                <a:ext uri="{FF2B5EF4-FFF2-40B4-BE49-F238E27FC236}">
                  <a16:creationId xmlns:a16="http://schemas.microsoft.com/office/drawing/2014/main" id="{C479BABE-FFB3-4D4B-904E-583942709C97}"/>
                </a:ext>
              </a:extLst>
            </p:cNvPr>
            <p:cNvSpPr/>
            <p:nvPr/>
          </p:nvSpPr>
          <p:spPr>
            <a:xfrm>
              <a:off x="3028825" y="436740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0"/>
                  </a:moveTo>
                  <a:lnTo>
                    <a:pt x="54456" y="0"/>
                  </a:lnTo>
                </a:path>
              </a:pathLst>
            </a:custGeom>
            <a:noFill/>
            <a:ln w="2050" cap="flat" cmpd="sng">
              <a:solidFill>
                <a:srgbClr val="528E7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3833;p80">
              <a:extLst>
                <a:ext uri="{FF2B5EF4-FFF2-40B4-BE49-F238E27FC236}">
                  <a16:creationId xmlns:a16="http://schemas.microsoft.com/office/drawing/2014/main" id="{28965A4F-9619-4A90-924F-F84CB423C28E}"/>
                </a:ext>
              </a:extLst>
            </p:cNvPr>
            <p:cNvSpPr/>
            <p:nvPr/>
          </p:nvSpPr>
          <p:spPr>
            <a:xfrm>
              <a:off x="3028825" y="443250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0"/>
                  </a:moveTo>
                  <a:lnTo>
                    <a:pt x="54456" y="0"/>
                  </a:lnTo>
                </a:path>
              </a:pathLst>
            </a:custGeom>
            <a:noFill/>
            <a:ln w="2050" cap="flat" cmpd="sng">
              <a:solidFill>
                <a:srgbClr val="528E7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3834;p80">
              <a:extLst>
                <a:ext uri="{FF2B5EF4-FFF2-40B4-BE49-F238E27FC236}">
                  <a16:creationId xmlns:a16="http://schemas.microsoft.com/office/drawing/2014/main" id="{28375EEB-22E0-4100-BF79-D53039B488E3}"/>
                </a:ext>
              </a:extLst>
            </p:cNvPr>
            <p:cNvSpPr/>
            <p:nvPr/>
          </p:nvSpPr>
          <p:spPr>
            <a:xfrm>
              <a:off x="3028825" y="449760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0"/>
                  </a:moveTo>
                  <a:lnTo>
                    <a:pt x="54456" y="0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3835;p80">
              <a:extLst>
                <a:ext uri="{FF2B5EF4-FFF2-40B4-BE49-F238E27FC236}">
                  <a16:creationId xmlns:a16="http://schemas.microsoft.com/office/drawing/2014/main" id="{D1E7A541-9308-40FD-BF7A-0004733C850B}"/>
                </a:ext>
              </a:extLst>
            </p:cNvPr>
            <p:cNvSpPr/>
            <p:nvPr/>
          </p:nvSpPr>
          <p:spPr>
            <a:xfrm>
              <a:off x="3028825" y="4562700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0"/>
                  </a:moveTo>
                  <a:lnTo>
                    <a:pt x="54456" y="0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3836;p80">
              <a:extLst>
                <a:ext uri="{FF2B5EF4-FFF2-40B4-BE49-F238E27FC236}">
                  <a16:creationId xmlns:a16="http://schemas.microsoft.com/office/drawing/2014/main" id="{0C248BCE-D79A-40C0-8160-85BA14FF9045}"/>
                </a:ext>
              </a:extLst>
            </p:cNvPr>
            <p:cNvSpPr/>
            <p:nvPr/>
          </p:nvSpPr>
          <p:spPr>
            <a:xfrm>
              <a:off x="3028825" y="4627775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1"/>
                  </a:moveTo>
                  <a:lnTo>
                    <a:pt x="54456" y="1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3837;p80">
              <a:extLst>
                <a:ext uri="{FF2B5EF4-FFF2-40B4-BE49-F238E27FC236}">
                  <a16:creationId xmlns:a16="http://schemas.microsoft.com/office/drawing/2014/main" id="{ABAC668E-5E5E-46E1-B011-B26332E4014F}"/>
                </a:ext>
              </a:extLst>
            </p:cNvPr>
            <p:cNvSpPr/>
            <p:nvPr/>
          </p:nvSpPr>
          <p:spPr>
            <a:xfrm>
              <a:off x="3028825" y="4692875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1"/>
                  </a:moveTo>
                  <a:lnTo>
                    <a:pt x="54456" y="1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3838;p80">
              <a:extLst>
                <a:ext uri="{FF2B5EF4-FFF2-40B4-BE49-F238E27FC236}">
                  <a16:creationId xmlns:a16="http://schemas.microsoft.com/office/drawing/2014/main" id="{B60C5A07-012B-4DE0-A044-D94A32D99DFF}"/>
                </a:ext>
              </a:extLst>
            </p:cNvPr>
            <p:cNvSpPr/>
            <p:nvPr/>
          </p:nvSpPr>
          <p:spPr>
            <a:xfrm>
              <a:off x="3028825" y="4757975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1"/>
                  </a:moveTo>
                  <a:lnTo>
                    <a:pt x="54456" y="1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3839;p80">
              <a:extLst>
                <a:ext uri="{FF2B5EF4-FFF2-40B4-BE49-F238E27FC236}">
                  <a16:creationId xmlns:a16="http://schemas.microsoft.com/office/drawing/2014/main" id="{EAE4DB53-2010-44B0-ABB1-F76DA55A4FD4}"/>
                </a:ext>
              </a:extLst>
            </p:cNvPr>
            <p:cNvSpPr/>
            <p:nvPr/>
          </p:nvSpPr>
          <p:spPr>
            <a:xfrm>
              <a:off x="3028825" y="4823075"/>
              <a:ext cx="1361425" cy="25"/>
            </a:xfrm>
            <a:custGeom>
              <a:avLst/>
              <a:gdLst/>
              <a:ahLst/>
              <a:cxnLst/>
              <a:rect l="l" t="t" r="r" b="b"/>
              <a:pathLst>
                <a:path w="54457" h="1" fill="none" extrusionOk="0">
                  <a:moveTo>
                    <a:pt x="0" y="0"/>
                  </a:moveTo>
                  <a:lnTo>
                    <a:pt x="54456" y="0"/>
                  </a:lnTo>
                </a:path>
              </a:pathLst>
            </a:custGeom>
            <a:noFill/>
            <a:ln w="2050" cap="flat" cmpd="sng">
              <a:solidFill>
                <a:srgbClr val="527BC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3840;p80">
              <a:extLst>
                <a:ext uri="{FF2B5EF4-FFF2-40B4-BE49-F238E27FC236}">
                  <a16:creationId xmlns:a16="http://schemas.microsoft.com/office/drawing/2014/main" id="{967EF8C9-8300-49E9-81D2-D1DA7CEF49E8}"/>
                </a:ext>
              </a:extLst>
            </p:cNvPr>
            <p:cNvSpPr/>
            <p:nvPr/>
          </p:nvSpPr>
          <p:spPr>
            <a:xfrm>
              <a:off x="4039875" y="4082925"/>
              <a:ext cx="383175" cy="249125"/>
            </a:xfrm>
            <a:custGeom>
              <a:avLst/>
              <a:gdLst/>
              <a:ahLst/>
              <a:cxnLst/>
              <a:rect l="l" t="t" r="r" b="b"/>
              <a:pathLst>
                <a:path w="15327" h="9965" extrusionOk="0">
                  <a:moveTo>
                    <a:pt x="1" y="0"/>
                  </a:moveTo>
                  <a:lnTo>
                    <a:pt x="1" y="9186"/>
                  </a:lnTo>
                  <a:cubicBezTo>
                    <a:pt x="1" y="9616"/>
                    <a:pt x="349" y="9965"/>
                    <a:pt x="780" y="9965"/>
                  </a:cubicBezTo>
                  <a:lnTo>
                    <a:pt x="15327" y="9965"/>
                  </a:lnTo>
                  <a:lnTo>
                    <a:pt x="15327" y="2850"/>
                  </a:lnTo>
                  <a:cubicBezTo>
                    <a:pt x="15327" y="1271"/>
                    <a:pt x="14055" y="0"/>
                    <a:pt x="124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3841;p80">
              <a:extLst>
                <a:ext uri="{FF2B5EF4-FFF2-40B4-BE49-F238E27FC236}">
                  <a16:creationId xmlns:a16="http://schemas.microsoft.com/office/drawing/2014/main" id="{5B136B93-01E9-49F2-B30A-13114523573E}"/>
                </a:ext>
              </a:extLst>
            </p:cNvPr>
            <p:cNvSpPr/>
            <p:nvPr/>
          </p:nvSpPr>
          <p:spPr>
            <a:xfrm>
              <a:off x="3093675" y="4392525"/>
              <a:ext cx="17950" cy="55625"/>
            </a:xfrm>
            <a:custGeom>
              <a:avLst/>
              <a:gdLst/>
              <a:ahLst/>
              <a:cxnLst/>
              <a:rect l="l" t="t" r="r" b="b"/>
              <a:pathLst>
                <a:path w="718" h="2225" extrusionOk="0">
                  <a:moveTo>
                    <a:pt x="0" y="0"/>
                  </a:moveTo>
                  <a:lnTo>
                    <a:pt x="0" y="2225"/>
                  </a:lnTo>
                  <a:lnTo>
                    <a:pt x="718" y="22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3842;p80">
              <a:extLst>
                <a:ext uri="{FF2B5EF4-FFF2-40B4-BE49-F238E27FC236}">
                  <a16:creationId xmlns:a16="http://schemas.microsoft.com/office/drawing/2014/main" id="{9058BAAE-587D-4891-8716-A8B4CBDBA52C}"/>
                </a:ext>
              </a:extLst>
            </p:cNvPr>
            <p:cNvSpPr/>
            <p:nvPr/>
          </p:nvSpPr>
          <p:spPr>
            <a:xfrm>
              <a:off x="3102625" y="437970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71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3843;p80">
              <a:extLst>
                <a:ext uri="{FF2B5EF4-FFF2-40B4-BE49-F238E27FC236}">
                  <a16:creationId xmlns:a16="http://schemas.microsoft.com/office/drawing/2014/main" id="{49317689-39AE-4AD3-A49A-FC0213EE4D7E}"/>
                </a:ext>
              </a:extLst>
            </p:cNvPr>
            <p:cNvSpPr/>
            <p:nvPr/>
          </p:nvSpPr>
          <p:spPr>
            <a:xfrm>
              <a:off x="3102625" y="4443525"/>
              <a:ext cx="25" cy="81775"/>
            </a:xfrm>
            <a:custGeom>
              <a:avLst/>
              <a:gdLst/>
              <a:ahLst/>
              <a:cxnLst/>
              <a:rect l="l" t="t" r="r" b="b"/>
              <a:pathLst>
                <a:path w="1" h="3271" fill="none" extrusionOk="0">
                  <a:moveTo>
                    <a:pt x="1" y="0"/>
                  </a:moveTo>
                  <a:lnTo>
                    <a:pt x="1" y="327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3844;p80">
              <a:extLst>
                <a:ext uri="{FF2B5EF4-FFF2-40B4-BE49-F238E27FC236}">
                  <a16:creationId xmlns:a16="http://schemas.microsoft.com/office/drawing/2014/main" id="{FEE6BDBC-CDEA-4D2F-B412-6FC9277204D1}"/>
                </a:ext>
              </a:extLst>
            </p:cNvPr>
            <p:cNvSpPr/>
            <p:nvPr/>
          </p:nvSpPr>
          <p:spPr>
            <a:xfrm>
              <a:off x="3160300" y="4465300"/>
              <a:ext cx="18225" cy="98700"/>
            </a:xfrm>
            <a:custGeom>
              <a:avLst/>
              <a:gdLst/>
              <a:ahLst/>
              <a:cxnLst/>
              <a:rect l="l" t="t" r="r" b="b"/>
              <a:pathLst>
                <a:path w="729" h="3948" extrusionOk="0">
                  <a:moveTo>
                    <a:pt x="0" y="0"/>
                  </a:moveTo>
                  <a:lnTo>
                    <a:pt x="0" y="3947"/>
                  </a:lnTo>
                  <a:lnTo>
                    <a:pt x="728" y="3947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3845;p80">
              <a:extLst>
                <a:ext uri="{FF2B5EF4-FFF2-40B4-BE49-F238E27FC236}">
                  <a16:creationId xmlns:a16="http://schemas.microsoft.com/office/drawing/2014/main" id="{F55DC118-BFBA-4AA0-B9BF-B3E030B7ACF5}"/>
                </a:ext>
              </a:extLst>
            </p:cNvPr>
            <p:cNvSpPr/>
            <p:nvPr/>
          </p:nvSpPr>
          <p:spPr>
            <a:xfrm>
              <a:off x="3169525" y="4452475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718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3846;p80">
              <a:extLst>
                <a:ext uri="{FF2B5EF4-FFF2-40B4-BE49-F238E27FC236}">
                  <a16:creationId xmlns:a16="http://schemas.microsoft.com/office/drawing/2014/main" id="{47B180E8-594E-49E8-B8FB-009D3803CA23}"/>
                </a:ext>
              </a:extLst>
            </p:cNvPr>
            <p:cNvSpPr/>
            <p:nvPr/>
          </p:nvSpPr>
          <p:spPr>
            <a:xfrm>
              <a:off x="3169525" y="4558850"/>
              <a:ext cx="25" cy="48725"/>
            </a:xfrm>
            <a:custGeom>
              <a:avLst/>
              <a:gdLst/>
              <a:ahLst/>
              <a:cxnLst/>
              <a:rect l="l" t="t" r="r" b="b"/>
              <a:pathLst>
                <a:path w="1" h="1949" fill="none" extrusionOk="0">
                  <a:moveTo>
                    <a:pt x="1" y="0"/>
                  </a:moveTo>
                  <a:lnTo>
                    <a:pt x="1" y="194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3847;p80">
              <a:extLst>
                <a:ext uri="{FF2B5EF4-FFF2-40B4-BE49-F238E27FC236}">
                  <a16:creationId xmlns:a16="http://schemas.microsoft.com/office/drawing/2014/main" id="{F13C09FA-7A39-4A58-945F-157EBD4CFC0A}"/>
                </a:ext>
              </a:extLst>
            </p:cNvPr>
            <p:cNvSpPr/>
            <p:nvPr/>
          </p:nvSpPr>
          <p:spPr>
            <a:xfrm>
              <a:off x="3227200" y="4583200"/>
              <a:ext cx="17950" cy="84325"/>
            </a:xfrm>
            <a:custGeom>
              <a:avLst/>
              <a:gdLst/>
              <a:ahLst/>
              <a:cxnLst/>
              <a:rect l="l" t="t" r="r" b="b"/>
              <a:pathLst>
                <a:path w="718" h="3373" extrusionOk="0">
                  <a:moveTo>
                    <a:pt x="0" y="0"/>
                  </a:moveTo>
                  <a:lnTo>
                    <a:pt x="0" y="3373"/>
                  </a:lnTo>
                  <a:lnTo>
                    <a:pt x="718" y="3373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3848;p80">
              <a:extLst>
                <a:ext uri="{FF2B5EF4-FFF2-40B4-BE49-F238E27FC236}">
                  <a16:creationId xmlns:a16="http://schemas.microsoft.com/office/drawing/2014/main" id="{B3DC9122-7CFF-44E3-9147-CFD78976209B}"/>
                </a:ext>
              </a:extLst>
            </p:cNvPr>
            <p:cNvSpPr/>
            <p:nvPr/>
          </p:nvSpPr>
          <p:spPr>
            <a:xfrm>
              <a:off x="3236150" y="4552950"/>
              <a:ext cx="25" cy="33600"/>
            </a:xfrm>
            <a:custGeom>
              <a:avLst/>
              <a:gdLst/>
              <a:ahLst/>
              <a:cxnLst/>
              <a:rect l="l" t="t" r="r" b="b"/>
              <a:pathLst>
                <a:path w="1" h="1344" fill="none" extrusionOk="0">
                  <a:moveTo>
                    <a:pt x="1" y="0"/>
                  </a:moveTo>
                  <a:lnTo>
                    <a:pt x="1" y="1343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3849;p80">
              <a:extLst>
                <a:ext uri="{FF2B5EF4-FFF2-40B4-BE49-F238E27FC236}">
                  <a16:creationId xmlns:a16="http://schemas.microsoft.com/office/drawing/2014/main" id="{263B87E8-3BD2-4B4B-9FE9-11E9A8079C22}"/>
                </a:ext>
              </a:extLst>
            </p:cNvPr>
            <p:cNvSpPr/>
            <p:nvPr/>
          </p:nvSpPr>
          <p:spPr>
            <a:xfrm>
              <a:off x="3236150" y="4662375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1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3850;p80">
              <a:extLst>
                <a:ext uri="{FF2B5EF4-FFF2-40B4-BE49-F238E27FC236}">
                  <a16:creationId xmlns:a16="http://schemas.microsoft.com/office/drawing/2014/main" id="{4C035B61-362A-4907-B208-42CDD31C73F0}"/>
                </a:ext>
              </a:extLst>
            </p:cNvPr>
            <p:cNvSpPr/>
            <p:nvPr/>
          </p:nvSpPr>
          <p:spPr>
            <a:xfrm>
              <a:off x="3260500" y="4511675"/>
              <a:ext cx="17975" cy="119975"/>
            </a:xfrm>
            <a:custGeom>
              <a:avLst/>
              <a:gdLst/>
              <a:ahLst/>
              <a:cxnLst/>
              <a:rect l="l" t="t" r="r" b="b"/>
              <a:pathLst>
                <a:path w="719" h="4799" extrusionOk="0">
                  <a:moveTo>
                    <a:pt x="1" y="1"/>
                  </a:moveTo>
                  <a:lnTo>
                    <a:pt x="1" y="4799"/>
                  </a:lnTo>
                  <a:lnTo>
                    <a:pt x="718" y="4799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3851;p80">
              <a:extLst>
                <a:ext uri="{FF2B5EF4-FFF2-40B4-BE49-F238E27FC236}">
                  <a16:creationId xmlns:a16="http://schemas.microsoft.com/office/drawing/2014/main" id="{0AAEA4EE-416B-4FEA-BDC2-4B5633191797}"/>
                </a:ext>
              </a:extLst>
            </p:cNvPr>
            <p:cNvSpPr/>
            <p:nvPr/>
          </p:nvSpPr>
          <p:spPr>
            <a:xfrm>
              <a:off x="3269475" y="449887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71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3852;p80">
              <a:extLst>
                <a:ext uri="{FF2B5EF4-FFF2-40B4-BE49-F238E27FC236}">
                  <a16:creationId xmlns:a16="http://schemas.microsoft.com/office/drawing/2014/main" id="{2105B7CB-7B19-4BA2-BE3C-7A8E5F2D7623}"/>
                </a:ext>
              </a:extLst>
            </p:cNvPr>
            <p:cNvSpPr/>
            <p:nvPr/>
          </p:nvSpPr>
          <p:spPr>
            <a:xfrm>
              <a:off x="3269475" y="462625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0"/>
                  </a:moveTo>
                  <a:lnTo>
                    <a:pt x="1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3853;p80">
              <a:extLst>
                <a:ext uri="{FF2B5EF4-FFF2-40B4-BE49-F238E27FC236}">
                  <a16:creationId xmlns:a16="http://schemas.microsoft.com/office/drawing/2014/main" id="{153B54AD-9F95-4B4B-B096-9620D1F15C21}"/>
                </a:ext>
              </a:extLst>
            </p:cNvPr>
            <p:cNvSpPr/>
            <p:nvPr/>
          </p:nvSpPr>
          <p:spPr>
            <a:xfrm>
              <a:off x="3293825" y="4562700"/>
              <a:ext cx="18225" cy="119700"/>
            </a:xfrm>
            <a:custGeom>
              <a:avLst/>
              <a:gdLst/>
              <a:ahLst/>
              <a:cxnLst/>
              <a:rect l="l" t="t" r="r" b="b"/>
              <a:pathLst>
                <a:path w="729" h="4788" extrusionOk="0">
                  <a:moveTo>
                    <a:pt x="1" y="0"/>
                  </a:moveTo>
                  <a:lnTo>
                    <a:pt x="1" y="4787"/>
                  </a:lnTo>
                  <a:lnTo>
                    <a:pt x="728" y="4787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3854;p80">
              <a:extLst>
                <a:ext uri="{FF2B5EF4-FFF2-40B4-BE49-F238E27FC236}">
                  <a16:creationId xmlns:a16="http://schemas.microsoft.com/office/drawing/2014/main" id="{22D325E1-AC9F-4C24-AED7-A56D7708D217}"/>
                </a:ext>
              </a:extLst>
            </p:cNvPr>
            <p:cNvSpPr/>
            <p:nvPr/>
          </p:nvSpPr>
          <p:spPr>
            <a:xfrm>
              <a:off x="3302800" y="4549875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3855;p80">
              <a:extLst>
                <a:ext uri="{FF2B5EF4-FFF2-40B4-BE49-F238E27FC236}">
                  <a16:creationId xmlns:a16="http://schemas.microsoft.com/office/drawing/2014/main" id="{42605DD5-DE38-45E7-9B9C-67A5B1E25864}"/>
                </a:ext>
              </a:extLst>
            </p:cNvPr>
            <p:cNvSpPr/>
            <p:nvPr/>
          </p:nvSpPr>
          <p:spPr>
            <a:xfrm>
              <a:off x="3302800" y="467725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0"/>
                  </a:moveTo>
                  <a:lnTo>
                    <a:pt x="0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3856;p80">
              <a:extLst>
                <a:ext uri="{FF2B5EF4-FFF2-40B4-BE49-F238E27FC236}">
                  <a16:creationId xmlns:a16="http://schemas.microsoft.com/office/drawing/2014/main" id="{5D058FF7-04C5-4C3D-B5C2-FEEEB8D95EAF}"/>
                </a:ext>
              </a:extLst>
            </p:cNvPr>
            <p:cNvSpPr/>
            <p:nvPr/>
          </p:nvSpPr>
          <p:spPr>
            <a:xfrm>
              <a:off x="3394025" y="4498875"/>
              <a:ext cx="17975" cy="119975"/>
            </a:xfrm>
            <a:custGeom>
              <a:avLst/>
              <a:gdLst/>
              <a:ahLst/>
              <a:cxnLst/>
              <a:rect l="l" t="t" r="r" b="b"/>
              <a:pathLst>
                <a:path w="719" h="4799" extrusionOk="0">
                  <a:moveTo>
                    <a:pt x="1" y="0"/>
                  </a:moveTo>
                  <a:lnTo>
                    <a:pt x="1" y="4798"/>
                  </a:lnTo>
                  <a:lnTo>
                    <a:pt x="718" y="4798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3857;p80">
              <a:extLst>
                <a:ext uri="{FF2B5EF4-FFF2-40B4-BE49-F238E27FC236}">
                  <a16:creationId xmlns:a16="http://schemas.microsoft.com/office/drawing/2014/main" id="{EDEA9D49-9300-4F33-9A1C-B127C3EDD71C}"/>
                </a:ext>
              </a:extLst>
            </p:cNvPr>
            <p:cNvSpPr/>
            <p:nvPr/>
          </p:nvSpPr>
          <p:spPr>
            <a:xfrm>
              <a:off x="3403000" y="448605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718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3858;p80">
              <a:extLst>
                <a:ext uri="{FF2B5EF4-FFF2-40B4-BE49-F238E27FC236}">
                  <a16:creationId xmlns:a16="http://schemas.microsoft.com/office/drawing/2014/main" id="{BF97A0D1-8271-4DC7-B6FA-DE03E2F0F50D}"/>
                </a:ext>
              </a:extLst>
            </p:cNvPr>
            <p:cNvSpPr/>
            <p:nvPr/>
          </p:nvSpPr>
          <p:spPr>
            <a:xfrm>
              <a:off x="3403000" y="461342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1"/>
                  </a:moveTo>
                  <a:lnTo>
                    <a:pt x="1" y="729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3859;p80">
              <a:extLst>
                <a:ext uri="{FF2B5EF4-FFF2-40B4-BE49-F238E27FC236}">
                  <a16:creationId xmlns:a16="http://schemas.microsoft.com/office/drawing/2014/main" id="{6E60E397-782D-4B2D-942F-6CB5C37B0E24}"/>
                </a:ext>
              </a:extLst>
            </p:cNvPr>
            <p:cNvSpPr/>
            <p:nvPr/>
          </p:nvSpPr>
          <p:spPr>
            <a:xfrm>
              <a:off x="3427350" y="4495025"/>
              <a:ext cx="17975" cy="85875"/>
            </a:xfrm>
            <a:custGeom>
              <a:avLst/>
              <a:gdLst/>
              <a:ahLst/>
              <a:cxnLst/>
              <a:rect l="l" t="t" r="r" b="b"/>
              <a:pathLst>
                <a:path w="719" h="3435" extrusionOk="0">
                  <a:moveTo>
                    <a:pt x="1" y="1"/>
                  </a:moveTo>
                  <a:lnTo>
                    <a:pt x="1" y="3435"/>
                  </a:lnTo>
                  <a:lnTo>
                    <a:pt x="718" y="3435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3860;p80">
              <a:extLst>
                <a:ext uri="{FF2B5EF4-FFF2-40B4-BE49-F238E27FC236}">
                  <a16:creationId xmlns:a16="http://schemas.microsoft.com/office/drawing/2014/main" id="{E55EBDD0-4077-4E19-A8D1-0A4FA4A115F0}"/>
                </a:ext>
              </a:extLst>
            </p:cNvPr>
            <p:cNvSpPr/>
            <p:nvPr/>
          </p:nvSpPr>
          <p:spPr>
            <a:xfrm>
              <a:off x="3436325" y="4448125"/>
              <a:ext cx="25" cy="53850"/>
            </a:xfrm>
            <a:custGeom>
              <a:avLst/>
              <a:gdLst/>
              <a:ahLst/>
              <a:cxnLst/>
              <a:rect l="l" t="t" r="r" b="b"/>
              <a:pathLst>
                <a:path w="1" h="2154" fill="none" extrusionOk="0">
                  <a:moveTo>
                    <a:pt x="0" y="2153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3861;p80">
              <a:extLst>
                <a:ext uri="{FF2B5EF4-FFF2-40B4-BE49-F238E27FC236}">
                  <a16:creationId xmlns:a16="http://schemas.microsoft.com/office/drawing/2014/main" id="{6BC11F31-5F46-4E0E-9C84-2E0BF389342B}"/>
                </a:ext>
              </a:extLst>
            </p:cNvPr>
            <p:cNvSpPr/>
            <p:nvPr/>
          </p:nvSpPr>
          <p:spPr>
            <a:xfrm>
              <a:off x="3436325" y="457575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1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3862;p80">
              <a:extLst>
                <a:ext uri="{FF2B5EF4-FFF2-40B4-BE49-F238E27FC236}">
                  <a16:creationId xmlns:a16="http://schemas.microsoft.com/office/drawing/2014/main" id="{E79DC43D-CCF1-4B59-86CA-E2E1BFD1112A}"/>
                </a:ext>
              </a:extLst>
            </p:cNvPr>
            <p:cNvSpPr/>
            <p:nvPr/>
          </p:nvSpPr>
          <p:spPr>
            <a:xfrm>
              <a:off x="3493975" y="4483750"/>
              <a:ext cx="18225" cy="103575"/>
            </a:xfrm>
            <a:custGeom>
              <a:avLst/>
              <a:gdLst/>
              <a:ahLst/>
              <a:cxnLst/>
              <a:rect l="l" t="t" r="r" b="b"/>
              <a:pathLst>
                <a:path w="729" h="4143" extrusionOk="0">
                  <a:moveTo>
                    <a:pt x="1" y="1"/>
                  </a:moveTo>
                  <a:lnTo>
                    <a:pt x="1" y="4142"/>
                  </a:lnTo>
                  <a:lnTo>
                    <a:pt x="729" y="4142"/>
                  </a:lnTo>
                  <a:lnTo>
                    <a:pt x="72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3863;p80">
              <a:extLst>
                <a:ext uri="{FF2B5EF4-FFF2-40B4-BE49-F238E27FC236}">
                  <a16:creationId xmlns:a16="http://schemas.microsoft.com/office/drawing/2014/main" id="{39B58F79-5247-4CFA-AA28-1967882B152D}"/>
                </a:ext>
              </a:extLst>
            </p:cNvPr>
            <p:cNvSpPr/>
            <p:nvPr/>
          </p:nvSpPr>
          <p:spPr>
            <a:xfrm>
              <a:off x="3502950" y="4447350"/>
              <a:ext cx="25" cy="41800"/>
            </a:xfrm>
            <a:custGeom>
              <a:avLst/>
              <a:gdLst/>
              <a:ahLst/>
              <a:cxnLst/>
              <a:rect l="l" t="t" r="r" b="b"/>
              <a:pathLst>
                <a:path w="1" h="1672" fill="none" extrusionOk="0">
                  <a:moveTo>
                    <a:pt x="1" y="1672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3864;p80">
              <a:extLst>
                <a:ext uri="{FF2B5EF4-FFF2-40B4-BE49-F238E27FC236}">
                  <a16:creationId xmlns:a16="http://schemas.microsoft.com/office/drawing/2014/main" id="{900E12C1-A2CB-42EB-97D4-E4618CC0395B}"/>
                </a:ext>
              </a:extLst>
            </p:cNvPr>
            <p:cNvSpPr/>
            <p:nvPr/>
          </p:nvSpPr>
          <p:spPr>
            <a:xfrm>
              <a:off x="3502950" y="458217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0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3865;p80">
              <a:extLst>
                <a:ext uri="{FF2B5EF4-FFF2-40B4-BE49-F238E27FC236}">
                  <a16:creationId xmlns:a16="http://schemas.microsoft.com/office/drawing/2014/main" id="{2E067D74-844A-4E79-82D6-8BB0677BF512}"/>
                </a:ext>
              </a:extLst>
            </p:cNvPr>
            <p:cNvSpPr/>
            <p:nvPr/>
          </p:nvSpPr>
          <p:spPr>
            <a:xfrm>
              <a:off x="3527300" y="4456325"/>
              <a:ext cx="18225" cy="119975"/>
            </a:xfrm>
            <a:custGeom>
              <a:avLst/>
              <a:gdLst/>
              <a:ahLst/>
              <a:cxnLst/>
              <a:rect l="l" t="t" r="r" b="b"/>
              <a:pathLst>
                <a:path w="729" h="4799" extrusionOk="0">
                  <a:moveTo>
                    <a:pt x="1" y="1"/>
                  </a:moveTo>
                  <a:lnTo>
                    <a:pt x="1" y="4798"/>
                  </a:lnTo>
                  <a:lnTo>
                    <a:pt x="728" y="4798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3866;p80">
              <a:extLst>
                <a:ext uri="{FF2B5EF4-FFF2-40B4-BE49-F238E27FC236}">
                  <a16:creationId xmlns:a16="http://schemas.microsoft.com/office/drawing/2014/main" id="{E4253B3F-F066-4352-A8A9-EA4AAF60B282}"/>
                </a:ext>
              </a:extLst>
            </p:cNvPr>
            <p:cNvSpPr/>
            <p:nvPr/>
          </p:nvSpPr>
          <p:spPr>
            <a:xfrm>
              <a:off x="3536525" y="444352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718"/>
                  </a:moveTo>
                  <a:lnTo>
                    <a:pt x="1" y="0"/>
                  </a:lnTo>
                </a:path>
              </a:pathLst>
            </a:custGeom>
            <a:solidFill>
              <a:schemeClr val="lt2"/>
            </a:solidFill>
            <a:ln w="775" cap="rnd" cmpd="sng">
              <a:solidFill>
                <a:schemeClr val="lt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3867;p80">
              <a:extLst>
                <a:ext uri="{FF2B5EF4-FFF2-40B4-BE49-F238E27FC236}">
                  <a16:creationId xmlns:a16="http://schemas.microsoft.com/office/drawing/2014/main" id="{61978547-1C98-42EE-99D5-D23FC7E2B644}"/>
                </a:ext>
              </a:extLst>
            </p:cNvPr>
            <p:cNvSpPr/>
            <p:nvPr/>
          </p:nvSpPr>
          <p:spPr>
            <a:xfrm>
              <a:off x="3536525" y="4570900"/>
              <a:ext cx="25" cy="18200"/>
            </a:xfrm>
            <a:custGeom>
              <a:avLst/>
              <a:gdLst/>
              <a:ahLst/>
              <a:cxnLst/>
              <a:rect l="l" t="t" r="r" b="b"/>
              <a:pathLst>
                <a:path w="1" h="728" fill="none" extrusionOk="0">
                  <a:moveTo>
                    <a:pt x="1" y="0"/>
                  </a:moveTo>
                  <a:lnTo>
                    <a:pt x="1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3868;p80">
              <a:extLst>
                <a:ext uri="{FF2B5EF4-FFF2-40B4-BE49-F238E27FC236}">
                  <a16:creationId xmlns:a16="http://schemas.microsoft.com/office/drawing/2014/main" id="{822D745F-B973-4834-8491-5801D84BC1F7}"/>
                </a:ext>
              </a:extLst>
            </p:cNvPr>
            <p:cNvSpPr/>
            <p:nvPr/>
          </p:nvSpPr>
          <p:spPr>
            <a:xfrm>
              <a:off x="3594200" y="4392525"/>
              <a:ext cx="17950" cy="93550"/>
            </a:xfrm>
            <a:custGeom>
              <a:avLst/>
              <a:gdLst/>
              <a:ahLst/>
              <a:cxnLst/>
              <a:rect l="l" t="t" r="r" b="b"/>
              <a:pathLst>
                <a:path w="718" h="3742" extrusionOk="0">
                  <a:moveTo>
                    <a:pt x="0" y="0"/>
                  </a:moveTo>
                  <a:lnTo>
                    <a:pt x="0" y="3742"/>
                  </a:lnTo>
                  <a:lnTo>
                    <a:pt x="718" y="3742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3869;p80">
              <a:extLst>
                <a:ext uri="{FF2B5EF4-FFF2-40B4-BE49-F238E27FC236}">
                  <a16:creationId xmlns:a16="http://schemas.microsoft.com/office/drawing/2014/main" id="{2A7698D8-89D0-451E-9DAE-7AF22A93A1C9}"/>
                </a:ext>
              </a:extLst>
            </p:cNvPr>
            <p:cNvSpPr/>
            <p:nvPr/>
          </p:nvSpPr>
          <p:spPr>
            <a:xfrm>
              <a:off x="3603175" y="437970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3870;p80">
              <a:extLst>
                <a:ext uri="{FF2B5EF4-FFF2-40B4-BE49-F238E27FC236}">
                  <a16:creationId xmlns:a16="http://schemas.microsoft.com/office/drawing/2014/main" id="{31116021-21A5-4125-A70D-7E85BF048200}"/>
                </a:ext>
              </a:extLst>
            </p:cNvPr>
            <p:cNvSpPr/>
            <p:nvPr/>
          </p:nvSpPr>
          <p:spPr>
            <a:xfrm>
              <a:off x="3603175" y="4477350"/>
              <a:ext cx="25" cy="47950"/>
            </a:xfrm>
            <a:custGeom>
              <a:avLst/>
              <a:gdLst/>
              <a:ahLst/>
              <a:cxnLst/>
              <a:rect l="l" t="t" r="r" b="b"/>
              <a:pathLst>
                <a:path w="1" h="1918" fill="none" extrusionOk="0">
                  <a:moveTo>
                    <a:pt x="0" y="0"/>
                  </a:moveTo>
                  <a:lnTo>
                    <a:pt x="0" y="1917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3871;p80">
              <a:extLst>
                <a:ext uri="{FF2B5EF4-FFF2-40B4-BE49-F238E27FC236}">
                  <a16:creationId xmlns:a16="http://schemas.microsoft.com/office/drawing/2014/main" id="{5DA47992-43DB-4CE1-8431-EBDBD9F8A187}"/>
                </a:ext>
              </a:extLst>
            </p:cNvPr>
            <p:cNvSpPr/>
            <p:nvPr/>
          </p:nvSpPr>
          <p:spPr>
            <a:xfrm>
              <a:off x="3660825" y="4390200"/>
              <a:ext cx="18225" cy="96150"/>
            </a:xfrm>
            <a:custGeom>
              <a:avLst/>
              <a:gdLst/>
              <a:ahLst/>
              <a:cxnLst/>
              <a:rect l="l" t="t" r="r" b="b"/>
              <a:pathLst>
                <a:path w="729" h="3846" extrusionOk="0">
                  <a:moveTo>
                    <a:pt x="1" y="1"/>
                  </a:moveTo>
                  <a:lnTo>
                    <a:pt x="1" y="3845"/>
                  </a:lnTo>
                  <a:lnTo>
                    <a:pt x="728" y="3845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3872;p80">
              <a:extLst>
                <a:ext uri="{FF2B5EF4-FFF2-40B4-BE49-F238E27FC236}">
                  <a16:creationId xmlns:a16="http://schemas.microsoft.com/office/drawing/2014/main" id="{12BDC2E1-0E0E-49A8-874D-F25566F4C3F5}"/>
                </a:ext>
              </a:extLst>
            </p:cNvPr>
            <p:cNvSpPr/>
            <p:nvPr/>
          </p:nvSpPr>
          <p:spPr>
            <a:xfrm>
              <a:off x="3669800" y="4353550"/>
              <a:ext cx="25" cy="43350"/>
            </a:xfrm>
            <a:custGeom>
              <a:avLst/>
              <a:gdLst/>
              <a:ahLst/>
              <a:cxnLst/>
              <a:rect l="l" t="t" r="r" b="b"/>
              <a:pathLst>
                <a:path w="1" h="1734" fill="none" extrusionOk="0">
                  <a:moveTo>
                    <a:pt x="0" y="1733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3873;p80">
              <a:extLst>
                <a:ext uri="{FF2B5EF4-FFF2-40B4-BE49-F238E27FC236}">
                  <a16:creationId xmlns:a16="http://schemas.microsoft.com/office/drawing/2014/main" id="{0D735C7A-1BF5-42BC-86AC-7F1AEB5416FE}"/>
                </a:ext>
              </a:extLst>
            </p:cNvPr>
            <p:cNvSpPr/>
            <p:nvPr/>
          </p:nvSpPr>
          <p:spPr>
            <a:xfrm>
              <a:off x="3669800" y="4481200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0" y="0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3874;p80">
              <a:extLst>
                <a:ext uri="{FF2B5EF4-FFF2-40B4-BE49-F238E27FC236}">
                  <a16:creationId xmlns:a16="http://schemas.microsoft.com/office/drawing/2014/main" id="{B542BD51-7A87-462F-9B0D-57E21F58EA82}"/>
                </a:ext>
              </a:extLst>
            </p:cNvPr>
            <p:cNvSpPr/>
            <p:nvPr/>
          </p:nvSpPr>
          <p:spPr>
            <a:xfrm>
              <a:off x="3694150" y="4306650"/>
              <a:ext cx="18225" cy="111775"/>
            </a:xfrm>
            <a:custGeom>
              <a:avLst/>
              <a:gdLst/>
              <a:ahLst/>
              <a:cxnLst/>
              <a:rect l="l" t="t" r="r" b="b"/>
              <a:pathLst>
                <a:path w="729" h="4471" extrusionOk="0">
                  <a:moveTo>
                    <a:pt x="0" y="1"/>
                  </a:moveTo>
                  <a:lnTo>
                    <a:pt x="0" y="4470"/>
                  </a:lnTo>
                  <a:lnTo>
                    <a:pt x="728" y="4470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3875;p80">
              <a:extLst>
                <a:ext uri="{FF2B5EF4-FFF2-40B4-BE49-F238E27FC236}">
                  <a16:creationId xmlns:a16="http://schemas.microsoft.com/office/drawing/2014/main" id="{256E78E5-3732-4BB1-8934-E6C01444782D}"/>
                </a:ext>
              </a:extLst>
            </p:cNvPr>
            <p:cNvSpPr/>
            <p:nvPr/>
          </p:nvSpPr>
          <p:spPr>
            <a:xfrm>
              <a:off x="3703375" y="4293850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3876;p80">
              <a:extLst>
                <a:ext uri="{FF2B5EF4-FFF2-40B4-BE49-F238E27FC236}">
                  <a16:creationId xmlns:a16="http://schemas.microsoft.com/office/drawing/2014/main" id="{5D760572-5DBE-44E1-9A5E-BF7C68F5713F}"/>
                </a:ext>
              </a:extLst>
            </p:cNvPr>
            <p:cNvSpPr/>
            <p:nvPr/>
          </p:nvSpPr>
          <p:spPr>
            <a:xfrm>
              <a:off x="3703375" y="4413275"/>
              <a:ext cx="25" cy="25900"/>
            </a:xfrm>
            <a:custGeom>
              <a:avLst/>
              <a:gdLst/>
              <a:ahLst/>
              <a:cxnLst/>
              <a:rect l="l" t="t" r="r" b="b"/>
              <a:pathLst>
                <a:path w="1" h="1036" fill="none" extrusionOk="0">
                  <a:moveTo>
                    <a:pt x="0" y="0"/>
                  </a:moveTo>
                  <a:lnTo>
                    <a:pt x="0" y="1036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3877;p80">
              <a:extLst>
                <a:ext uri="{FF2B5EF4-FFF2-40B4-BE49-F238E27FC236}">
                  <a16:creationId xmlns:a16="http://schemas.microsoft.com/office/drawing/2014/main" id="{906DA845-3C5B-4B4D-B843-DC8B1AD993D3}"/>
                </a:ext>
              </a:extLst>
            </p:cNvPr>
            <p:cNvSpPr/>
            <p:nvPr/>
          </p:nvSpPr>
          <p:spPr>
            <a:xfrm>
              <a:off x="3727475" y="4332550"/>
              <a:ext cx="18200" cy="119950"/>
            </a:xfrm>
            <a:custGeom>
              <a:avLst/>
              <a:gdLst/>
              <a:ahLst/>
              <a:cxnLst/>
              <a:rect l="l" t="t" r="r" b="b"/>
              <a:pathLst>
                <a:path w="728" h="4798" extrusionOk="0">
                  <a:moveTo>
                    <a:pt x="0" y="0"/>
                  </a:moveTo>
                  <a:lnTo>
                    <a:pt x="0" y="4798"/>
                  </a:lnTo>
                  <a:lnTo>
                    <a:pt x="728" y="4798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3878;p80">
              <a:extLst>
                <a:ext uri="{FF2B5EF4-FFF2-40B4-BE49-F238E27FC236}">
                  <a16:creationId xmlns:a16="http://schemas.microsoft.com/office/drawing/2014/main" id="{A4196CC7-988D-4AB0-9941-BCB3DBCDB1EA}"/>
                </a:ext>
              </a:extLst>
            </p:cNvPr>
            <p:cNvSpPr/>
            <p:nvPr/>
          </p:nvSpPr>
          <p:spPr>
            <a:xfrm>
              <a:off x="3736700" y="431972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728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3879;p80">
              <a:extLst>
                <a:ext uri="{FF2B5EF4-FFF2-40B4-BE49-F238E27FC236}">
                  <a16:creationId xmlns:a16="http://schemas.microsoft.com/office/drawing/2014/main" id="{DB55EBF6-468C-474B-9D58-EB147D670ED9}"/>
                </a:ext>
              </a:extLst>
            </p:cNvPr>
            <p:cNvSpPr/>
            <p:nvPr/>
          </p:nvSpPr>
          <p:spPr>
            <a:xfrm>
              <a:off x="3736700" y="444735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1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3880;p80">
              <a:extLst>
                <a:ext uri="{FF2B5EF4-FFF2-40B4-BE49-F238E27FC236}">
                  <a16:creationId xmlns:a16="http://schemas.microsoft.com/office/drawing/2014/main" id="{3EA9E9A2-DB19-4685-9314-EC8FCB693C16}"/>
                </a:ext>
              </a:extLst>
            </p:cNvPr>
            <p:cNvSpPr/>
            <p:nvPr/>
          </p:nvSpPr>
          <p:spPr>
            <a:xfrm>
              <a:off x="3761025" y="4259750"/>
              <a:ext cx="17975" cy="119975"/>
            </a:xfrm>
            <a:custGeom>
              <a:avLst/>
              <a:gdLst/>
              <a:ahLst/>
              <a:cxnLst/>
              <a:rect l="l" t="t" r="r" b="b"/>
              <a:pathLst>
                <a:path w="719" h="4799" extrusionOk="0">
                  <a:moveTo>
                    <a:pt x="1" y="1"/>
                  </a:moveTo>
                  <a:lnTo>
                    <a:pt x="1" y="4798"/>
                  </a:lnTo>
                  <a:lnTo>
                    <a:pt x="719" y="4798"/>
                  </a:lnTo>
                  <a:lnTo>
                    <a:pt x="71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3881;p80">
              <a:extLst>
                <a:ext uri="{FF2B5EF4-FFF2-40B4-BE49-F238E27FC236}">
                  <a16:creationId xmlns:a16="http://schemas.microsoft.com/office/drawing/2014/main" id="{71CF4E39-E9EB-493E-AC6B-BA36EA917CE2}"/>
                </a:ext>
              </a:extLst>
            </p:cNvPr>
            <p:cNvSpPr/>
            <p:nvPr/>
          </p:nvSpPr>
          <p:spPr>
            <a:xfrm>
              <a:off x="3770000" y="424695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72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3882;p80">
              <a:extLst>
                <a:ext uri="{FF2B5EF4-FFF2-40B4-BE49-F238E27FC236}">
                  <a16:creationId xmlns:a16="http://schemas.microsoft.com/office/drawing/2014/main" id="{E203F7AC-38FA-49BA-BC32-8BE0624905E3}"/>
                </a:ext>
              </a:extLst>
            </p:cNvPr>
            <p:cNvSpPr/>
            <p:nvPr/>
          </p:nvSpPr>
          <p:spPr>
            <a:xfrm>
              <a:off x="3770000" y="437432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0"/>
                  </a:moveTo>
                  <a:lnTo>
                    <a:pt x="1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3883;p80">
              <a:extLst>
                <a:ext uri="{FF2B5EF4-FFF2-40B4-BE49-F238E27FC236}">
                  <a16:creationId xmlns:a16="http://schemas.microsoft.com/office/drawing/2014/main" id="{84F81714-D0B2-45F3-95A4-ADC7BFFB8DF8}"/>
                </a:ext>
              </a:extLst>
            </p:cNvPr>
            <p:cNvSpPr/>
            <p:nvPr/>
          </p:nvSpPr>
          <p:spPr>
            <a:xfrm>
              <a:off x="3827675" y="4251825"/>
              <a:ext cx="18225" cy="119950"/>
            </a:xfrm>
            <a:custGeom>
              <a:avLst/>
              <a:gdLst/>
              <a:ahLst/>
              <a:cxnLst/>
              <a:rect l="l" t="t" r="r" b="b"/>
              <a:pathLst>
                <a:path w="729" h="4798" extrusionOk="0">
                  <a:moveTo>
                    <a:pt x="0" y="0"/>
                  </a:moveTo>
                  <a:lnTo>
                    <a:pt x="0" y="4798"/>
                  </a:lnTo>
                  <a:lnTo>
                    <a:pt x="728" y="4798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3884;p80">
              <a:extLst>
                <a:ext uri="{FF2B5EF4-FFF2-40B4-BE49-F238E27FC236}">
                  <a16:creationId xmlns:a16="http://schemas.microsoft.com/office/drawing/2014/main" id="{90C0EDC0-377B-42E3-B672-F253C47A979F}"/>
                </a:ext>
              </a:extLst>
            </p:cNvPr>
            <p:cNvSpPr/>
            <p:nvPr/>
          </p:nvSpPr>
          <p:spPr>
            <a:xfrm>
              <a:off x="3836650" y="423900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3885;p80">
              <a:extLst>
                <a:ext uri="{FF2B5EF4-FFF2-40B4-BE49-F238E27FC236}">
                  <a16:creationId xmlns:a16="http://schemas.microsoft.com/office/drawing/2014/main" id="{C741AF74-C007-43FA-A76F-BC3A333D3067}"/>
                </a:ext>
              </a:extLst>
            </p:cNvPr>
            <p:cNvSpPr/>
            <p:nvPr/>
          </p:nvSpPr>
          <p:spPr>
            <a:xfrm>
              <a:off x="3836650" y="436637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0"/>
                  </a:moveTo>
                  <a:lnTo>
                    <a:pt x="0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3886;p80">
              <a:extLst>
                <a:ext uri="{FF2B5EF4-FFF2-40B4-BE49-F238E27FC236}">
                  <a16:creationId xmlns:a16="http://schemas.microsoft.com/office/drawing/2014/main" id="{F2FB96B8-A7A7-4DF4-8283-A4E8399D9267}"/>
                </a:ext>
              </a:extLst>
            </p:cNvPr>
            <p:cNvSpPr/>
            <p:nvPr/>
          </p:nvSpPr>
          <p:spPr>
            <a:xfrm>
              <a:off x="3861000" y="4264625"/>
              <a:ext cx="18200" cy="119975"/>
            </a:xfrm>
            <a:custGeom>
              <a:avLst/>
              <a:gdLst/>
              <a:ahLst/>
              <a:cxnLst/>
              <a:rect l="l" t="t" r="r" b="b"/>
              <a:pathLst>
                <a:path w="728" h="4799" extrusionOk="0">
                  <a:moveTo>
                    <a:pt x="0" y="1"/>
                  </a:moveTo>
                  <a:lnTo>
                    <a:pt x="0" y="4798"/>
                  </a:lnTo>
                  <a:lnTo>
                    <a:pt x="728" y="4798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3887;p80">
              <a:extLst>
                <a:ext uri="{FF2B5EF4-FFF2-40B4-BE49-F238E27FC236}">
                  <a16:creationId xmlns:a16="http://schemas.microsoft.com/office/drawing/2014/main" id="{2A9686EC-2413-4F34-8984-9FB1E46B2CAE}"/>
                </a:ext>
              </a:extLst>
            </p:cNvPr>
            <p:cNvSpPr/>
            <p:nvPr/>
          </p:nvSpPr>
          <p:spPr>
            <a:xfrm>
              <a:off x="3869950" y="425182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71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3888;p80">
              <a:extLst>
                <a:ext uri="{FF2B5EF4-FFF2-40B4-BE49-F238E27FC236}">
                  <a16:creationId xmlns:a16="http://schemas.microsoft.com/office/drawing/2014/main" id="{47D0FC80-28EF-4221-88D9-DAA0B1B557A7}"/>
                </a:ext>
              </a:extLst>
            </p:cNvPr>
            <p:cNvSpPr/>
            <p:nvPr/>
          </p:nvSpPr>
          <p:spPr>
            <a:xfrm>
              <a:off x="3869950" y="4379450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0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3889;p80">
              <a:extLst>
                <a:ext uri="{FF2B5EF4-FFF2-40B4-BE49-F238E27FC236}">
                  <a16:creationId xmlns:a16="http://schemas.microsoft.com/office/drawing/2014/main" id="{036E83A7-00E2-449F-A056-EA551974866A}"/>
                </a:ext>
              </a:extLst>
            </p:cNvPr>
            <p:cNvSpPr/>
            <p:nvPr/>
          </p:nvSpPr>
          <p:spPr>
            <a:xfrm>
              <a:off x="3894300" y="4233875"/>
              <a:ext cx="18225" cy="119700"/>
            </a:xfrm>
            <a:custGeom>
              <a:avLst/>
              <a:gdLst/>
              <a:ahLst/>
              <a:cxnLst/>
              <a:rect l="l" t="t" r="r" b="b"/>
              <a:pathLst>
                <a:path w="729" h="4788" extrusionOk="0">
                  <a:moveTo>
                    <a:pt x="1" y="0"/>
                  </a:moveTo>
                  <a:lnTo>
                    <a:pt x="1" y="4788"/>
                  </a:lnTo>
                  <a:lnTo>
                    <a:pt x="729" y="4788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3890;p80">
              <a:extLst>
                <a:ext uri="{FF2B5EF4-FFF2-40B4-BE49-F238E27FC236}">
                  <a16:creationId xmlns:a16="http://schemas.microsoft.com/office/drawing/2014/main" id="{5D628FFA-7A55-4DD2-AF3D-4A0EBC2DFE90}"/>
                </a:ext>
              </a:extLst>
            </p:cNvPr>
            <p:cNvSpPr/>
            <p:nvPr/>
          </p:nvSpPr>
          <p:spPr>
            <a:xfrm>
              <a:off x="3903525" y="422080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728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3891;p80">
              <a:extLst>
                <a:ext uri="{FF2B5EF4-FFF2-40B4-BE49-F238E27FC236}">
                  <a16:creationId xmlns:a16="http://schemas.microsoft.com/office/drawing/2014/main" id="{FCAADAC7-492C-4F0B-8333-59A73E136343}"/>
                </a:ext>
              </a:extLst>
            </p:cNvPr>
            <p:cNvSpPr/>
            <p:nvPr/>
          </p:nvSpPr>
          <p:spPr>
            <a:xfrm>
              <a:off x="3903525" y="4348425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1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3892;p80">
              <a:extLst>
                <a:ext uri="{FF2B5EF4-FFF2-40B4-BE49-F238E27FC236}">
                  <a16:creationId xmlns:a16="http://schemas.microsoft.com/office/drawing/2014/main" id="{E04D5AB9-F443-4F37-A6C0-FF710F739F05}"/>
                </a:ext>
              </a:extLst>
            </p:cNvPr>
            <p:cNvSpPr/>
            <p:nvPr/>
          </p:nvSpPr>
          <p:spPr>
            <a:xfrm>
              <a:off x="3994525" y="4277950"/>
              <a:ext cx="18200" cy="119725"/>
            </a:xfrm>
            <a:custGeom>
              <a:avLst/>
              <a:gdLst/>
              <a:ahLst/>
              <a:cxnLst/>
              <a:rect l="l" t="t" r="r" b="b"/>
              <a:pathLst>
                <a:path w="728" h="4789" extrusionOk="0">
                  <a:moveTo>
                    <a:pt x="0" y="1"/>
                  </a:moveTo>
                  <a:lnTo>
                    <a:pt x="0" y="4788"/>
                  </a:lnTo>
                  <a:lnTo>
                    <a:pt x="728" y="4788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3893;p80">
              <a:extLst>
                <a:ext uri="{FF2B5EF4-FFF2-40B4-BE49-F238E27FC236}">
                  <a16:creationId xmlns:a16="http://schemas.microsoft.com/office/drawing/2014/main" id="{DBCA0C1A-A4E2-4810-ADAC-9CEDC47330FB}"/>
                </a:ext>
              </a:extLst>
            </p:cNvPr>
            <p:cNvSpPr/>
            <p:nvPr/>
          </p:nvSpPr>
          <p:spPr>
            <a:xfrm>
              <a:off x="4003475" y="4265150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71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3894;p80">
              <a:extLst>
                <a:ext uri="{FF2B5EF4-FFF2-40B4-BE49-F238E27FC236}">
                  <a16:creationId xmlns:a16="http://schemas.microsoft.com/office/drawing/2014/main" id="{21BA9149-85F3-4197-B9E6-4A3B56873F29}"/>
                </a:ext>
              </a:extLst>
            </p:cNvPr>
            <p:cNvSpPr/>
            <p:nvPr/>
          </p:nvSpPr>
          <p:spPr>
            <a:xfrm>
              <a:off x="4003475" y="439252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0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3895;p80">
              <a:extLst>
                <a:ext uri="{FF2B5EF4-FFF2-40B4-BE49-F238E27FC236}">
                  <a16:creationId xmlns:a16="http://schemas.microsoft.com/office/drawing/2014/main" id="{FE01C3A9-AC2A-4F9C-AB70-9D5B9F2A1298}"/>
                </a:ext>
              </a:extLst>
            </p:cNvPr>
            <p:cNvSpPr/>
            <p:nvPr/>
          </p:nvSpPr>
          <p:spPr>
            <a:xfrm>
              <a:off x="4027825" y="4341525"/>
              <a:ext cx="18225" cy="100225"/>
            </a:xfrm>
            <a:custGeom>
              <a:avLst/>
              <a:gdLst/>
              <a:ahLst/>
              <a:cxnLst/>
              <a:rect l="l" t="t" r="r" b="b"/>
              <a:pathLst>
                <a:path w="729" h="4009" extrusionOk="0">
                  <a:moveTo>
                    <a:pt x="1" y="0"/>
                  </a:moveTo>
                  <a:lnTo>
                    <a:pt x="1" y="4008"/>
                  </a:lnTo>
                  <a:lnTo>
                    <a:pt x="729" y="4008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3896;p80">
              <a:extLst>
                <a:ext uri="{FF2B5EF4-FFF2-40B4-BE49-F238E27FC236}">
                  <a16:creationId xmlns:a16="http://schemas.microsoft.com/office/drawing/2014/main" id="{A5650023-CCFB-44B9-9886-B2D233ED4DDF}"/>
                </a:ext>
              </a:extLst>
            </p:cNvPr>
            <p:cNvSpPr/>
            <p:nvPr/>
          </p:nvSpPr>
          <p:spPr>
            <a:xfrm>
              <a:off x="4036800" y="432870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72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3897;p80">
              <a:extLst>
                <a:ext uri="{FF2B5EF4-FFF2-40B4-BE49-F238E27FC236}">
                  <a16:creationId xmlns:a16="http://schemas.microsoft.com/office/drawing/2014/main" id="{95C2924A-44B8-4905-8E1D-280FC89E64B8}"/>
                </a:ext>
              </a:extLst>
            </p:cNvPr>
            <p:cNvSpPr/>
            <p:nvPr/>
          </p:nvSpPr>
          <p:spPr>
            <a:xfrm>
              <a:off x="4036800" y="4435575"/>
              <a:ext cx="25" cy="38725"/>
            </a:xfrm>
            <a:custGeom>
              <a:avLst/>
              <a:gdLst/>
              <a:ahLst/>
              <a:cxnLst/>
              <a:rect l="l" t="t" r="r" b="b"/>
              <a:pathLst>
                <a:path w="1" h="1549" fill="none" extrusionOk="0">
                  <a:moveTo>
                    <a:pt x="1" y="0"/>
                  </a:moveTo>
                  <a:lnTo>
                    <a:pt x="1" y="154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3898;p80">
              <a:extLst>
                <a:ext uri="{FF2B5EF4-FFF2-40B4-BE49-F238E27FC236}">
                  <a16:creationId xmlns:a16="http://schemas.microsoft.com/office/drawing/2014/main" id="{FFEBD291-4FF2-4AC7-92D3-D0C69619A6BE}"/>
                </a:ext>
              </a:extLst>
            </p:cNvPr>
            <p:cNvSpPr/>
            <p:nvPr/>
          </p:nvSpPr>
          <p:spPr>
            <a:xfrm>
              <a:off x="4061150" y="4370225"/>
              <a:ext cx="18225" cy="119950"/>
            </a:xfrm>
            <a:custGeom>
              <a:avLst/>
              <a:gdLst/>
              <a:ahLst/>
              <a:cxnLst/>
              <a:rect l="l" t="t" r="r" b="b"/>
              <a:pathLst>
                <a:path w="729" h="4798" extrusionOk="0">
                  <a:moveTo>
                    <a:pt x="0" y="0"/>
                  </a:moveTo>
                  <a:lnTo>
                    <a:pt x="0" y="4798"/>
                  </a:lnTo>
                  <a:lnTo>
                    <a:pt x="728" y="4798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3899;p80">
              <a:extLst>
                <a:ext uri="{FF2B5EF4-FFF2-40B4-BE49-F238E27FC236}">
                  <a16:creationId xmlns:a16="http://schemas.microsoft.com/office/drawing/2014/main" id="{51225B23-66DB-47D6-A3E9-563F5FEE0644}"/>
                </a:ext>
              </a:extLst>
            </p:cNvPr>
            <p:cNvSpPr/>
            <p:nvPr/>
          </p:nvSpPr>
          <p:spPr>
            <a:xfrm>
              <a:off x="4070375" y="435740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728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3900;p80">
              <a:extLst>
                <a:ext uri="{FF2B5EF4-FFF2-40B4-BE49-F238E27FC236}">
                  <a16:creationId xmlns:a16="http://schemas.microsoft.com/office/drawing/2014/main" id="{F10A41F5-711A-4C70-ADAE-B2178F867A6E}"/>
                </a:ext>
              </a:extLst>
            </p:cNvPr>
            <p:cNvSpPr/>
            <p:nvPr/>
          </p:nvSpPr>
          <p:spPr>
            <a:xfrm>
              <a:off x="4070375" y="4485025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1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3901;p80">
              <a:extLst>
                <a:ext uri="{FF2B5EF4-FFF2-40B4-BE49-F238E27FC236}">
                  <a16:creationId xmlns:a16="http://schemas.microsoft.com/office/drawing/2014/main" id="{B5C0AD19-C308-4866-87A2-CBF8088E37FB}"/>
                </a:ext>
              </a:extLst>
            </p:cNvPr>
            <p:cNvSpPr/>
            <p:nvPr/>
          </p:nvSpPr>
          <p:spPr>
            <a:xfrm>
              <a:off x="4094725" y="4378150"/>
              <a:ext cx="17975" cy="92300"/>
            </a:xfrm>
            <a:custGeom>
              <a:avLst/>
              <a:gdLst/>
              <a:ahLst/>
              <a:cxnLst/>
              <a:rect l="l" t="t" r="r" b="b"/>
              <a:pathLst>
                <a:path w="719" h="3692" extrusionOk="0">
                  <a:moveTo>
                    <a:pt x="0" y="1"/>
                  </a:moveTo>
                  <a:lnTo>
                    <a:pt x="0" y="3691"/>
                  </a:lnTo>
                  <a:lnTo>
                    <a:pt x="718" y="3691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3902;p80">
              <a:extLst>
                <a:ext uri="{FF2B5EF4-FFF2-40B4-BE49-F238E27FC236}">
                  <a16:creationId xmlns:a16="http://schemas.microsoft.com/office/drawing/2014/main" id="{FF635402-35F9-4657-BFFC-6B5A282E3C21}"/>
                </a:ext>
              </a:extLst>
            </p:cNvPr>
            <p:cNvSpPr/>
            <p:nvPr/>
          </p:nvSpPr>
          <p:spPr>
            <a:xfrm>
              <a:off x="4103700" y="4337925"/>
              <a:ext cx="25" cy="46675"/>
            </a:xfrm>
            <a:custGeom>
              <a:avLst/>
              <a:gdLst/>
              <a:ahLst/>
              <a:cxnLst/>
              <a:rect l="l" t="t" r="r" b="b"/>
              <a:pathLst>
                <a:path w="1" h="1867" fill="none" extrusionOk="0">
                  <a:moveTo>
                    <a:pt x="0" y="1866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3903;p80">
              <a:extLst>
                <a:ext uri="{FF2B5EF4-FFF2-40B4-BE49-F238E27FC236}">
                  <a16:creationId xmlns:a16="http://schemas.microsoft.com/office/drawing/2014/main" id="{8B3FB997-4605-486C-B5C1-7C4F588AF6C9}"/>
                </a:ext>
              </a:extLst>
            </p:cNvPr>
            <p:cNvSpPr/>
            <p:nvPr/>
          </p:nvSpPr>
          <p:spPr>
            <a:xfrm>
              <a:off x="4103700" y="446530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0"/>
                  </a:moveTo>
                  <a:lnTo>
                    <a:pt x="0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3904;p80">
              <a:extLst>
                <a:ext uri="{FF2B5EF4-FFF2-40B4-BE49-F238E27FC236}">
                  <a16:creationId xmlns:a16="http://schemas.microsoft.com/office/drawing/2014/main" id="{D68DACDC-3911-424D-878D-77D54D92A709}"/>
                </a:ext>
              </a:extLst>
            </p:cNvPr>
            <p:cNvSpPr/>
            <p:nvPr/>
          </p:nvSpPr>
          <p:spPr>
            <a:xfrm>
              <a:off x="4161350" y="4456325"/>
              <a:ext cx="17975" cy="119975"/>
            </a:xfrm>
            <a:custGeom>
              <a:avLst/>
              <a:gdLst/>
              <a:ahLst/>
              <a:cxnLst/>
              <a:rect l="l" t="t" r="r" b="b"/>
              <a:pathLst>
                <a:path w="719" h="4799" extrusionOk="0">
                  <a:moveTo>
                    <a:pt x="1" y="1"/>
                  </a:moveTo>
                  <a:lnTo>
                    <a:pt x="1" y="4798"/>
                  </a:lnTo>
                  <a:lnTo>
                    <a:pt x="718" y="4798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3905;p80">
              <a:extLst>
                <a:ext uri="{FF2B5EF4-FFF2-40B4-BE49-F238E27FC236}">
                  <a16:creationId xmlns:a16="http://schemas.microsoft.com/office/drawing/2014/main" id="{B5B478CF-A172-433B-A7A4-51D09A7AED0A}"/>
                </a:ext>
              </a:extLst>
            </p:cNvPr>
            <p:cNvSpPr/>
            <p:nvPr/>
          </p:nvSpPr>
          <p:spPr>
            <a:xfrm>
              <a:off x="4170325" y="444352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71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3906;p80">
              <a:extLst>
                <a:ext uri="{FF2B5EF4-FFF2-40B4-BE49-F238E27FC236}">
                  <a16:creationId xmlns:a16="http://schemas.microsoft.com/office/drawing/2014/main" id="{E88D4F92-BB12-4CE0-9000-7397162AC12A}"/>
                </a:ext>
              </a:extLst>
            </p:cNvPr>
            <p:cNvSpPr/>
            <p:nvPr/>
          </p:nvSpPr>
          <p:spPr>
            <a:xfrm>
              <a:off x="4170325" y="4570900"/>
              <a:ext cx="25" cy="18200"/>
            </a:xfrm>
            <a:custGeom>
              <a:avLst/>
              <a:gdLst/>
              <a:ahLst/>
              <a:cxnLst/>
              <a:rect l="l" t="t" r="r" b="b"/>
              <a:pathLst>
                <a:path w="1" h="728" fill="none" extrusionOk="0">
                  <a:moveTo>
                    <a:pt x="1" y="0"/>
                  </a:moveTo>
                  <a:lnTo>
                    <a:pt x="1" y="72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3907;p80">
              <a:extLst>
                <a:ext uri="{FF2B5EF4-FFF2-40B4-BE49-F238E27FC236}">
                  <a16:creationId xmlns:a16="http://schemas.microsoft.com/office/drawing/2014/main" id="{2C9A090E-444F-4DF8-8D82-1203B22F4061}"/>
                </a:ext>
              </a:extLst>
            </p:cNvPr>
            <p:cNvSpPr/>
            <p:nvPr/>
          </p:nvSpPr>
          <p:spPr>
            <a:xfrm>
              <a:off x="4194675" y="4423525"/>
              <a:ext cx="18225" cy="88950"/>
            </a:xfrm>
            <a:custGeom>
              <a:avLst/>
              <a:gdLst/>
              <a:ahLst/>
              <a:cxnLst/>
              <a:rect l="l" t="t" r="r" b="b"/>
              <a:pathLst>
                <a:path w="729" h="3558" extrusionOk="0">
                  <a:moveTo>
                    <a:pt x="0" y="0"/>
                  </a:moveTo>
                  <a:lnTo>
                    <a:pt x="0" y="3558"/>
                  </a:lnTo>
                  <a:lnTo>
                    <a:pt x="728" y="3558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3908;p80">
              <a:extLst>
                <a:ext uri="{FF2B5EF4-FFF2-40B4-BE49-F238E27FC236}">
                  <a16:creationId xmlns:a16="http://schemas.microsoft.com/office/drawing/2014/main" id="{D1EB4291-0195-4340-9F07-1D8A878E962C}"/>
                </a:ext>
              </a:extLst>
            </p:cNvPr>
            <p:cNvSpPr/>
            <p:nvPr/>
          </p:nvSpPr>
          <p:spPr>
            <a:xfrm>
              <a:off x="4203650" y="441045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729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3909;p80">
              <a:extLst>
                <a:ext uri="{FF2B5EF4-FFF2-40B4-BE49-F238E27FC236}">
                  <a16:creationId xmlns:a16="http://schemas.microsoft.com/office/drawing/2014/main" id="{7249DCE3-41FC-4037-A1C1-7C4385761AD5}"/>
                </a:ext>
              </a:extLst>
            </p:cNvPr>
            <p:cNvSpPr/>
            <p:nvPr/>
          </p:nvSpPr>
          <p:spPr>
            <a:xfrm>
              <a:off x="4203650" y="4508600"/>
              <a:ext cx="25" cy="47700"/>
            </a:xfrm>
            <a:custGeom>
              <a:avLst/>
              <a:gdLst/>
              <a:ahLst/>
              <a:cxnLst/>
              <a:rect l="l" t="t" r="r" b="b"/>
              <a:pathLst>
                <a:path w="1" h="1908" fill="none" extrusionOk="0">
                  <a:moveTo>
                    <a:pt x="0" y="1"/>
                  </a:moveTo>
                  <a:lnTo>
                    <a:pt x="0" y="1908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3910;p80">
              <a:extLst>
                <a:ext uri="{FF2B5EF4-FFF2-40B4-BE49-F238E27FC236}">
                  <a16:creationId xmlns:a16="http://schemas.microsoft.com/office/drawing/2014/main" id="{BBC6C000-C18D-450F-9983-AC583C67C9F8}"/>
                </a:ext>
              </a:extLst>
            </p:cNvPr>
            <p:cNvSpPr/>
            <p:nvPr/>
          </p:nvSpPr>
          <p:spPr>
            <a:xfrm>
              <a:off x="3126975" y="4467350"/>
              <a:ext cx="18225" cy="73825"/>
            </a:xfrm>
            <a:custGeom>
              <a:avLst/>
              <a:gdLst/>
              <a:ahLst/>
              <a:cxnLst/>
              <a:rect l="l" t="t" r="r" b="b"/>
              <a:pathLst>
                <a:path w="729" h="2953" extrusionOk="0">
                  <a:moveTo>
                    <a:pt x="1" y="0"/>
                  </a:moveTo>
                  <a:lnTo>
                    <a:pt x="1" y="2953"/>
                  </a:lnTo>
                  <a:lnTo>
                    <a:pt x="729" y="2953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3911;p80">
              <a:extLst>
                <a:ext uri="{FF2B5EF4-FFF2-40B4-BE49-F238E27FC236}">
                  <a16:creationId xmlns:a16="http://schemas.microsoft.com/office/drawing/2014/main" id="{5B0B9B5C-259B-4996-9004-994B9A3DA33D}"/>
                </a:ext>
              </a:extLst>
            </p:cNvPr>
            <p:cNvSpPr/>
            <p:nvPr/>
          </p:nvSpPr>
          <p:spPr>
            <a:xfrm>
              <a:off x="3135950" y="4417375"/>
              <a:ext cx="25" cy="55125"/>
            </a:xfrm>
            <a:custGeom>
              <a:avLst/>
              <a:gdLst/>
              <a:ahLst/>
              <a:cxnLst/>
              <a:rect l="l" t="t" r="r" b="b"/>
              <a:pathLst>
                <a:path w="1" h="2205" fill="none" extrusionOk="0">
                  <a:moveTo>
                    <a:pt x="1" y="2205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3912;p80">
              <a:extLst>
                <a:ext uri="{FF2B5EF4-FFF2-40B4-BE49-F238E27FC236}">
                  <a16:creationId xmlns:a16="http://schemas.microsoft.com/office/drawing/2014/main" id="{D2CDACFB-7B3F-40A2-AD50-233566095E13}"/>
                </a:ext>
              </a:extLst>
            </p:cNvPr>
            <p:cNvSpPr/>
            <p:nvPr/>
          </p:nvSpPr>
          <p:spPr>
            <a:xfrm>
              <a:off x="3135950" y="453577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1"/>
                  </a:moveTo>
                  <a:lnTo>
                    <a:pt x="1" y="72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3913;p80">
              <a:extLst>
                <a:ext uri="{FF2B5EF4-FFF2-40B4-BE49-F238E27FC236}">
                  <a16:creationId xmlns:a16="http://schemas.microsoft.com/office/drawing/2014/main" id="{F6904E2A-57A6-4148-AEC8-117AFC7DEBD2}"/>
                </a:ext>
              </a:extLst>
            </p:cNvPr>
            <p:cNvSpPr/>
            <p:nvPr/>
          </p:nvSpPr>
          <p:spPr>
            <a:xfrm>
              <a:off x="3193625" y="4541150"/>
              <a:ext cx="18225" cy="81525"/>
            </a:xfrm>
            <a:custGeom>
              <a:avLst/>
              <a:gdLst/>
              <a:ahLst/>
              <a:cxnLst/>
              <a:rect l="l" t="t" r="r" b="b"/>
              <a:pathLst>
                <a:path w="729" h="3261" extrusionOk="0">
                  <a:moveTo>
                    <a:pt x="0" y="1"/>
                  </a:moveTo>
                  <a:lnTo>
                    <a:pt x="0" y="3261"/>
                  </a:lnTo>
                  <a:lnTo>
                    <a:pt x="728" y="3261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3914;p80">
              <a:extLst>
                <a:ext uri="{FF2B5EF4-FFF2-40B4-BE49-F238E27FC236}">
                  <a16:creationId xmlns:a16="http://schemas.microsoft.com/office/drawing/2014/main" id="{2FBCB189-CE69-44AE-AE60-3E6B550D65BD}"/>
                </a:ext>
              </a:extLst>
            </p:cNvPr>
            <p:cNvSpPr/>
            <p:nvPr/>
          </p:nvSpPr>
          <p:spPr>
            <a:xfrm>
              <a:off x="3202850" y="4489900"/>
              <a:ext cx="25" cy="57700"/>
            </a:xfrm>
            <a:custGeom>
              <a:avLst/>
              <a:gdLst/>
              <a:ahLst/>
              <a:cxnLst/>
              <a:rect l="l" t="t" r="r" b="b"/>
              <a:pathLst>
                <a:path w="1" h="2308" fill="none" extrusionOk="0">
                  <a:moveTo>
                    <a:pt x="0" y="2307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chemeClr val="accent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3915;p80">
              <a:extLst>
                <a:ext uri="{FF2B5EF4-FFF2-40B4-BE49-F238E27FC236}">
                  <a16:creationId xmlns:a16="http://schemas.microsoft.com/office/drawing/2014/main" id="{4AEF6D31-42A1-4A27-BE02-5B24A2C16194}"/>
                </a:ext>
              </a:extLst>
            </p:cNvPr>
            <p:cNvSpPr/>
            <p:nvPr/>
          </p:nvSpPr>
          <p:spPr>
            <a:xfrm>
              <a:off x="3202850" y="461727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1"/>
                  </a:moveTo>
                  <a:lnTo>
                    <a:pt x="0" y="72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3916;p80">
              <a:extLst>
                <a:ext uri="{FF2B5EF4-FFF2-40B4-BE49-F238E27FC236}">
                  <a16:creationId xmlns:a16="http://schemas.microsoft.com/office/drawing/2014/main" id="{A8DE9D3F-7761-4B2A-9D47-7B8576859A72}"/>
                </a:ext>
              </a:extLst>
            </p:cNvPr>
            <p:cNvSpPr/>
            <p:nvPr/>
          </p:nvSpPr>
          <p:spPr>
            <a:xfrm>
              <a:off x="3327150" y="4587550"/>
              <a:ext cx="18225" cy="77675"/>
            </a:xfrm>
            <a:custGeom>
              <a:avLst/>
              <a:gdLst/>
              <a:ahLst/>
              <a:cxnLst/>
              <a:rect l="l" t="t" r="r" b="b"/>
              <a:pathLst>
                <a:path w="729" h="3107" extrusionOk="0">
                  <a:moveTo>
                    <a:pt x="0" y="0"/>
                  </a:moveTo>
                  <a:lnTo>
                    <a:pt x="0" y="3107"/>
                  </a:lnTo>
                  <a:lnTo>
                    <a:pt x="728" y="3107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3917;p80">
              <a:extLst>
                <a:ext uri="{FF2B5EF4-FFF2-40B4-BE49-F238E27FC236}">
                  <a16:creationId xmlns:a16="http://schemas.microsoft.com/office/drawing/2014/main" id="{17739636-7C0F-4CB1-92CD-0969061CA56A}"/>
                </a:ext>
              </a:extLst>
            </p:cNvPr>
            <p:cNvSpPr/>
            <p:nvPr/>
          </p:nvSpPr>
          <p:spPr>
            <a:xfrm>
              <a:off x="3336375" y="457472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729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3918;p80">
              <a:extLst>
                <a:ext uri="{FF2B5EF4-FFF2-40B4-BE49-F238E27FC236}">
                  <a16:creationId xmlns:a16="http://schemas.microsoft.com/office/drawing/2014/main" id="{B6308AD4-4EC9-4067-8DD6-4F6D0F5B5F15}"/>
                </a:ext>
              </a:extLst>
            </p:cNvPr>
            <p:cNvSpPr/>
            <p:nvPr/>
          </p:nvSpPr>
          <p:spPr>
            <a:xfrm>
              <a:off x="3336375" y="4656225"/>
              <a:ext cx="25" cy="64100"/>
            </a:xfrm>
            <a:custGeom>
              <a:avLst/>
              <a:gdLst/>
              <a:ahLst/>
              <a:cxnLst/>
              <a:rect l="l" t="t" r="r" b="b"/>
              <a:pathLst>
                <a:path w="1" h="2564" fill="none" extrusionOk="0">
                  <a:moveTo>
                    <a:pt x="0" y="1"/>
                  </a:moveTo>
                  <a:lnTo>
                    <a:pt x="0" y="2564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3919;p80">
              <a:extLst>
                <a:ext uri="{FF2B5EF4-FFF2-40B4-BE49-F238E27FC236}">
                  <a16:creationId xmlns:a16="http://schemas.microsoft.com/office/drawing/2014/main" id="{E06DE207-D78B-4F33-B859-F76D9AE016AE}"/>
                </a:ext>
              </a:extLst>
            </p:cNvPr>
            <p:cNvSpPr/>
            <p:nvPr/>
          </p:nvSpPr>
          <p:spPr>
            <a:xfrm>
              <a:off x="3360450" y="4553975"/>
              <a:ext cx="18225" cy="119975"/>
            </a:xfrm>
            <a:custGeom>
              <a:avLst/>
              <a:gdLst/>
              <a:ahLst/>
              <a:cxnLst/>
              <a:rect l="l" t="t" r="r" b="b"/>
              <a:pathLst>
                <a:path w="729" h="4799" extrusionOk="0">
                  <a:moveTo>
                    <a:pt x="1" y="0"/>
                  </a:moveTo>
                  <a:lnTo>
                    <a:pt x="1" y="4798"/>
                  </a:lnTo>
                  <a:lnTo>
                    <a:pt x="729" y="4798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3920;p80">
              <a:extLst>
                <a:ext uri="{FF2B5EF4-FFF2-40B4-BE49-F238E27FC236}">
                  <a16:creationId xmlns:a16="http://schemas.microsoft.com/office/drawing/2014/main" id="{A1326117-C7F0-449B-861D-8329577742F0}"/>
                </a:ext>
              </a:extLst>
            </p:cNvPr>
            <p:cNvSpPr/>
            <p:nvPr/>
          </p:nvSpPr>
          <p:spPr>
            <a:xfrm>
              <a:off x="3369675" y="454115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718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3921;p80">
              <a:extLst>
                <a:ext uri="{FF2B5EF4-FFF2-40B4-BE49-F238E27FC236}">
                  <a16:creationId xmlns:a16="http://schemas.microsoft.com/office/drawing/2014/main" id="{CCD89E5A-87CE-4D9B-ADEB-F58C4CE0AD2B}"/>
                </a:ext>
              </a:extLst>
            </p:cNvPr>
            <p:cNvSpPr/>
            <p:nvPr/>
          </p:nvSpPr>
          <p:spPr>
            <a:xfrm>
              <a:off x="3369675" y="4668800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1" y="0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3922;p80">
              <a:extLst>
                <a:ext uri="{FF2B5EF4-FFF2-40B4-BE49-F238E27FC236}">
                  <a16:creationId xmlns:a16="http://schemas.microsoft.com/office/drawing/2014/main" id="{E9DECE05-64B1-4EC5-97C4-56C0E203050C}"/>
                </a:ext>
              </a:extLst>
            </p:cNvPr>
            <p:cNvSpPr/>
            <p:nvPr/>
          </p:nvSpPr>
          <p:spPr>
            <a:xfrm>
              <a:off x="3460675" y="4492975"/>
              <a:ext cx="17950" cy="58200"/>
            </a:xfrm>
            <a:custGeom>
              <a:avLst/>
              <a:gdLst/>
              <a:ahLst/>
              <a:cxnLst/>
              <a:rect l="l" t="t" r="r" b="b"/>
              <a:pathLst>
                <a:path w="718" h="2328" extrusionOk="0">
                  <a:moveTo>
                    <a:pt x="0" y="1"/>
                  </a:moveTo>
                  <a:lnTo>
                    <a:pt x="0" y="2328"/>
                  </a:lnTo>
                  <a:lnTo>
                    <a:pt x="718" y="2328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3923;p80">
              <a:extLst>
                <a:ext uri="{FF2B5EF4-FFF2-40B4-BE49-F238E27FC236}">
                  <a16:creationId xmlns:a16="http://schemas.microsoft.com/office/drawing/2014/main" id="{28CB4576-AC02-4D71-942B-BA645FF9966F}"/>
                </a:ext>
              </a:extLst>
            </p:cNvPr>
            <p:cNvSpPr/>
            <p:nvPr/>
          </p:nvSpPr>
          <p:spPr>
            <a:xfrm>
              <a:off x="3469650" y="4480175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924;p80">
              <a:extLst>
                <a:ext uri="{FF2B5EF4-FFF2-40B4-BE49-F238E27FC236}">
                  <a16:creationId xmlns:a16="http://schemas.microsoft.com/office/drawing/2014/main" id="{E8FA27C9-D5E1-4989-A4B3-F7E5F97351EB}"/>
                </a:ext>
              </a:extLst>
            </p:cNvPr>
            <p:cNvSpPr/>
            <p:nvPr/>
          </p:nvSpPr>
          <p:spPr>
            <a:xfrm>
              <a:off x="3469650" y="4547300"/>
              <a:ext cx="25" cy="78450"/>
            </a:xfrm>
            <a:custGeom>
              <a:avLst/>
              <a:gdLst/>
              <a:ahLst/>
              <a:cxnLst/>
              <a:rect l="l" t="t" r="r" b="b"/>
              <a:pathLst>
                <a:path w="1" h="3138" fill="none" extrusionOk="0">
                  <a:moveTo>
                    <a:pt x="0" y="1"/>
                  </a:moveTo>
                  <a:lnTo>
                    <a:pt x="0" y="313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925;p80">
              <a:extLst>
                <a:ext uri="{FF2B5EF4-FFF2-40B4-BE49-F238E27FC236}">
                  <a16:creationId xmlns:a16="http://schemas.microsoft.com/office/drawing/2014/main" id="{C480D1D1-ED08-4AC6-AE53-6F8AEFE55A33}"/>
                </a:ext>
              </a:extLst>
            </p:cNvPr>
            <p:cNvSpPr/>
            <p:nvPr/>
          </p:nvSpPr>
          <p:spPr>
            <a:xfrm>
              <a:off x="3560875" y="4426075"/>
              <a:ext cx="17975" cy="119975"/>
            </a:xfrm>
            <a:custGeom>
              <a:avLst/>
              <a:gdLst/>
              <a:ahLst/>
              <a:cxnLst/>
              <a:rect l="l" t="t" r="r" b="b"/>
              <a:pathLst>
                <a:path w="719" h="4799" extrusionOk="0">
                  <a:moveTo>
                    <a:pt x="1" y="1"/>
                  </a:moveTo>
                  <a:lnTo>
                    <a:pt x="1" y="4799"/>
                  </a:lnTo>
                  <a:lnTo>
                    <a:pt x="718" y="4799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926;p80">
              <a:extLst>
                <a:ext uri="{FF2B5EF4-FFF2-40B4-BE49-F238E27FC236}">
                  <a16:creationId xmlns:a16="http://schemas.microsoft.com/office/drawing/2014/main" id="{778A7C1A-852E-4212-84ED-E7FD6D58E81D}"/>
                </a:ext>
              </a:extLst>
            </p:cNvPr>
            <p:cNvSpPr/>
            <p:nvPr/>
          </p:nvSpPr>
          <p:spPr>
            <a:xfrm>
              <a:off x="3569850" y="4413275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927;p80">
              <a:extLst>
                <a:ext uri="{FF2B5EF4-FFF2-40B4-BE49-F238E27FC236}">
                  <a16:creationId xmlns:a16="http://schemas.microsoft.com/office/drawing/2014/main" id="{82FDDD63-3382-482C-BF19-EE09E1ABC204}"/>
                </a:ext>
              </a:extLst>
            </p:cNvPr>
            <p:cNvSpPr/>
            <p:nvPr/>
          </p:nvSpPr>
          <p:spPr>
            <a:xfrm>
              <a:off x="3569850" y="454065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0"/>
                  </a:moveTo>
                  <a:lnTo>
                    <a:pt x="0" y="72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928;p80">
              <a:extLst>
                <a:ext uri="{FF2B5EF4-FFF2-40B4-BE49-F238E27FC236}">
                  <a16:creationId xmlns:a16="http://schemas.microsoft.com/office/drawing/2014/main" id="{F687AF3F-0470-4E85-B48D-252E0AC915B6}"/>
                </a:ext>
              </a:extLst>
            </p:cNvPr>
            <p:cNvSpPr/>
            <p:nvPr/>
          </p:nvSpPr>
          <p:spPr>
            <a:xfrm>
              <a:off x="3627500" y="4357400"/>
              <a:ext cx="17975" cy="92550"/>
            </a:xfrm>
            <a:custGeom>
              <a:avLst/>
              <a:gdLst/>
              <a:ahLst/>
              <a:cxnLst/>
              <a:rect l="l" t="t" r="r" b="b"/>
              <a:pathLst>
                <a:path w="719" h="3702" extrusionOk="0">
                  <a:moveTo>
                    <a:pt x="1" y="1"/>
                  </a:moveTo>
                  <a:lnTo>
                    <a:pt x="1" y="3701"/>
                  </a:lnTo>
                  <a:lnTo>
                    <a:pt x="719" y="3701"/>
                  </a:lnTo>
                  <a:lnTo>
                    <a:pt x="71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929;p80">
              <a:extLst>
                <a:ext uri="{FF2B5EF4-FFF2-40B4-BE49-F238E27FC236}">
                  <a16:creationId xmlns:a16="http://schemas.microsoft.com/office/drawing/2014/main" id="{8A847C33-813C-4208-95E1-2565848B3C1F}"/>
                </a:ext>
              </a:extLst>
            </p:cNvPr>
            <p:cNvSpPr/>
            <p:nvPr/>
          </p:nvSpPr>
          <p:spPr>
            <a:xfrm>
              <a:off x="3636475" y="4344600"/>
              <a:ext cx="25" cy="18200"/>
            </a:xfrm>
            <a:custGeom>
              <a:avLst/>
              <a:gdLst/>
              <a:ahLst/>
              <a:cxnLst/>
              <a:rect l="l" t="t" r="r" b="b"/>
              <a:pathLst>
                <a:path w="1" h="728" fill="none" extrusionOk="0">
                  <a:moveTo>
                    <a:pt x="1" y="72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930;p80">
              <a:extLst>
                <a:ext uri="{FF2B5EF4-FFF2-40B4-BE49-F238E27FC236}">
                  <a16:creationId xmlns:a16="http://schemas.microsoft.com/office/drawing/2014/main" id="{B1ED1D41-E3AF-4D1C-B7F5-790448E3E41D}"/>
                </a:ext>
              </a:extLst>
            </p:cNvPr>
            <p:cNvSpPr/>
            <p:nvPr/>
          </p:nvSpPr>
          <p:spPr>
            <a:xfrm>
              <a:off x="3636475" y="4448125"/>
              <a:ext cx="25" cy="42050"/>
            </a:xfrm>
            <a:custGeom>
              <a:avLst/>
              <a:gdLst/>
              <a:ahLst/>
              <a:cxnLst/>
              <a:rect l="l" t="t" r="r" b="b"/>
              <a:pathLst>
                <a:path w="1" h="1682" fill="none" extrusionOk="0">
                  <a:moveTo>
                    <a:pt x="1" y="1"/>
                  </a:moveTo>
                  <a:lnTo>
                    <a:pt x="1" y="1682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931;p80">
              <a:extLst>
                <a:ext uri="{FF2B5EF4-FFF2-40B4-BE49-F238E27FC236}">
                  <a16:creationId xmlns:a16="http://schemas.microsoft.com/office/drawing/2014/main" id="{628CCDB8-D04B-44CB-9837-BE531A8B7E85}"/>
                </a:ext>
              </a:extLst>
            </p:cNvPr>
            <p:cNvSpPr/>
            <p:nvPr/>
          </p:nvSpPr>
          <p:spPr>
            <a:xfrm>
              <a:off x="3794350" y="4332550"/>
              <a:ext cx="17975" cy="119950"/>
            </a:xfrm>
            <a:custGeom>
              <a:avLst/>
              <a:gdLst/>
              <a:ahLst/>
              <a:cxnLst/>
              <a:rect l="l" t="t" r="r" b="b"/>
              <a:pathLst>
                <a:path w="719" h="4798" extrusionOk="0">
                  <a:moveTo>
                    <a:pt x="1" y="0"/>
                  </a:moveTo>
                  <a:lnTo>
                    <a:pt x="1" y="4798"/>
                  </a:lnTo>
                  <a:lnTo>
                    <a:pt x="718" y="4798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932;p80">
              <a:extLst>
                <a:ext uri="{FF2B5EF4-FFF2-40B4-BE49-F238E27FC236}">
                  <a16:creationId xmlns:a16="http://schemas.microsoft.com/office/drawing/2014/main" id="{215C0B96-3173-4E66-BD7D-72738DFBA02C}"/>
                </a:ext>
              </a:extLst>
            </p:cNvPr>
            <p:cNvSpPr/>
            <p:nvPr/>
          </p:nvSpPr>
          <p:spPr>
            <a:xfrm>
              <a:off x="3803325" y="431972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728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933;p80">
              <a:extLst>
                <a:ext uri="{FF2B5EF4-FFF2-40B4-BE49-F238E27FC236}">
                  <a16:creationId xmlns:a16="http://schemas.microsoft.com/office/drawing/2014/main" id="{245CE9EB-6A18-4E55-B74F-E97D3C8761A2}"/>
                </a:ext>
              </a:extLst>
            </p:cNvPr>
            <p:cNvSpPr/>
            <p:nvPr/>
          </p:nvSpPr>
          <p:spPr>
            <a:xfrm>
              <a:off x="3803325" y="444735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1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934;p80">
              <a:extLst>
                <a:ext uri="{FF2B5EF4-FFF2-40B4-BE49-F238E27FC236}">
                  <a16:creationId xmlns:a16="http://schemas.microsoft.com/office/drawing/2014/main" id="{D39A7B1C-DCED-40ED-8E0C-186131FEF566}"/>
                </a:ext>
              </a:extLst>
            </p:cNvPr>
            <p:cNvSpPr/>
            <p:nvPr/>
          </p:nvSpPr>
          <p:spPr>
            <a:xfrm>
              <a:off x="3927875" y="4272575"/>
              <a:ext cx="17975" cy="119975"/>
            </a:xfrm>
            <a:custGeom>
              <a:avLst/>
              <a:gdLst/>
              <a:ahLst/>
              <a:cxnLst/>
              <a:rect l="l" t="t" r="r" b="b"/>
              <a:pathLst>
                <a:path w="719" h="4799" extrusionOk="0">
                  <a:moveTo>
                    <a:pt x="1" y="0"/>
                  </a:moveTo>
                  <a:lnTo>
                    <a:pt x="1" y="4798"/>
                  </a:lnTo>
                  <a:lnTo>
                    <a:pt x="718" y="4798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935;p80">
              <a:extLst>
                <a:ext uri="{FF2B5EF4-FFF2-40B4-BE49-F238E27FC236}">
                  <a16:creationId xmlns:a16="http://schemas.microsoft.com/office/drawing/2014/main" id="{7FFFF381-1C31-40D2-BB08-3F7E0EEF1515}"/>
                </a:ext>
              </a:extLst>
            </p:cNvPr>
            <p:cNvSpPr/>
            <p:nvPr/>
          </p:nvSpPr>
          <p:spPr>
            <a:xfrm>
              <a:off x="3936850" y="4259750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0" y="729"/>
                  </a:moveTo>
                  <a:lnTo>
                    <a:pt x="0" y="1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936;p80">
              <a:extLst>
                <a:ext uri="{FF2B5EF4-FFF2-40B4-BE49-F238E27FC236}">
                  <a16:creationId xmlns:a16="http://schemas.microsoft.com/office/drawing/2014/main" id="{BCD7F07F-4210-4311-9E9E-D265F6E2557A}"/>
                </a:ext>
              </a:extLst>
            </p:cNvPr>
            <p:cNvSpPr/>
            <p:nvPr/>
          </p:nvSpPr>
          <p:spPr>
            <a:xfrm>
              <a:off x="3936850" y="4387400"/>
              <a:ext cx="25" cy="17950"/>
            </a:xfrm>
            <a:custGeom>
              <a:avLst/>
              <a:gdLst/>
              <a:ahLst/>
              <a:cxnLst/>
              <a:rect l="l" t="t" r="r" b="b"/>
              <a:pathLst>
                <a:path w="1" h="718" fill="none" extrusionOk="0">
                  <a:moveTo>
                    <a:pt x="0" y="0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937;p80">
              <a:extLst>
                <a:ext uri="{FF2B5EF4-FFF2-40B4-BE49-F238E27FC236}">
                  <a16:creationId xmlns:a16="http://schemas.microsoft.com/office/drawing/2014/main" id="{418E1E4F-715A-4519-AC44-4BD049F0CF7C}"/>
                </a:ext>
              </a:extLst>
            </p:cNvPr>
            <p:cNvSpPr/>
            <p:nvPr/>
          </p:nvSpPr>
          <p:spPr>
            <a:xfrm>
              <a:off x="3961200" y="4348425"/>
              <a:ext cx="17950" cy="68975"/>
            </a:xfrm>
            <a:custGeom>
              <a:avLst/>
              <a:gdLst/>
              <a:ahLst/>
              <a:cxnLst/>
              <a:rect l="l" t="t" r="r" b="b"/>
              <a:pathLst>
                <a:path w="718" h="2759" extrusionOk="0">
                  <a:moveTo>
                    <a:pt x="0" y="1"/>
                  </a:moveTo>
                  <a:lnTo>
                    <a:pt x="0" y="2758"/>
                  </a:lnTo>
                  <a:lnTo>
                    <a:pt x="718" y="2758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938;p80">
              <a:extLst>
                <a:ext uri="{FF2B5EF4-FFF2-40B4-BE49-F238E27FC236}">
                  <a16:creationId xmlns:a16="http://schemas.microsoft.com/office/drawing/2014/main" id="{F6270A4A-97DB-4DB2-A630-FD1B59C464BA}"/>
                </a:ext>
              </a:extLst>
            </p:cNvPr>
            <p:cNvSpPr/>
            <p:nvPr/>
          </p:nvSpPr>
          <p:spPr>
            <a:xfrm>
              <a:off x="3970175" y="4284625"/>
              <a:ext cx="25" cy="66150"/>
            </a:xfrm>
            <a:custGeom>
              <a:avLst/>
              <a:gdLst/>
              <a:ahLst/>
              <a:cxnLst/>
              <a:rect l="l" t="t" r="r" b="b"/>
              <a:pathLst>
                <a:path w="1" h="2646" fill="none" extrusionOk="0">
                  <a:moveTo>
                    <a:pt x="0" y="2645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939;p80">
              <a:extLst>
                <a:ext uri="{FF2B5EF4-FFF2-40B4-BE49-F238E27FC236}">
                  <a16:creationId xmlns:a16="http://schemas.microsoft.com/office/drawing/2014/main" id="{0323321C-1FC7-4A95-A115-1735638C3937}"/>
                </a:ext>
              </a:extLst>
            </p:cNvPr>
            <p:cNvSpPr/>
            <p:nvPr/>
          </p:nvSpPr>
          <p:spPr>
            <a:xfrm>
              <a:off x="3970175" y="441225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0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940;p80">
              <a:extLst>
                <a:ext uri="{FF2B5EF4-FFF2-40B4-BE49-F238E27FC236}">
                  <a16:creationId xmlns:a16="http://schemas.microsoft.com/office/drawing/2014/main" id="{FFB12206-DDE9-4004-8683-54E7BF3B3BAF}"/>
                </a:ext>
              </a:extLst>
            </p:cNvPr>
            <p:cNvSpPr/>
            <p:nvPr/>
          </p:nvSpPr>
          <p:spPr>
            <a:xfrm>
              <a:off x="4128050" y="4458900"/>
              <a:ext cx="17950" cy="91250"/>
            </a:xfrm>
            <a:custGeom>
              <a:avLst/>
              <a:gdLst/>
              <a:ahLst/>
              <a:cxnLst/>
              <a:rect l="l" t="t" r="r" b="b"/>
              <a:pathLst>
                <a:path w="718" h="3650" extrusionOk="0">
                  <a:moveTo>
                    <a:pt x="0" y="0"/>
                  </a:moveTo>
                  <a:lnTo>
                    <a:pt x="0" y="3650"/>
                  </a:lnTo>
                  <a:lnTo>
                    <a:pt x="718" y="3650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941;p80">
              <a:extLst>
                <a:ext uri="{FF2B5EF4-FFF2-40B4-BE49-F238E27FC236}">
                  <a16:creationId xmlns:a16="http://schemas.microsoft.com/office/drawing/2014/main" id="{27429751-D594-4951-9179-2CAC320946D6}"/>
                </a:ext>
              </a:extLst>
            </p:cNvPr>
            <p:cNvSpPr/>
            <p:nvPr/>
          </p:nvSpPr>
          <p:spPr>
            <a:xfrm>
              <a:off x="4137000" y="4417375"/>
              <a:ext cx="25" cy="45900"/>
            </a:xfrm>
            <a:custGeom>
              <a:avLst/>
              <a:gdLst/>
              <a:ahLst/>
              <a:cxnLst/>
              <a:rect l="l" t="t" r="r" b="b"/>
              <a:pathLst>
                <a:path w="1" h="1836" fill="none" extrusionOk="0">
                  <a:moveTo>
                    <a:pt x="1" y="1835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942;p80">
              <a:extLst>
                <a:ext uri="{FF2B5EF4-FFF2-40B4-BE49-F238E27FC236}">
                  <a16:creationId xmlns:a16="http://schemas.microsoft.com/office/drawing/2014/main" id="{06C28848-7672-4457-9D3D-5667414CFA04}"/>
                </a:ext>
              </a:extLst>
            </p:cNvPr>
            <p:cNvSpPr/>
            <p:nvPr/>
          </p:nvSpPr>
          <p:spPr>
            <a:xfrm>
              <a:off x="4137000" y="454500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1" y="1"/>
                  </a:moveTo>
                  <a:lnTo>
                    <a:pt x="1" y="71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943;p80">
              <a:extLst>
                <a:ext uri="{FF2B5EF4-FFF2-40B4-BE49-F238E27FC236}">
                  <a16:creationId xmlns:a16="http://schemas.microsoft.com/office/drawing/2014/main" id="{089284A8-4C95-45AE-A0AB-36905C3EBD03}"/>
                </a:ext>
              </a:extLst>
            </p:cNvPr>
            <p:cNvSpPr/>
            <p:nvPr/>
          </p:nvSpPr>
          <p:spPr>
            <a:xfrm>
              <a:off x="4228000" y="4528600"/>
              <a:ext cx="18225" cy="78450"/>
            </a:xfrm>
            <a:custGeom>
              <a:avLst/>
              <a:gdLst/>
              <a:ahLst/>
              <a:cxnLst/>
              <a:rect l="l" t="t" r="r" b="b"/>
              <a:pathLst>
                <a:path w="729" h="3138" extrusionOk="0">
                  <a:moveTo>
                    <a:pt x="0" y="1"/>
                  </a:moveTo>
                  <a:lnTo>
                    <a:pt x="0" y="3138"/>
                  </a:lnTo>
                  <a:lnTo>
                    <a:pt x="728" y="3138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944;p80">
              <a:extLst>
                <a:ext uri="{FF2B5EF4-FFF2-40B4-BE49-F238E27FC236}">
                  <a16:creationId xmlns:a16="http://schemas.microsoft.com/office/drawing/2014/main" id="{A5AC9E0D-F68C-47B4-9D66-AD92420C5B39}"/>
                </a:ext>
              </a:extLst>
            </p:cNvPr>
            <p:cNvSpPr/>
            <p:nvPr/>
          </p:nvSpPr>
          <p:spPr>
            <a:xfrm>
              <a:off x="4237225" y="4474275"/>
              <a:ext cx="25" cy="71775"/>
            </a:xfrm>
            <a:custGeom>
              <a:avLst/>
              <a:gdLst/>
              <a:ahLst/>
              <a:cxnLst/>
              <a:rect l="l" t="t" r="r" b="b"/>
              <a:pathLst>
                <a:path w="1" h="2871" fill="none" extrusionOk="0">
                  <a:moveTo>
                    <a:pt x="0" y="2871"/>
                  </a:moveTo>
                  <a:lnTo>
                    <a:pt x="0" y="0"/>
                  </a:lnTo>
                </a:path>
              </a:pathLst>
            </a:custGeom>
            <a:solidFill>
              <a:schemeClr val="accent6"/>
            </a:solidFill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945;p80">
              <a:extLst>
                <a:ext uri="{FF2B5EF4-FFF2-40B4-BE49-F238E27FC236}">
                  <a16:creationId xmlns:a16="http://schemas.microsoft.com/office/drawing/2014/main" id="{67D4850A-2EC9-46A9-8BCE-0378E22932E9}"/>
                </a:ext>
              </a:extLst>
            </p:cNvPr>
            <p:cNvSpPr/>
            <p:nvPr/>
          </p:nvSpPr>
          <p:spPr>
            <a:xfrm>
              <a:off x="4237225" y="460190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0"/>
                  </a:moveTo>
                  <a:lnTo>
                    <a:pt x="0" y="71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946;p80">
              <a:extLst>
                <a:ext uri="{FF2B5EF4-FFF2-40B4-BE49-F238E27FC236}">
                  <a16:creationId xmlns:a16="http://schemas.microsoft.com/office/drawing/2014/main" id="{C34323A5-9190-44F9-A6A7-0BE7788F8E9F}"/>
                </a:ext>
              </a:extLst>
            </p:cNvPr>
            <p:cNvSpPr/>
            <p:nvPr/>
          </p:nvSpPr>
          <p:spPr>
            <a:xfrm>
              <a:off x="4261575" y="4507075"/>
              <a:ext cx="17950" cy="121250"/>
            </a:xfrm>
            <a:custGeom>
              <a:avLst/>
              <a:gdLst/>
              <a:ahLst/>
              <a:cxnLst/>
              <a:rect l="l" t="t" r="r" b="b"/>
              <a:pathLst>
                <a:path w="718" h="4850" extrusionOk="0">
                  <a:moveTo>
                    <a:pt x="0" y="0"/>
                  </a:moveTo>
                  <a:lnTo>
                    <a:pt x="0" y="4849"/>
                  </a:lnTo>
                  <a:lnTo>
                    <a:pt x="718" y="4849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947;p80">
              <a:extLst>
                <a:ext uri="{FF2B5EF4-FFF2-40B4-BE49-F238E27FC236}">
                  <a16:creationId xmlns:a16="http://schemas.microsoft.com/office/drawing/2014/main" id="{417F1051-92E5-4D41-8C57-6425F83DC6E3}"/>
                </a:ext>
              </a:extLst>
            </p:cNvPr>
            <p:cNvSpPr/>
            <p:nvPr/>
          </p:nvSpPr>
          <p:spPr>
            <a:xfrm>
              <a:off x="4270525" y="4471975"/>
              <a:ext cx="25" cy="37675"/>
            </a:xfrm>
            <a:custGeom>
              <a:avLst/>
              <a:gdLst/>
              <a:ahLst/>
              <a:cxnLst/>
              <a:rect l="l" t="t" r="r" b="b"/>
              <a:pathLst>
                <a:path w="1" h="1507" fill="none" extrusionOk="0">
                  <a:moveTo>
                    <a:pt x="1" y="1507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948;p80">
              <a:extLst>
                <a:ext uri="{FF2B5EF4-FFF2-40B4-BE49-F238E27FC236}">
                  <a16:creationId xmlns:a16="http://schemas.microsoft.com/office/drawing/2014/main" id="{334B760A-E45F-4BDE-8E70-40AC91651932}"/>
                </a:ext>
              </a:extLst>
            </p:cNvPr>
            <p:cNvSpPr/>
            <p:nvPr/>
          </p:nvSpPr>
          <p:spPr>
            <a:xfrm>
              <a:off x="4270525" y="462317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0"/>
                  </a:moveTo>
                  <a:lnTo>
                    <a:pt x="1" y="728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949;p80">
              <a:extLst>
                <a:ext uri="{FF2B5EF4-FFF2-40B4-BE49-F238E27FC236}">
                  <a16:creationId xmlns:a16="http://schemas.microsoft.com/office/drawing/2014/main" id="{593CFD84-213F-4FAD-BEB4-63878BA35963}"/>
                </a:ext>
              </a:extLst>
            </p:cNvPr>
            <p:cNvSpPr/>
            <p:nvPr/>
          </p:nvSpPr>
          <p:spPr>
            <a:xfrm>
              <a:off x="4294875" y="4426075"/>
              <a:ext cx="17975" cy="80250"/>
            </a:xfrm>
            <a:custGeom>
              <a:avLst/>
              <a:gdLst/>
              <a:ahLst/>
              <a:cxnLst/>
              <a:rect l="l" t="t" r="r" b="b"/>
              <a:pathLst>
                <a:path w="719" h="3210" extrusionOk="0">
                  <a:moveTo>
                    <a:pt x="1" y="1"/>
                  </a:moveTo>
                  <a:lnTo>
                    <a:pt x="1" y="3210"/>
                  </a:lnTo>
                  <a:lnTo>
                    <a:pt x="718" y="3210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950;p80">
              <a:extLst>
                <a:ext uri="{FF2B5EF4-FFF2-40B4-BE49-F238E27FC236}">
                  <a16:creationId xmlns:a16="http://schemas.microsoft.com/office/drawing/2014/main" id="{4BE3BBCA-8825-48E5-9E2D-CC93646E9497}"/>
                </a:ext>
              </a:extLst>
            </p:cNvPr>
            <p:cNvSpPr/>
            <p:nvPr/>
          </p:nvSpPr>
          <p:spPr>
            <a:xfrm>
              <a:off x="4303850" y="4413275"/>
              <a:ext cx="25" cy="18225"/>
            </a:xfrm>
            <a:custGeom>
              <a:avLst/>
              <a:gdLst/>
              <a:ahLst/>
              <a:cxnLst/>
              <a:rect l="l" t="t" r="r" b="b"/>
              <a:pathLst>
                <a:path w="1" h="729" fill="none" extrusionOk="0">
                  <a:moveTo>
                    <a:pt x="1" y="728"/>
                  </a:moveTo>
                  <a:lnTo>
                    <a:pt x="1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951;p80">
              <a:extLst>
                <a:ext uri="{FF2B5EF4-FFF2-40B4-BE49-F238E27FC236}">
                  <a16:creationId xmlns:a16="http://schemas.microsoft.com/office/drawing/2014/main" id="{D8CA2EEF-E4DC-440E-81D8-5078129C586F}"/>
                </a:ext>
              </a:extLst>
            </p:cNvPr>
            <p:cNvSpPr/>
            <p:nvPr/>
          </p:nvSpPr>
          <p:spPr>
            <a:xfrm>
              <a:off x="4303850" y="4501175"/>
              <a:ext cx="25" cy="36925"/>
            </a:xfrm>
            <a:custGeom>
              <a:avLst/>
              <a:gdLst/>
              <a:ahLst/>
              <a:cxnLst/>
              <a:rect l="l" t="t" r="r" b="b"/>
              <a:pathLst>
                <a:path w="1" h="1477" fill="none" extrusionOk="0">
                  <a:moveTo>
                    <a:pt x="1" y="1"/>
                  </a:moveTo>
                  <a:lnTo>
                    <a:pt x="1" y="1477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952;p80">
              <a:extLst>
                <a:ext uri="{FF2B5EF4-FFF2-40B4-BE49-F238E27FC236}">
                  <a16:creationId xmlns:a16="http://schemas.microsoft.com/office/drawing/2014/main" id="{6BAB62B3-9F8E-4245-A3C4-DAF5A44124EF}"/>
                </a:ext>
              </a:extLst>
            </p:cNvPr>
            <p:cNvSpPr/>
            <p:nvPr/>
          </p:nvSpPr>
          <p:spPr>
            <a:xfrm>
              <a:off x="4328200" y="4392525"/>
              <a:ext cx="17975" cy="83050"/>
            </a:xfrm>
            <a:custGeom>
              <a:avLst/>
              <a:gdLst/>
              <a:ahLst/>
              <a:cxnLst/>
              <a:rect l="l" t="t" r="r" b="b"/>
              <a:pathLst>
                <a:path w="719" h="3322" extrusionOk="0">
                  <a:moveTo>
                    <a:pt x="1" y="0"/>
                  </a:moveTo>
                  <a:lnTo>
                    <a:pt x="1" y="3322"/>
                  </a:lnTo>
                  <a:lnTo>
                    <a:pt x="718" y="3322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953;p80">
              <a:extLst>
                <a:ext uri="{FF2B5EF4-FFF2-40B4-BE49-F238E27FC236}">
                  <a16:creationId xmlns:a16="http://schemas.microsoft.com/office/drawing/2014/main" id="{6646B7A1-4A28-475A-A13C-F3C9922E080F}"/>
                </a:ext>
              </a:extLst>
            </p:cNvPr>
            <p:cNvSpPr/>
            <p:nvPr/>
          </p:nvSpPr>
          <p:spPr>
            <a:xfrm>
              <a:off x="4337175" y="4379700"/>
              <a:ext cx="25" cy="17975"/>
            </a:xfrm>
            <a:custGeom>
              <a:avLst/>
              <a:gdLst/>
              <a:ahLst/>
              <a:cxnLst/>
              <a:rect l="l" t="t" r="r" b="b"/>
              <a:pathLst>
                <a:path w="1" h="719" fill="none" extrusionOk="0">
                  <a:moveTo>
                    <a:pt x="0" y="718"/>
                  </a:moveTo>
                  <a:lnTo>
                    <a:pt x="0" y="0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954;p80">
              <a:extLst>
                <a:ext uri="{FF2B5EF4-FFF2-40B4-BE49-F238E27FC236}">
                  <a16:creationId xmlns:a16="http://schemas.microsoft.com/office/drawing/2014/main" id="{8D496D1F-9FFF-4AF5-B79C-C13AE180E5BC}"/>
                </a:ext>
              </a:extLst>
            </p:cNvPr>
            <p:cNvSpPr/>
            <p:nvPr/>
          </p:nvSpPr>
          <p:spPr>
            <a:xfrm>
              <a:off x="4337175" y="4465300"/>
              <a:ext cx="25" cy="60000"/>
            </a:xfrm>
            <a:custGeom>
              <a:avLst/>
              <a:gdLst/>
              <a:ahLst/>
              <a:cxnLst/>
              <a:rect l="l" t="t" r="r" b="b"/>
              <a:pathLst>
                <a:path w="1" h="2400" fill="none" extrusionOk="0">
                  <a:moveTo>
                    <a:pt x="0" y="0"/>
                  </a:moveTo>
                  <a:lnTo>
                    <a:pt x="0" y="2399"/>
                  </a:lnTo>
                </a:path>
              </a:pathLst>
            </a:custGeom>
            <a:noFill/>
            <a:ln w="775" cap="rnd" cmpd="sng">
              <a:solidFill>
                <a:srgbClr val="60EABC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955;p80">
              <a:extLst>
                <a:ext uri="{FF2B5EF4-FFF2-40B4-BE49-F238E27FC236}">
                  <a16:creationId xmlns:a16="http://schemas.microsoft.com/office/drawing/2014/main" id="{407DA36F-9349-4DAA-A6C6-684F65345642}"/>
                </a:ext>
              </a:extLst>
            </p:cNvPr>
            <p:cNvSpPr/>
            <p:nvPr/>
          </p:nvSpPr>
          <p:spPr>
            <a:xfrm>
              <a:off x="3051125" y="4730800"/>
              <a:ext cx="14625" cy="163300"/>
            </a:xfrm>
            <a:custGeom>
              <a:avLst/>
              <a:gdLst/>
              <a:ahLst/>
              <a:cxnLst/>
              <a:rect l="l" t="t" r="r" b="b"/>
              <a:pathLst>
                <a:path w="585" h="6532" extrusionOk="0">
                  <a:moveTo>
                    <a:pt x="0" y="1"/>
                  </a:moveTo>
                  <a:lnTo>
                    <a:pt x="0" y="6531"/>
                  </a:lnTo>
                  <a:lnTo>
                    <a:pt x="585" y="6531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956;p80">
              <a:extLst>
                <a:ext uri="{FF2B5EF4-FFF2-40B4-BE49-F238E27FC236}">
                  <a16:creationId xmlns:a16="http://schemas.microsoft.com/office/drawing/2014/main" id="{9546C206-F6F4-4802-AB53-0A8DB02B4AEB}"/>
                </a:ext>
              </a:extLst>
            </p:cNvPr>
            <p:cNvSpPr/>
            <p:nvPr/>
          </p:nvSpPr>
          <p:spPr>
            <a:xfrm>
              <a:off x="3076500" y="4790025"/>
              <a:ext cx="14875" cy="104075"/>
            </a:xfrm>
            <a:custGeom>
              <a:avLst/>
              <a:gdLst/>
              <a:ahLst/>
              <a:cxnLst/>
              <a:rect l="l" t="t" r="r" b="b"/>
              <a:pathLst>
                <a:path w="595" h="4163" extrusionOk="0">
                  <a:moveTo>
                    <a:pt x="0" y="0"/>
                  </a:moveTo>
                  <a:lnTo>
                    <a:pt x="0" y="4162"/>
                  </a:lnTo>
                  <a:lnTo>
                    <a:pt x="595" y="4162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957;p80">
              <a:extLst>
                <a:ext uri="{FF2B5EF4-FFF2-40B4-BE49-F238E27FC236}">
                  <a16:creationId xmlns:a16="http://schemas.microsoft.com/office/drawing/2014/main" id="{D1A15986-DE7A-4BEE-9768-BE69CC354698}"/>
                </a:ext>
              </a:extLst>
            </p:cNvPr>
            <p:cNvSpPr/>
            <p:nvPr/>
          </p:nvSpPr>
          <p:spPr>
            <a:xfrm>
              <a:off x="3102125" y="4798975"/>
              <a:ext cx="14625" cy="95125"/>
            </a:xfrm>
            <a:custGeom>
              <a:avLst/>
              <a:gdLst/>
              <a:ahLst/>
              <a:cxnLst/>
              <a:rect l="l" t="t" r="r" b="b"/>
              <a:pathLst>
                <a:path w="585" h="3805" extrusionOk="0">
                  <a:moveTo>
                    <a:pt x="0" y="1"/>
                  </a:moveTo>
                  <a:lnTo>
                    <a:pt x="0" y="3804"/>
                  </a:lnTo>
                  <a:lnTo>
                    <a:pt x="585" y="3804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rgbClr val="5C8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958;p80">
              <a:extLst>
                <a:ext uri="{FF2B5EF4-FFF2-40B4-BE49-F238E27FC236}">
                  <a16:creationId xmlns:a16="http://schemas.microsoft.com/office/drawing/2014/main" id="{4A49EA9E-9116-4451-BF46-E966D943A75E}"/>
                </a:ext>
              </a:extLst>
            </p:cNvPr>
            <p:cNvSpPr/>
            <p:nvPr/>
          </p:nvSpPr>
          <p:spPr>
            <a:xfrm>
              <a:off x="3127500" y="4800525"/>
              <a:ext cx="14875" cy="93575"/>
            </a:xfrm>
            <a:custGeom>
              <a:avLst/>
              <a:gdLst/>
              <a:ahLst/>
              <a:cxnLst/>
              <a:rect l="l" t="t" r="r" b="b"/>
              <a:pathLst>
                <a:path w="595" h="3743" extrusionOk="0">
                  <a:moveTo>
                    <a:pt x="0" y="0"/>
                  </a:moveTo>
                  <a:lnTo>
                    <a:pt x="0" y="3742"/>
                  </a:lnTo>
                  <a:lnTo>
                    <a:pt x="595" y="3742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rgbClr val="5C8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959;p80">
              <a:extLst>
                <a:ext uri="{FF2B5EF4-FFF2-40B4-BE49-F238E27FC236}">
                  <a16:creationId xmlns:a16="http://schemas.microsoft.com/office/drawing/2014/main" id="{9A6F87A1-3A36-4077-934F-967531CA6C5A}"/>
                </a:ext>
              </a:extLst>
            </p:cNvPr>
            <p:cNvSpPr/>
            <p:nvPr/>
          </p:nvSpPr>
          <p:spPr>
            <a:xfrm>
              <a:off x="3153125" y="4812575"/>
              <a:ext cx="14625" cy="81525"/>
            </a:xfrm>
            <a:custGeom>
              <a:avLst/>
              <a:gdLst/>
              <a:ahLst/>
              <a:cxnLst/>
              <a:rect l="l" t="t" r="r" b="b"/>
              <a:pathLst>
                <a:path w="585" h="3261" extrusionOk="0">
                  <a:moveTo>
                    <a:pt x="0" y="0"/>
                  </a:moveTo>
                  <a:lnTo>
                    <a:pt x="0" y="3260"/>
                  </a:lnTo>
                  <a:lnTo>
                    <a:pt x="585" y="3260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rgbClr val="5C8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960;p80">
              <a:extLst>
                <a:ext uri="{FF2B5EF4-FFF2-40B4-BE49-F238E27FC236}">
                  <a16:creationId xmlns:a16="http://schemas.microsoft.com/office/drawing/2014/main" id="{302B23C7-C0D5-45AB-A655-6168F4C146FC}"/>
                </a:ext>
              </a:extLst>
            </p:cNvPr>
            <p:cNvSpPr/>
            <p:nvPr/>
          </p:nvSpPr>
          <p:spPr>
            <a:xfrm>
              <a:off x="3178500" y="4823075"/>
              <a:ext cx="14625" cy="71025"/>
            </a:xfrm>
            <a:custGeom>
              <a:avLst/>
              <a:gdLst/>
              <a:ahLst/>
              <a:cxnLst/>
              <a:rect l="l" t="t" r="r" b="b"/>
              <a:pathLst>
                <a:path w="585" h="2841" extrusionOk="0">
                  <a:moveTo>
                    <a:pt x="0" y="0"/>
                  </a:moveTo>
                  <a:lnTo>
                    <a:pt x="0" y="2840"/>
                  </a:lnTo>
                  <a:lnTo>
                    <a:pt x="585" y="2840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961;p80">
              <a:extLst>
                <a:ext uri="{FF2B5EF4-FFF2-40B4-BE49-F238E27FC236}">
                  <a16:creationId xmlns:a16="http://schemas.microsoft.com/office/drawing/2014/main" id="{F79B7D9A-C79D-4138-8F19-481BB7F3B5CC}"/>
                </a:ext>
              </a:extLst>
            </p:cNvPr>
            <p:cNvSpPr/>
            <p:nvPr/>
          </p:nvSpPr>
          <p:spPr>
            <a:xfrm>
              <a:off x="3204125" y="4834875"/>
              <a:ext cx="14625" cy="59225"/>
            </a:xfrm>
            <a:custGeom>
              <a:avLst/>
              <a:gdLst/>
              <a:ahLst/>
              <a:cxnLst/>
              <a:rect l="l" t="t" r="r" b="b"/>
              <a:pathLst>
                <a:path w="585" h="2369" extrusionOk="0">
                  <a:moveTo>
                    <a:pt x="0" y="0"/>
                  </a:moveTo>
                  <a:lnTo>
                    <a:pt x="0" y="2368"/>
                  </a:lnTo>
                  <a:lnTo>
                    <a:pt x="585" y="2368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962;p80">
              <a:extLst>
                <a:ext uri="{FF2B5EF4-FFF2-40B4-BE49-F238E27FC236}">
                  <a16:creationId xmlns:a16="http://schemas.microsoft.com/office/drawing/2014/main" id="{0C30D0DB-0B3B-4B65-A71B-704E64344C92}"/>
                </a:ext>
              </a:extLst>
            </p:cNvPr>
            <p:cNvSpPr/>
            <p:nvPr/>
          </p:nvSpPr>
          <p:spPr>
            <a:xfrm>
              <a:off x="3229500" y="4839225"/>
              <a:ext cx="14625" cy="54875"/>
            </a:xfrm>
            <a:custGeom>
              <a:avLst/>
              <a:gdLst/>
              <a:ahLst/>
              <a:cxnLst/>
              <a:rect l="l" t="t" r="r" b="b"/>
              <a:pathLst>
                <a:path w="585" h="2195" extrusionOk="0">
                  <a:moveTo>
                    <a:pt x="0" y="0"/>
                  </a:moveTo>
                  <a:lnTo>
                    <a:pt x="0" y="2194"/>
                  </a:lnTo>
                  <a:lnTo>
                    <a:pt x="585" y="2194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963;p80">
              <a:extLst>
                <a:ext uri="{FF2B5EF4-FFF2-40B4-BE49-F238E27FC236}">
                  <a16:creationId xmlns:a16="http://schemas.microsoft.com/office/drawing/2014/main" id="{BFD4E949-553B-4001-8118-F726A6F52007}"/>
                </a:ext>
              </a:extLst>
            </p:cNvPr>
            <p:cNvSpPr/>
            <p:nvPr/>
          </p:nvSpPr>
          <p:spPr>
            <a:xfrm>
              <a:off x="3255125" y="4824350"/>
              <a:ext cx="14625" cy="69750"/>
            </a:xfrm>
            <a:custGeom>
              <a:avLst/>
              <a:gdLst/>
              <a:ahLst/>
              <a:cxnLst/>
              <a:rect l="l" t="t" r="r" b="b"/>
              <a:pathLst>
                <a:path w="585" h="2790" extrusionOk="0">
                  <a:moveTo>
                    <a:pt x="1" y="1"/>
                  </a:moveTo>
                  <a:lnTo>
                    <a:pt x="1" y="2789"/>
                  </a:lnTo>
                  <a:lnTo>
                    <a:pt x="585" y="2789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964;p80">
              <a:extLst>
                <a:ext uri="{FF2B5EF4-FFF2-40B4-BE49-F238E27FC236}">
                  <a16:creationId xmlns:a16="http://schemas.microsoft.com/office/drawing/2014/main" id="{42AB0727-114B-4688-8319-5B4B59EEA5FF}"/>
                </a:ext>
              </a:extLst>
            </p:cNvPr>
            <p:cNvSpPr/>
            <p:nvPr/>
          </p:nvSpPr>
          <p:spPr>
            <a:xfrm>
              <a:off x="3280500" y="4826675"/>
              <a:ext cx="14625" cy="67425"/>
            </a:xfrm>
            <a:custGeom>
              <a:avLst/>
              <a:gdLst/>
              <a:ahLst/>
              <a:cxnLst/>
              <a:rect l="l" t="t" r="r" b="b"/>
              <a:pathLst>
                <a:path w="585" h="2697" extrusionOk="0">
                  <a:moveTo>
                    <a:pt x="0" y="0"/>
                  </a:moveTo>
                  <a:lnTo>
                    <a:pt x="0" y="2696"/>
                  </a:lnTo>
                  <a:lnTo>
                    <a:pt x="585" y="2696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965;p80">
              <a:extLst>
                <a:ext uri="{FF2B5EF4-FFF2-40B4-BE49-F238E27FC236}">
                  <a16:creationId xmlns:a16="http://schemas.microsoft.com/office/drawing/2014/main" id="{EF7CD37A-7BD5-4D54-BAD6-22F85B09A932}"/>
                </a:ext>
              </a:extLst>
            </p:cNvPr>
            <p:cNvSpPr/>
            <p:nvPr/>
          </p:nvSpPr>
          <p:spPr>
            <a:xfrm>
              <a:off x="3306125" y="4836400"/>
              <a:ext cx="14625" cy="57700"/>
            </a:xfrm>
            <a:custGeom>
              <a:avLst/>
              <a:gdLst/>
              <a:ahLst/>
              <a:cxnLst/>
              <a:rect l="l" t="t" r="r" b="b"/>
              <a:pathLst>
                <a:path w="585" h="2308" extrusionOk="0">
                  <a:moveTo>
                    <a:pt x="1" y="1"/>
                  </a:moveTo>
                  <a:lnTo>
                    <a:pt x="1" y="2307"/>
                  </a:lnTo>
                  <a:lnTo>
                    <a:pt x="585" y="2307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966;p80">
              <a:extLst>
                <a:ext uri="{FF2B5EF4-FFF2-40B4-BE49-F238E27FC236}">
                  <a16:creationId xmlns:a16="http://schemas.microsoft.com/office/drawing/2014/main" id="{88AB56B4-8AE2-4572-A09B-A8A7F358D14D}"/>
                </a:ext>
              </a:extLst>
            </p:cNvPr>
            <p:cNvSpPr/>
            <p:nvPr/>
          </p:nvSpPr>
          <p:spPr>
            <a:xfrm>
              <a:off x="3331500" y="4851000"/>
              <a:ext cx="14625" cy="43100"/>
            </a:xfrm>
            <a:custGeom>
              <a:avLst/>
              <a:gdLst/>
              <a:ahLst/>
              <a:cxnLst/>
              <a:rect l="l" t="t" r="r" b="b"/>
              <a:pathLst>
                <a:path w="585" h="1724" extrusionOk="0">
                  <a:moveTo>
                    <a:pt x="0" y="1"/>
                  </a:moveTo>
                  <a:lnTo>
                    <a:pt x="0" y="1723"/>
                  </a:lnTo>
                  <a:lnTo>
                    <a:pt x="585" y="1723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967;p80">
              <a:extLst>
                <a:ext uri="{FF2B5EF4-FFF2-40B4-BE49-F238E27FC236}">
                  <a16:creationId xmlns:a16="http://schemas.microsoft.com/office/drawing/2014/main" id="{907BE322-E78A-44DF-9DB2-F4051795FE3B}"/>
                </a:ext>
              </a:extLst>
            </p:cNvPr>
            <p:cNvSpPr/>
            <p:nvPr/>
          </p:nvSpPr>
          <p:spPr>
            <a:xfrm>
              <a:off x="3356875" y="4859200"/>
              <a:ext cx="14875" cy="34900"/>
            </a:xfrm>
            <a:custGeom>
              <a:avLst/>
              <a:gdLst/>
              <a:ahLst/>
              <a:cxnLst/>
              <a:rect l="l" t="t" r="r" b="b"/>
              <a:pathLst>
                <a:path w="595" h="1396" extrusionOk="0">
                  <a:moveTo>
                    <a:pt x="0" y="1"/>
                  </a:moveTo>
                  <a:lnTo>
                    <a:pt x="0" y="1395"/>
                  </a:lnTo>
                  <a:lnTo>
                    <a:pt x="595" y="1395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968;p80">
              <a:extLst>
                <a:ext uri="{FF2B5EF4-FFF2-40B4-BE49-F238E27FC236}">
                  <a16:creationId xmlns:a16="http://schemas.microsoft.com/office/drawing/2014/main" id="{2727D0CB-E617-48B3-819F-B54F103B4E1D}"/>
                </a:ext>
              </a:extLst>
            </p:cNvPr>
            <p:cNvSpPr/>
            <p:nvPr/>
          </p:nvSpPr>
          <p:spPr>
            <a:xfrm>
              <a:off x="3382500" y="4874325"/>
              <a:ext cx="14625" cy="19775"/>
            </a:xfrm>
            <a:custGeom>
              <a:avLst/>
              <a:gdLst/>
              <a:ahLst/>
              <a:cxnLst/>
              <a:rect l="l" t="t" r="r" b="b"/>
              <a:pathLst>
                <a:path w="585" h="791" extrusionOk="0">
                  <a:moveTo>
                    <a:pt x="1" y="1"/>
                  </a:moveTo>
                  <a:lnTo>
                    <a:pt x="1" y="790"/>
                  </a:lnTo>
                  <a:lnTo>
                    <a:pt x="585" y="790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969;p80">
              <a:extLst>
                <a:ext uri="{FF2B5EF4-FFF2-40B4-BE49-F238E27FC236}">
                  <a16:creationId xmlns:a16="http://schemas.microsoft.com/office/drawing/2014/main" id="{18D82242-B2C2-486D-A1ED-542E800717A7}"/>
                </a:ext>
              </a:extLst>
            </p:cNvPr>
            <p:cNvSpPr/>
            <p:nvPr/>
          </p:nvSpPr>
          <p:spPr>
            <a:xfrm>
              <a:off x="3407875" y="4862800"/>
              <a:ext cx="14875" cy="31300"/>
            </a:xfrm>
            <a:custGeom>
              <a:avLst/>
              <a:gdLst/>
              <a:ahLst/>
              <a:cxnLst/>
              <a:rect l="l" t="t" r="r" b="b"/>
              <a:pathLst>
                <a:path w="595" h="1252" extrusionOk="0">
                  <a:moveTo>
                    <a:pt x="0" y="0"/>
                  </a:moveTo>
                  <a:lnTo>
                    <a:pt x="0" y="1251"/>
                  </a:lnTo>
                  <a:lnTo>
                    <a:pt x="595" y="1251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970;p80">
              <a:extLst>
                <a:ext uri="{FF2B5EF4-FFF2-40B4-BE49-F238E27FC236}">
                  <a16:creationId xmlns:a16="http://schemas.microsoft.com/office/drawing/2014/main" id="{6BA66D55-9D6E-4FBC-B963-46C5D19D063B}"/>
                </a:ext>
              </a:extLst>
            </p:cNvPr>
            <p:cNvSpPr/>
            <p:nvPr/>
          </p:nvSpPr>
          <p:spPr>
            <a:xfrm>
              <a:off x="3433500" y="4845625"/>
              <a:ext cx="14625" cy="48475"/>
            </a:xfrm>
            <a:custGeom>
              <a:avLst/>
              <a:gdLst/>
              <a:ahLst/>
              <a:cxnLst/>
              <a:rect l="l" t="t" r="r" b="b"/>
              <a:pathLst>
                <a:path w="585" h="1939" extrusionOk="0">
                  <a:moveTo>
                    <a:pt x="1" y="1"/>
                  </a:moveTo>
                  <a:lnTo>
                    <a:pt x="1" y="1938"/>
                  </a:lnTo>
                  <a:lnTo>
                    <a:pt x="585" y="1938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971;p80">
              <a:extLst>
                <a:ext uri="{FF2B5EF4-FFF2-40B4-BE49-F238E27FC236}">
                  <a16:creationId xmlns:a16="http://schemas.microsoft.com/office/drawing/2014/main" id="{2A3CB173-F4B5-4E4B-A2AA-BD819212ABD4}"/>
                </a:ext>
              </a:extLst>
            </p:cNvPr>
            <p:cNvSpPr/>
            <p:nvPr/>
          </p:nvSpPr>
          <p:spPr>
            <a:xfrm>
              <a:off x="3458875" y="4868175"/>
              <a:ext cx="14900" cy="25925"/>
            </a:xfrm>
            <a:custGeom>
              <a:avLst/>
              <a:gdLst/>
              <a:ahLst/>
              <a:cxnLst/>
              <a:rect l="l" t="t" r="r" b="b"/>
              <a:pathLst>
                <a:path w="596" h="1037" extrusionOk="0">
                  <a:moveTo>
                    <a:pt x="0" y="1"/>
                  </a:moveTo>
                  <a:lnTo>
                    <a:pt x="0" y="1036"/>
                  </a:lnTo>
                  <a:lnTo>
                    <a:pt x="595" y="1036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972;p80">
              <a:extLst>
                <a:ext uri="{FF2B5EF4-FFF2-40B4-BE49-F238E27FC236}">
                  <a16:creationId xmlns:a16="http://schemas.microsoft.com/office/drawing/2014/main" id="{43EE64FA-99D6-409D-B974-CC24129B9940}"/>
                </a:ext>
              </a:extLst>
            </p:cNvPr>
            <p:cNvSpPr/>
            <p:nvPr/>
          </p:nvSpPr>
          <p:spPr>
            <a:xfrm>
              <a:off x="3484500" y="4798975"/>
              <a:ext cx="14625" cy="95125"/>
            </a:xfrm>
            <a:custGeom>
              <a:avLst/>
              <a:gdLst/>
              <a:ahLst/>
              <a:cxnLst/>
              <a:rect l="l" t="t" r="r" b="b"/>
              <a:pathLst>
                <a:path w="585" h="3805" extrusionOk="0">
                  <a:moveTo>
                    <a:pt x="1" y="1"/>
                  </a:moveTo>
                  <a:lnTo>
                    <a:pt x="1" y="3804"/>
                  </a:lnTo>
                  <a:lnTo>
                    <a:pt x="585" y="3804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973;p80">
              <a:extLst>
                <a:ext uri="{FF2B5EF4-FFF2-40B4-BE49-F238E27FC236}">
                  <a16:creationId xmlns:a16="http://schemas.microsoft.com/office/drawing/2014/main" id="{7F01454B-67D8-414C-A348-A1B6F4BF2A39}"/>
                </a:ext>
              </a:extLst>
            </p:cNvPr>
            <p:cNvSpPr/>
            <p:nvPr/>
          </p:nvSpPr>
          <p:spPr>
            <a:xfrm>
              <a:off x="3509875" y="4748250"/>
              <a:ext cx="14900" cy="145850"/>
            </a:xfrm>
            <a:custGeom>
              <a:avLst/>
              <a:gdLst/>
              <a:ahLst/>
              <a:cxnLst/>
              <a:rect l="l" t="t" r="r" b="b"/>
              <a:pathLst>
                <a:path w="596" h="5834" extrusionOk="0">
                  <a:moveTo>
                    <a:pt x="1" y="0"/>
                  </a:moveTo>
                  <a:lnTo>
                    <a:pt x="1" y="5833"/>
                  </a:lnTo>
                  <a:lnTo>
                    <a:pt x="595" y="5833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974;p80">
              <a:extLst>
                <a:ext uri="{FF2B5EF4-FFF2-40B4-BE49-F238E27FC236}">
                  <a16:creationId xmlns:a16="http://schemas.microsoft.com/office/drawing/2014/main" id="{8558832D-81BF-48E7-BDEF-BE312E0147BE}"/>
                </a:ext>
              </a:extLst>
            </p:cNvPr>
            <p:cNvSpPr/>
            <p:nvPr/>
          </p:nvSpPr>
          <p:spPr>
            <a:xfrm>
              <a:off x="3535500" y="4802825"/>
              <a:ext cx="14625" cy="91525"/>
            </a:xfrm>
            <a:custGeom>
              <a:avLst/>
              <a:gdLst/>
              <a:ahLst/>
              <a:cxnLst/>
              <a:rect l="l" t="t" r="r" b="b"/>
              <a:pathLst>
                <a:path w="585" h="3661" extrusionOk="0">
                  <a:moveTo>
                    <a:pt x="1" y="1"/>
                  </a:moveTo>
                  <a:lnTo>
                    <a:pt x="1" y="3660"/>
                  </a:lnTo>
                  <a:lnTo>
                    <a:pt x="585" y="3660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975;p80">
              <a:extLst>
                <a:ext uri="{FF2B5EF4-FFF2-40B4-BE49-F238E27FC236}">
                  <a16:creationId xmlns:a16="http://schemas.microsoft.com/office/drawing/2014/main" id="{F5CAFDCE-4DC0-4BCC-AD55-0EB594A583F2}"/>
                </a:ext>
              </a:extLst>
            </p:cNvPr>
            <p:cNvSpPr/>
            <p:nvPr/>
          </p:nvSpPr>
          <p:spPr>
            <a:xfrm>
              <a:off x="3560875" y="4788225"/>
              <a:ext cx="14625" cy="105875"/>
            </a:xfrm>
            <a:custGeom>
              <a:avLst/>
              <a:gdLst/>
              <a:ahLst/>
              <a:cxnLst/>
              <a:rect l="l" t="t" r="r" b="b"/>
              <a:pathLst>
                <a:path w="585" h="4235" extrusionOk="0">
                  <a:moveTo>
                    <a:pt x="1" y="0"/>
                  </a:moveTo>
                  <a:lnTo>
                    <a:pt x="1" y="4234"/>
                  </a:lnTo>
                  <a:lnTo>
                    <a:pt x="585" y="4234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976;p80">
              <a:extLst>
                <a:ext uri="{FF2B5EF4-FFF2-40B4-BE49-F238E27FC236}">
                  <a16:creationId xmlns:a16="http://schemas.microsoft.com/office/drawing/2014/main" id="{B79BCCE0-6D78-4AB4-957A-DF207AF9B437}"/>
                </a:ext>
              </a:extLst>
            </p:cNvPr>
            <p:cNvSpPr/>
            <p:nvPr/>
          </p:nvSpPr>
          <p:spPr>
            <a:xfrm>
              <a:off x="3586500" y="4782075"/>
              <a:ext cx="14650" cy="112025"/>
            </a:xfrm>
            <a:custGeom>
              <a:avLst/>
              <a:gdLst/>
              <a:ahLst/>
              <a:cxnLst/>
              <a:rect l="l" t="t" r="r" b="b"/>
              <a:pathLst>
                <a:path w="586" h="4481" extrusionOk="0">
                  <a:moveTo>
                    <a:pt x="1" y="0"/>
                  </a:moveTo>
                  <a:lnTo>
                    <a:pt x="1" y="4480"/>
                  </a:lnTo>
                  <a:lnTo>
                    <a:pt x="585" y="4480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977;p80">
              <a:extLst>
                <a:ext uri="{FF2B5EF4-FFF2-40B4-BE49-F238E27FC236}">
                  <a16:creationId xmlns:a16="http://schemas.microsoft.com/office/drawing/2014/main" id="{1A517641-6649-48B7-B56A-A025AAD5D5C2}"/>
                </a:ext>
              </a:extLst>
            </p:cNvPr>
            <p:cNvSpPr/>
            <p:nvPr/>
          </p:nvSpPr>
          <p:spPr>
            <a:xfrm>
              <a:off x="3611875" y="4773100"/>
              <a:ext cx="14900" cy="121000"/>
            </a:xfrm>
            <a:custGeom>
              <a:avLst/>
              <a:gdLst/>
              <a:ahLst/>
              <a:cxnLst/>
              <a:rect l="l" t="t" r="r" b="b"/>
              <a:pathLst>
                <a:path w="596" h="4840" extrusionOk="0">
                  <a:moveTo>
                    <a:pt x="1" y="0"/>
                  </a:moveTo>
                  <a:lnTo>
                    <a:pt x="1" y="4839"/>
                  </a:lnTo>
                  <a:lnTo>
                    <a:pt x="595" y="4839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978;p80">
              <a:extLst>
                <a:ext uri="{FF2B5EF4-FFF2-40B4-BE49-F238E27FC236}">
                  <a16:creationId xmlns:a16="http://schemas.microsoft.com/office/drawing/2014/main" id="{8C88DCEF-34EC-4B04-8ADD-2073BC6FA0F8}"/>
                </a:ext>
              </a:extLst>
            </p:cNvPr>
            <p:cNvSpPr/>
            <p:nvPr/>
          </p:nvSpPr>
          <p:spPr>
            <a:xfrm>
              <a:off x="3637500" y="4763625"/>
              <a:ext cx="14650" cy="130475"/>
            </a:xfrm>
            <a:custGeom>
              <a:avLst/>
              <a:gdLst/>
              <a:ahLst/>
              <a:cxnLst/>
              <a:rect l="l" t="t" r="r" b="b"/>
              <a:pathLst>
                <a:path w="586" h="5219" extrusionOk="0">
                  <a:moveTo>
                    <a:pt x="1" y="0"/>
                  </a:moveTo>
                  <a:lnTo>
                    <a:pt x="1" y="5218"/>
                  </a:lnTo>
                  <a:lnTo>
                    <a:pt x="585" y="5218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979;p80">
              <a:extLst>
                <a:ext uri="{FF2B5EF4-FFF2-40B4-BE49-F238E27FC236}">
                  <a16:creationId xmlns:a16="http://schemas.microsoft.com/office/drawing/2014/main" id="{EB077F5D-DAC7-4054-89D9-27DF8A990FF0}"/>
                </a:ext>
              </a:extLst>
            </p:cNvPr>
            <p:cNvSpPr/>
            <p:nvPr/>
          </p:nvSpPr>
          <p:spPr>
            <a:xfrm>
              <a:off x="3662875" y="4740050"/>
              <a:ext cx="14625" cy="154050"/>
            </a:xfrm>
            <a:custGeom>
              <a:avLst/>
              <a:gdLst/>
              <a:ahLst/>
              <a:cxnLst/>
              <a:rect l="l" t="t" r="r" b="b"/>
              <a:pathLst>
                <a:path w="585" h="6162" extrusionOk="0">
                  <a:moveTo>
                    <a:pt x="1" y="0"/>
                  </a:moveTo>
                  <a:lnTo>
                    <a:pt x="1" y="6161"/>
                  </a:lnTo>
                  <a:lnTo>
                    <a:pt x="585" y="6161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980;p80">
              <a:extLst>
                <a:ext uri="{FF2B5EF4-FFF2-40B4-BE49-F238E27FC236}">
                  <a16:creationId xmlns:a16="http://schemas.microsoft.com/office/drawing/2014/main" id="{DB520E8E-7905-416A-9D0F-7C979534ED6A}"/>
                </a:ext>
              </a:extLst>
            </p:cNvPr>
            <p:cNvSpPr/>
            <p:nvPr/>
          </p:nvSpPr>
          <p:spPr>
            <a:xfrm>
              <a:off x="3688500" y="4730800"/>
              <a:ext cx="14650" cy="163300"/>
            </a:xfrm>
            <a:custGeom>
              <a:avLst/>
              <a:gdLst/>
              <a:ahLst/>
              <a:cxnLst/>
              <a:rect l="l" t="t" r="r" b="b"/>
              <a:pathLst>
                <a:path w="586" h="6532" extrusionOk="0">
                  <a:moveTo>
                    <a:pt x="1" y="1"/>
                  </a:moveTo>
                  <a:lnTo>
                    <a:pt x="1" y="6531"/>
                  </a:lnTo>
                  <a:lnTo>
                    <a:pt x="585" y="6531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981;p80">
              <a:extLst>
                <a:ext uri="{FF2B5EF4-FFF2-40B4-BE49-F238E27FC236}">
                  <a16:creationId xmlns:a16="http://schemas.microsoft.com/office/drawing/2014/main" id="{83D614E3-42E3-4FD0-B419-10CBD76186A9}"/>
                </a:ext>
              </a:extLst>
            </p:cNvPr>
            <p:cNvSpPr/>
            <p:nvPr/>
          </p:nvSpPr>
          <p:spPr>
            <a:xfrm>
              <a:off x="3713875" y="4717750"/>
              <a:ext cx="14650" cy="176350"/>
            </a:xfrm>
            <a:custGeom>
              <a:avLst/>
              <a:gdLst/>
              <a:ahLst/>
              <a:cxnLst/>
              <a:rect l="l" t="t" r="r" b="b"/>
              <a:pathLst>
                <a:path w="586" h="7054" extrusionOk="0">
                  <a:moveTo>
                    <a:pt x="1" y="0"/>
                  </a:moveTo>
                  <a:lnTo>
                    <a:pt x="1" y="7053"/>
                  </a:lnTo>
                  <a:lnTo>
                    <a:pt x="585" y="7053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982;p80">
              <a:extLst>
                <a:ext uri="{FF2B5EF4-FFF2-40B4-BE49-F238E27FC236}">
                  <a16:creationId xmlns:a16="http://schemas.microsoft.com/office/drawing/2014/main" id="{42D8B85F-B171-4FAE-8841-3946B1E9E9BC}"/>
                </a:ext>
              </a:extLst>
            </p:cNvPr>
            <p:cNvSpPr/>
            <p:nvPr/>
          </p:nvSpPr>
          <p:spPr>
            <a:xfrm>
              <a:off x="3739500" y="4709275"/>
              <a:ext cx="14650" cy="184825"/>
            </a:xfrm>
            <a:custGeom>
              <a:avLst/>
              <a:gdLst/>
              <a:ahLst/>
              <a:cxnLst/>
              <a:rect l="l" t="t" r="r" b="b"/>
              <a:pathLst>
                <a:path w="586" h="7393" extrusionOk="0">
                  <a:moveTo>
                    <a:pt x="1" y="1"/>
                  </a:moveTo>
                  <a:lnTo>
                    <a:pt x="1" y="7392"/>
                  </a:lnTo>
                  <a:lnTo>
                    <a:pt x="585" y="7392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983;p80">
              <a:extLst>
                <a:ext uri="{FF2B5EF4-FFF2-40B4-BE49-F238E27FC236}">
                  <a16:creationId xmlns:a16="http://schemas.microsoft.com/office/drawing/2014/main" id="{2FE90D96-1C41-4C5C-B84B-CA2DCA05BB71}"/>
                </a:ext>
              </a:extLst>
            </p:cNvPr>
            <p:cNvSpPr/>
            <p:nvPr/>
          </p:nvSpPr>
          <p:spPr>
            <a:xfrm>
              <a:off x="3764875" y="4715950"/>
              <a:ext cx="14650" cy="178150"/>
            </a:xfrm>
            <a:custGeom>
              <a:avLst/>
              <a:gdLst/>
              <a:ahLst/>
              <a:cxnLst/>
              <a:rect l="l" t="t" r="r" b="b"/>
              <a:pathLst>
                <a:path w="586" h="7126" extrusionOk="0">
                  <a:moveTo>
                    <a:pt x="1" y="0"/>
                  </a:moveTo>
                  <a:lnTo>
                    <a:pt x="1" y="7125"/>
                  </a:lnTo>
                  <a:lnTo>
                    <a:pt x="585" y="7125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984;p80">
              <a:extLst>
                <a:ext uri="{FF2B5EF4-FFF2-40B4-BE49-F238E27FC236}">
                  <a16:creationId xmlns:a16="http://schemas.microsoft.com/office/drawing/2014/main" id="{BB685B40-07AB-495A-9C06-D6ADD50C67F6}"/>
                </a:ext>
              </a:extLst>
            </p:cNvPr>
            <p:cNvSpPr/>
            <p:nvPr/>
          </p:nvSpPr>
          <p:spPr>
            <a:xfrm>
              <a:off x="3790250" y="4705950"/>
              <a:ext cx="14900" cy="188150"/>
            </a:xfrm>
            <a:custGeom>
              <a:avLst/>
              <a:gdLst/>
              <a:ahLst/>
              <a:cxnLst/>
              <a:rect l="l" t="t" r="r" b="b"/>
              <a:pathLst>
                <a:path w="596" h="7526" extrusionOk="0">
                  <a:moveTo>
                    <a:pt x="1" y="1"/>
                  </a:moveTo>
                  <a:lnTo>
                    <a:pt x="1" y="7525"/>
                  </a:lnTo>
                  <a:lnTo>
                    <a:pt x="595" y="7525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985;p80">
              <a:extLst>
                <a:ext uri="{FF2B5EF4-FFF2-40B4-BE49-F238E27FC236}">
                  <a16:creationId xmlns:a16="http://schemas.microsoft.com/office/drawing/2014/main" id="{F6BEC7E3-7B99-48F8-BF90-A5CE9F435928}"/>
                </a:ext>
              </a:extLst>
            </p:cNvPr>
            <p:cNvSpPr/>
            <p:nvPr/>
          </p:nvSpPr>
          <p:spPr>
            <a:xfrm>
              <a:off x="3815875" y="4694425"/>
              <a:ext cx="14650" cy="199675"/>
            </a:xfrm>
            <a:custGeom>
              <a:avLst/>
              <a:gdLst/>
              <a:ahLst/>
              <a:cxnLst/>
              <a:rect l="l" t="t" r="r" b="b"/>
              <a:pathLst>
                <a:path w="586" h="7987" extrusionOk="0">
                  <a:moveTo>
                    <a:pt x="1" y="0"/>
                  </a:moveTo>
                  <a:lnTo>
                    <a:pt x="1" y="7986"/>
                  </a:lnTo>
                  <a:lnTo>
                    <a:pt x="585" y="7986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986;p80">
              <a:extLst>
                <a:ext uri="{FF2B5EF4-FFF2-40B4-BE49-F238E27FC236}">
                  <a16:creationId xmlns:a16="http://schemas.microsoft.com/office/drawing/2014/main" id="{7493CD13-6066-43E2-ADD5-A79F15B65CCA}"/>
                </a:ext>
              </a:extLst>
            </p:cNvPr>
            <p:cNvSpPr/>
            <p:nvPr/>
          </p:nvSpPr>
          <p:spPr>
            <a:xfrm>
              <a:off x="3841500" y="4685450"/>
              <a:ext cx="14650" cy="208650"/>
            </a:xfrm>
            <a:custGeom>
              <a:avLst/>
              <a:gdLst/>
              <a:ahLst/>
              <a:cxnLst/>
              <a:rect l="l" t="t" r="r" b="b"/>
              <a:pathLst>
                <a:path w="586" h="8346" extrusionOk="0">
                  <a:moveTo>
                    <a:pt x="1" y="0"/>
                  </a:moveTo>
                  <a:lnTo>
                    <a:pt x="1" y="8345"/>
                  </a:lnTo>
                  <a:lnTo>
                    <a:pt x="585" y="8345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987;p80">
              <a:extLst>
                <a:ext uri="{FF2B5EF4-FFF2-40B4-BE49-F238E27FC236}">
                  <a16:creationId xmlns:a16="http://schemas.microsoft.com/office/drawing/2014/main" id="{F57FAB1C-E22C-4F03-A9A0-6ECA85380C8C}"/>
                </a:ext>
              </a:extLst>
            </p:cNvPr>
            <p:cNvSpPr/>
            <p:nvPr/>
          </p:nvSpPr>
          <p:spPr>
            <a:xfrm>
              <a:off x="3866875" y="4675450"/>
              <a:ext cx="14650" cy="218900"/>
            </a:xfrm>
            <a:custGeom>
              <a:avLst/>
              <a:gdLst/>
              <a:ahLst/>
              <a:cxnLst/>
              <a:rect l="l" t="t" r="r" b="b"/>
              <a:pathLst>
                <a:path w="586" h="8756" extrusionOk="0">
                  <a:moveTo>
                    <a:pt x="1" y="1"/>
                  </a:moveTo>
                  <a:lnTo>
                    <a:pt x="1" y="8755"/>
                  </a:lnTo>
                  <a:lnTo>
                    <a:pt x="585" y="8755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988;p80">
              <a:extLst>
                <a:ext uri="{FF2B5EF4-FFF2-40B4-BE49-F238E27FC236}">
                  <a16:creationId xmlns:a16="http://schemas.microsoft.com/office/drawing/2014/main" id="{C9BB2592-3F09-4289-A01A-B4EC5243E6F2}"/>
                </a:ext>
              </a:extLst>
            </p:cNvPr>
            <p:cNvSpPr/>
            <p:nvPr/>
          </p:nvSpPr>
          <p:spPr>
            <a:xfrm>
              <a:off x="3892250" y="4649825"/>
              <a:ext cx="14900" cy="244275"/>
            </a:xfrm>
            <a:custGeom>
              <a:avLst/>
              <a:gdLst/>
              <a:ahLst/>
              <a:cxnLst/>
              <a:rect l="l" t="t" r="r" b="b"/>
              <a:pathLst>
                <a:path w="596" h="9771" extrusionOk="0">
                  <a:moveTo>
                    <a:pt x="1" y="1"/>
                  </a:moveTo>
                  <a:lnTo>
                    <a:pt x="1" y="9770"/>
                  </a:lnTo>
                  <a:lnTo>
                    <a:pt x="595" y="9770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989;p80">
              <a:extLst>
                <a:ext uri="{FF2B5EF4-FFF2-40B4-BE49-F238E27FC236}">
                  <a16:creationId xmlns:a16="http://schemas.microsoft.com/office/drawing/2014/main" id="{2A17280E-CAC8-421A-ACAE-0F6487BEEF2D}"/>
                </a:ext>
              </a:extLst>
            </p:cNvPr>
            <p:cNvSpPr/>
            <p:nvPr/>
          </p:nvSpPr>
          <p:spPr>
            <a:xfrm>
              <a:off x="3917875" y="4707225"/>
              <a:ext cx="14650" cy="186875"/>
            </a:xfrm>
            <a:custGeom>
              <a:avLst/>
              <a:gdLst/>
              <a:ahLst/>
              <a:cxnLst/>
              <a:rect l="l" t="t" r="r" b="b"/>
              <a:pathLst>
                <a:path w="586" h="7475" extrusionOk="0">
                  <a:moveTo>
                    <a:pt x="1" y="1"/>
                  </a:moveTo>
                  <a:lnTo>
                    <a:pt x="1" y="7474"/>
                  </a:lnTo>
                  <a:lnTo>
                    <a:pt x="585" y="7474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990;p80">
              <a:extLst>
                <a:ext uri="{FF2B5EF4-FFF2-40B4-BE49-F238E27FC236}">
                  <a16:creationId xmlns:a16="http://schemas.microsoft.com/office/drawing/2014/main" id="{E48E1710-0147-4B57-9F06-FDB5BDCBDE92}"/>
                </a:ext>
              </a:extLst>
            </p:cNvPr>
            <p:cNvSpPr/>
            <p:nvPr/>
          </p:nvSpPr>
          <p:spPr>
            <a:xfrm>
              <a:off x="3943250" y="4681350"/>
              <a:ext cx="14900" cy="212750"/>
            </a:xfrm>
            <a:custGeom>
              <a:avLst/>
              <a:gdLst/>
              <a:ahLst/>
              <a:cxnLst/>
              <a:rect l="l" t="t" r="r" b="b"/>
              <a:pathLst>
                <a:path w="596" h="8510" extrusionOk="0">
                  <a:moveTo>
                    <a:pt x="1" y="0"/>
                  </a:moveTo>
                  <a:lnTo>
                    <a:pt x="1" y="8509"/>
                  </a:lnTo>
                  <a:lnTo>
                    <a:pt x="595" y="8509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991;p80">
              <a:extLst>
                <a:ext uri="{FF2B5EF4-FFF2-40B4-BE49-F238E27FC236}">
                  <a16:creationId xmlns:a16="http://schemas.microsoft.com/office/drawing/2014/main" id="{937085CD-82C3-4572-A25C-91E25570F5E7}"/>
                </a:ext>
              </a:extLst>
            </p:cNvPr>
            <p:cNvSpPr/>
            <p:nvPr/>
          </p:nvSpPr>
          <p:spPr>
            <a:xfrm>
              <a:off x="3968875" y="4707225"/>
              <a:ext cx="14650" cy="186875"/>
            </a:xfrm>
            <a:custGeom>
              <a:avLst/>
              <a:gdLst/>
              <a:ahLst/>
              <a:cxnLst/>
              <a:rect l="l" t="t" r="r" b="b"/>
              <a:pathLst>
                <a:path w="586" h="7475" extrusionOk="0">
                  <a:moveTo>
                    <a:pt x="1" y="1"/>
                  </a:moveTo>
                  <a:lnTo>
                    <a:pt x="1" y="7474"/>
                  </a:lnTo>
                  <a:lnTo>
                    <a:pt x="585" y="7474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992;p80">
              <a:extLst>
                <a:ext uri="{FF2B5EF4-FFF2-40B4-BE49-F238E27FC236}">
                  <a16:creationId xmlns:a16="http://schemas.microsoft.com/office/drawing/2014/main" id="{C7C5643E-5261-46F5-B634-C4843637522A}"/>
                </a:ext>
              </a:extLst>
            </p:cNvPr>
            <p:cNvSpPr/>
            <p:nvPr/>
          </p:nvSpPr>
          <p:spPr>
            <a:xfrm>
              <a:off x="3994250" y="4757975"/>
              <a:ext cx="14900" cy="136125"/>
            </a:xfrm>
            <a:custGeom>
              <a:avLst/>
              <a:gdLst/>
              <a:ahLst/>
              <a:cxnLst/>
              <a:rect l="l" t="t" r="r" b="b"/>
              <a:pathLst>
                <a:path w="596" h="5445" extrusionOk="0">
                  <a:moveTo>
                    <a:pt x="1" y="1"/>
                  </a:moveTo>
                  <a:lnTo>
                    <a:pt x="1" y="5444"/>
                  </a:lnTo>
                  <a:lnTo>
                    <a:pt x="595" y="5444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993;p80">
              <a:extLst>
                <a:ext uri="{FF2B5EF4-FFF2-40B4-BE49-F238E27FC236}">
                  <a16:creationId xmlns:a16="http://schemas.microsoft.com/office/drawing/2014/main" id="{4879FACC-D5CB-4557-B66F-89A0BC2AC576}"/>
                </a:ext>
              </a:extLst>
            </p:cNvPr>
            <p:cNvSpPr/>
            <p:nvPr/>
          </p:nvSpPr>
          <p:spPr>
            <a:xfrm>
              <a:off x="4019875" y="4782575"/>
              <a:ext cx="14650" cy="111525"/>
            </a:xfrm>
            <a:custGeom>
              <a:avLst/>
              <a:gdLst/>
              <a:ahLst/>
              <a:cxnLst/>
              <a:rect l="l" t="t" r="r" b="b"/>
              <a:pathLst>
                <a:path w="586" h="4461" extrusionOk="0">
                  <a:moveTo>
                    <a:pt x="1" y="1"/>
                  </a:moveTo>
                  <a:lnTo>
                    <a:pt x="1" y="4460"/>
                  </a:lnTo>
                  <a:lnTo>
                    <a:pt x="585" y="4460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994;p80">
              <a:extLst>
                <a:ext uri="{FF2B5EF4-FFF2-40B4-BE49-F238E27FC236}">
                  <a16:creationId xmlns:a16="http://schemas.microsoft.com/office/drawing/2014/main" id="{9E86E07B-4179-49E5-953B-6C1C4952CF95}"/>
                </a:ext>
              </a:extLst>
            </p:cNvPr>
            <p:cNvSpPr/>
            <p:nvPr/>
          </p:nvSpPr>
          <p:spPr>
            <a:xfrm>
              <a:off x="4045250" y="4784125"/>
              <a:ext cx="14900" cy="109975"/>
            </a:xfrm>
            <a:custGeom>
              <a:avLst/>
              <a:gdLst/>
              <a:ahLst/>
              <a:cxnLst/>
              <a:rect l="l" t="t" r="r" b="b"/>
              <a:pathLst>
                <a:path w="596" h="4399" extrusionOk="0">
                  <a:moveTo>
                    <a:pt x="1" y="0"/>
                  </a:moveTo>
                  <a:lnTo>
                    <a:pt x="1" y="4398"/>
                  </a:lnTo>
                  <a:lnTo>
                    <a:pt x="595" y="4398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995;p80">
              <a:extLst>
                <a:ext uri="{FF2B5EF4-FFF2-40B4-BE49-F238E27FC236}">
                  <a16:creationId xmlns:a16="http://schemas.microsoft.com/office/drawing/2014/main" id="{478E35D8-2A3C-404E-A251-0FBDDB78D278}"/>
                </a:ext>
              </a:extLst>
            </p:cNvPr>
            <p:cNvSpPr/>
            <p:nvPr/>
          </p:nvSpPr>
          <p:spPr>
            <a:xfrm>
              <a:off x="4070900" y="4765675"/>
              <a:ext cx="14625" cy="128425"/>
            </a:xfrm>
            <a:custGeom>
              <a:avLst/>
              <a:gdLst/>
              <a:ahLst/>
              <a:cxnLst/>
              <a:rect l="l" t="t" r="r" b="b"/>
              <a:pathLst>
                <a:path w="585" h="5137" extrusionOk="0">
                  <a:moveTo>
                    <a:pt x="0" y="0"/>
                  </a:moveTo>
                  <a:lnTo>
                    <a:pt x="0" y="5136"/>
                  </a:lnTo>
                  <a:lnTo>
                    <a:pt x="584" y="5136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996;p80">
              <a:extLst>
                <a:ext uri="{FF2B5EF4-FFF2-40B4-BE49-F238E27FC236}">
                  <a16:creationId xmlns:a16="http://schemas.microsoft.com/office/drawing/2014/main" id="{72426085-5157-43D9-B9B0-2516C7037E81}"/>
                </a:ext>
              </a:extLst>
            </p:cNvPr>
            <p:cNvSpPr/>
            <p:nvPr/>
          </p:nvSpPr>
          <p:spPr>
            <a:xfrm>
              <a:off x="4096250" y="4730800"/>
              <a:ext cx="14650" cy="163300"/>
            </a:xfrm>
            <a:custGeom>
              <a:avLst/>
              <a:gdLst/>
              <a:ahLst/>
              <a:cxnLst/>
              <a:rect l="l" t="t" r="r" b="b"/>
              <a:pathLst>
                <a:path w="586" h="6532" extrusionOk="0">
                  <a:moveTo>
                    <a:pt x="1" y="1"/>
                  </a:moveTo>
                  <a:lnTo>
                    <a:pt x="1" y="6531"/>
                  </a:lnTo>
                  <a:lnTo>
                    <a:pt x="585" y="6531"/>
                  </a:lnTo>
                  <a:lnTo>
                    <a:pt x="5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997;p80">
              <a:extLst>
                <a:ext uri="{FF2B5EF4-FFF2-40B4-BE49-F238E27FC236}">
                  <a16:creationId xmlns:a16="http://schemas.microsoft.com/office/drawing/2014/main" id="{E6041980-2C72-4A65-BD30-280C10128209}"/>
                </a:ext>
              </a:extLst>
            </p:cNvPr>
            <p:cNvSpPr/>
            <p:nvPr/>
          </p:nvSpPr>
          <p:spPr>
            <a:xfrm>
              <a:off x="4121900" y="4715425"/>
              <a:ext cx="14625" cy="178675"/>
            </a:xfrm>
            <a:custGeom>
              <a:avLst/>
              <a:gdLst/>
              <a:ahLst/>
              <a:cxnLst/>
              <a:rect l="l" t="t" r="r" b="b"/>
              <a:pathLst>
                <a:path w="585" h="7147" extrusionOk="0">
                  <a:moveTo>
                    <a:pt x="0" y="1"/>
                  </a:moveTo>
                  <a:lnTo>
                    <a:pt x="0" y="7146"/>
                  </a:lnTo>
                  <a:lnTo>
                    <a:pt x="584" y="7146"/>
                  </a:lnTo>
                  <a:lnTo>
                    <a:pt x="5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998;p80">
              <a:extLst>
                <a:ext uri="{FF2B5EF4-FFF2-40B4-BE49-F238E27FC236}">
                  <a16:creationId xmlns:a16="http://schemas.microsoft.com/office/drawing/2014/main" id="{CF72D3C4-BE8A-4400-BABE-DDCF6CBE8F00}"/>
                </a:ext>
              </a:extLst>
            </p:cNvPr>
            <p:cNvSpPr/>
            <p:nvPr/>
          </p:nvSpPr>
          <p:spPr>
            <a:xfrm>
              <a:off x="4147250" y="4744150"/>
              <a:ext cx="14650" cy="149950"/>
            </a:xfrm>
            <a:custGeom>
              <a:avLst/>
              <a:gdLst/>
              <a:ahLst/>
              <a:cxnLst/>
              <a:rect l="l" t="t" r="r" b="b"/>
              <a:pathLst>
                <a:path w="586" h="5998" extrusionOk="0">
                  <a:moveTo>
                    <a:pt x="1" y="0"/>
                  </a:moveTo>
                  <a:lnTo>
                    <a:pt x="1" y="5997"/>
                  </a:lnTo>
                  <a:lnTo>
                    <a:pt x="585" y="5997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999;p80">
              <a:extLst>
                <a:ext uri="{FF2B5EF4-FFF2-40B4-BE49-F238E27FC236}">
                  <a16:creationId xmlns:a16="http://schemas.microsoft.com/office/drawing/2014/main" id="{A4BBC9CE-F8A6-420F-862A-3E70D2832DF8}"/>
                </a:ext>
              </a:extLst>
            </p:cNvPr>
            <p:cNvSpPr/>
            <p:nvPr/>
          </p:nvSpPr>
          <p:spPr>
            <a:xfrm>
              <a:off x="4172900" y="4748250"/>
              <a:ext cx="14625" cy="145850"/>
            </a:xfrm>
            <a:custGeom>
              <a:avLst/>
              <a:gdLst/>
              <a:ahLst/>
              <a:cxnLst/>
              <a:rect l="l" t="t" r="r" b="b"/>
              <a:pathLst>
                <a:path w="585" h="5834" extrusionOk="0">
                  <a:moveTo>
                    <a:pt x="0" y="0"/>
                  </a:moveTo>
                  <a:lnTo>
                    <a:pt x="0" y="5833"/>
                  </a:lnTo>
                  <a:lnTo>
                    <a:pt x="584" y="5833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4000;p80">
              <a:extLst>
                <a:ext uri="{FF2B5EF4-FFF2-40B4-BE49-F238E27FC236}">
                  <a16:creationId xmlns:a16="http://schemas.microsoft.com/office/drawing/2014/main" id="{65CDB85F-7551-4A78-821F-06E13CBDF3E7}"/>
                </a:ext>
              </a:extLst>
            </p:cNvPr>
            <p:cNvSpPr/>
            <p:nvPr/>
          </p:nvSpPr>
          <p:spPr>
            <a:xfrm>
              <a:off x="4198275" y="4757975"/>
              <a:ext cx="14625" cy="136125"/>
            </a:xfrm>
            <a:custGeom>
              <a:avLst/>
              <a:gdLst/>
              <a:ahLst/>
              <a:cxnLst/>
              <a:rect l="l" t="t" r="r" b="b"/>
              <a:pathLst>
                <a:path w="585" h="5445" extrusionOk="0">
                  <a:moveTo>
                    <a:pt x="0" y="1"/>
                  </a:moveTo>
                  <a:lnTo>
                    <a:pt x="0" y="5444"/>
                  </a:lnTo>
                  <a:lnTo>
                    <a:pt x="584" y="5444"/>
                  </a:lnTo>
                  <a:lnTo>
                    <a:pt x="5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4001;p80">
              <a:extLst>
                <a:ext uri="{FF2B5EF4-FFF2-40B4-BE49-F238E27FC236}">
                  <a16:creationId xmlns:a16="http://schemas.microsoft.com/office/drawing/2014/main" id="{3C2A2F0A-D64F-42A7-8C32-A10CFF2FA9A7}"/>
                </a:ext>
              </a:extLst>
            </p:cNvPr>
            <p:cNvSpPr/>
            <p:nvPr/>
          </p:nvSpPr>
          <p:spPr>
            <a:xfrm>
              <a:off x="4223900" y="4730800"/>
              <a:ext cx="14625" cy="163300"/>
            </a:xfrm>
            <a:custGeom>
              <a:avLst/>
              <a:gdLst/>
              <a:ahLst/>
              <a:cxnLst/>
              <a:rect l="l" t="t" r="r" b="b"/>
              <a:pathLst>
                <a:path w="585" h="6532" extrusionOk="0">
                  <a:moveTo>
                    <a:pt x="0" y="1"/>
                  </a:moveTo>
                  <a:lnTo>
                    <a:pt x="0" y="6531"/>
                  </a:lnTo>
                  <a:lnTo>
                    <a:pt x="584" y="6531"/>
                  </a:lnTo>
                  <a:lnTo>
                    <a:pt x="5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4002;p80">
              <a:extLst>
                <a:ext uri="{FF2B5EF4-FFF2-40B4-BE49-F238E27FC236}">
                  <a16:creationId xmlns:a16="http://schemas.microsoft.com/office/drawing/2014/main" id="{D73825FC-A7EB-4ED2-88AD-10382B819171}"/>
                </a:ext>
              </a:extLst>
            </p:cNvPr>
            <p:cNvSpPr/>
            <p:nvPr/>
          </p:nvSpPr>
          <p:spPr>
            <a:xfrm>
              <a:off x="4249275" y="4761300"/>
              <a:ext cx="14625" cy="132800"/>
            </a:xfrm>
            <a:custGeom>
              <a:avLst/>
              <a:gdLst/>
              <a:ahLst/>
              <a:cxnLst/>
              <a:rect l="l" t="t" r="r" b="b"/>
              <a:pathLst>
                <a:path w="585" h="5312" extrusionOk="0">
                  <a:moveTo>
                    <a:pt x="0" y="1"/>
                  </a:moveTo>
                  <a:lnTo>
                    <a:pt x="0" y="5311"/>
                  </a:lnTo>
                  <a:lnTo>
                    <a:pt x="584" y="5311"/>
                  </a:lnTo>
                  <a:lnTo>
                    <a:pt x="5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4003;p80">
              <a:extLst>
                <a:ext uri="{FF2B5EF4-FFF2-40B4-BE49-F238E27FC236}">
                  <a16:creationId xmlns:a16="http://schemas.microsoft.com/office/drawing/2014/main" id="{B560D7ED-7B47-4C8B-B51B-74ABF94F9FCA}"/>
                </a:ext>
              </a:extLst>
            </p:cNvPr>
            <p:cNvSpPr/>
            <p:nvPr/>
          </p:nvSpPr>
          <p:spPr>
            <a:xfrm>
              <a:off x="4274900" y="4784125"/>
              <a:ext cx="14625" cy="109975"/>
            </a:xfrm>
            <a:custGeom>
              <a:avLst/>
              <a:gdLst/>
              <a:ahLst/>
              <a:cxnLst/>
              <a:rect l="l" t="t" r="r" b="b"/>
              <a:pathLst>
                <a:path w="585" h="4399" extrusionOk="0">
                  <a:moveTo>
                    <a:pt x="0" y="0"/>
                  </a:moveTo>
                  <a:lnTo>
                    <a:pt x="0" y="4398"/>
                  </a:lnTo>
                  <a:lnTo>
                    <a:pt x="585" y="4398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4004;p80">
              <a:extLst>
                <a:ext uri="{FF2B5EF4-FFF2-40B4-BE49-F238E27FC236}">
                  <a16:creationId xmlns:a16="http://schemas.microsoft.com/office/drawing/2014/main" id="{FB93DB7E-8862-45BE-BAD1-7D2546E6B89D}"/>
                </a:ext>
              </a:extLst>
            </p:cNvPr>
            <p:cNvSpPr/>
            <p:nvPr/>
          </p:nvSpPr>
          <p:spPr>
            <a:xfrm>
              <a:off x="4300275" y="4730800"/>
              <a:ext cx="14625" cy="163300"/>
            </a:xfrm>
            <a:custGeom>
              <a:avLst/>
              <a:gdLst/>
              <a:ahLst/>
              <a:cxnLst/>
              <a:rect l="l" t="t" r="r" b="b"/>
              <a:pathLst>
                <a:path w="585" h="6532" extrusionOk="0">
                  <a:moveTo>
                    <a:pt x="0" y="1"/>
                  </a:moveTo>
                  <a:lnTo>
                    <a:pt x="0" y="6531"/>
                  </a:lnTo>
                  <a:lnTo>
                    <a:pt x="584" y="6531"/>
                  </a:lnTo>
                  <a:lnTo>
                    <a:pt x="5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4005;p80">
              <a:extLst>
                <a:ext uri="{FF2B5EF4-FFF2-40B4-BE49-F238E27FC236}">
                  <a16:creationId xmlns:a16="http://schemas.microsoft.com/office/drawing/2014/main" id="{65591FA4-74A7-441E-87FB-C5FAEF4B84B2}"/>
                </a:ext>
              </a:extLst>
            </p:cNvPr>
            <p:cNvSpPr/>
            <p:nvPr/>
          </p:nvSpPr>
          <p:spPr>
            <a:xfrm>
              <a:off x="4102150" y="4778725"/>
              <a:ext cx="193025" cy="87950"/>
            </a:xfrm>
            <a:custGeom>
              <a:avLst/>
              <a:gdLst/>
              <a:ahLst/>
              <a:cxnLst/>
              <a:rect l="l" t="t" r="r" b="b"/>
              <a:pathLst>
                <a:path w="7721" h="3518" extrusionOk="0">
                  <a:moveTo>
                    <a:pt x="1754" y="1"/>
                  </a:moveTo>
                  <a:cubicBezTo>
                    <a:pt x="780" y="1"/>
                    <a:pt x="1" y="780"/>
                    <a:pt x="1" y="1754"/>
                  </a:cubicBezTo>
                  <a:cubicBezTo>
                    <a:pt x="1" y="2728"/>
                    <a:pt x="780" y="3517"/>
                    <a:pt x="1754" y="3517"/>
                  </a:cubicBezTo>
                  <a:lnTo>
                    <a:pt x="5967" y="3517"/>
                  </a:lnTo>
                  <a:cubicBezTo>
                    <a:pt x="6931" y="3517"/>
                    <a:pt x="7720" y="2728"/>
                    <a:pt x="7720" y="1754"/>
                  </a:cubicBezTo>
                  <a:cubicBezTo>
                    <a:pt x="7720" y="790"/>
                    <a:pt x="6931" y="1"/>
                    <a:pt x="59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4006;p80">
              <a:extLst>
                <a:ext uri="{FF2B5EF4-FFF2-40B4-BE49-F238E27FC236}">
                  <a16:creationId xmlns:a16="http://schemas.microsoft.com/office/drawing/2014/main" id="{7BDC8DB6-D6C7-40DA-A796-8383AE8BD2D4}"/>
                </a:ext>
              </a:extLst>
            </p:cNvPr>
            <p:cNvSpPr/>
            <p:nvPr/>
          </p:nvSpPr>
          <p:spPr>
            <a:xfrm>
              <a:off x="4091650" y="4768225"/>
              <a:ext cx="193275" cy="88200"/>
            </a:xfrm>
            <a:custGeom>
              <a:avLst/>
              <a:gdLst/>
              <a:ahLst/>
              <a:cxnLst/>
              <a:rect l="l" t="t" r="r" b="b"/>
              <a:pathLst>
                <a:path w="7731" h="3528" extrusionOk="0">
                  <a:moveTo>
                    <a:pt x="1764" y="1"/>
                  </a:moveTo>
                  <a:cubicBezTo>
                    <a:pt x="790" y="1"/>
                    <a:pt x="0" y="790"/>
                    <a:pt x="0" y="1764"/>
                  </a:cubicBezTo>
                  <a:cubicBezTo>
                    <a:pt x="0" y="2738"/>
                    <a:pt x="790" y="3527"/>
                    <a:pt x="1764" y="3527"/>
                  </a:cubicBezTo>
                  <a:lnTo>
                    <a:pt x="5967" y="3527"/>
                  </a:lnTo>
                  <a:cubicBezTo>
                    <a:pt x="6941" y="3527"/>
                    <a:pt x="7730" y="2738"/>
                    <a:pt x="7730" y="1764"/>
                  </a:cubicBezTo>
                  <a:cubicBezTo>
                    <a:pt x="7730" y="790"/>
                    <a:pt x="6941" y="1"/>
                    <a:pt x="59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4007;p80">
              <a:extLst>
                <a:ext uri="{FF2B5EF4-FFF2-40B4-BE49-F238E27FC236}">
                  <a16:creationId xmlns:a16="http://schemas.microsoft.com/office/drawing/2014/main" id="{5AEB87EE-F299-4394-910C-ED0775A9BFE7}"/>
                </a:ext>
              </a:extLst>
            </p:cNvPr>
            <p:cNvSpPr/>
            <p:nvPr/>
          </p:nvSpPr>
          <p:spPr>
            <a:xfrm>
              <a:off x="4100100" y="4775650"/>
              <a:ext cx="176350" cy="73325"/>
            </a:xfrm>
            <a:custGeom>
              <a:avLst/>
              <a:gdLst/>
              <a:ahLst/>
              <a:cxnLst/>
              <a:rect l="l" t="t" r="r" b="b"/>
              <a:pathLst>
                <a:path w="7054" h="2933" extrusionOk="0">
                  <a:moveTo>
                    <a:pt x="1477" y="1"/>
                  </a:moveTo>
                  <a:cubicBezTo>
                    <a:pt x="667" y="1"/>
                    <a:pt x="1" y="657"/>
                    <a:pt x="11" y="1467"/>
                  </a:cubicBezTo>
                  <a:cubicBezTo>
                    <a:pt x="11" y="2277"/>
                    <a:pt x="667" y="2933"/>
                    <a:pt x="1477" y="2933"/>
                  </a:cubicBezTo>
                  <a:lnTo>
                    <a:pt x="5588" y="2933"/>
                  </a:lnTo>
                  <a:cubicBezTo>
                    <a:pt x="6398" y="2933"/>
                    <a:pt x="7054" y="2277"/>
                    <a:pt x="7054" y="1467"/>
                  </a:cubicBezTo>
                  <a:cubicBezTo>
                    <a:pt x="7054" y="657"/>
                    <a:pt x="6398" y="1"/>
                    <a:pt x="55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4008;p80">
              <a:extLst>
                <a:ext uri="{FF2B5EF4-FFF2-40B4-BE49-F238E27FC236}">
                  <a16:creationId xmlns:a16="http://schemas.microsoft.com/office/drawing/2014/main" id="{D23A15D1-0143-4285-9CB1-3C16AD4AEE5D}"/>
                </a:ext>
              </a:extLst>
            </p:cNvPr>
            <p:cNvSpPr/>
            <p:nvPr/>
          </p:nvSpPr>
          <p:spPr>
            <a:xfrm>
              <a:off x="3873025" y="4778725"/>
              <a:ext cx="193025" cy="87950"/>
            </a:xfrm>
            <a:custGeom>
              <a:avLst/>
              <a:gdLst/>
              <a:ahLst/>
              <a:cxnLst/>
              <a:rect l="l" t="t" r="r" b="b"/>
              <a:pathLst>
                <a:path w="7721" h="3518" extrusionOk="0">
                  <a:moveTo>
                    <a:pt x="1764" y="1"/>
                  </a:moveTo>
                  <a:cubicBezTo>
                    <a:pt x="790" y="1"/>
                    <a:pt x="1" y="780"/>
                    <a:pt x="1" y="1754"/>
                  </a:cubicBezTo>
                  <a:cubicBezTo>
                    <a:pt x="1" y="2728"/>
                    <a:pt x="790" y="3517"/>
                    <a:pt x="1764" y="3517"/>
                  </a:cubicBezTo>
                  <a:lnTo>
                    <a:pt x="5967" y="3517"/>
                  </a:lnTo>
                  <a:cubicBezTo>
                    <a:pt x="6941" y="3517"/>
                    <a:pt x="7720" y="2728"/>
                    <a:pt x="7720" y="1754"/>
                  </a:cubicBezTo>
                  <a:cubicBezTo>
                    <a:pt x="7720" y="790"/>
                    <a:pt x="6941" y="1"/>
                    <a:pt x="59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4009;p80">
              <a:extLst>
                <a:ext uri="{FF2B5EF4-FFF2-40B4-BE49-F238E27FC236}">
                  <a16:creationId xmlns:a16="http://schemas.microsoft.com/office/drawing/2014/main" id="{A5E4456B-10C3-4E42-A118-D5FE15AD40BA}"/>
                </a:ext>
              </a:extLst>
            </p:cNvPr>
            <p:cNvSpPr/>
            <p:nvPr/>
          </p:nvSpPr>
          <p:spPr>
            <a:xfrm>
              <a:off x="3861000" y="4768225"/>
              <a:ext cx="193250" cy="88200"/>
            </a:xfrm>
            <a:custGeom>
              <a:avLst/>
              <a:gdLst/>
              <a:ahLst/>
              <a:cxnLst/>
              <a:rect l="l" t="t" r="r" b="b"/>
              <a:pathLst>
                <a:path w="7730" h="3528" extrusionOk="0">
                  <a:moveTo>
                    <a:pt x="1763" y="1"/>
                  </a:moveTo>
                  <a:cubicBezTo>
                    <a:pt x="789" y="1"/>
                    <a:pt x="0" y="790"/>
                    <a:pt x="0" y="1764"/>
                  </a:cubicBezTo>
                  <a:cubicBezTo>
                    <a:pt x="0" y="2738"/>
                    <a:pt x="789" y="3527"/>
                    <a:pt x="1763" y="3527"/>
                  </a:cubicBezTo>
                  <a:lnTo>
                    <a:pt x="5966" y="3527"/>
                  </a:lnTo>
                  <a:cubicBezTo>
                    <a:pt x="6940" y="3527"/>
                    <a:pt x="7730" y="2738"/>
                    <a:pt x="7730" y="1764"/>
                  </a:cubicBezTo>
                  <a:cubicBezTo>
                    <a:pt x="7730" y="790"/>
                    <a:pt x="6940" y="1"/>
                    <a:pt x="596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4010;p80">
              <a:extLst>
                <a:ext uri="{FF2B5EF4-FFF2-40B4-BE49-F238E27FC236}">
                  <a16:creationId xmlns:a16="http://schemas.microsoft.com/office/drawing/2014/main" id="{694AA963-A627-4907-9A92-4B1CB0426E39}"/>
                </a:ext>
              </a:extLst>
            </p:cNvPr>
            <p:cNvSpPr/>
            <p:nvPr/>
          </p:nvSpPr>
          <p:spPr>
            <a:xfrm>
              <a:off x="3869450" y="4775650"/>
              <a:ext cx="176350" cy="73325"/>
            </a:xfrm>
            <a:custGeom>
              <a:avLst/>
              <a:gdLst/>
              <a:ahLst/>
              <a:cxnLst/>
              <a:rect l="l" t="t" r="r" b="b"/>
              <a:pathLst>
                <a:path w="7054" h="2933" extrusionOk="0">
                  <a:moveTo>
                    <a:pt x="1477" y="1"/>
                  </a:moveTo>
                  <a:cubicBezTo>
                    <a:pt x="667" y="1"/>
                    <a:pt x="0" y="657"/>
                    <a:pt x="11" y="1467"/>
                  </a:cubicBezTo>
                  <a:cubicBezTo>
                    <a:pt x="11" y="2277"/>
                    <a:pt x="667" y="2933"/>
                    <a:pt x="1477" y="2933"/>
                  </a:cubicBezTo>
                  <a:lnTo>
                    <a:pt x="5587" y="2933"/>
                  </a:lnTo>
                  <a:cubicBezTo>
                    <a:pt x="6397" y="2933"/>
                    <a:pt x="7053" y="2277"/>
                    <a:pt x="7053" y="1467"/>
                  </a:cubicBezTo>
                  <a:cubicBezTo>
                    <a:pt x="7053" y="657"/>
                    <a:pt x="6397" y="1"/>
                    <a:pt x="55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4011;p80">
              <a:extLst>
                <a:ext uri="{FF2B5EF4-FFF2-40B4-BE49-F238E27FC236}">
                  <a16:creationId xmlns:a16="http://schemas.microsoft.com/office/drawing/2014/main" id="{D6338708-3FD1-49E6-A8F2-12BBB65A9E57}"/>
                </a:ext>
              </a:extLst>
            </p:cNvPr>
            <p:cNvSpPr/>
            <p:nvPr/>
          </p:nvSpPr>
          <p:spPr>
            <a:xfrm>
              <a:off x="3917625" y="4802050"/>
              <a:ext cx="21050" cy="25150"/>
            </a:xfrm>
            <a:custGeom>
              <a:avLst/>
              <a:gdLst/>
              <a:ahLst/>
              <a:cxnLst/>
              <a:rect l="l" t="t" r="r" b="b"/>
              <a:pathLst>
                <a:path w="842" h="1006" extrusionOk="0">
                  <a:moveTo>
                    <a:pt x="452" y="1"/>
                  </a:moveTo>
                  <a:cubicBezTo>
                    <a:pt x="380" y="1"/>
                    <a:pt x="308" y="11"/>
                    <a:pt x="247" y="32"/>
                  </a:cubicBezTo>
                  <a:cubicBezTo>
                    <a:pt x="195" y="62"/>
                    <a:pt x="144" y="93"/>
                    <a:pt x="113" y="134"/>
                  </a:cubicBezTo>
                  <a:cubicBezTo>
                    <a:pt x="83" y="185"/>
                    <a:pt x="62" y="237"/>
                    <a:pt x="62" y="298"/>
                  </a:cubicBezTo>
                  <a:cubicBezTo>
                    <a:pt x="62" y="360"/>
                    <a:pt x="83" y="411"/>
                    <a:pt x="113" y="452"/>
                  </a:cubicBezTo>
                  <a:cubicBezTo>
                    <a:pt x="144" y="493"/>
                    <a:pt x="185" y="513"/>
                    <a:pt x="226" y="534"/>
                  </a:cubicBezTo>
                  <a:cubicBezTo>
                    <a:pt x="267" y="554"/>
                    <a:pt x="318" y="575"/>
                    <a:pt x="390" y="595"/>
                  </a:cubicBezTo>
                  <a:cubicBezTo>
                    <a:pt x="431" y="606"/>
                    <a:pt x="462" y="616"/>
                    <a:pt x="493" y="626"/>
                  </a:cubicBezTo>
                  <a:cubicBezTo>
                    <a:pt x="513" y="636"/>
                    <a:pt x="534" y="647"/>
                    <a:pt x="554" y="657"/>
                  </a:cubicBezTo>
                  <a:cubicBezTo>
                    <a:pt x="564" y="677"/>
                    <a:pt x="575" y="688"/>
                    <a:pt x="575" y="718"/>
                  </a:cubicBezTo>
                  <a:cubicBezTo>
                    <a:pt x="575" y="739"/>
                    <a:pt x="564" y="759"/>
                    <a:pt x="544" y="770"/>
                  </a:cubicBezTo>
                  <a:cubicBezTo>
                    <a:pt x="523" y="790"/>
                    <a:pt x="493" y="790"/>
                    <a:pt x="452" y="790"/>
                  </a:cubicBezTo>
                  <a:cubicBezTo>
                    <a:pt x="400" y="790"/>
                    <a:pt x="339" y="780"/>
                    <a:pt x="277" y="749"/>
                  </a:cubicBezTo>
                  <a:cubicBezTo>
                    <a:pt x="206" y="729"/>
                    <a:pt x="154" y="688"/>
                    <a:pt x="103" y="647"/>
                  </a:cubicBezTo>
                  <a:lnTo>
                    <a:pt x="1" y="841"/>
                  </a:lnTo>
                  <a:cubicBezTo>
                    <a:pt x="62" y="893"/>
                    <a:pt x="134" y="934"/>
                    <a:pt x="216" y="965"/>
                  </a:cubicBezTo>
                  <a:cubicBezTo>
                    <a:pt x="288" y="985"/>
                    <a:pt x="370" y="1006"/>
                    <a:pt x="452" y="1006"/>
                  </a:cubicBezTo>
                  <a:cubicBezTo>
                    <a:pt x="523" y="1006"/>
                    <a:pt x="595" y="995"/>
                    <a:pt x="646" y="965"/>
                  </a:cubicBezTo>
                  <a:cubicBezTo>
                    <a:pt x="708" y="944"/>
                    <a:pt x="759" y="913"/>
                    <a:pt x="790" y="862"/>
                  </a:cubicBezTo>
                  <a:cubicBezTo>
                    <a:pt x="821" y="821"/>
                    <a:pt x="841" y="759"/>
                    <a:pt x="841" y="698"/>
                  </a:cubicBezTo>
                  <a:cubicBezTo>
                    <a:pt x="841" y="636"/>
                    <a:pt x="831" y="585"/>
                    <a:pt x="790" y="544"/>
                  </a:cubicBezTo>
                  <a:cubicBezTo>
                    <a:pt x="759" y="503"/>
                    <a:pt x="728" y="472"/>
                    <a:pt x="677" y="452"/>
                  </a:cubicBezTo>
                  <a:cubicBezTo>
                    <a:pt x="636" y="431"/>
                    <a:pt x="585" y="411"/>
                    <a:pt x="513" y="390"/>
                  </a:cubicBezTo>
                  <a:cubicBezTo>
                    <a:pt x="472" y="380"/>
                    <a:pt x="431" y="370"/>
                    <a:pt x="411" y="360"/>
                  </a:cubicBezTo>
                  <a:cubicBezTo>
                    <a:pt x="390" y="349"/>
                    <a:pt x="370" y="339"/>
                    <a:pt x="359" y="329"/>
                  </a:cubicBezTo>
                  <a:cubicBezTo>
                    <a:pt x="339" y="308"/>
                    <a:pt x="329" y="298"/>
                    <a:pt x="329" y="278"/>
                  </a:cubicBezTo>
                  <a:cubicBezTo>
                    <a:pt x="329" y="247"/>
                    <a:pt x="339" y="237"/>
                    <a:pt x="359" y="226"/>
                  </a:cubicBezTo>
                  <a:cubicBezTo>
                    <a:pt x="380" y="216"/>
                    <a:pt x="400" y="206"/>
                    <a:pt x="431" y="206"/>
                  </a:cubicBezTo>
                  <a:cubicBezTo>
                    <a:pt x="472" y="206"/>
                    <a:pt x="523" y="216"/>
                    <a:pt x="575" y="237"/>
                  </a:cubicBezTo>
                  <a:cubicBezTo>
                    <a:pt x="636" y="257"/>
                    <a:pt x="698" y="278"/>
                    <a:pt x="749" y="308"/>
                  </a:cubicBezTo>
                  <a:lnTo>
                    <a:pt x="841" y="103"/>
                  </a:lnTo>
                  <a:cubicBezTo>
                    <a:pt x="790" y="73"/>
                    <a:pt x="728" y="52"/>
                    <a:pt x="657" y="32"/>
                  </a:cubicBezTo>
                  <a:cubicBezTo>
                    <a:pt x="595" y="11"/>
                    <a:pt x="523" y="1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4012;p80">
              <a:extLst>
                <a:ext uri="{FF2B5EF4-FFF2-40B4-BE49-F238E27FC236}">
                  <a16:creationId xmlns:a16="http://schemas.microsoft.com/office/drawing/2014/main" id="{D6FCECAC-AA71-4DB9-AD81-53B751957AEE}"/>
                </a:ext>
              </a:extLst>
            </p:cNvPr>
            <p:cNvSpPr/>
            <p:nvPr/>
          </p:nvSpPr>
          <p:spPr>
            <a:xfrm>
              <a:off x="3941975" y="4802575"/>
              <a:ext cx="19500" cy="24100"/>
            </a:xfrm>
            <a:custGeom>
              <a:avLst/>
              <a:gdLst/>
              <a:ahLst/>
              <a:cxnLst/>
              <a:rect l="l" t="t" r="r" b="b"/>
              <a:pathLst>
                <a:path w="780" h="964" extrusionOk="0">
                  <a:moveTo>
                    <a:pt x="1" y="0"/>
                  </a:moveTo>
                  <a:lnTo>
                    <a:pt x="1" y="964"/>
                  </a:lnTo>
                  <a:lnTo>
                    <a:pt x="780" y="964"/>
                  </a:lnTo>
                  <a:lnTo>
                    <a:pt x="780" y="769"/>
                  </a:lnTo>
                  <a:lnTo>
                    <a:pt x="247" y="769"/>
                  </a:lnTo>
                  <a:lnTo>
                    <a:pt x="247" y="585"/>
                  </a:lnTo>
                  <a:lnTo>
                    <a:pt x="708" y="585"/>
                  </a:lnTo>
                  <a:lnTo>
                    <a:pt x="708" y="380"/>
                  </a:lnTo>
                  <a:lnTo>
                    <a:pt x="247" y="380"/>
                  </a:lnTo>
                  <a:lnTo>
                    <a:pt x="247" y="195"/>
                  </a:lnTo>
                  <a:lnTo>
                    <a:pt x="759" y="195"/>
                  </a:lnTo>
                  <a:lnTo>
                    <a:pt x="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4013;p80">
              <a:extLst>
                <a:ext uri="{FF2B5EF4-FFF2-40B4-BE49-F238E27FC236}">
                  <a16:creationId xmlns:a16="http://schemas.microsoft.com/office/drawing/2014/main" id="{ABA588AD-40E0-49DD-A2B3-4C5C35171CAA}"/>
                </a:ext>
              </a:extLst>
            </p:cNvPr>
            <p:cNvSpPr/>
            <p:nvPr/>
          </p:nvSpPr>
          <p:spPr>
            <a:xfrm>
              <a:off x="3965300" y="4802575"/>
              <a:ext cx="16675" cy="24100"/>
            </a:xfrm>
            <a:custGeom>
              <a:avLst/>
              <a:gdLst/>
              <a:ahLst/>
              <a:cxnLst/>
              <a:rect l="l" t="t" r="r" b="b"/>
              <a:pathLst>
                <a:path w="667" h="964" extrusionOk="0">
                  <a:moveTo>
                    <a:pt x="0" y="0"/>
                  </a:moveTo>
                  <a:lnTo>
                    <a:pt x="0" y="964"/>
                  </a:lnTo>
                  <a:lnTo>
                    <a:pt x="667" y="964"/>
                  </a:lnTo>
                  <a:lnTo>
                    <a:pt x="667" y="749"/>
                  </a:lnTo>
                  <a:lnTo>
                    <a:pt x="246" y="749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4014;p80">
              <a:extLst>
                <a:ext uri="{FF2B5EF4-FFF2-40B4-BE49-F238E27FC236}">
                  <a16:creationId xmlns:a16="http://schemas.microsoft.com/office/drawing/2014/main" id="{19380FE0-2F52-404C-BC44-E30DC33A59DE}"/>
                </a:ext>
              </a:extLst>
            </p:cNvPr>
            <p:cNvSpPr/>
            <p:nvPr/>
          </p:nvSpPr>
          <p:spPr>
            <a:xfrm>
              <a:off x="3984775" y="4802575"/>
              <a:ext cx="16675" cy="24100"/>
            </a:xfrm>
            <a:custGeom>
              <a:avLst/>
              <a:gdLst/>
              <a:ahLst/>
              <a:cxnLst/>
              <a:rect l="l" t="t" r="r" b="b"/>
              <a:pathLst>
                <a:path w="667" h="964" extrusionOk="0">
                  <a:moveTo>
                    <a:pt x="1" y="0"/>
                  </a:moveTo>
                  <a:lnTo>
                    <a:pt x="1" y="964"/>
                  </a:lnTo>
                  <a:lnTo>
                    <a:pt x="667" y="964"/>
                  </a:lnTo>
                  <a:lnTo>
                    <a:pt x="667" y="749"/>
                  </a:lnTo>
                  <a:lnTo>
                    <a:pt x="247" y="749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4015;p80">
              <a:extLst>
                <a:ext uri="{FF2B5EF4-FFF2-40B4-BE49-F238E27FC236}">
                  <a16:creationId xmlns:a16="http://schemas.microsoft.com/office/drawing/2014/main" id="{24E6EE94-B7EB-4619-8986-455C6CE9BEA6}"/>
                </a:ext>
              </a:extLst>
            </p:cNvPr>
            <p:cNvSpPr/>
            <p:nvPr/>
          </p:nvSpPr>
          <p:spPr>
            <a:xfrm>
              <a:off x="4156225" y="4802575"/>
              <a:ext cx="21300" cy="24100"/>
            </a:xfrm>
            <a:custGeom>
              <a:avLst/>
              <a:gdLst/>
              <a:ahLst/>
              <a:cxnLst/>
              <a:rect l="l" t="t" r="r" b="b"/>
              <a:pathLst>
                <a:path w="852" h="964" extrusionOk="0">
                  <a:moveTo>
                    <a:pt x="442" y="195"/>
                  </a:moveTo>
                  <a:cubicBezTo>
                    <a:pt x="483" y="195"/>
                    <a:pt x="503" y="205"/>
                    <a:pt x="524" y="216"/>
                  </a:cubicBezTo>
                  <a:cubicBezTo>
                    <a:pt x="544" y="236"/>
                    <a:pt x="554" y="257"/>
                    <a:pt x="554" y="287"/>
                  </a:cubicBezTo>
                  <a:cubicBezTo>
                    <a:pt x="554" y="318"/>
                    <a:pt x="544" y="339"/>
                    <a:pt x="524" y="359"/>
                  </a:cubicBezTo>
                  <a:cubicBezTo>
                    <a:pt x="503" y="369"/>
                    <a:pt x="483" y="380"/>
                    <a:pt x="442" y="380"/>
                  </a:cubicBezTo>
                  <a:lnTo>
                    <a:pt x="247" y="380"/>
                  </a:lnTo>
                  <a:lnTo>
                    <a:pt x="247" y="195"/>
                  </a:lnTo>
                  <a:close/>
                  <a:moveTo>
                    <a:pt x="442" y="564"/>
                  </a:moveTo>
                  <a:cubicBezTo>
                    <a:pt x="493" y="564"/>
                    <a:pt x="524" y="574"/>
                    <a:pt x="554" y="595"/>
                  </a:cubicBezTo>
                  <a:cubicBezTo>
                    <a:pt x="575" y="615"/>
                    <a:pt x="585" y="636"/>
                    <a:pt x="585" y="667"/>
                  </a:cubicBezTo>
                  <a:cubicBezTo>
                    <a:pt x="585" y="697"/>
                    <a:pt x="575" y="728"/>
                    <a:pt x="554" y="738"/>
                  </a:cubicBezTo>
                  <a:cubicBezTo>
                    <a:pt x="524" y="759"/>
                    <a:pt x="493" y="769"/>
                    <a:pt x="442" y="769"/>
                  </a:cubicBezTo>
                  <a:lnTo>
                    <a:pt x="247" y="769"/>
                  </a:lnTo>
                  <a:lnTo>
                    <a:pt x="247" y="564"/>
                  </a:lnTo>
                  <a:close/>
                  <a:moveTo>
                    <a:pt x="1" y="0"/>
                  </a:moveTo>
                  <a:lnTo>
                    <a:pt x="1" y="964"/>
                  </a:lnTo>
                  <a:lnTo>
                    <a:pt x="472" y="964"/>
                  </a:lnTo>
                  <a:cubicBezTo>
                    <a:pt x="554" y="964"/>
                    <a:pt x="616" y="954"/>
                    <a:pt x="677" y="933"/>
                  </a:cubicBezTo>
                  <a:cubicBezTo>
                    <a:pt x="729" y="913"/>
                    <a:pt x="770" y="882"/>
                    <a:pt x="800" y="841"/>
                  </a:cubicBezTo>
                  <a:cubicBezTo>
                    <a:pt x="831" y="800"/>
                    <a:pt x="852" y="749"/>
                    <a:pt x="852" y="697"/>
                  </a:cubicBezTo>
                  <a:cubicBezTo>
                    <a:pt x="852" y="636"/>
                    <a:pt x="831" y="585"/>
                    <a:pt x="800" y="533"/>
                  </a:cubicBezTo>
                  <a:cubicBezTo>
                    <a:pt x="759" y="492"/>
                    <a:pt x="708" y="462"/>
                    <a:pt x="647" y="451"/>
                  </a:cubicBezTo>
                  <a:cubicBezTo>
                    <a:pt x="698" y="441"/>
                    <a:pt x="739" y="410"/>
                    <a:pt x="770" y="369"/>
                  </a:cubicBezTo>
                  <a:cubicBezTo>
                    <a:pt x="800" y="339"/>
                    <a:pt x="821" y="287"/>
                    <a:pt x="821" y="246"/>
                  </a:cubicBezTo>
                  <a:cubicBezTo>
                    <a:pt x="821" y="195"/>
                    <a:pt x="800" y="144"/>
                    <a:pt x="770" y="113"/>
                  </a:cubicBezTo>
                  <a:cubicBezTo>
                    <a:pt x="749" y="72"/>
                    <a:pt x="698" y="41"/>
                    <a:pt x="647" y="31"/>
                  </a:cubicBezTo>
                  <a:cubicBezTo>
                    <a:pt x="595" y="11"/>
                    <a:pt x="534" y="0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4016;p80">
              <a:extLst>
                <a:ext uri="{FF2B5EF4-FFF2-40B4-BE49-F238E27FC236}">
                  <a16:creationId xmlns:a16="http://schemas.microsoft.com/office/drawing/2014/main" id="{A1363D7B-BA73-4CB2-AE50-B6CCBA6AD8DB}"/>
                </a:ext>
              </a:extLst>
            </p:cNvPr>
            <p:cNvSpPr/>
            <p:nvPr/>
          </p:nvSpPr>
          <p:spPr>
            <a:xfrm>
              <a:off x="4180575" y="4802575"/>
              <a:ext cx="22075" cy="24625"/>
            </a:xfrm>
            <a:custGeom>
              <a:avLst/>
              <a:gdLst/>
              <a:ahLst/>
              <a:cxnLst/>
              <a:rect l="l" t="t" r="r" b="b"/>
              <a:pathLst>
                <a:path w="883" h="985" extrusionOk="0">
                  <a:moveTo>
                    <a:pt x="1" y="0"/>
                  </a:moveTo>
                  <a:lnTo>
                    <a:pt x="1" y="564"/>
                  </a:lnTo>
                  <a:cubicBezTo>
                    <a:pt x="1" y="646"/>
                    <a:pt x="11" y="728"/>
                    <a:pt x="52" y="790"/>
                  </a:cubicBezTo>
                  <a:cubicBezTo>
                    <a:pt x="93" y="851"/>
                    <a:pt x="144" y="902"/>
                    <a:pt x="206" y="933"/>
                  </a:cubicBezTo>
                  <a:cubicBezTo>
                    <a:pt x="277" y="964"/>
                    <a:pt x="349" y="985"/>
                    <a:pt x="441" y="985"/>
                  </a:cubicBezTo>
                  <a:cubicBezTo>
                    <a:pt x="534" y="985"/>
                    <a:pt x="605" y="964"/>
                    <a:pt x="667" y="933"/>
                  </a:cubicBezTo>
                  <a:cubicBezTo>
                    <a:pt x="739" y="902"/>
                    <a:pt x="790" y="851"/>
                    <a:pt x="821" y="790"/>
                  </a:cubicBezTo>
                  <a:cubicBezTo>
                    <a:pt x="862" y="728"/>
                    <a:pt x="882" y="646"/>
                    <a:pt x="882" y="564"/>
                  </a:cubicBezTo>
                  <a:lnTo>
                    <a:pt x="882" y="0"/>
                  </a:lnTo>
                  <a:lnTo>
                    <a:pt x="626" y="0"/>
                  </a:lnTo>
                  <a:lnTo>
                    <a:pt x="626" y="564"/>
                  </a:lnTo>
                  <a:cubicBezTo>
                    <a:pt x="626" y="626"/>
                    <a:pt x="605" y="677"/>
                    <a:pt x="575" y="718"/>
                  </a:cubicBezTo>
                  <a:cubicBezTo>
                    <a:pt x="544" y="749"/>
                    <a:pt x="493" y="769"/>
                    <a:pt x="441" y="769"/>
                  </a:cubicBezTo>
                  <a:cubicBezTo>
                    <a:pt x="390" y="769"/>
                    <a:pt x="339" y="749"/>
                    <a:pt x="308" y="718"/>
                  </a:cubicBezTo>
                  <a:cubicBezTo>
                    <a:pt x="267" y="677"/>
                    <a:pt x="247" y="626"/>
                    <a:pt x="247" y="564"/>
                  </a:cubicBezTo>
                  <a:lnTo>
                    <a:pt x="2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4017;p80">
              <a:extLst>
                <a:ext uri="{FF2B5EF4-FFF2-40B4-BE49-F238E27FC236}">
                  <a16:creationId xmlns:a16="http://schemas.microsoft.com/office/drawing/2014/main" id="{E252A157-0E36-42EB-AFDF-8859C348E37C}"/>
                </a:ext>
              </a:extLst>
            </p:cNvPr>
            <p:cNvSpPr/>
            <p:nvPr/>
          </p:nvSpPr>
          <p:spPr>
            <a:xfrm>
              <a:off x="4204425" y="4802575"/>
              <a:ext cx="23850" cy="24100"/>
            </a:xfrm>
            <a:custGeom>
              <a:avLst/>
              <a:gdLst/>
              <a:ahLst/>
              <a:cxnLst/>
              <a:rect l="l" t="t" r="r" b="b"/>
              <a:pathLst>
                <a:path w="954" h="964" extrusionOk="0">
                  <a:moveTo>
                    <a:pt x="0" y="0"/>
                  </a:moveTo>
                  <a:lnTo>
                    <a:pt x="349" y="667"/>
                  </a:lnTo>
                  <a:lnTo>
                    <a:pt x="349" y="964"/>
                  </a:lnTo>
                  <a:lnTo>
                    <a:pt x="605" y="964"/>
                  </a:lnTo>
                  <a:lnTo>
                    <a:pt x="605" y="656"/>
                  </a:lnTo>
                  <a:lnTo>
                    <a:pt x="953" y="0"/>
                  </a:lnTo>
                  <a:lnTo>
                    <a:pt x="707" y="0"/>
                  </a:lnTo>
                  <a:lnTo>
                    <a:pt x="482" y="410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4018;p80">
              <a:extLst>
                <a:ext uri="{FF2B5EF4-FFF2-40B4-BE49-F238E27FC236}">
                  <a16:creationId xmlns:a16="http://schemas.microsoft.com/office/drawing/2014/main" id="{103E56B2-38DC-48F3-9AA0-0B379D455836}"/>
                </a:ext>
              </a:extLst>
            </p:cNvPr>
            <p:cNvSpPr/>
            <p:nvPr/>
          </p:nvSpPr>
          <p:spPr>
            <a:xfrm>
              <a:off x="3937425" y="4728250"/>
              <a:ext cx="43975" cy="31925"/>
            </a:xfrm>
            <a:custGeom>
              <a:avLst/>
              <a:gdLst/>
              <a:ahLst/>
              <a:cxnLst/>
              <a:rect l="l" t="t" r="r" b="b"/>
              <a:pathLst>
                <a:path w="1759" h="1277" extrusionOk="0">
                  <a:moveTo>
                    <a:pt x="232" y="0"/>
                  </a:moveTo>
                  <a:cubicBezTo>
                    <a:pt x="85" y="0"/>
                    <a:pt x="0" y="178"/>
                    <a:pt x="90" y="298"/>
                  </a:cubicBezTo>
                  <a:lnTo>
                    <a:pt x="716" y="1200"/>
                  </a:lnTo>
                  <a:cubicBezTo>
                    <a:pt x="757" y="1251"/>
                    <a:pt x="818" y="1277"/>
                    <a:pt x="878" y="1277"/>
                  </a:cubicBezTo>
                  <a:cubicBezTo>
                    <a:pt x="939" y="1277"/>
                    <a:pt x="998" y="1251"/>
                    <a:pt x="1033" y="1200"/>
                  </a:cubicBezTo>
                  <a:lnTo>
                    <a:pt x="1669" y="298"/>
                  </a:lnTo>
                  <a:cubicBezTo>
                    <a:pt x="1759" y="178"/>
                    <a:pt x="1674" y="0"/>
                    <a:pt x="1518" y="0"/>
                  </a:cubicBezTo>
                  <a:cubicBezTo>
                    <a:pt x="1514" y="0"/>
                    <a:pt x="1509" y="0"/>
                    <a:pt x="1505" y="0"/>
                  </a:cubicBezTo>
                  <a:lnTo>
                    <a:pt x="244" y="0"/>
                  </a:lnTo>
                  <a:cubicBezTo>
                    <a:pt x="240" y="0"/>
                    <a:pt x="236" y="0"/>
                    <a:pt x="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4019;p80">
              <a:extLst>
                <a:ext uri="{FF2B5EF4-FFF2-40B4-BE49-F238E27FC236}">
                  <a16:creationId xmlns:a16="http://schemas.microsoft.com/office/drawing/2014/main" id="{5DE84221-B581-4D40-8BAE-CB0AC957AB0F}"/>
                </a:ext>
              </a:extLst>
            </p:cNvPr>
            <p:cNvSpPr/>
            <p:nvPr/>
          </p:nvSpPr>
          <p:spPr>
            <a:xfrm>
              <a:off x="4172900" y="4728175"/>
              <a:ext cx="43850" cy="32125"/>
            </a:xfrm>
            <a:custGeom>
              <a:avLst/>
              <a:gdLst/>
              <a:ahLst/>
              <a:cxnLst/>
              <a:rect l="l" t="t" r="r" b="b"/>
              <a:pathLst>
                <a:path w="1754" h="1285" extrusionOk="0">
                  <a:moveTo>
                    <a:pt x="877" y="1"/>
                  </a:moveTo>
                  <a:cubicBezTo>
                    <a:pt x="818" y="1"/>
                    <a:pt x="759" y="29"/>
                    <a:pt x="718" y="85"/>
                  </a:cubicBezTo>
                  <a:lnTo>
                    <a:pt x="92" y="977"/>
                  </a:lnTo>
                  <a:cubicBezTo>
                    <a:pt x="0" y="1111"/>
                    <a:pt x="92" y="1285"/>
                    <a:pt x="246" y="1285"/>
                  </a:cubicBezTo>
                  <a:lnTo>
                    <a:pt x="1507" y="1285"/>
                  </a:lnTo>
                  <a:cubicBezTo>
                    <a:pt x="1661" y="1285"/>
                    <a:pt x="1753" y="1111"/>
                    <a:pt x="1661" y="977"/>
                  </a:cubicBezTo>
                  <a:lnTo>
                    <a:pt x="1036" y="85"/>
                  </a:lnTo>
                  <a:cubicBezTo>
                    <a:pt x="995" y="29"/>
                    <a:pt x="936" y="1"/>
                    <a:pt x="8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4020;p80">
              <a:extLst>
                <a:ext uri="{FF2B5EF4-FFF2-40B4-BE49-F238E27FC236}">
                  <a16:creationId xmlns:a16="http://schemas.microsoft.com/office/drawing/2014/main" id="{4F77BFBF-7CBB-41AD-9001-E35E47615E3D}"/>
                </a:ext>
              </a:extLst>
            </p:cNvPr>
            <p:cNvSpPr/>
            <p:nvPr/>
          </p:nvSpPr>
          <p:spPr>
            <a:xfrm>
              <a:off x="3221300" y="4478375"/>
              <a:ext cx="322425" cy="320650"/>
            </a:xfrm>
            <a:custGeom>
              <a:avLst/>
              <a:gdLst/>
              <a:ahLst/>
              <a:cxnLst/>
              <a:rect l="l" t="t" r="r" b="b"/>
              <a:pathLst>
                <a:path w="12897" h="12826" extrusionOk="0">
                  <a:moveTo>
                    <a:pt x="6434" y="0"/>
                  </a:moveTo>
                  <a:cubicBezTo>
                    <a:pt x="6415" y="0"/>
                    <a:pt x="6396" y="0"/>
                    <a:pt x="6377" y="0"/>
                  </a:cubicBezTo>
                  <a:cubicBezTo>
                    <a:pt x="2840" y="41"/>
                    <a:pt x="0" y="2932"/>
                    <a:pt x="31" y="6479"/>
                  </a:cubicBezTo>
                  <a:cubicBezTo>
                    <a:pt x="72" y="9991"/>
                    <a:pt x="2932" y="12825"/>
                    <a:pt x="6435" y="12825"/>
                  </a:cubicBezTo>
                  <a:cubicBezTo>
                    <a:pt x="6460" y="12825"/>
                    <a:pt x="6485" y="12825"/>
                    <a:pt x="6510" y="12825"/>
                  </a:cubicBezTo>
                  <a:cubicBezTo>
                    <a:pt x="10047" y="12794"/>
                    <a:pt x="12897" y="9893"/>
                    <a:pt x="12856" y="6346"/>
                  </a:cubicBezTo>
                  <a:cubicBezTo>
                    <a:pt x="12825" y="2828"/>
                    <a:pt x="9955" y="0"/>
                    <a:pt x="64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4021;p80">
              <a:extLst>
                <a:ext uri="{FF2B5EF4-FFF2-40B4-BE49-F238E27FC236}">
                  <a16:creationId xmlns:a16="http://schemas.microsoft.com/office/drawing/2014/main" id="{E0C8C130-C4BB-4034-8611-B637F9A8B93B}"/>
                </a:ext>
              </a:extLst>
            </p:cNvPr>
            <p:cNvSpPr/>
            <p:nvPr/>
          </p:nvSpPr>
          <p:spPr>
            <a:xfrm>
              <a:off x="3180300" y="4442400"/>
              <a:ext cx="422125" cy="392525"/>
            </a:xfrm>
            <a:custGeom>
              <a:avLst/>
              <a:gdLst/>
              <a:ahLst/>
              <a:cxnLst/>
              <a:rect l="l" t="t" r="r" b="b"/>
              <a:pathLst>
                <a:path w="16885" h="15701" extrusionOk="0">
                  <a:moveTo>
                    <a:pt x="8114" y="1789"/>
                  </a:moveTo>
                  <a:cubicBezTo>
                    <a:pt x="8275" y="1789"/>
                    <a:pt x="8438" y="1795"/>
                    <a:pt x="8601" y="1808"/>
                  </a:cubicBezTo>
                  <a:cubicBezTo>
                    <a:pt x="11041" y="2013"/>
                    <a:pt x="13112" y="3674"/>
                    <a:pt x="13860" y="6001"/>
                  </a:cubicBezTo>
                  <a:cubicBezTo>
                    <a:pt x="14598" y="8339"/>
                    <a:pt x="13870" y="10891"/>
                    <a:pt x="11994" y="12470"/>
                  </a:cubicBezTo>
                  <a:cubicBezTo>
                    <a:pt x="10858" y="13428"/>
                    <a:pt x="9472" y="13897"/>
                    <a:pt x="8093" y="13897"/>
                  </a:cubicBezTo>
                  <a:cubicBezTo>
                    <a:pt x="6374" y="13897"/>
                    <a:pt x="4665" y="13169"/>
                    <a:pt x="3465" y="11752"/>
                  </a:cubicBezTo>
                  <a:cubicBezTo>
                    <a:pt x="1886" y="9876"/>
                    <a:pt x="1589" y="7242"/>
                    <a:pt x="2717" y="5068"/>
                  </a:cubicBezTo>
                  <a:cubicBezTo>
                    <a:pt x="3759" y="3040"/>
                    <a:pt x="5855" y="1789"/>
                    <a:pt x="8114" y="1789"/>
                  </a:cubicBezTo>
                  <a:close/>
                  <a:moveTo>
                    <a:pt x="8091" y="1"/>
                  </a:moveTo>
                  <a:cubicBezTo>
                    <a:pt x="7293" y="1"/>
                    <a:pt x="6487" y="122"/>
                    <a:pt x="5700" y="373"/>
                  </a:cubicBezTo>
                  <a:cubicBezTo>
                    <a:pt x="2676" y="1337"/>
                    <a:pt x="533" y="4033"/>
                    <a:pt x="267" y="7190"/>
                  </a:cubicBezTo>
                  <a:cubicBezTo>
                    <a:pt x="0" y="10358"/>
                    <a:pt x="1671" y="13372"/>
                    <a:pt x="4490" y="14828"/>
                  </a:cubicBezTo>
                  <a:cubicBezTo>
                    <a:pt x="5625" y="15414"/>
                    <a:pt x="6858" y="15701"/>
                    <a:pt x="8084" y="15701"/>
                  </a:cubicBezTo>
                  <a:cubicBezTo>
                    <a:pt x="9905" y="15701"/>
                    <a:pt x="11711" y="15068"/>
                    <a:pt x="13163" y="13844"/>
                  </a:cubicBezTo>
                  <a:cubicBezTo>
                    <a:pt x="16474" y="11045"/>
                    <a:pt x="16884" y="6093"/>
                    <a:pt x="14086" y="2782"/>
                  </a:cubicBezTo>
                  <a:cubicBezTo>
                    <a:pt x="12569" y="985"/>
                    <a:pt x="10362" y="1"/>
                    <a:pt x="80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4022;p80">
              <a:extLst>
                <a:ext uri="{FF2B5EF4-FFF2-40B4-BE49-F238E27FC236}">
                  <a16:creationId xmlns:a16="http://schemas.microsoft.com/office/drawing/2014/main" id="{2278CFCB-4110-4CEF-9F7C-F71C94FD5DE9}"/>
                </a:ext>
              </a:extLst>
            </p:cNvPr>
            <p:cNvSpPr/>
            <p:nvPr/>
          </p:nvSpPr>
          <p:spPr>
            <a:xfrm>
              <a:off x="3203100" y="4475075"/>
              <a:ext cx="313975" cy="220400"/>
            </a:xfrm>
            <a:custGeom>
              <a:avLst/>
              <a:gdLst/>
              <a:ahLst/>
              <a:cxnLst/>
              <a:rect l="l" t="t" r="r" b="b"/>
              <a:pathLst>
                <a:path w="12559" h="8816" extrusionOk="0">
                  <a:moveTo>
                    <a:pt x="6948" y="1"/>
                  </a:moveTo>
                  <a:cubicBezTo>
                    <a:pt x="6106" y="1"/>
                    <a:pt x="5249" y="178"/>
                    <a:pt x="4429" y="553"/>
                  </a:cubicBezTo>
                  <a:cubicBezTo>
                    <a:pt x="1302" y="1988"/>
                    <a:pt x="0" y="5750"/>
                    <a:pt x="1569" y="8815"/>
                  </a:cubicBezTo>
                  <a:cubicBezTo>
                    <a:pt x="585" y="6386"/>
                    <a:pt x="1272" y="3608"/>
                    <a:pt x="3271" y="1916"/>
                  </a:cubicBezTo>
                  <a:cubicBezTo>
                    <a:pt x="4420" y="945"/>
                    <a:pt x="5801" y="485"/>
                    <a:pt x="7167" y="485"/>
                  </a:cubicBezTo>
                  <a:cubicBezTo>
                    <a:pt x="9336" y="485"/>
                    <a:pt x="11464" y="1646"/>
                    <a:pt x="12559" y="3772"/>
                  </a:cubicBezTo>
                  <a:cubicBezTo>
                    <a:pt x="11597" y="1416"/>
                    <a:pt x="9331" y="1"/>
                    <a:pt x="6948" y="1"/>
                  </a:cubicBezTo>
                  <a:close/>
                </a:path>
              </a:pathLst>
            </a:custGeom>
            <a:solidFill>
              <a:srgbClr val="4995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4023;p80">
              <a:extLst>
                <a:ext uri="{FF2B5EF4-FFF2-40B4-BE49-F238E27FC236}">
                  <a16:creationId xmlns:a16="http://schemas.microsoft.com/office/drawing/2014/main" id="{826E7CDC-45B6-46B7-BAA6-F4DE0D02DD9C}"/>
                </a:ext>
              </a:extLst>
            </p:cNvPr>
            <p:cNvSpPr/>
            <p:nvPr/>
          </p:nvSpPr>
          <p:spPr>
            <a:xfrm>
              <a:off x="3201550" y="4550900"/>
              <a:ext cx="407275" cy="285400"/>
            </a:xfrm>
            <a:custGeom>
              <a:avLst/>
              <a:gdLst/>
              <a:ahLst/>
              <a:cxnLst/>
              <a:rect l="l" t="t" r="r" b="b"/>
              <a:pathLst>
                <a:path w="16291" h="11416" extrusionOk="0">
                  <a:moveTo>
                    <a:pt x="14261" y="0"/>
                  </a:moveTo>
                  <a:lnTo>
                    <a:pt x="14261" y="0"/>
                  </a:lnTo>
                  <a:cubicBezTo>
                    <a:pt x="15850" y="3896"/>
                    <a:pt x="14087" y="8345"/>
                    <a:pt x="10263" y="10098"/>
                  </a:cubicBezTo>
                  <a:cubicBezTo>
                    <a:pt x="9203" y="10583"/>
                    <a:pt x="8091" y="10813"/>
                    <a:pt x="6996" y="10813"/>
                  </a:cubicBezTo>
                  <a:cubicBezTo>
                    <a:pt x="4130" y="10813"/>
                    <a:pt x="1381" y="9236"/>
                    <a:pt x="1" y="6520"/>
                  </a:cubicBezTo>
                  <a:lnTo>
                    <a:pt x="1" y="6520"/>
                  </a:lnTo>
                  <a:cubicBezTo>
                    <a:pt x="1244" y="9581"/>
                    <a:pt x="4183" y="11416"/>
                    <a:pt x="7271" y="11416"/>
                  </a:cubicBezTo>
                  <a:cubicBezTo>
                    <a:pt x="8361" y="11416"/>
                    <a:pt x="9470" y="11187"/>
                    <a:pt x="10529" y="10703"/>
                  </a:cubicBezTo>
                  <a:cubicBezTo>
                    <a:pt x="14599" y="8837"/>
                    <a:pt x="16291" y="3978"/>
                    <a:pt x="14261" y="0"/>
                  </a:cubicBezTo>
                  <a:close/>
                </a:path>
              </a:pathLst>
            </a:custGeom>
            <a:solidFill>
              <a:srgbClr val="4995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24;p80">
              <a:extLst>
                <a:ext uri="{FF2B5EF4-FFF2-40B4-BE49-F238E27FC236}">
                  <a16:creationId xmlns:a16="http://schemas.microsoft.com/office/drawing/2014/main" id="{66A0C842-DA93-45E3-9021-BD07E5A81F9C}"/>
                </a:ext>
              </a:extLst>
            </p:cNvPr>
            <p:cNvSpPr/>
            <p:nvPr/>
          </p:nvSpPr>
          <p:spPr>
            <a:xfrm>
              <a:off x="3117750" y="4722600"/>
              <a:ext cx="156100" cy="147150"/>
            </a:xfrm>
            <a:custGeom>
              <a:avLst/>
              <a:gdLst/>
              <a:ahLst/>
              <a:cxnLst/>
              <a:rect l="l" t="t" r="r" b="b"/>
              <a:pathLst>
                <a:path w="6244" h="5886" extrusionOk="0">
                  <a:moveTo>
                    <a:pt x="4450" y="1"/>
                  </a:moveTo>
                  <a:lnTo>
                    <a:pt x="1" y="3763"/>
                  </a:lnTo>
                  <a:lnTo>
                    <a:pt x="1805" y="5885"/>
                  </a:lnTo>
                  <a:lnTo>
                    <a:pt x="6244" y="2133"/>
                  </a:lnTo>
                  <a:lnTo>
                    <a:pt x="445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25;p80">
              <a:extLst>
                <a:ext uri="{FF2B5EF4-FFF2-40B4-BE49-F238E27FC236}">
                  <a16:creationId xmlns:a16="http://schemas.microsoft.com/office/drawing/2014/main" id="{879C0CE2-302C-4AE8-BDDD-E79DD8009EEF}"/>
                </a:ext>
              </a:extLst>
            </p:cNvPr>
            <p:cNvSpPr/>
            <p:nvPr/>
          </p:nvSpPr>
          <p:spPr>
            <a:xfrm>
              <a:off x="3154400" y="4782525"/>
              <a:ext cx="108175" cy="87225"/>
            </a:xfrm>
            <a:custGeom>
              <a:avLst/>
              <a:gdLst/>
              <a:ahLst/>
              <a:cxnLst/>
              <a:rect l="l" t="t" r="r" b="b"/>
              <a:pathLst>
                <a:path w="4327" h="3489" extrusionOk="0">
                  <a:moveTo>
                    <a:pt x="3959" y="0"/>
                  </a:moveTo>
                  <a:cubicBezTo>
                    <a:pt x="3822" y="0"/>
                    <a:pt x="3684" y="46"/>
                    <a:pt x="3568" y="136"/>
                  </a:cubicBezTo>
                  <a:lnTo>
                    <a:pt x="1" y="3088"/>
                  </a:lnTo>
                  <a:lnTo>
                    <a:pt x="349" y="3488"/>
                  </a:lnTo>
                  <a:lnTo>
                    <a:pt x="4327" y="126"/>
                  </a:lnTo>
                  <a:cubicBezTo>
                    <a:pt x="4217" y="41"/>
                    <a:pt x="4089" y="0"/>
                    <a:pt x="3959" y="0"/>
                  </a:cubicBezTo>
                  <a:close/>
                </a:path>
              </a:pathLst>
            </a:custGeom>
            <a:solidFill>
              <a:srgbClr val="4995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6;p80">
              <a:extLst>
                <a:ext uri="{FF2B5EF4-FFF2-40B4-BE49-F238E27FC236}">
                  <a16:creationId xmlns:a16="http://schemas.microsoft.com/office/drawing/2014/main" id="{8648669D-5E87-4B59-ADC9-29E2BB93438E}"/>
                </a:ext>
              </a:extLst>
            </p:cNvPr>
            <p:cNvSpPr/>
            <p:nvPr/>
          </p:nvSpPr>
          <p:spPr>
            <a:xfrm>
              <a:off x="2844050" y="4799725"/>
              <a:ext cx="335250" cy="304575"/>
            </a:xfrm>
            <a:custGeom>
              <a:avLst/>
              <a:gdLst/>
              <a:ahLst/>
              <a:cxnLst/>
              <a:rect l="l" t="t" r="r" b="b"/>
              <a:pathLst>
                <a:path w="13410" h="12183" extrusionOk="0">
                  <a:moveTo>
                    <a:pt x="10692" y="1"/>
                  </a:moveTo>
                  <a:cubicBezTo>
                    <a:pt x="10633" y="1"/>
                    <a:pt x="10575" y="22"/>
                    <a:pt x="10528" y="63"/>
                  </a:cubicBezTo>
                  <a:lnTo>
                    <a:pt x="113" y="8859"/>
                  </a:lnTo>
                  <a:cubicBezTo>
                    <a:pt x="10" y="8951"/>
                    <a:pt x="0" y="9105"/>
                    <a:pt x="82" y="9218"/>
                  </a:cubicBezTo>
                  <a:lnTo>
                    <a:pt x="2522" y="12098"/>
                  </a:lnTo>
                  <a:cubicBezTo>
                    <a:pt x="2572" y="12154"/>
                    <a:pt x="2639" y="12182"/>
                    <a:pt x="2707" y="12182"/>
                  </a:cubicBezTo>
                  <a:cubicBezTo>
                    <a:pt x="2765" y="12182"/>
                    <a:pt x="2823" y="12161"/>
                    <a:pt x="2871" y="12119"/>
                  </a:cubicBezTo>
                  <a:lnTo>
                    <a:pt x="13286" y="3323"/>
                  </a:lnTo>
                  <a:cubicBezTo>
                    <a:pt x="13389" y="3231"/>
                    <a:pt x="13409" y="3077"/>
                    <a:pt x="13317" y="2975"/>
                  </a:cubicBezTo>
                  <a:lnTo>
                    <a:pt x="10887" y="94"/>
                  </a:lnTo>
                  <a:cubicBezTo>
                    <a:pt x="10836" y="32"/>
                    <a:pt x="10764" y="1"/>
                    <a:pt x="106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27;p80">
              <a:extLst>
                <a:ext uri="{FF2B5EF4-FFF2-40B4-BE49-F238E27FC236}">
                  <a16:creationId xmlns:a16="http://schemas.microsoft.com/office/drawing/2014/main" id="{F656F83C-C959-4CD3-AA56-1CE37ED2D45E}"/>
                </a:ext>
              </a:extLst>
            </p:cNvPr>
            <p:cNvSpPr/>
            <p:nvPr/>
          </p:nvSpPr>
          <p:spPr>
            <a:xfrm>
              <a:off x="2992175" y="4834875"/>
              <a:ext cx="105625" cy="89200"/>
            </a:xfrm>
            <a:custGeom>
              <a:avLst/>
              <a:gdLst/>
              <a:ahLst/>
              <a:cxnLst/>
              <a:rect l="l" t="t" r="r" b="b"/>
              <a:pathLst>
                <a:path w="4225" h="3568" fill="none" extrusionOk="0">
                  <a:moveTo>
                    <a:pt x="4224" y="0"/>
                  </a:moveTo>
                  <a:lnTo>
                    <a:pt x="1" y="3568"/>
                  </a:lnTo>
                </a:path>
              </a:pathLst>
            </a:custGeom>
            <a:noFill/>
            <a:ln w="4875" cap="rnd" cmpd="sng">
              <a:solidFill>
                <a:srgbClr val="FFFFFF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28;p80">
              <a:extLst>
                <a:ext uri="{FF2B5EF4-FFF2-40B4-BE49-F238E27FC236}">
                  <a16:creationId xmlns:a16="http://schemas.microsoft.com/office/drawing/2014/main" id="{B78B86EE-264A-4E2A-BA93-0D7A0E71FA29}"/>
                </a:ext>
              </a:extLst>
            </p:cNvPr>
            <p:cNvSpPr/>
            <p:nvPr/>
          </p:nvSpPr>
          <p:spPr>
            <a:xfrm>
              <a:off x="2939375" y="4921500"/>
              <a:ext cx="169425" cy="143275"/>
            </a:xfrm>
            <a:custGeom>
              <a:avLst/>
              <a:gdLst/>
              <a:ahLst/>
              <a:cxnLst/>
              <a:rect l="l" t="t" r="r" b="b"/>
              <a:pathLst>
                <a:path w="6777" h="5731" fill="none" extrusionOk="0">
                  <a:moveTo>
                    <a:pt x="6777" y="0"/>
                  </a:moveTo>
                  <a:lnTo>
                    <a:pt x="1" y="5731"/>
                  </a:lnTo>
                </a:path>
              </a:pathLst>
            </a:custGeom>
            <a:noFill/>
            <a:ln w="4875" cap="rnd" cmpd="sng">
              <a:solidFill>
                <a:schemeClr val="accent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29;p80">
              <a:extLst>
                <a:ext uri="{FF2B5EF4-FFF2-40B4-BE49-F238E27FC236}">
                  <a16:creationId xmlns:a16="http://schemas.microsoft.com/office/drawing/2014/main" id="{EC406ED7-A2AE-4825-AF28-7312B06D9F6A}"/>
                </a:ext>
              </a:extLst>
            </p:cNvPr>
            <p:cNvSpPr/>
            <p:nvPr/>
          </p:nvSpPr>
          <p:spPr>
            <a:xfrm>
              <a:off x="3445025" y="4672625"/>
              <a:ext cx="37450" cy="32025"/>
            </a:xfrm>
            <a:custGeom>
              <a:avLst/>
              <a:gdLst/>
              <a:ahLst/>
              <a:cxnLst/>
              <a:rect l="l" t="t" r="r" b="b"/>
              <a:pathLst>
                <a:path w="1498" h="1281" extrusionOk="0">
                  <a:moveTo>
                    <a:pt x="852" y="1"/>
                  </a:moveTo>
                  <a:cubicBezTo>
                    <a:pt x="278" y="1"/>
                    <a:pt x="1" y="688"/>
                    <a:pt x="401" y="1088"/>
                  </a:cubicBezTo>
                  <a:cubicBezTo>
                    <a:pt x="531" y="1221"/>
                    <a:pt x="692" y="1281"/>
                    <a:pt x="851" y="1281"/>
                  </a:cubicBezTo>
                  <a:cubicBezTo>
                    <a:pt x="1180" y="1281"/>
                    <a:pt x="1498" y="1024"/>
                    <a:pt x="1498" y="636"/>
                  </a:cubicBezTo>
                  <a:cubicBezTo>
                    <a:pt x="1498" y="278"/>
                    <a:pt x="1211" y="1"/>
                    <a:pt x="8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30;p80">
              <a:extLst>
                <a:ext uri="{FF2B5EF4-FFF2-40B4-BE49-F238E27FC236}">
                  <a16:creationId xmlns:a16="http://schemas.microsoft.com/office/drawing/2014/main" id="{2FC83F54-193B-4AC3-8772-579EE4E4BB36}"/>
                </a:ext>
              </a:extLst>
            </p:cNvPr>
            <p:cNvSpPr/>
            <p:nvPr/>
          </p:nvSpPr>
          <p:spPr>
            <a:xfrm>
              <a:off x="4311800" y="4548650"/>
              <a:ext cx="307300" cy="280025"/>
            </a:xfrm>
            <a:custGeom>
              <a:avLst/>
              <a:gdLst/>
              <a:ahLst/>
              <a:cxnLst/>
              <a:rect l="l" t="t" r="r" b="b"/>
              <a:pathLst>
                <a:path w="12292" h="11201" extrusionOk="0">
                  <a:moveTo>
                    <a:pt x="6142" y="1"/>
                  </a:moveTo>
                  <a:cubicBezTo>
                    <a:pt x="4708" y="1"/>
                    <a:pt x="3276" y="547"/>
                    <a:pt x="2184" y="1638"/>
                  </a:cubicBezTo>
                  <a:cubicBezTo>
                    <a:pt x="0" y="3822"/>
                    <a:pt x="0" y="7369"/>
                    <a:pt x="2184" y="9563"/>
                  </a:cubicBezTo>
                  <a:cubicBezTo>
                    <a:pt x="3276" y="10655"/>
                    <a:pt x="4708" y="11200"/>
                    <a:pt x="6142" y="11200"/>
                  </a:cubicBezTo>
                  <a:cubicBezTo>
                    <a:pt x="7576" y="11200"/>
                    <a:pt x="9011" y="10655"/>
                    <a:pt x="10108" y="9563"/>
                  </a:cubicBezTo>
                  <a:cubicBezTo>
                    <a:pt x="12292" y="7369"/>
                    <a:pt x="12292" y="3822"/>
                    <a:pt x="10108" y="1638"/>
                  </a:cubicBezTo>
                  <a:cubicBezTo>
                    <a:pt x="9011" y="547"/>
                    <a:pt x="7576" y="1"/>
                    <a:pt x="6142" y="1"/>
                  </a:cubicBezTo>
                  <a:close/>
                </a:path>
              </a:pathLst>
            </a:custGeom>
            <a:solidFill>
              <a:srgbClr val="FFFFFF"/>
            </a:solidFill>
            <a:ln w="7425" cap="flat" cmpd="sng">
              <a:solidFill>
                <a:schemeClr val="accent3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31;p80">
              <a:extLst>
                <a:ext uri="{FF2B5EF4-FFF2-40B4-BE49-F238E27FC236}">
                  <a16:creationId xmlns:a16="http://schemas.microsoft.com/office/drawing/2014/main" id="{165BA266-9C01-4F60-A2C4-3159015B866A}"/>
                </a:ext>
              </a:extLst>
            </p:cNvPr>
            <p:cNvSpPr/>
            <p:nvPr/>
          </p:nvSpPr>
          <p:spPr>
            <a:xfrm>
              <a:off x="4397650" y="4648550"/>
              <a:ext cx="27450" cy="112775"/>
            </a:xfrm>
            <a:custGeom>
              <a:avLst/>
              <a:gdLst/>
              <a:ahLst/>
              <a:cxnLst/>
              <a:rect l="l" t="t" r="r" b="b"/>
              <a:pathLst>
                <a:path w="1098" h="4511" extrusionOk="0">
                  <a:moveTo>
                    <a:pt x="1" y="0"/>
                  </a:moveTo>
                  <a:lnTo>
                    <a:pt x="1" y="4511"/>
                  </a:lnTo>
                  <a:lnTo>
                    <a:pt x="1098" y="4511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32;p80">
              <a:extLst>
                <a:ext uri="{FF2B5EF4-FFF2-40B4-BE49-F238E27FC236}">
                  <a16:creationId xmlns:a16="http://schemas.microsoft.com/office/drawing/2014/main" id="{4E707870-06B0-483B-8CB0-C351603DC90A}"/>
                </a:ext>
              </a:extLst>
            </p:cNvPr>
            <p:cNvSpPr/>
            <p:nvPr/>
          </p:nvSpPr>
          <p:spPr>
            <a:xfrm>
              <a:off x="4449925" y="4628800"/>
              <a:ext cx="27450" cy="132525"/>
            </a:xfrm>
            <a:custGeom>
              <a:avLst/>
              <a:gdLst/>
              <a:ahLst/>
              <a:cxnLst/>
              <a:rect l="l" t="t" r="r" b="b"/>
              <a:pathLst>
                <a:path w="1098" h="5301" extrusionOk="0">
                  <a:moveTo>
                    <a:pt x="1" y="1"/>
                  </a:moveTo>
                  <a:lnTo>
                    <a:pt x="1" y="5301"/>
                  </a:lnTo>
                  <a:lnTo>
                    <a:pt x="1098" y="5301"/>
                  </a:lnTo>
                  <a:lnTo>
                    <a:pt x="109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33;p80">
              <a:extLst>
                <a:ext uri="{FF2B5EF4-FFF2-40B4-BE49-F238E27FC236}">
                  <a16:creationId xmlns:a16="http://schemas.microsoft.com/office/drawing/2014/main" id="{832DD629-6FBB-4BE1-ACA7-3E39AAD29B6A}"/>
                </a:ext>
              </a:extLst>
            </p:cNvPr>
            <p:cNvSpPr/>
            <p:nvPr/>
          </p:nvSpPr>
          <p:spPr>
            <a:xfrm>
              <a:off x="4502225" y="4601900"/>
              <a:ext cx="27175" cy="159425"/>
            </a:xfrm>
            <a:custGeom>
              <a:avLst/>
              <a:gdLst/>
              <a:ahLst/>
              <a:cxnLst/>
              <a:rect l="l" t="t" r="r" b="b"/>
              <a:pathLst>
                <a:path w="1087" h="6377" extrusionOk="0">
                  <a:moveTo>
                    <a:pt x="0" y="0"/>
                  </a:moveTo>
                  <a:lnTo>
                    <a:pt x="0" y="6377"/>
                  </a:lnTo>
                  <a:lnTo>
                    <a:pt x="1087" y="6377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034;p80">
              <a:extLst>
                <a:ext uri="{FF2B5EF4-FFF2-40B4-BE49-F238E27FC236}">
                  <a16:creationId xmlns:a16="http://schemas.microsoft.com/office/drawing/2014/main" id="{F88CFA14-A3AF-40ED-9C0E-96218D085587}"/>
                </a:ext>
              </a:extLst>
            </p:cNvPr>
            <p:cNvSpPr/>
            <p:nvPr/>
          </p:nvSpPr>
          <p:spPr>
            <a:xfrm>
              <a:off x="3042150" y="3877900"/>
              <a:ext cx="154050" cy="154300"/>
            </a:xfrm>
            <a:custGeom>
              <a:avLst/>
              <a:gdLst/>
              <a:ahLst/>
              <a:cxnLst/>
              <a:rect l="l" t="t" r="r" b="b"/>
              <a:pathLst>
                <a:path w="6162" h="6172" extrusionOk="0">
                  <a:moveTo>
                    <a:pt x="3086" y="0"/>
                  </a:moveTo>
                  <a:cubicBezTo>
                    <a:pt x="1384" y="0"/>
                    <a:pt x="1" y="1384"/>
                    <a:pt x="1" y="3086"/>
                  </a:cubicBezTo>
                  <a:cubicBezTo>
                    <a:pt x="1" y="4788"/>
                    <a:pt x="1384" y="6172"/>
                    <a:pt x="3086" y="6172"/>
                  </a:cubicBezTo>
                  <a:cubicBezTo>
                    <a:pt x="4788" y="6172"/>
                    <a:pt x="6162" y="4788"/>
                    <a:pt x="6162" y="3086"/>
                  </a:cubicBezTo>
                  <a:cubicBezTo>
                    <a:pt x="6162" y="1384"/>
                    <a:pt x="4788" y="0"/>
                    <a:pt x="3086" y="0"/>
                  </a:cubicBezTo>
                  <a:close/>
                </a:path>
              </a:pathLst>
            </a:custGeom>
            <a:solidFill>
              <a:srgbClr val="FFFFFF"/>
            </a:solidFill>
            <a:ln w="4100" cap="flat" cmpd="sng">
              <a:solidFill>
                <a:srgbClr val="42AFE5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035;p80">
              <a:extLst>
                <a:ext uri="{FF2B5EF4-FFF2-40B4-BE49-F238E27FC236}">
                  <a16:creationId xmlns:a16="http://schemas.microsoft.com/office/drawing/2014/main" id="{997F1207-7092-44A4-BAAC-DE6755E23E65}"/>
                </a:ext>
              </a:extLst>
            </p:cNvPr>
            <p:cNvSpPr/>
            <p:nvPr/>
          </p:nvSpPr>
          <p:spPr>
            <a:xfrm>
              <a:off x="3093400" y="3915575"/>
              <a:ext cx="17725" cy="85625"/>
            </a:xfrm>
            <a:custGeom>
              <a:avLst/>
              <a:gdLst/>
              <a:ahLst/>
              <a:cxnLst/>
              <a:rect l="l" t="t" r="r" b="b"/>
              <a:pathLst>
                <a:path w="709" h="3425" extrusionOk="0">
                  <a:moveTo>
                    <a:pt x="1" y="0"/>
                  </a:moveTo>
                  <a:lnTo>
                    <a:pt x="1" y="3424"/>
                  </a:lnTo>
                  <a:lnTo>
                    <a:pt x="708" y="342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358A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036;p80">
              <a:extLst>
                <a:ext uri="{FF2B5EF4-FFF2-40B4-BE49-F238E27FC236}">
                  <a16:creationId xmlns:a16="http://schemas.microsoft.com/office/drawing/2014/main" id="{C6836A08-7A53-4866-90FD-CD2026C08BA1}"/>
                </a:ext>
              </a:extLst>
            </p:cNvPr>
            <p:cNvSpPr/>
            <p:nvPr/>
          </p:nvSpPr>
          <p:spPr>
            <a:xfrm>
              <a:off x="3127250" y="3915575"/>
              <a:ext cx="17700" cy="85625"/>
            </a:xfrm>
            <a:custGeom>
              <a:avLst/>
              <a:gdLst/>
              <a:ahLst/>
              <a:cxnLst/>
              <a:rect l="l" t="t" r="r" b="b"/>
              <a:pathLst>
                <a:path w="708" h="3425" extrusionOk="0">
                  <a:moveTo>
                    <a:pt x="0" y="0"/>
                  </a:moveTo>
                  <a:lnTo>
                    <a:pt x="0" y="3424"/>
                  </a:lnTo>
                  <a:lnTo>
                    <a:pt x="707" y="342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66B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037;p80">
              <a:extLst>
                <a:ext uri="{FF2B5EF4-FFF2-40B4-BE49-F238E27FC236}">
                  <a16:creationId xmlns:a16="http://schemas.microsoft.com/office/drawing/2014/main" id="{E799FE08-7DF6-45F9-BA12-67429DD22267}"/>
                </a:ext>
              </a:extLst>
            </p:cNvPr>
            <p:cNvSpPr/>
            <p:nvPr/>
          </p:nvSpPr>
          <p:spPr>
            <a:xfrm>
              <a:off x="3102375" y="3903000"/>
              <a:ext cx="25" cy="105625"/>
            </a:xfrm>
            <a:custGeom>
              <a:avLst/>
              <a:gdLst/>
              <a:ahLst/>
              <a:cxnLst/>
              <a:rect l="l" t="t" r="r" b="b"/>
              <a:pathLst>
                <a:path w="1" h="4225" fill="none" extrusionOk="0">
                  <a:moveTo>
                    <a:pt x="1" y="1"/>
                  </a:moveTo>
                  <a:lnTo>
                    <a:pt x="1" y="4224"/>
                  </a:lnTo>
                </a:path>
              </a:pathLst>
            </a:custGeom>
            <a:noFill/>
            <a:ln w="2825" cap="flat" cmpd="sng">
              <a:solidFill>
                <a:srgbClr val="358AD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038;p80">
              <a:extLst>
                <a:ext uri="{FF2B5EF4-FFF2-40B4-BE49-F238E27FC236}">
                  <a16:creationId xmlns:a16="http://schemas.microsoft.com/office/drawing/2014/main" id="{753071E8-1DEC-4B5A-9016-A1021085C38C}"/>
                </a:ext>
              </a:extLst>
            </p:cNvPr>
            <p:cNvSpPr/>
            <p:nvPr/>
          </p:nvSpPr>
          <p:spPr>
            <a:xfrm>
              <a:off x="3135950" y="3903000"/>
              <a:ext cx="25" cy="105625"/>
            </a:xfrm>
            <a:custGeom>
              <a:avLst/>
              <a:gdLst/>
              <a:ahLst/>
              <a:cxnLst/>
              <a:rect l="l" t="t" r="r" b="b"/>
              <a:pathLst>
                <a:path w="1" h="4225" fill="none" extrusionOk="0">
                  <a:moveTo>
                    <a:pt x="1" y="1"/>
                  </a:moveTo>
                  <a:lnTo>
                    <a:pt x="1" y="4224"/>
                  </a:lnTo>
                </a:path>
              </a:pathLst>
            </a:custGeom>
            <a:noFill/>
            <a:ln w="2825" cap="flat" cmpd="sng">
              <a:solidFill>
                <a:srgbClr val="66BAFF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039;p80">
              <a:extLst>
                <a:ext uri="{FF2B5EF4-FFF2-40B4-BE49-F238E27FC236}">
                  <a16:creationId xmlns:a16="http://schemas.microsoft.com/office/drawing/2014/main" id="{018B1923-49B5-4121-B31A-4F7874A25363}"/>
                </a:ext>
              </a:extLst>
            </p:cNvPr>
            <p:cNvSpPr/>
            <p:nvPr/>
          </p:nvSpPr>
          <p:spPr>
            <a:xfrm>
              <a:off x="4476600" y="4334850"/>
              <a:ext cx="214275" cy="195250"/>
            </a:xfrm>
            <a:custGeom>
              <a:avLst/>
              <a:gdLst/>
              <a:ahLst/>
              <a:cxnLst/>
              <a:rect l="l" t="t" r="r" b="b"/>
              <a:pathLst>
                <a:path w="8571" h="7810" extrusionOk="0">
                  <a:moveTo>
                    <a:pt x="4285" y="0"/>
                  </a:moveTo>
                  <a:cubicBezTo>
                    <a:pt x="3286" y="0"/>
                    <a:pt x="2286" y="380"/>
                    <a:pt x="1528" y="1138"/>
                  </a:cubicBezTo>
                  <a:cubicBezTo>
                    <a:pt x="0" y="2666"/>
                    <a:pt x="0" y="5136"/>
                    <a:pt x="1528" y="6664"/>
                  </a:cubicBezTo>
                  <a:cubicBezTo>
                    <a:pt x="2286" y="7428"/>
                    <a:pt x="3286" y="7810"/>
                    <a:pt x="4285" y="7810"/>
                  </a:cubicBezTo>
                  <a:cubicBezTo>
                    <a:pt x="5285" y="7810"/>
                    <a:pt x="6284" y="7428"/>
                    <a:pt x="7043" y="6664"/>
                  </a:cubicBezTo>
                  <a:cubicBezTo>
                    <a:pt x="8570" y="5136"/>
                    <a:pt x="8570" y="2666"/>
                    <a:pt x="7043" y="1138"/>
                  </a:cubicBezTo>
                  <a:cubicBezTo>
                    <a:pt x="6284" y="380"/>
                    <a:pt x="5285" y="0"/>
                    <a:pt x="4285" y="0"/>
                  </a:cubicBezTo>
                  <a:close/>
                </a:path>
              </a:pathLst>
            </a:custGeom>
            <a:solidFill>
              <a:srgbClr val="FFFFFF"/>
            </a:solidFill>
            <a:ln w="7425" cap="flat" cmpd="sng">
              <a:solidFill>
                <a:schemeClr val="accent3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040;p80">
              <a:extLst>
                <a:ext uri="{FF2B5EF4-FFF2-40B4-BE49-F238E27FC236}">
                  <a16:creationId xmlns:a16="http://schemas.microsoft.com/office/drawing/2014/main" id="{E39D5FD5-3B9F-4B8B-B305-23A9C2465135}"/>
                </a:ext>
              </a:extLst>
            </p:cNvPr>
            <p:cNvSpPr/>
            <p:nvPr/>
          </p:nvSpPr>
          <p:spPr>
            <a:xfrm>
              <a:off x="4552700" y="4364075"/>
              <a:ext cx="62050" cy="136625"/>
            </a:xfrm>
            <a:custGeom>
              <a:avLst/>
              <a:gdLst/>
              <a:ahLst/>
              <a:cxnLst/>
              <a:rect l="l" t="t" r="r" b="b"/>
              <a:pathLst>
                <a:path w="2482" h="5465" extrusionOk="0">
                  <a:moveTo>
                    <a:pt x="1057" y="0"/>
                  </a:moveTo>
                  <a:lnTo>
                    <a:pt x="1057" y="677"/>
                  </a:lnTo>
                  <a:cubicBezTo>
                    <a:pt x="452" y="769"/>
                    <a:pt x="52" y="1189"/>
                    <a:pt x="52" y="1743"/>
                  </a:cubicBezTo>
                  <a:cubicBezTo>
                    <a:pt x="52" y="2327"/>
                    <a:pt x="472" y="2635"/>
                    <a:pt x="1149" y="2901"/>
                  </a:cubicBezTo>
                  <a:cubicBezTo>
                    <a:pt x="1651" y="3096"/>
                    <a:pt x="1908" y="3311"/>
                    <a:pt x="1908" y="3691"/>
                  </a:cubicBezTo>
                  <a:cubicBezTo>
                    <a:pt x="1908" y="4070"/>
                    <a:pt x="1590" y="4337"/>
                    <a:pt x="1118" y="4337"/>
                  </a:cubicBezTo>
                  <a:cubicBezTo>
                    <a:pt x="770" y="4337"/>
                    <a:pt x="442" y="4234"/>
                    <a:pt x="155" y="4049"/>
                  </a:cubicBezTo>
                  <a:lnTo>
                    <a:pt x="1" y="4501"/>
                  </a:lnTo>
                  <a:cubicBezTo>
                    <a:pt x="298" y="4685"/>
                    <a:pt x="657" y="4788"/>
                    <a:pt x="1016" y="4788"/>
                  </a:cubicBezTo>
                  <a:lnTo>
                    <a:pt x="1016" y="5464"/>
                  </a:lnTo>
                  <a:lnTo>
                    <a:pt x="1426" y="5454"/>
                  </a:lnTo>
                  <a:lnTo>
                    <a:pt x="1426" y="4767"/>
                  </a:lnTo>
                  <a:cubicBezTo>
                    <a:pt x="2113" y="4654"/>
                    <a:pt x="2482" y="4162"/>
                    <a:pt x="2482" y="3629"/>
                  </a:cubicBezTo>
                  <a:cubicBezTo>
                    <a:pt x="2482" y="3045"/>
                    <a:pt x="2133" y="2696"/>
                    <a:pt x="1457" y="2419"/>
                  </a:cubicBezTo>
                  <a:cubicBezTo>
                    <a:pt x="872" y="2173"/>
                    <a:pt x="626" y="2009"/>
                    <a:pt x="626" y="1661"/>
                  </a:cubicBezTo>
                  <a:cubicBezTo>
                    <a:pt x="626" y="1394"/>
                    <a:pt x="821" y="1087"/>
                    <a:pt x="1334" y="1087"/>
                  </a:cubicBezTo>
                  <a:cubicBezTo>
                    <a:pt x="1631" y="1087"/>
                    <a:pt x="1918" y="1159"/>
                    <a:pt x="2174" y="1312"/>
                  </a:cubicBezTo>
                  <a:lnTo>
                    <a:pt x="2338" y="872"/>
                  </a:lnTo>
                  <a:cubicBezTo>
                    <a:pt x="2072" y="718"/>
                    <a:pt x="1774" y="646"/>
                    <a:pt x="1477" y="646"/>
                  </a:cubicBezTo>
                  <a:lnTo>
                    <a:pt x="14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041;p80">
              <a:extLst>
                <a:ext uri="{FF2B5EF4-FFF2-40B4-BE49-F238E27FC236}">
                  <a16:creationId xmlns:a16="http://schemas.microsoft.com/office/drawing/2014/main" id="{AE0C17EB-A330-4E1E-B1B8-1E5034EBF900}"/>
                </a:ext>
              </a:extLst>
            </p:cNvPr>
            <p:cNvSpPr/>
            <p:nvPr/>
          </p:nvSpPr>
          <p:spPr>
            <a:xfrm>
              <a:off x="2864550" y="4147825"/>
              <a:ext cx="243500" cy="226450"/>
            </a:xfrm>
            <a:custGeom>
              <a:avLst/>
              <a:gdLst/>
              <a:ahLst/>
              <a:cxnLst/>
              <a:rect l="l" t="t" r="r" b="b"/>
              <a:pathLst>
                <a:path w="9740" h="9058" extrusionOk="0">
                  <a:moveTo>
                    <a:pt x="4866" y="0"/>
                  </a:moveTo>
                  <a:cubicBezTo>
                    <a:pt x="2683" y="0"/>
                    <a:pt x="760" y="1577"/>
                    <a:pt x="400" y="3801"/>
                  </a:cubicBezTo>
                  <a:cubicBezTo>
                    <a:pt x="0" y="6272"/>
                    <a:pt x="1671" y="8599"/>
                    <a:pt x="4142" y="8999"/>
                  </a:cubicBezTo>
                  <a:cubicBezTo>
                    <a:pt x="4388" y="9039"/>
                    <a:pt x="4632" y="9058"/>
                    <a:pt x="4874" y="9058"/>
                  </a:cubicBezTo>
                  <a:cubicBezTo>
                    <a:pt x="7057" y="9058"/>
                    <a:pt x="8979" y="7481"/>
                    <a:pt x="9339" y="5257"/>
                  </a:cubicBezTo>
                  <a:cubicBezTo>
                    <a:pt x="9739" y="2786"/>
                    <a:pt x="8058" y="459"/>
                    <a:pt x="5598" y="59"/>
                  </a:cubicBezTo>
                  <a:cubicBezTo>
                    <a:pt x="5352" y="20"/>
                    <a:pt x="5107" y="0"/>
                    <a:pt x="4866" y="0"/>
                  </a:cubicBezTo>
                  <a:close/>
                </a:path>
              </a:pathLst>
            </a:custGeom>
            <a:solidFill>
              <a:srgbClr val="FFFFFF"/>
            </a:solidFill>
            <a:ln w="7425" cap="flat" cmpd="sng">
              <a:solidFill>
                <a:schemeClr val="lt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042;p80">
              <a:extLst>
                <a:ext uri="{FF2B5EF4-FFF2-40B4-BE49-F238E27FC236}">
                  <a16:creationId xmlns:a16="http://schemas.microsoft.com/office/drawing/2014/main" id="{FF5A52C8-163B-48F2-A5D6-EC4F3B463C83}"/>
                </a:ext>
              </a:extLst>
            </p:cNvPr>
            <p:cNvSpPr/>
            <p:nvPr/>
          </p:nvSpPr>
          <p:spPr>
            <a:xfrm>
              <a:off x="2909150" y="4222600"/>
              <a:ext cx="138150" cy="86125"/>
            </a:xfrm>
            <a:custGeom>
              <a:avLst/>
              <a:gdLst/>
              <a:ahLst/>
              <a:cxnLst/>
              <a:rect l="l" t="t" r="r" b="b"/>
              <a:pathLst>
                <a:path w="5526" h="3445" fill="none" extrusionOk="0">
                  <a:moveTo>
                    <a:pt x="0" y="3445"/>
                  </a:moveTo>
                  <a:lnTo>
                    <a:pt x="974" y="1876"/>
                  </a:lnTo>
                  <a:lnTo>
                    <a:pt x="1979" y="2799"/>
                  </a:lnTo>
                  <a:lnTo>
                    <a:pt x="3178" y="964"/>
                  </a:lnTo>
                  <a:lnTo>
                    <a:pt x="4121" y="1876"/>
                  </a:lnTo>
                  <a:lnTo>
                    <a:pt x="5526" y="0"/>
                  </a:lnTo>
                </a:path>
              </a:pathLst>
            </a:custGeom>
            <a:solidFill>
              <a:schemeClr val="lt2"/>
            </a:solidFill>
            <a:ln w="4350" cap="rnd" cmpd="sng">
              <a:solidFill>
                <a:schemeClr val="lt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043;p80">
              <a:extLst>
                <a:ext uri="{FF2B5EF4-FFF2-40B4-BE49-F238E27FC236}">
                  <a16:creationId xmlns:a16="http://schemas.microsoft.com/office/drawing/2014/main" id="{7FA04B26-FECA-424D-BFA3-6F33557F8595}"/>
                </a:ext>
              </a:extLst>
            </p:cNvPr>
            <p:cNvSpPr/>
            <p:nvPr/>
          </p:nvSpPr>
          <p:spPr>
            <a:xfrm>
              <a:off x="2922200" y="4260525"/>
              <a:ext cx="22575" cy="22575"/>
            </a:xfrm>
            <a:custGeom>
              <a:avLst/>
              <a:gdLst/>
              <a:ahLst/>
              <a:cxnLst/>
              <a:rect l="l" t="t" r="r" b="b"/>
              <a:pathLst>
                <a:path w="903" h="903" extrusionOk="0">
                  <a:moveTo>
                    <a:pt x="452" y="1"/>
                  </a:moveTo>
                  <a:cubicBezTo>
                    <a:pt x="206" y="1"/>
                    <a:pt x="1" y="206"/>
                    <a:pt x="1" y="452"/>
                  </a:cubicBezTo>
                  <a:cubicBezTo>
                    <a:pt x="1" y="708"/>
                    <a:pt x="206" y="903"/>
                    <a:pt x="452" y="903"/>
                  </a:cubicBezTo>
                  <a:cubicBezTo>
                    <a:pt x="708" y="903"/>
                    <a:pt x="903" y="708"/>
                    <a:pt x="903" y="452"/>
                  </a:cubicBezTo>
                  <a:cubicBezTo>
                    <a:pt x="903" y="206"/>
                    <a:pt x="708" y="1"/>
                    <a:pt x="45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044;p80">
              <a:extLst>
                <a:ext uri="{FF2B5EF4-FFF2-40B4-BE49-F238E27FC236}">
                  <a16:creationId xmlns:a16="http://schemas.microsoft.com/office/drawing/2014/main" id="{E3651678-1ECE-4E07-8493-AD9D43E3B0B7}"/>
                </a:ext>
              </a:extLst>
            </p:cNvPr>
            <p:cNvSpPr/>
            <p:nvPr/>
          </p:nvSpPr>
          <p:spPr>
            <a:xfrm>
              <a:off x="2943475" y="4281275"/>
              <a:ext cx="26425" cy="22750"/>
            </a:xfrm>
            <a:custGeom>
              <a:avLst/>
              <a:gdLst/>
              <a:ahLst/>
              <a:cxnLst/>
              <a:rect l="l" t="t" r="r" b="b"/>
              <a:pathLst>
                <a:path w="1057" h="910" extrusionOk="0">
                  <a:moveTo>
                    <a:pt x="606" y="1"/>
                  </a:moveTo>
                  <a:cubicBezTo>
                    <a:pt x="206" y="1"/>
                    <a:pt x="1" y="493"/>
                    <a:pt x="288" y="780"/>
                  </a:cubicBezTo>
                  <a:cubicBezTo>
                    <a:pt x="380" y="869"/>
                    <a:pt x="493" y="909"/>
                    <a:pt x="603" y="909"/>
                  </a:cubicBezTo>
                  <a:cubicBezTo>
                    <a:pt x="835" y="909"/>
                    <a:pt x="1057" y="730"/>
                    <a:pt x="1057" y="452"/>
                  </a:cubicBezTo>
                  <a:cubicBezTo>
                    <a:pt x="1057" y="206"/>
                    <a:pt x="852" y="1"/>
                    <a:pt x="60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045;p80">
              <a:extLst>
                <a:ext uri="{FF2B5EF4-FFF2-40B4-BE49-F238E27FC236}">
                  <a16:creationId xmlns:a16="http://schemas.microsoft.com/office/drawing/2014/main" id="{123BE8F3-D440-4DD9-8C27-07080B3AA2D6}"/>
                </a:ext>
              </a:extLst>
            </p:cNvPr>
            <p:cNvSpPr/>
            <p:nvPr/>
          </p:nvSpPr>
          <p:spPr>
            <a:xfrm>
              <a:off x="2978075" y="4234125"/>
              <a:ext cx="22575" cy="22575"/>
            </a:xfrm>
            <a:custGeom>
              <a:avLst/>
              <a:gdLst/>
              <a:ahLst/>
              <a:cxnLst/>
              <a:rect l="l" t="t" r="r" b="b"/>
              <a:pathLst>
                <a:path w="903" h="903" extrusionOk="0">
                  <a:moveTo>
                    <a:pt x="452" y="1"/>
                  </a:moveTo>
                  <a:cubicBezTo>
                    <a:pt x="206" y="1"/>
                    <a:pt x="1" y="206"/>
                    <a:pt x="1" y="452"/>
                  </a:cubicBezTo>
                  <a:cubicBezTo>
                    <a:pt x="1" y="698"/>
                    <a:pt x="206" y="903"/>
                    <a:pt x="452" y="903"/>
                  </a:cubicBezTo>
                  <a:cubicBezTo>
                    <a:pt x="698" y="903"/>
                    <a:pt x="903" y="698"/>
                    <a:pt x="903" y="452"/>
                  </a:cubicBezTo>
                  <a:cubicBezTo>
                    <a:pt x="903" y="206"/>
                    <a:pt x="698" y="1"/>
                    <a:pt x="45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046;p80">
              <a:extLst>
                <a:ext uri="{FF2B5EF4-FFF2-40B4-BE49-F238E27FC236}">
                  <a16:creationId xmlns:a16="http://schemas.microsoft.com/office/drawing/2014/main" id="{A8EC8BB2-50B2-477C-BCB1-EEAB64FF9EF7}"/>
                </a:ext>
              </a:extLst>
            </p:cNvPr>
            <p:cNvSpPr/>
            <p:nvPr/>
          </p:nvSpPr>
          <p:spPr>
            <a:xfrm>
              <a:off x="3000625" y="4258725"/>
              <a:ext cx="22575" cy="22575"/>
            </a:xfrm>
            <a:custGeom>
              <a:avLst/>
              <a:gdLst/>
              <a:ahLst/>
              <a:cxnLst/>
              <a:rect l="l" t="t" r="r" b="b"/>
              <a:pathLst>
                <a:path w="903" h="903" extrusionOk="0">
                  <a:moveTo>
                    <a:pt x="452" y="1"/>
                  </a:moveTo>
                  <a:cubicBezTo>
                    <a:pt x="206" y="1"/>
                    <a:pt x="1" y="206"/>
                    <a:pt x="1" y="452"/>
                  </a:cubicBezTo>
                  <a:cubicBezTo>
                    <a:pt x="1" y="698"/>
                    <a:pt x="206" y="903"/>
                    <a:pt x="452" y="903"/>
                  </a:cubicBezTo>
                  <a:cubicBezTo>
                    <a:pt x="708" y="903"/>
                    <a:pt x="903" y="698"/>
                    <a:pt x="903" y="452"/>
                  </a:cubicBezTo>
                  <a:cubicBezTo>
                    <a:pt x="903" y="206"/>
                    <a:pt x="708" y="1"/>
                    <a:pt x="45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047;p80">
              <a:extLst>
                <a:ext uri="{FF2B5EF4-FFF2-40B4-BE49-F238E27FC236}">
                  <a16:creationId xmlns:a16="http://schemas.microsoft.com/office/drawing/2014/main" id="{6349F64A-A9D2-40A0-A6F8-BFDB5E041E22}"/>
                </a:ext>
              </a:extLst>
            </p:cNvPr>
            <p:cNvSpPr/>
            <p:nvPr/>
          </p:nvSpPr>
          <p:spPr>
            <a:xfrm>
              <a:off x="3031650" y="4210300"/>
              <a:ext cx="27950" cy="28475"/>
            </a:xfrm>
            <a:custGeom>
              <a:avLst/>
              <a:gdLst/>
              <a:ahLst/>
              <a:cxnLst/>
              <a:rect l="l" t="t" r="r" b="b"/>
              <a:pathLst>
                <a:path w="1118" h="1139" extrusionOk="0">
                  <a:moveTo>
                    <a:pt x="1118" y="0"/>
                  </a:moveTo>
                  <a:lnTo>
                    <a:pt x="0" y="308"/>
                  </a:lnTo>
                  <a:lnTo>
                    <a:pt x="913" y="1138"/>
                  </a:lnTo>
                  <a:lnTo>
                    <a:pt x="111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048;p80">
              <a:extLst>
                <a:ext uri="{FF2B5EF4-FFF2-40B4-BE49-F238E27FC236}">
                  <a16:creationId xmlns:a16="http://schemas.microsoft.com/office/drawing/2014/main" id="{D49A187B-C034-497D-A38D-EBFA2062A2A1}"/>
                </a:ext>
              </a:extLst>
            </p:cNvPr>
            <p:cNvSpPr/>
            <p:nvPr/>
          </p:nvSpPr>
          <p:spPr>
            <a:xfrm>
              <a:off x="4039875" y="3915300"/>
              <a:ext cx="591275" cy="375750"/>
            </a:xfrm>
            <a:custGeom>
              <a:avLst/>
              <a:gdLst/>
              <a:ahLst/>
              <a:cxnLst/>
              <a:rect l="l" t="t" r="r" b="b"/>
              <a:pathLst>
                <a:path w="23651" h="15030" extrusionOk="0">
                  <a:moveTo>
                    <a:pt x="687" y="1"/>
                  </a:moveTo>
                  <a:cubicBezTo>
                    <a:pt x="308" y="1"/>
                    <a:pt x="1" y="308"/>
                    <a:pt x="1" y="688"/>
                  </a:cubicBezTo>
                  <a:lnTo>
                    <a:pt x="1" y="14343"/>
                  </a:lnTo>
                  <a:cubicBezTo>
                    <a:pt x="1" y="14722"/>
                    <a:pt x="308" y="15029"/>
                    <a:pt x="687" y="15029"/>
                  </a:cubicBezTo>
                  <a:lnTo>
                    <a:pt x="22964" y="15029"/>
                  </a:lnTo>
                  <a:cubicBezTo>
                    <a:pt x="23343" y="15029"/>
                    <a:pt x="23651" y="14722"/>
                    <a:pt x="23651" y="14343"/>
                  </a:cubicBezTo>
                  <a:lnTo>
                    <a:pt x="23651" y="688"/>
                  </a:lnTo>
                  <a:cubicBezTo>
                    <a:pt x="23651" y="308"/>
                    <a:pt x="23343" y="1"/>
                    <a:pt x="229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049;p80">
              <a:extLst>
                <a:ext uri="{FF2B5EF4-FFF2-40B4-BE49-F238E27FC236}">
                  <a16:creationId xmlns:a16="http://schemas.microsoft.com/office/drawing/2014/main" id="{AC88A57D-8A0B-4274-A65E-1E80CA5ABEE8}"/>
                </a:ext>
              </a:extLst>
            </p:cNvPr>
            <p:cNvSpPr/>
            <p:nvPr/>
          </p:nvSpPr>
          <p:spPr>
            <a:xfrm>
              <a:off x="4063200" y="3935300"/>
              <a:ext cx="544625" cy="335750"/>
            </a:xfrm>
            <a:custGeom>
              <a:avLst/>
              <a:gdLst/>
              <a:ahLst/>
              <a:cxnLst/>
              <a:rect l="l" t="t" r="r" b="b"/>
              <a:pathLst>
                <a:path w="21785" h="13430" fill="none" extrusionOk="0">
                  <a:moveTo>
                    <a:pt x="0" y="0"/>
                  </a:moveTo>
                  <a:lnTo>
                    <a:pt x="21785" y="0"/>
                  </a:lnTo>
                  <a:lnTo>
                    <a:pt x="21785" y="13430"/>
                  </a:lnTo>
                  <a:lnTo>
                    <a:pt x="0" y="13430"/>
                  </a:lnTo>
                  <a:close/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050;p80">
              <a:extLst>
                <a:ext uri="{FF2B5EF4-FFF2-40B4-BE49-F238E27FC236}">
                  <a16:creationId xmlns:a16="http://schemas.microsoft.com/office/drawing/2014/main" id="{0D312C03-F189-48EA-9E3E-2C33C6D9E4ED}"/>
                </a:ext>
              </a:extLst>
            </p:cNvPr>
            <p:cNvSpPr/>
            <p:nvPr/>
          </p:nvSpPr>
          <p:spPr>
            <a:xfrm>
              <a:off x="4063200" y="3935300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051;p80">
              <a:extLst>
                <a:ext uri="{FF2B5EF4-FFF2-40B4-BE49-F238E27FC236}">
                  <a16:creationId xmlns:a16="http://schemas.microsoft.com/office/drawing/2014/main" id="{F7122549-3EC2-490D-8320-58612FDBEB3D}"/>
                </a:ext>
              </a:extLst>
            </p:cNvPr>
            <p:cNvSpPr/>
            <p:nvPr/>
          </p:nvSpPr>
          <p:spPr>
            <a:xfrm>
              <a:off x="4063200" y="395502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052;p80">
              <a:extLst>
                <a:ext uri="{FF2B5EF4-FFF2-40B4-BE49-F238E27FC236}">
                  <a16:creationId xmlns:a16="http://schemas.microsoft.com/office/drawing/2014/main" id="{D918A760-C09D-4190-9028-FCFF40194688}"/>
                </a:ext>
              </a:extLst>
            </p:cNvPr>
            <p:cNvSpPr/>
            <p:nvPr/>
          </p:nvSpPr>
          <p:spPr>
            <a:xfrm>
              <a:off x="4063200" y="397477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053;p80">
              <a:extLst>
                <a:ext uri="{FF2B5EF4-FFF2-40B4-BE49-F238E27FC236}">
                  <a16:creationId xmlns:a16="http://schemas.microsoft.com/office/drawing/2014/main" id="{AEE588E2-CF82-4FE5-AA3B-A034889448CC}"/>
                </a:ext>
              </a:extLst>
            </p:cNvPr>
            <p:cNvSpPr/>
            <p:nvPr/>
          </p:nvSpPr>
          <p:spPr>
            <a:xfrm>
              <a:off x="4063200" y="3994500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054;p80">
              <a:extLst>
                <a:ext uri="{FF2B5EF4-FFF2-40B4-BE49-F238E27FC236}">
                  <a16:creationId xmlns:a16="http://schemas.microsoft.com/office/drawing/2014/main" id="{60A5437E-A136-4449-A967-DAF5F90AA8A4}"/>
                </a:ext>
              </a:extLst>
            </p:cNvPr>
            <p:cNvSpPr/>
            <p:nvPr/>
          </p:nvSpPr>
          <p:spPr>
            <a:xfrm>
              <a:off x="4063200" y="401422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055;p80">
              <a:extLst>
                <a:ext uri="{FF2B5EF4-FFF2-40B4-BE49-F238E27FC236}">
                  <a16:creationId xmlns:a16="http://schemas.microsoft.com/office/drawing/2014/main" id="{0B902009-7D5F-448D-8CDB-46BCF923F430}"/>
                </a:ext>
              </a:extLst>
            </p:cNvPr>
            <p:cNvSpPr/>
            <p:nvPr/>
          </p:nvSpPr>
          <p:spPr>
            <a:xfrm>
              <a:off x="4063200" y="403397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056;p80">
              <a:extLst>
                <a:ext uri="{FF2B5EF4-FFF2-40B4-BE49-F238E27FC236}">
                  <a16:creationId xmlns:a16="http://schemas.microsoft.com/office/drawing/2014/main" id="{C7B70F78-EB07-447E-B763-C581508FE882}"/>
                </a:ext>
              </a:extLst>
            </p:cNvPr>
            <p:cNvSpPr/>
            <p:nvPr/>
          </p:nvSpPr>
          <p:spPr>
            <a:xfrm>
              <a:off x="4063200" y="4053700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057;p80">
              <a:extLst>
                <a:ext uri="{FF2B5EF4-FFF2-40B4-BE49-F238E27FC236}">
                  <a16:creationId xmlns:a16="http://schemas.microsoft.com/office/drawing/2014/main" id="{05084EB7-2996-4247-9D3F-C5A262ED6819}"/>
                </a:ext>
              </a:extLst>
            </p:cNvPr>
            <p:cNvSpPr/>
            <p:nvPr/>
          </p:nvSpPr>
          <p:spPr>
            <a:xfrm>
              <a:off x="4063200" y="407317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058;p80">
              <a:extLst>
                <a:ext uri="{FF2B5EF4-FFF2-40B4-BE49-F238E27FC236}">
                  <a16:creationId xmlns:a16="http://schemas.microsoft.com/office/drawing/2014/main" id="{8C965854-7C54-4BE2-B930-229BBD6484E2}"/>
                </a:ext>
              </a:extLst>
            </p:cNvPr>
            <p:cNvSpPr/>
            <p:nvPr/>
          </p:nvSpPr>
          <p:spPr>
            <a:xfrm>
              <a:off x="4063200" y="409292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059;p80">
              <a:extLst>
                <a:ext uri="{FF2B5EF4-FFF2-40B4-BE49-F238E27FC236}">
                  <a16:creationId xmlns:a16="http://schemas.microsoft.com/office/drawing/2014/main" id="{AD58A298-7E19-4455-8A63-512FF46CE03A}"/>
                </a:ext>
              </a:extLst>
            </p:cNvPr>
            <p:cNvSpPr/>
            <p:nvPr/>
          </p:nvSpPr>
          <p:spPr>
            <a:xfrm>
              <a:off x="4063200" y="4112650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060;p80">
              <a:extLst>
                <a:ext uri="{FF2B5EF4-FFF2-40B4-BE49-F238E27FC236}">
                  <a16:creationId xmlns:a16="http://schemas.microsoft.com/office/drawing/2014/main" id="{504B4191-58D0-477B-A4DC-1B12794D4E61}"/>
                </a:ext>
              </a:extLst>
            </p:cNvPr>
            <p:cNvSpPr/>
            <p:nvPr/>
          </p:nvSpPr>
          <p:spPr>
            <a:xfrm>
              <a:off x="4063200" y="413237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061;p80">
              <a:extLst>
                <a:ext uri="{FF2B5EF4-FFF2-40B4-BE49-F238E27FC236}">
                  <a16:creationId xmlns:a16="http://schemas.microsoft.com/office/drawing/2014/main" id="{BAFFAF37-78D0-4386-978D-B3B000009047}"/>
                </a:ext>
              </a:extLst>
            </p:cNvPr>
            <p:cNvSpPr/>
            <p:nvPr/>
          </p:nvSpPr>
          <p:spPr>
            <a:xfrm>
              <a:off x="4063200" y="415212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062;p80">
              <a:extLst>
                <a:ext uri="{FF2B5EF4-FFF2-40B4-BE49-F238E27FC236}">
                  <a16:creationId xmlns:a16="http://schemas.microsoft.com/office/drawing/2014/main" id="{30C0E093-76C2-4168-B42F-BCBC72740239}"/>
                </a:ext>
              </a:extLst>
            </p:cNvPr>
            <p:cNvSpPr/>
            <p:nvPr/>
          </p:nvSpPr>
          <p:spPr>
            <a:xfrm>
              <a:off x="4063200" y="4171850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063;p80">
              <a:extLst>
                <a:ext uri="{FF2B5EF4-FFF2-40B4-BE49-F238E27FC236}">
                  <a16:creationId xmlns:a16="http://schemas.microsoft.com/office/drawing/2014/main" id="{0A7B2075-1A90-47E0-9BA4-B28E7C963BDC}"/>
                </a:ext>
              </a:extLst>
            </p:cNvPr>
            <p:cNvSpPr/>
            <p:nvPr/>
          </p:nvSpPr>
          <p:spPr>
            <a:xfrm>
              <a:off x="4063200" y="419157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064;p80">
              <a:extLst>
                <a:ext uri="{FF2B5EF4-FFF2-40B4-BE49-F238E27FC236}">
                  <a16:creationId xmlns:a16="http://schemas.microsoft.com/office/drawing/2014/main" id="{830EEB94-4C72-4735-9DA2-54A6B85A302A}"/>
                </a:ext>
              </a:extLst>
            </p:cNvPr>
            <p:cNvSpPr/>
            <p:nvPr/>
          </p:nvSpPr>
          <p:spPr>
            <a:xfrm>
              <a:off x="4063200" y="421132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065;p80">
              <a:extLst>
                <a:ext uri="{FF2B5EF4-FFF2-40B4-BE49-F238E27FC236}">
                  <a16:creationId xmlns:a16="http://schemas.microsoft.com/office/drawing/2014/main" id="{1F27D03E-22B4-4D63-99E1-C8B80C953CFE}"/>
                </a:ext>
              </a:extLst>
            </p:cNvPr>
            <p:cNvSpPr/>
            <p:nvPr/>
          </p:nvSpPr>
          <p:spPr>
            <a:xfrm>
              <a:off x="4063200" y="4231050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066;p80">
              <a:extLst>
                <a:ext uri="{FF2B5EF4-FFF2-40B4-BE49-F238E27FC236}">
                  <a16:creationId xmlns:a16="http://schemas.microsoft.com/office/drawing/2014/main" id="{601532AB-7740-4A97-B63D-CFFCFB7D4AB9}"/>
                </a:ext>
              </a:extLst>
            </p:cNvPr>
            <p:cNvSpPr/>
            <p:nvPr/>
          </p:nvSpPr>
          <p:spPr>
            <a:xfrm>
              <a:off x="4063200" y="425052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1"/>
                  </a:moveTo>
                  <a:lnTo>
                    <a:pt x="21785" y="1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067;p80">
              <a:extLst>
                <a:ext uri="{FF2B5EF4-FFF2-40B4-BE49-F238E27FC236}">
                  <a16:creationId xmlns:a16="http://schemas.microsoft.com/office/drawing/2014/main" id="{81E2AFED-A0AA-4B32-AFC2-73CB983145D2}"/>
                </a:ext>
              </a:extLst>
            </p:cNvPr>
            <p:cNvSpPr/>
            <p:nvPr/>
          </p:nvSpPr>
          <p:spPr>
            <a:xfrm>
              <a:off x="4063200" y="4270275"/>
              <a:ext cx="544625" cy="25"/>
            </a:xfrm>
            <a:custGeom>
              <a:avLst/>
              <a:gdLst/>
              <a:ahLst/>
              <a:cxnLst/>
              <a:rect l="l" t="t" r="r" b="b"/>
              <a:pathLst>
                <a:path w="21785" h="1" fill="none" extrusionOk="0">
                  <a:moveTo>
                    <a:pt x="0" y="0"/>
                  </a:moveTo>
                  <a:lnTo>
                    <a:pt x="21785" y="0"/>
                  </a:lnTo>
                </a:path>
              </a:pathLst>
            </a:custGeom>
            <a:noFill/>
            <a:ln w="775" cap="flat" cmpd="sng">
              <a:solidFill>
                <a:srgbClr val="80CFE8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068;p80">
              <a:extLst>
                <a:ext uri="{FF2B5EF4-FFF2-40B4-BE49-F238E27FC236}">
                  <a16:creationId xmlns:a16="http://schemas.microsoft.com/office/drawing/2014/main" id="{D282C7BF-E8F6-4A75-B8E6-5B291EE05D92}"/>
                </a:ext>
              </a:extLst>
            </p:cNvPr>
            <p:cNvSpPr/>
            <p:nvPr/>
          </p:nvSpPr>
          <p:spPr>
            <a:xfrm>
              <a:off x="4082675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069;p80">
              <a:extLst>
                <a:ext uri="{FF2B5EF4-FFF2-40B4-BE49-F238E27FC236}">
                  <a16:creationId xmlns:a16="http://schemas.microsoft.com/office/drawing/2014/main" id="{BFD6D943-6A9E-4993-A4C6-59B330E46CF5}"/>
                </a:ext>
              </a:extLst>
            </p:cNvPr>
            <p:cNvSpPr/>
            <p:nvPr/>
          </p:nvSpPr>
          <p:spPr>
            <a:xfrm>
              <a:off x="4115475" y="3984500"/>
              <a:ext cx="17725" cy="271700"/>
            </a:xfrm>
            <a:custGeom>
              <a:avLst/>
              <a:gdLst/>
              <a:ahLst/>
              <a:cxnLst/>
              <a:rect l="l" t="t" r="r" b="b"/>
              <a:pathLst>
                <a:path w="70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070;p80">
              <a:extLst>
                <a:ext uri="{FF2B5EF4-FFF2-40B4-BE49-F238E27FC236}">
                  <a16:creationId xmlns:a16="http://schemas.microsoft.com/office/drawing/2014/main" id="{BFA22E3F-41FF-49F5-B6A0-8ACF28673673}"/>
                </a:ext>
              </a:extLst>
            </p:cNvPr>
            <p:cNvSpPr/>
            <p:nvPr/>
          </p:nvSpPr>
          <p:spPr>
            <a:xfrm>
              <a:off x="4148275" y="3984500"/>
              <a:ext cx="17725" cy="271700"/>
            </a:xfrm>
            <a:custGeom>
              <a:avLst/>
              <a:gdLst/>
              <a:ahLst/>
              <a:cxnLst/>
              <a:rect l="l" t="t" r="r" b="b"/>
              <a:pathLst>
                <a:path w="70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071;p80">
              <a:extLst>
                <a:ext uri="{FF2B5EF4-FFF2-40B4-BE49-F238E27FC236}">
                  <a16:creationId xmlns:a16="http://schemas.microsoft.com/office/drawing/2014/main" id="{9961EA97-59B6-42ED-8E6E-0D97DAD9499F}"/>
                </a:ext>
              </a:extLst>
            </p:cNvPr>
            <p:cNvSpPr/>
            <p:nvPr/>
          </p:nvSpPr>
          <p:spPr>
            <a:xfrm>
              <a:off x="4181100" y="3984500"/>
              <a:ext cx="17950" cy="271700"/>
            </a:xfrm>
            <a:custGeom>
              <a:avLst/>
              <a:gdLst/>
              <a:ahLst/>
              <a:cxnLst/>
              <a:rect l="l" t="t" r="r" b="b"/>
              <a:pathLst>
                <a:path w="718" h="10868" extrusionOk="0">
                  <a:moveTo>
                    <a:pt x="0" y="1"/>
                  </a:moveTo>
                  <a:lnTo>
                    <a:pt x="0" y="10867"/>
                  </a:lnTo>
                  <a:lnTo>
                    <a:pt x="718" y="10867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072;p80">
              <a:extLst>
                <a:ext uri="{FF2B5EF4-FFF2-40B4-BE49-F238E27FC236}">
                  <a16:creationId xmlns:a16="http://schemas.microsoft.com/office/drawing/2014/main" id="{59893B35-BFCC-4F05-9C59-F7DBDB4FDF27}"/>
                </a:ext>
              </a:extLst>
            </p:cNvPr>
            <p:cNvSpPr/>
            <p:nvPr/>
          </p:nvSpPr>
          <p:spPr>
            <a:xfrm>
              <a:off x="4213900" y="3984500"/>
              <a:ext cx="17950" cy="271700"/>
            </a:xfrm>
            <a:custGeom>
              <a:avLst/>
              <a:gdLst/>
              <a:ahLst/>
              <a:cxnLst/>
              <a:rect l="l" t="t" r="r" b="b"/>
              <a:pathLst>
                <a:path w="718" h="10868" extrusionOk="0">
                  <a:moveTo>
                    <a:pt x="0" y="1"/>
                  </a:moveTo>
                  <a:lnTo>
                    <a:pt x="0" y="10867"/>
                  </a:lnTo>
                  <a:lnTo>
                    <a:pt x="718" y="10867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073;p80">
              <a:extLst>
                <a:ext uri="{FF2B5EF4-FFF2-40B4-BE49-F238E27FC236}">
                  <a16:creationId xmlns:a16="http://schemas.microsoft.com/office/drawing/2014/main" id="{08BCD5AA-4DC6-4F9B-BBFD-D3FC7BC85486}"/>
                </a:ext>
              </a:extLst>
            </p:cNvPr>
            <p:cNvSpPr/>
            <p:nvPr/>
          </p:nvSpPr>
          <p:spPr>
            <a:xfrm>
              <a:off x="4246950" y="3984500"/>
              <a:ext cx="17725" cy="271700"/>
            </a:xfrm>
            <a:custGeom>
              <a:avLst/>
              <a:gdLst/>
              <a:ahLst/>
              <a:cxnLst/>
              <a:rect l="l" t="t" r="r" b="b"/>
              <a:pathLst>
                <a:path w="70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074;p80">
              <a:extLst>
                <a:ext uri="{FF2B5EF4-FFF2-40B4-BE49-F238E27FC236}">
                  <a16:creationId xmlns:a16="http://schemas.microsoft.com/office/drawing/2014/main" id="{E94AFF68-37EE-402B-992A-9D1920B075C2}"/>
                </a:ext>
              </a:extLst>
            </p:cNvPr>
            <p:cNvSpPr/>
            <p:nvPr/>
          </p:nvSpPr>
          <p:spPr>
            <a:xfrm>
              <a:off x="4279750" y="3984500"/>
              <a:ext cx="17725" cy="271700"/>
            </a:xfrm>
            <a:custGeom>
              <a:avLst/>
              <a:gdLst/>
              <a:ahLst/>
              <a:cxnLst/>
              <a:rect l="l" t="t" r="r" b="b"/>
              <a:pathLst>
                <a:path w="70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075;p80">
              <a:extLst>
                <a:ext uri="{FF2B5EF4-FFF2-40B4-BE49-F238E27FC236}">
                  <a16:creationId xmlns:a16="http://schemas.microsoft.com/office/drawing/2014/main" id="{3B6737C8-B932-45BD-96D4-1EE26E098729}"/>
                </a:ext>
              </a:extLst>
            </p:cNvPr>
            <p:cNvSpPr/>
            <p:nvPr/>
          </p:nvSpPr>
          <p:spPr>
            <a:xfrm>
              <a:off x="4312575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0" y="1"/>
                  </a:moveTo>
                  <a:lnTo>
                    <a:pt x="0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076;p80">
              <a:extLst>
                <a:ext uri="{FF2B5EF4-FFF2-40B4-BE49-F238E27FC236}">
                  <a16:creationId xmlns:a16="http://schemas.microsoft.com/office/drawing/2014/main" id="{C966FF8E-8A7D-4407-B270-EF9421EA3007}"/>
                </a:ext>
              </a:extLst>
            </p:cNvPr>
            <p:cNvSpPr/>
            <p:nvPr/>
          </p:nvSpPr>
          <p:spPr>
            <a:xfrm>
              <a:off x="4345375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0" y="1"/>
                  </a:moveTo>
                  <a:lnTo>
                    <a:pt x="0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077;p80">
              <a:extLst>
                <a:ext uri="{FF2B5EF4-FFF2-40B4-BE49-F238E27FC236}">
                  <a16:creationId xmlns:a16="http://schemas.microsoft.com/office/drawing/2014/main" id="{F41343E2-4760-420D-B3C9-E82AC2CA6025}"/>
                </a:ext>
              </a:extLst>
            </p:cNvPr>
            <p:cNvSpPr/>
            <p:nvPr/>
          </p:nvSpPr>
          <p:spPr>
            <a:xfrm>
              <a:off x="4378175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078;p80">
              <a:extLst>
                <a:ext uri="{FF2B5EF4-FFF2-40B4-BE49-F238E27FC236}">
                  <a16:creationId xmlns:a16="http://schemas.microsoft.com/office/drawing/2014/main" id="{B3107B3C-796A-4BF9-AD95-575890D62281}"/>
                </a:ext>
              </a:extLst>
            </p:cNvPr>
            <p:cNvSpPr/>
            <p:nvPr/>
          </p:nvSpPr>
          <p:spPr>
            <a:xfrm>
              <a:off x="4410975" y="3984500"/>
              <a:ext cx="17975" cy="271700"/>
            </a:xfrm>
            <a:custGeom>
              <a:avLst/>
              <a:gdLst/>
              <a:ahLst/>
              <a:cxnLst/>
              <a:rect l="l" t="t" r="r" b="b"/>
              <a:pathLst>
                <a:path w="71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18" y="10867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079;p80">
              <a:extLst>
                <a:ext uri="{FF2B5EF4-FFF2-40B4-BE49-F238E27FC236}">
                  <a16:creationId xmlns:a16="http://schemas.microsoft.com/office/drawing/2014/main" id="{80F4FEC1-50AC-4BCB-BA29-E66252DC5360}"/>
                </a:ext>
              </a:extLst>
            </p:cNvPr>
            <p:cNvSpPr/>
            <p:nvPr/>
          </p:nvSpPr>
          <p:spPr>
            <a:xfrm>
              <a:off x="4444050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0" y="1"/>
                  </a:moveTo>
                  <a:lnTo>
                    <a:pt x="0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080;p80">
              <a:extLst>
                <a:ext uri="{FF2B5EF4-FFF2-40B4-BE49-F238E27FC236}">
                  <a16:creationId xmlns:a16="http://schemas.microsoft.com/office/drawing/2014/main" id="{5EE961B2-B0A2-4329-BCFD-F82835B58F3F}"/>
                </a:ext>
              </a:extLst>
            </p:cNvPr>
            <p:cNvSpPr/>
            <p:nvPr/>
          </p:nvSpPr>
          <p:spPr>
            <a:xfrm>
              <a:off x="4476850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0" y="1"/>
                  </a:moveTo>
                  <a:lnTo>
                    <a:pt x="0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081;p80">
              <a:extLst>
                <a:ext uri="{FF2B5EF4-FFF2-40B4-BE49-F238E27FC236}">
                  <a16:creationId xmlns:a16="http://schemas.microsoft.com/office/drawing/2014/main" id="{F99B7532-E9C4-4CE3-AFAD-3640D5BCC1CD}"/>
                </a:ext>
              </a:extLst>
            </p:cNvPr>
            <p:cNvSpPr/>
            <p:nvPr/>
          </p:nvSpPr>
          <p:spPr>
            <a:xfrm>
              <a:off x="4509650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082;p80">
              <a:extLst>
                <a:ext uri="{FF2B5EF4-FFF2-40B4-BE49-F238E27FC236}">
                  <a16:creationId xmlns:a16="http://schemas.microsoft.com/office/drawing/2014/main" id="{B44436C5-0A2D-4923-8BCD-88AF4DA00D75}"/>
                </a:ext>
              </a:extLst>
            </p:cNvPr>
            <p:cNvSpPr/>
            <p:nvPr/>
          </p:nvSpPr>
          <p:spPr>
            <a:xfrm>
              <a:off x="4542450" y="3984500"/>
              <a:ext cx="17725" cy="271700"/>
            </a:xfrm>
            <a:custGeom>
              <a:avLst/>
              <a:gdLst/>
              <a:ahLst/>
              <a:cxnLst/>
              <a:rect l="l" t="t" r="r" b="b"/>
              <a:pathLst>
                <a:path w="70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083;p80">
              <a:extLst>
                <a:ext uri="{FF2B5EF4-FFF2-40B4-BE49-F238E27FC236}">
                  <a16:creationId xmlns:a16="http://schemas.microsoft.com/office/drawing/2014/main" id="{2F8B47CD-8A38-44A2-AB51-CD7C5D48CCFF}"/>
                </a:ext>
              </a:extLst>
            </p:cNvPr>
            <p:cNvSpPr/>
            <p:nvPr/>
          </p:nvSpPr>
          <p:spPr>
            <a:xfrm>
              <a:off x="4082675" y="3984500"/>
              <a:ext cx="17700" cy="271700"/>
            </a:xfrm>
            <a:custGeom>
              <a:avLst/>
              <a:gdLst/>
              <a:ahLst/>
              <a:cxnLst/>
              <a:rect l="l" t="t" r="r" b="b"/>
              <a:pathLst>
                <a:path w="708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084;p80">
              <a:extLst>
                <a:ext uri="{FF2B5EF4-FFF2-40B4-BE49-F238E27FC236}">
                  <a16:creationId xmlns:a16="http://schemas.microsoft.com/office/drawing/2014/main" id="{854EF7C2-3C4F-424E-B07B-B1E5A4B100C2}"/>
                </a:ext>
              </a:extLst>
            </p:cNvPr>
            <p:cNvSpPr/>
            <p:nvPr/>
          </p:nvSpPr>
          <p:spPr>
            <a:xfrm>
              <a:off x="4115475" y="4043200"/>
              <a:ext cx="17725" cy="213000"/>
            </a:xfrm>
            <a:custGeom>
              <a:avLst/>
              <a:gdLst/>
              <a:ahLst/>
              <a:cxnLst/>
              <a:rect l="l" t="t" r="r" b="b"/>
              <a:pathLst>
                <a:path w="709" h="8520" extrusionOk="0">
                  <a:moveTo>
                    <a:pt x="1" y="0"/>
                  </a:moveTo>
                  <a:lnTo>
                    <a:pt x="1" y="8519"/>
                  </a:lnTo>
                  <a:lnTo>
                    <a:pt x="708" y="8519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085;p80">
              <a:extLst>
                <a:ext uri="{FF2B5EF4-FFF2-40B4-BE49-F238E27FC236}">
                  <a16:creationId xmlns:a16="http://schemas.microsoft.com/office/drawing/2014/main" id="{6FE789CD-A07E-4DD6-8931-50D533310785}"/>
                </a:ext>
              </a:extLst>
            </p:cNvPr>
            <p:cNvSpPr/>
            <p:nvPr/>
          </p:nvSpPr>
          <p:spPr>
            <a:xfrm>
              <a:off x="4148275" y="4113150"/>
              <a:ext cx="17725" cy="143050"/>
            </a:xfrm>
            <a:custGeom>
              <a:avLst/>
              <a:gdLst/>
              <a:ahLst/>
              <a:cxnLst/>
              <a:rect l="l" t="t" r="r" b="b"/>
              <a:pathLst>
                <a:path w="709" h="5722" extrusionOk="0">
                  <a:moveTo>
                    <a:pt x="1" y="1"/>
                  </a:moveTo>
                  <a:lnTo>
                    <a:pt x="1" y="5721"/>
                  </a:lnTo>
                  <a:lnTo>
                    <a:pt x="708" y="5721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086;p80">
              <a:extLst>
                <a:ext uri="{FF2B5EF4-FFF2-40B4-BE49-F238E27FC236}">
                  <a16:creationId xmlns:a16="http://schemas.microsoft.com/office/drawing/2014/main" id="{A58AAF5E-1665-4E11-BC89-8961A5E59248}"/>
                </a:ext>
              </a:extLst>
            </p:cNvPr>
            <p:cNvSpPr/>
            <p:nvPr/>
          </p:nvSpPr>
          <p:spPr>
            <a:xfrm>
              <a:off x="4181100" y="4088050"/>
              <a:ext cx="17950" cy="168150"/>
            </a:xfrm>
            <a:custGeom>
              <a:avLst/>
              <a:gdLst/>
              <a:ahLst/>
              <a:cxnLst/>
              <a:rect l="l" t="t" r="r" b="b"/>
              <a:pathLst>
                <a:path w="718" h="6726" extrusionOk="0">
                  <a:moveTo>
                    <a:pt x="0" y="0"/>
                  </a:moveTo>
                  <a:lnTo>
                    <a:pt x="0" y="6725"/>
                  </a:lnTo>
                  <a:lnTo>
                    <a:pt x="718" y="67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087;p80">
              <a:extLst>
                <a:ext uri="{FF2B5EF4-FFF2-40B4-BE49-F238E27FC236}">
                  <a16:creationId xmlns:a16="http://schemas.microsoft.com/office/drawing/2014/main" id="{95D020F0-FC97-4B20-BA87-0DA3950EFFAC}"/>
                </a:ext>
              </a:extLst>
            </p:cNvPr>
            <p:cNvSpPr/>
            <p:nvPr/>
          </p:nvSpPr>
          <p:spPr>
            <a:xfrm>
              <a:off x="4213900" y="4030375"/>
              <a:ext cx="17950" cy="225825"/>
            </a:xfrm>
            <a:custGeom>
              <a:avLst/>
              <a:gdLst/>
              <a:ahLst/>
              <a:cxnLst/>
              <a:rect l="l" t="t" r="r" b="b"/>
              <a:pathLst>
                <a:path w="718" h="9033" extrusionOk="0">
                  <a:moveTo>
                    <a:pt x="0" y="1"/>
                  </a:moveTo>
                  <a:lnTo>
                    <a:pt x="0" y="9032"/>
                  </a:lnTo>
                  <a:lnTo>
                    <a:pt x="718" y="9032"/>
                  </a:lnTo>
                  <a:lnTo>
                    <a:pt x="71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088;p80">
              <a:extLst>
                <a:ext uri="{FF2B5EF4-FFF2-40B4-BE49-F238E27FC236}">
                  <a16:creationId xmlns:a16="http://schemas.microsoft.com/office/drawing/2014/main" id="{28F07705-B055-4CCC-899A-9D7F8CA36218}"/>
                </a:ext>
              </a:extLst>
            </p:cNvPr>
            <p:cNvSpPr/>
            <p:nvPr/>
          </p:nvSpPr>
          <p:spPr>
            <a:xfrm>
              <a:off x="4246950" y="3984500"/>
              <a:ext cx="17725" cy="271700"/>
            </a:xfrm>
            <a:custGeom>
              <a:avLst/>
              <a:gdLst/>
              <a:ahLst/>
              <a:cxnLst/>
              <a:rect l="l" t="t" r="r" b="b"/>
              <a:pathLst>
                <a:path w="709" h="10868" extrusionOk="0">
                  <a:moveTo>
                    <a:pt x="1" y="1"/>
                  </a:moveTo>
                  <a:lnTo>
                    <a:pt x="1" y="10867"/>
                  </a:lnTo>
                  <a:lnTo>
                    <a:pt x="708" y="1086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089;p80">
              <a:extLst>
                <a:ext uri="{FF2B5EF4-FFF2-40B4-BE49-F238E27FC236}">
                  <a16:creationId xmlns:a16="http://schemas.microsoft.com/office/drawing/2014/main" id="{8E706118-1D41-42FB-BEC2-3718B6527337}"/>
                </a:ext>
              </a:extLst>
            </p:cNvPr>
            <p:cNvSpPr/>
            <p:nvPr/>
          </p:nvSpPr>
          <p:spPr>
            <a:xfrm>
              <a:off x="4279750" y="4015000"/>
              <a:ext cx="17725" cy="241200"/>
            </a:xfrm>
            <a:custGeom>
              <a:avLst/>
              <a:gdLst/>
              <a:ahLst/>
              <a:cxnLst/>
              <a:rect l="l" t="t" r="r" b="b"/>
              <a:pathLst>
                <a:path w="709" h="9648" extrusionOk="0">
                  <a:moveTo>
                    <a:pt x="1" y="1"/>
                  </a:moveTo>
                  <a:lnTo>
                    <a:pt x="1" y="9647"/>
                  </a:lnTo>
                  <a:lnTo>
                    <a:pt x="708" y="9647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090;p80">
              <a:extLst>
                <a:ext uri="{FF2B5EF4-FFF2-40B4-BE49-F238E27FC236}">
                  <a16:creationId xmlns:a16="http://schemas.microsoft.com/office/drawing/2014/main" id="{7F1AD715-FD74-4A32-A066-1D49277BE804}"/>
                </a:ext>
              </a:extLst>
            </p:cNvPr>
            <p:cNvSpPr/>
            <p:nvPr/>
          </p:nvSpPr>
          <p:spPr>
            <a:xfrm>
              <a:off x="4312575" y="4008350"/>
              <a:ext cx="17700" cy="247850"/>
            </a:xfrm>
            <a:custGeom>
              <a:avLst/>
              <a:gdLst/>
              <a:ahLst/>
              <a:cxnLst/>
              <a:rect l="l" t="t" r="r" b="b"/>
              <a:pathLst>
                <a:path w="708" h="9914" extrusionOk="0">
                  <a:moveTo>
                    <a:pt x="0" y="0"/>
                  </a:moveTo>
                  <a:lnTo>
                    <a:pt x="0" y="9913"/>
                  </a:lnTo>
                  <a:lnTo>
                    <a:pt x="708" y="9913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091;p80">
              <a:extLst>
                <a:ext uri="{FF2B5EF4-FFF2-40B4-BE49-F238E27FC236}">
                  <a16:creationId xmlns:a16="http://schemas.microsoft.com/office/drawing/2014/main" id="{23524836-D99C-4F62-B7DD-AC92B61F66C5}"/>
                </a:ext>
              </a:extLst>
            </p:cNvPr>
            <p:cNvSpPr/>
            <p:nvPr/>
          </p:nvSpPr>
          <p:spPr>
            <a:xfrm>
              <a:off x="4345375" y="4070350"/>
              <a:ext cx="17700" cy="185850"/>
            </a:xfrm>
            <a:custGeom>
              <a:avLst/>
              <a:gdLst/>
              <a:ahLst/>
              <a:cxnLst/>
              <a:rect l="l" t="t" r="r" b="b"/>
              <a:pathLst>
                <a:path w="708" h="7434" extrusionOk="0">
                  <a:moveTo>
                    <a:pt x="0" y="1"/>
                  </a:moveTo>
                  <a:lnTo>
                    <a:pt x="0" y="7433"/>
                  </a:lnTo>
                  <a:lnTo>
                    <a:pt x="708" y="7433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092;p80">
              <a:extLst>
                <a:ext uri="{FF2B5EF4-FFF2-40B4-BE49-F238E27FC236}">
                  <a16:creationId xmlns:a16="http://schemas.microsoft.com/office/drawing/2014/main" id="{0B300F3A-2A63-45C3-ACC0-3BAFEFB9F8A7}"/>
                </a:ext>
              </a:extLst>
            </p:cNvPr>
            <p:cNvSpPr/>
            <p:nvPr/>
          </p:nvSpPr>
          <p:spPr>
            <a:xfrm>
              <a:off x="4378175" y="4124700"/>
              <a:ext cx="17700" cy="131500"/>
            </a:xfrm>
            <a:custGeom>
              <a:avLst/>
              <a:gdLst/>
              <a:ahLst/>
              <a:cxnLst/>
              <a:rect l="l" t="t" r="r" b="b"/>
              <a:pathLst>
                <a:path w="708" h="5260" extrusionOk="0">
                  <a:moveTo>
                    <a:pt x="1" y="0"/>
                  </a:moveTo>
                  <a:lnTo>
                    <a:pt x="1" y="5259"/>
                  </a:lnTo>
                  <a:lnTo>
                    <a:pt x="708" y="5259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093;p80">
              <a:extLst>
                <a:ext uri="{FF2B5EF4-FFF2-40B4-BE49-F238E27FC236}">
                  <a16:creationId xmlns:a16="http://schemas.microsoft.com/office/drawing/2014/main" id="{94C925CC-C700-40EC-B03D-70A0C844F362}"/>
                </a:ext>
              </a:extLst>
            </p:cNvPr>
            <p:cNvSpPr/>
            <p:nvPr/>
          </p:nvSpPr>
          <p:spPr>
            <a:xfrm>
              <a:off x="4410975" y="4116750"/>
              <a:ext cx="17975" cy="139450"/>
            </a:xfrm>
            <a:custGeom>
              <a:avLst/>
              <a:gdLst/>
              <a:ahLst/>
              <a:cxnLst/>
              <a:rect l="l" t="t" r="r" b="b"/>
              <a:pathLst>
                <a:path w="719" h="5578" extrusionOk="0">
                  <a:moveTo>
                    <a:pt x="1" y="0"/>
                  </a:moveTo>
                  <a:lnTo>
                    <a:pt x="1" y="5577"/>
                  </a:lnTo>
                  <a:lnTo>
                    <a:pt x="718" y="5577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094;p80">
              <a:extLst>
                <a:ext uri="{FF2B5EF4-FFF2-40B4-BE49-F238E27FC236}">
                  <a16:creationId xmlns:a16="http://schemas.microsoft.com/office/drawing/2014/main" id="{13C11196-B0AD-4C2E-BF70-E1381B62FE25}"/>
                </a:ext>
              </a:extLst>
            </p:cNvPr>
            <p:cNvSpPr/>
            <p:nvPr/>
          </p:nvSpPr>
          <p:spPr>
            <a:xfrm>
              <a:off x="4444050" y="4124700"/>
              <a:ext cx="17700" cy="131500"/>
            </a:xfrm>
            <a:custGeom>
              <a:avLst/>
              <a:gdLst/>
              <a:ahLst/>
              <a:cxnLst/>
              <a:rect l="l" t="t" r="r" b="b"/>
              <a:pathLst>
                <a:path w="708" h="5260" extrusionOk="0">
                  <a:moveTo>
                    <a:pt x="0" y="0"/>
                  </a:moveTo>
                  <a:lnTo>
                    <a:pt x="0" y="5259"/>
                  </a:lnTo>
                  <a:lnTo>
                    <a:pt x="708" y="5259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095;p80">
              <a:extLst>
                <a:ext uri="{FF2B5EF4-FFF2-40B4-BE49-F238E27FC236}">
                  <a16:creationId xmlns:a16="http://schemas.microsoft.com/office/drawing/2014/main" id="{05814DA3-F141-47C4-B54C-6F9288DF4A86}"/>
                </a:ext>
              </a:extLst>
            </p:cNvPr>
            <p:cNvSpPr/>
            <p:nvPr/>
          </p:nvSpPr>
          <p:spPr>
            <a:xfrm>
              <a:off x="4476850" y="4090875"/>
              <a:ext cx="17700" cy="165325"/>
            </a:xfrm>
            <a:custGeom>
              <a:avLst/>
              <a:gdLst/>
              <a:ahLst/>
              <a:cxnLst/>
              <a:rect l="l" t="t" r="r" b="b"/>
              <a:pathLst>
                <a:path w="708" h="6613" extrusionOk="0">
                  <a:moveTo>
                    <a:pt x="0" y="0"/>
                  </a:moveTo>
                  <a:lnTo>
                    <a:pt x="0" y="6612"/>
                  </a:lnTo>
                  <a:lnTo>
                    <a:pt x="708" y="6612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096;p80">
              <a:extLst>
                <a:ext uri="{FF2B5EF4-FFF2-40B4-BE49-F238E27FC236}">
                  <a16:creationId xmlns:a16="http://schemas.microsoft.com/office/drawing/2014/main" id="{722167F1-FE9B-45E0-AB02-523BB7CAD064}"/>
                </a:ext>
              </a:extLst>
            </p:cNvPr>
            <p:cNvSpPr/>
            <p:nvPr/>
          </p:nvSpPr>
          <p:spPr>
            <a:xfrm>
              <a:off x="4509650" y="4079600"/>
              <a:ext cx="17700" cy="176600"/>
            </a:xfrm>
            <a:custGeom>
              <a:avLst/>
              <a:gdLst/>
              <a:ahLst/>
              <a:cxnLst/>
              <a:rect l="l" t="t" r="r" b="b"/>
              <a:pathLst>
                <a:path w="708" h="7064" extrusionOk="0">
                  <a:moveTo>
                    <a:pt x="1" y="0"/>
                  </a:moveTo>
                  <a:lnTo>
                    <a:pt x="1" y="7063"/>
                  </a:lnTo>
                  <a:lnTo>
                    <a:pt x="708" y="7063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097;p80">
              <a:extLst>
                <a:ext uri="{FF2B5EF4-FFF2-40B4-BE49-F238E27FC236}">
                  <a16:creationId xmlns:a16="http://schemas.microsoft.com/office/drawing/2014/main" id="{640BF208-6D18-4F6F-80A6-71B45450E04C}"/>
                </a:ext>
              </a:extLst>
            </p:cNvPr>
            <p:cNvSpPr/>
            <p:nvPr/>
          </p:nvSpPr>
          <p:spPr>
            <a:xfrm>
              <a:off x="4542450" y="4109575"/>
              <a:ext cx="17725" cy="146625"/>
            </a:xfrm>
            <a:custGeom>
              <a:avLst/>
              <a:gdLst/>
              <a:ahLst/>
              <a:cxnLst/>
              <a:rect l="l" t="t" r="r" b="b"/>
              <a:pathLst>
                <a:path w="709" h="5865" extrusionOk="0">
                  <a:moveTo>
                    <a:pt x="1" y="0"/>
                  </a:moveTo>
                  <a:lnTo>
                    <a:pt x="1" y="5864"/>
                  </a:lnTo>
                  <a:lnTo>
                    <a:pt x="708" y="586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098;p80">
              <a:extLst>
                <a:ext uri="{FF2B5EF4-FFF2-40B4-BE49-F238E27FC236}">
                  <a16:creationId xmlns:a16="http://schemas.microsoft.com/office/drawing/2014/main" id="{E934CB68-6F90-4D61-9B71-EF91E3FA256B}"/>
                </a:ext>
              </a:extLst>
            </p:cNvPr>
            <p:cNvSpPr/>
            <p:nvPr/>
          </p:nvSpPr>
          <p:spPr>
            <a:xfrm>
              <a:off x="3623925" y="4036275"/>
              <a:ext cx="399325" cy="150725"/>
            </a:xfrm>
            <a:custGeom>
              <a:avLst/>
              <a:gdLst/>
              <a:ahLst/>
              <a:cxnLst/>
              <a:rect l="l" t="t" r="r" b="b"/>
              <a:pathLst>
                <a:path w="15973" h="6029" extrusionOk="0">
                  <a:moveTo>
                    <a:pt x="0" y="1"/>
                  </a:moveTo>
                  <a:lnTo>
                    <a:pt x="0" y="5557"/>
                  </a:lnTo>
                  <a:cubicBezTo>
                    <a:pt x="0" y="5813"/>
                    <a:pt x="205" y="6028"/>
                    <a:pt x="462" y="6028"/>
                  </a:cubicBezTo>
                  <a:lnTo>
                    <a:pt x="15511" y="6028"/>
                  </a:lnTo>
                  <a:cubicBezTo>
                    <a:pt x="15767" y="6028"/>
                    <a:pt x="15972" y="5813"/>
                    <a:pt x="15972" y="5557"/>
                  </a:cubicBezTo>
                  <a:lnTo>
                    <a:pt x="15972" y="1"/>
                  </a:lnTo>
                  <a:close/>
                </a:path>
              </a:pathLst>
            </a:custGeom>
            <a:solidFill>
              <a:srgbClr val="7DBC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099;p80">
              <a:extLst>
                <a:ext uri="{FF2B5EF4-FFF2-40B4-BE49-F238E27FC236}">
                  <a16:creationId xmlns:a16="http://schemas.microsoft.com/office/drawing/2014/main" id="{FE0C9E17-B4AF-406F-8AED-F143B76DF46B}"/>
                </a:ext>
              </a:extLst>
            </p:cNvPr>
            <p:cNvSpPr/>
            <p:nvPr/>
          </p:nvSpPr>
          <p:spPr>
            <a:xfrm>
              <a:off x="3270000" y="4060100"/>
              <a:ext cx="314225" cy="170725"/>
            </a:xfrm>
            <a:custGeom>
              <a:avLst/>
              <a:gdLst/>
              <a:ahLst/>
              <a:cxnLst/>
              <a:rect l="l" t="t" r="r" b="b"/>
              <a:pathLst>
                <a:path w="12569" h="6829" extrusionOk="0">
                  <a:moveTo>
                    <a:pt x="0" y="1"/>
                  </a:moveTo>
                  <a:lnTo>
                    <a:pt x="0" y="6418"/>
                  </a:lnTo>
                  <a:cubicBezTo>
                    <a:pt x="0" y="6644"/>
                    <a:pt x="185" y="6828"/>
                    <a:pt x="420" y="6828"/>
                  </a:cubicBezTo>
                  <a:lnTo>
                    <a:pt x="12158" y="6828"/>
                  </a:lnTo>
                  <a:cubicBezTo>
                    <a:pt x="12384" y="6828"/>
                    <a:pt x="12568" y="6644"/>
                    <a:pt x="12568" y="6418"/>
                  </a:cubicBezTo>
                  <a:lnTo>
                    <a:pt x="125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100;p80">
              <a:extLst>
                <a:ext uri="{FF2B5EF4-FFF2-40B4-BE49-F238E27FC236}">
                  <a16:creationId xmlns:a16="http://schemas.microsoft.com/office/drawing/2014/main" id="{C82AEB0F-4038-4715-9FB1-A8752C7223FD}"/>
                </a:ext>
              </a:extLst>
            </p:cNvPr>
            <p:cNvSpPr/>
            <p:nvPr/>
          </p:nvSpPr>
          <p:spPr>
            <a:xfrm>
              <a:off x="3601125" y="3906600"/>
              <a:ext cx="399575" cy="253750"/>
            </a:xfrm>
            <a:custGeom>
              <a:avLst/>
              <a:gdLst/>
              <a:ahLst/>
              <a:cxnLst/>
              <a:rect l="l" t="t" r="r" b="b"/>
              <a:pathLst>
                <a:path w="15983" h="10150" extrusionOk="0">
                  <a:moveTo>
                    <a:pt x="472" y="0"/>
                  </a:moveTo>
                  <a:cubicBezTo>
                    <a:pt x="205" y="0"/>
                    <a:pt x="0" y="205"/>
                    <a:pt x="0" y="462"/>
                  </a:cubicBezTo>
                  <a:lnTo>
                    <a:pt x="0" y="9688"/>
                  </a:lnTo>
                  <a:cubicBezTo>
                    <a:pt x="0" y="9944"/>
                    <a:pt x="205" y="10149"/>
                    <a:pt x="472" y="10149"/>
                  </a:cubicBezTo>
                  <a:lnTo>
                    <a:pt x="15511" y="10149"/>
                  </a:lnTo>
                  <a:cubicBezTo>
                    <a:pt x="15767" y="10149"/>
                    <a:pt x="15982" y="9944"/>
                    <a:pt x="15982" y="9688"/>
                  </a:cubicBezTo>
                  <a:lnTo>
                    <a:pt x="15982" y="462"/>
                  </a:lnTo>
                  <a:cubicBezTo>
                    <a:pt x="15982" y="205"/>
                    <a:pt x="15767" y="0"/>
                    <a:pt x="15511" y="0"/>
                  </a:cubicBezTo>
                  <a:close/>
                </a:path>
              </a:pathLst>
            </a:custGeom>
            <a:solidFill>
              <a:srgbClr val="A5E2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101;p80">
              <a:extLst>
                <a:ext uri="{FF2B5EF4-FFF2-40B4-BE49-F238E27FC236}">
                  <a16:creationId xmlns:a16="http://schemas.microsoft.com/office/drawing/2014/main" id="{A9DB7A0B-720C-4953-8E83-A2A98413C07B}"/>
                </a:ext>
              </a:extLst>
            </p:cNvPr>
            <p:cNvSpPr/>
            <p:nvPr/>
          </p:nvSpPr>
          <p:spPr>
            <a:xfrm>
              <a:off x="3631875" y="3977850"/>
              <a:ext cx="53575" cy="6675"/>
            </a:xfrm>
            <a:custGeom>
              <a:avLst/>
              <a:gdLst/>
              <a:ahLst/>
              <a:cxnLst/>
              <a:rect l="l" t="t" r="r" b="b"/>
              <a:pathLst>
                <a:path w="2143" h="267" extrusionOk="0">
                  <a:moveTo>
                    <a:pt x="0" y="0"/>
                  </a:moveTo>
                  <a:lnTo>
                    <a:pt x="0" y="267"/>
                  </a:lnTo>
                  <a:lnTo>
                    <a:pt x="2143" y="267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102;p80">
              <a:extLst>
                <a:ext uri="{FF2B5EF4-FFF2-40B4-BE49-F238E27FC236}">
                  <a16:creationId xmlns:a16="http://schemas.microsoft.com/office/drawing/2014/main" id="{04B2175C-3DF3-4163-8DF9-6D9A0224CFB0}"/>
                </a:ext>
              </a:extLst>
            </p:cNvPr>
            <p:cNvSpPr/>
            <p:nvPr/>
          </p:nvSpPr>
          <p:spPr>
            <a:xfrm>
              <a:off x="3698750" y="3977850"/>
              <a:ext cx="53850" cy="6675"/>
            </a:xfrm>
            <a:custGeom>
              <a:avLst/>
              <a:gdLst/>
              <a:ahLst/>
              <a:cxnLst/>
              <a:rect l="l" t="t" r="r" b="b"/>
              <a:pathLst>
                <a:path w="2154" h="267" extrusionOk="0">
                  <a:moveTo>
                    <a:pt x="1" y="0"/>
                  </a:moveTo>
                  <a:lnTo>
                    <a:pt x="1" y="267"/>
                  </a:lnTo>
                  <a:lnTo>
                    <a:pt x="2154" y="26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103;p80">
              <a:extLst>
                <a:ext uri="{FF2B5EF4-FFF2-40B4-BE49-F238E27FC236}">
                  <a16:creationId xmlns:a16="http://schemas.microsoft.com/office/drawing/2014/main" id="{BB8787E3-7FCD-41E4-AA2A-8AB03AB3017B}"/>
                </a:ext>
              </a:extLst>
            </p:cNvPr>
            <p:cNvSpPr/>
            <p:nvPr/>
          </p:nvSpPr>
          <p:spPr>
            <a:xfrm>
              <a:off x="3903275" y="3977850"/>
              <a:ext cx="77175" cy="6675"/>
            </a:xfrm>
            <a:custGeom>
              <a:avLst/>
              <a:gdLst/>
              <a:ahLst/>
              <a:cxnLst/>
              <a:rect l="l" t="t" r="r" b="b"/>
              <a:pathLst>
                <a:path w="3087" h="267" extrusionOk="0">
                  <a:moveTo>
                    <a:pt x="1" y="0"/>
                  </a:moveTo>
                  <a:lnTo>
                    <a:pt x="1" y="267"/>
                  </a:lnTo>
                  <a:lnTo>
                    <a:pt x="3086" y="267"/>
                  </a:lnTo>
                  <a:lnTo>
                    <a:pt x="30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104;p80">
              <a:extLst>
                <a:ext uri="{FF2B5EF4-FFF2-40B4-BE49-F238E27FC236}">
                  <a16:creationId xmlns:a16="http://schemas.microsoft.com/office/drawing/2014/main" id="{8853982C-C29A-4BD9-9754-0E44ABD4CCDC}"/>
                </a:ext>
              </a:extLst>
            </p:cNvPr>
            <p:cNvSpPr/>
            <p:nvPr/>
          </p:nvSpPr>
          <p:spPr>
            <a:xfrm>
              <a:off x="3768225" y="3977850"/>
              <a:ext cx="26150" cy="6675"/>
            </a:xfrm>
            <a:custGeom>
              <a:avLst/>
              <a:gdLst/>
              <a:ahLst/>
              <a:cxnLst/>
              <a:rect l="l" t="t" r="r" b="b"/>
              <a:pathLst>
                <a:path w="1046" h="267" extrusionOk="0">
                  <a:moveTo>
                    <a:pt x="0" y="0"/>
                  </a:moveTo>
                  <a:lnTo>
                    <a:pt x="0" y="267"/>
                  </a:lnTo>
                  <a:lnTo>
                    <a:pt x="1046" y="267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105;p80">
              <a:extLst>
                <a:ext uri="{FF2B5EF4-FFF2-40B4-BE49-F238E27FC236}">
                  <a16:creationId xmlns:a16="http://schemas.microsoft.com/office/drawing/2014/main" id="{4CFF3D17-A4DE-4A63-8FA3-44B7B5DF4300}"/>
                </a:ext>
              </a:extLst>
            </p:cNvPr>
            <p:cNvSpPr/>
            <p:nvPr/>
          </p:nvSpPr>
          <p:spPr>
            <a:xfrm>
              <a:off x="3803075" y="3977850"/>
              <a:ext cx="38725" cy="6675"/>
            </a:xfrm>
            <a:custGeom>
              <a:avLst/>
              <a:gdLst/>
              <a:ahLst/>
              <a:cxnLst/>
              <a:rect l="l" t="t" r="r" b="b"/>
              <a:pathLst>
                <a:path w="1549" h="267" extrusionOk="0">
                  <a:moveTo>
                    <a:pt x="0" y="0"/>
                  </a:moveTo>
                  <a:lnTo>
                    <a:pt x="0" y="267"/>
                  </a:lnTo>
                  <a:lnTo>
                    <a:pt x="1548" y="267"/>
                  </a:lnTo>
                  <a:lnTo>
                    <a:pt x="154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106;p80">
              <a:extLst>
                <a:ext uri="{FF2B5EF4-FFF2-40B4-BE49-F238E27FC236}">
                  <a16:creationId xmlns:a16="http://schemas.microsoft.com/office/drawing/2014/main" id="{C945309D-D9E2-4F08-BBFB-FB81CFB53282}"/>
                </a:ext>
              </a:extLst>
            </p:cNvPr>
            <p:cNvSpPr/>
            <p:nvPr/>
          </p:nvSpPr>
          <p:spPr>
            <a:xfrm>
              <a:off x="3856375" y="3977850"/>
              <a:ext cx="38975" cy="6675"/>
            </a:xfrm>
            <a:custGeom>
              <a:avLst/>
              <a:gdLst/>
              <a:ahLst/>
              <a:cxnLst/>
              <a:rect l="l" t="t" r="r" b="b"/>
              <a:pathLst>
                <a:path w="1559" h="267" extrusionOk="0">
                  <a:moveTo>
                    <a:pt x="1" y="0"/>
                  </a:moveTo>
                  <a:lnTo>
                    <a:pt x="1" y="267"/>
                  </a:lnTo>
                  <a:lnTo>
                    <a:pt x="1559" y="267"/>
                  </a:lnTo>
                  <a:lnTo>
                    <a:pt x="15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107;p80">
              <a:extLst>
                <a:ext uri="{FF2B5EF4-FFF2-40B4-BE49-F238E27FC236}">
                  <a16:creationId xmlns:a16="http://schemas.microsoft.com/office/drawing/2014/main" id="{75588C10-460A-4BE9-9752-7CC079B0E70A}"/>
                </a:ext>
              </a:extLst>
            </p:cNvPr>
            <p:cNvSpPr/>
            <p:nvPr/>
          </p:nvSpPr>
          <p:spPr>
            <a:xfrm>
              <a:off x="3631875" y="3997825"/>
              <a:ext cx="53575" cy="6450"/>
            </a:xfrm>
            <a:custGeom>
              <a:avLst/>
              <a:gdLst/>
              <a:ahLst/>
              <a:cxnLst/>
              <a:rect l="l" t="t" r="r" b="b"/>
              <a:pathLst>
                <a:path w="2143" h="258" extrusionOk="0">
                  <a:moveTo>
                    <a:pt x="0" y="1"/>
                  </a:moveTo>
                  <a:lnTo>
                    <a:pt x="0" y="257"/>
                  </a:lnTo>
                  <a:lnTo>
                    <a:pt x="2143" y="257"/>
                  </a:lnTo>
                  <a:lnTo>
                    <a:pt x="2143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108;p80">
              <a:extLst>
                <a:ext uri="{FF2B5EF4-FFF2-40B4-BE49-F238E27FC236}">
                  <a16:creationId xmlns:a16="http://schemas.microsoft.com/office/drawing/2014/main" id="{289E5A0C-EE93-468F-8703-09079DC593C9}"/>
                </a:ext>
              </a:extLst>
            </p:cNvPr>
            <p:cNvSpPr/>
            <p:nvPr/>
          </p:nvSpPr>
          <p:spPr>
            <a:xfrm>
              <a:off x="3698750" y="3997825"/>
              <a:ext cx="53850" cy="6450"/>
            </a:xfrm>
            <a:custGeom>
              <a:avLst/>
              <a:gdLst/>
              <a:ahLst/>
              <a:cxnLst/>
              <a:rect l="l" t="t" r="r" b="b"/>
              <a:pathLst>
                <a:path w="2154" h="258" extrusionOk="0">
                  <a:moveTo>
                    <a:pt x="1" y="1"/>
                  </a:moveTo>
                  <a:lnTo>
                    <a:pt x="1" y="257"/>
                  </a:lnTo>
                  <a:lnTo>
                    <a:pt x="2154" y="257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109;p80">
              <a:extLst>
                <a:ext uri="{FF2B5EF4-FFF2-40B4-BE49-F238E27FC236}">
                  <a16:creationId xmlns:a16="http://schemas.microsoft.com/office/drawing/2014/main" id="{92672C29-A511-41BB-B65C-202239EC8744}"/>
                </a:ext>
              </a:extLst>
            </p:cNvPr>
            <p:cNvSpPr/>
            <p:nvPr/>
          </p:nvSpPr>
          <p:spPr>
            <a:xfrm>
              <a:off x="3903275" y="3997825"/>
              <a:ext cx="77175" cy="6450"/>
            </a:xfrm>
            <a:custGeom>
              <a:avLst/>
              <a:gdLst/>
              <a:ahLst/>
              <a:cxnLst/>
              <a:rect l="l" t="t" r="r" b="b"/>
              <a:pathLst>
                <a:path w="3087" h="258" extrusionOk="0">
                  <a:moveTo>
                    <a:pt x="1" y="1"/>
                  </a:moveTo>
                  <a:lnTo>
                    <a:pt x="1" y="257"/>
                  </a:lnTo>
                  <a:lnTo>
                    <a:pt x="3086" y="257"/>
                  </a:lnTo>
                  <a:lnTo>
                    <a:pt x="30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110;p80">
              <a:extLst>
                <a:ext uri="{FF2B5EF4-FFF2-40B4-BE49-F238E27FC236}">
                  <a16:creationId xmlns:a16="http://schemas.microsoft.com/office/drawing/2014/main" id="{804EB72F-B709-44D6-8A1B-0F557B5868FB}"/>
                </a:ext>
              </a:extLst>
            </p:cNvPr>
            <p:cNvSpPr/>
            <p:nvPr/>
          </p:nvSpPr>
          <p:spPr>
            <a:xfrm>
              <a:off x="3768225" y="3997825"/>
              <a:ext cx="26150" cy="6450"/>
            </a:xfrm>
            <a:custGeom>
              <a:avLst/>
              <a:gdLst/>
              <a:ahLst/>
              <a:cxnLst/>
              <a:rect l="l" t="t" r="r" b="b"/>
              <a:pathLst>
                <a:path w="1046" h="258" extrusionOk="0">
                  <a:moveTo>
                    <a:pt x="0" y="1"/>
                  </a:moveTo>
                  <a:lnTo>
                    <a:pt x="0" y="257"/>
                  </a:lnTo>
                  <a:lnTo>
                    <a:pt x="1046" y="257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111;p80">
              <a:extLst>
                <a:ext uri="{FF2B5EF4-FFF2-40B4-BE49-F238E27FC236}">
                  <a16:creationId xmlns:a16="http://schemas.microsoft.com/office/drawing/2014/main" id="{3D56BC40-9FB5-4513-9697-E5A527EBF305}"/>
                </a:ext>
              </a:extLst>
            </p:cNvPr>
            <p:cNvSpPr/>
            <p:nvPr/>
          </p:nvSpPr>
          <p:spPr>
            <a:xfrm>
              <a:off x="3803075" y="3997825"/>
              <a:ext cx="38725" cy="6450"/>
            </a:xfrm>
            <a:custGeom>
              <a:avLst/>
              <a:gdLst/>
              <a:ahLst/>
              <a:cxnLst/>
              <a:rect l="l" t="t" r="r" b="b"/>
              <a:pathLst>
                <a:path w="1549" h="258" extrusionOk="0">
                  <a:moveTo>
                    <a:pt x="0" y="1"/>
                  </a:moveTo>
                  <a:lnTo>
                    <a:pt x="0" y="257"/>
                  </a:lnTo>
                  <a:lnTo>
                    <a:pt x="1548" y="257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112;p80">
              <a:extLst>
                <a:ext uri="{FF2B5EF4-FFF2-40B4-BE49-F238E27FC236}">
                  <a16:creationId xmlns:a16="http://schemas.microsoft.com/office/drawing/2014/main" id="{E3365C3A-5CE6-4D91-A16E-248FB455B2AB}"/>
                </a:ext>
              </a:extLst>
            </p:cNvPr>
            <p:cNvSpPr/>
            <p:nvPr/>
          </p:nvSpPr>
          <p:spPr>
            <a:xfrm>
              <a:off x="3856375" y="3997825"/>
              <a:ext cx="38975" cy="6450"/>
            </a:xfrm>
            <a:custGeom>
              <a:avLst/>
              <a:gdLst/>
              <a:ahLst/>
              <a:cxnLst/>
              <a:rect l="l" t="t" r="r" b="b"/>
              <a:pathLst>
                <a:path w="1559" h="258" extrusionOk="0">
                  <a:moveTo>
                    <a:pt x="1" y="1"/>
                  </a:moveTo>
                  <a:lnTo>
                    <a:pt x="1" y="257"/>
                  </a:lnTo>
                  <a:lnTo>
                    <a:pt x="1559" y="257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113;p80">
              <a:extLst>
                <a:ext uri="{FF2B5EF4-FFF2-40B4-BE49-F238E27FC236}">
                  <a16:creationId xmlns:a16="http://schemas.microsoft.com/office/drawing/2014/main" id="{F8F4E7D6-01E3-47F8-862F-3DB1F88CD2E3}"/>
                </a:ext>
              </a:extLst>
            </p:cNvPr>
            <p:cNvSpPr/>
            <p:nvPr/>
          </p:nvSpPr>
          <p:spPr>
            <a:xfrm>
              <a:off x="3631875" y="4017575"/>
              <a:ext cx="53575" cy="6675"/>
            </a:xfrm>
            <a:custGeom>
              <a:avLst/>
              <a:gdLst/>
              <a:ahLst/>
              <a:cxnLst/>
              <a:rect l="l" t="t" r="r" b="b"/>
              <a:pathLst>
                <a:path w="2143" h="267" extrusionOk="0">
                  <a:moveTo>
                    <a:pt x="0" y="0"/>
                  </a:moveTo>
                  <a:lnTo>
                    <a:pt x="0" y="267"/>
                  </a:lnTo>
                  <a:lnTo>
                    <a:pt x="2143" y="267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114;p80">
              <a:extLst>
                <a:ext uri="{FF2B5EF4-FFF2-40B4-BE49-F238E27FC236}">
                  <a16:creationId xmlns:a16="http://schemas.microsoft.com/office/drawing/2014/main" id="{C172854A-0E9D-4378-8CA1-67BB3CC3E2CA}"/>
                </a:ext>
              </a:extLst>
            </p:cNvPr>
            <p:cNvSpPr/>
            <p:nvPr/>
          </p:nvSpPr>
          <p:spPr>
            <a:xfrm>
              <a:off x="3698750" y="4017575"/>
              <a:ext cx="53850" cy="6675"/>
            </a:xfrm>
            <a:custGeom>
              <a:avLst/>
              <a:gdLst/>
              <a:ahLst/>
              <a:cxnLst/>
              <a:rect l="l" t="t" r="r" b="b"/>
              <a:pathLst>
                <a:path w="2154" h="267" extrusionOk="0">
                  <a:moveTo>
                    <a:pt x="1" y="0"/>
                  </a:moveTo>
                  <a:lnTo>
                    <a:pt x="1" y="267"/>
                  </a:lnTo>
                  <a:lnTo>
                    <a:pt x="2154" y="26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115;p80">
              <a:extLst>
                <a:ext uri="{FF2B5EF4-FFF2-40B4-BE49-F238E27FC236}">
                  <a16:creationId xmlns:a16="http://schemas.microsoft.com/office/drawing/2014/main" id="{15431856-0F3E-4433-AAFF-A7969E6D7707}"/>
                </a:ext>
              </a:extLst>
            </p:cNvPr>
            <p:cNvSpPr/>
            <p:nvPr/>
          </p:nvSpPr>
          <p:spPr>
            <a:xfrm>
              <a:off x="3903275" y="4017575"/>
              <a:ext cx="77175" cy="6675"/>
            </a:xfrm>
            <a:custGeom>
              <a:avLst/>
              <a:gdLst/>
              <a:ahLst/>
              <a:cxnLst/>
              <a:rect l="l" t="t" r="r" b="b"/>
              <a:pathLst>
                <a:path w="3087" h="267" extrusionOk="0">
                  <a:moveTo>
                    <a:pt x="1" y="0"/>
                  </a:moveTo>
                  <a:lnTo>
                    <a:pt x="1" y="267"/>
                  </a:lnTo>
                  <a:lnTo>
                    <a:pt x="3086" y="267"/>
                  </a:lnTo>
                  <a:lnTo>
                    <a:pt x="30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116;p80">
              <a:extLst>
                <a:ext uri="{FF2B5EF4-FFF2-40B4-BE49-F238E27FC236}">
                  <a16:creationId xmlns:a16="http://schemas.microsoft.com/office/drawing/2014/main" id="{2122293F-FC28-4804-B6A5-A8AA2EAF3989}"/>
                </a:ext>
              </a:extLst>
            </p:cNvPr>
            <p:cNvSpPr/>
            <p:nvPr/>
          </p:nvSpPr>
          <p:spPr>
            <a:xfrm>
              <a:off x="3768225" y="4017575"/>
              <a:ext cx="26150" cy="6675"/>
            </a:xfrm>
            <a:custGeom>
              <a:avLst/>
              <a:gdLst/>
              <a:ahLst/>
              <a:cxnLst/>
              <a:rect l="l" t="t" r="r" b="b"/>
              <a:pathLst>
                <a:path w="1046" h="267" extrusionOk="0">
                  <a:moveTo>
                    <a:pt x="0" y="0"/>
                  </a:moveTo>
                  <a:lnTo>
                    <a:pt x="0" y="267"/>
                  </a:lnTo>
                  <a:lnTo>
                    <a:pt x="1046" y="267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117;p80">
              <a:extLst>
                <a:ext uri="{FF2B5EF4-FFF2-40B4-BE49-F238E27FC236}">
                  <a16:creationId xmlns:a16="http://schemas.microsoft.com/office/drawing/2014/main" id="{D3E9457D-F2F0-497D-9C48-6AD2AB324E76}"/>
                </a:ext>
              </a:extLst>
            </p:cNvPr>
            <p:cNvSpPr/>
            <p:nvPr/>
          </p:nvSpPr>
          <p:spPr>
            <a:xfrm>
              <a:off x="3803075" y="4017575"/>
              <a:ext cx="38725" cy="6675"/>
            </a:xfrm>
            <a:custGeom>
              <a:avLst/>
              <a:gdLst/>
              <a:ahLst/>
              <a:cxnLst/>
              <a:rect l="l" t="t" r="r" b="b"/>
              <a:pathLst>
                <a:path w="1549" h="267" extrusionOk="0">
                  <a:moveTo>
                    <a:pt x="0" y="0"/>
                  </a:moveTo>
                  <a:lnTo>
                    <a:pt x="0" y="267"/>
                  </a:lnTo>
                  <a:lnTo>
                    <a:pt x="1548" y="267"/>
                  </a:lnTo>
                  <a:lnTo>
                    <a:pt x="154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118;p80">
              <a:extLst>
                <a:ext uri="{FF2B5EF4-FFF2-40B4-BE49-F238E27FC236}">
                  <a16:creationId xmlns:a16="http://schemas.microsoft.com/office/drawing/2014/main" id="{791A5EC4-B9F3-4EBB-9A7A-28627FFCAAA5}"/>
                </a:ext>
              </a:extLst>
            </p:cNvPr>
            <p:cNvSpPr/>
            <p:nvPr/>
          </p:nvSpPr>
          <p:spPr>
            <a:xfrm>
              <a:off x="3856375" y="4017575"/>
              <a:ext cx="38975" cy="6675"/>
            </a:xfrm>
            <a:custGeom>
              <a:avLst/>
              <a:gdLst/>
              <a:ahLst/>
              <a:cxnLst/>
              <a:rect l="l" t="t" r="r" b="b"/>
              <a:pathLst>
                <a:path w="1559" h="267" extrusionOk="0">
                  <a:moveTo>
                    <a:pt x="1" y="0"/>
                  </a:moveTo>
                  <a:lnTo>
                    <a:pt x="1" y="267"/>
                  </a:lnTo>
                  <a:lnTo>
                    <a:pt x="1559" y="267"/>
                  </a:lnTo>
                  <a:lnTo>
                    <a:pt x="15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119;p80">
              <a:extLst>
                <a:ext uri="{FF2B5EF4-FFF2-40B4-BE49-F238E27FC236}">
                  <a16:creationId xmlns:a16="http://schemas.microsoft.com/office/drawing/2014/main" id="{1A78B7A9-F057-4EF7-9888-01C4DB8907C3}"/>
                </a:ext>
              </a:extLst>
            </p:cNvPr>
            <p:cNvSpPr/>
            <p:nvPr/>
          </p:nvSpPr>
          <p:spPr>
            <a:xfrm>
              <a:off x="3631875" y="4037300"/>
              <a:ext cx="53575" cy="6700"/>
            </a:xfrm>
            <a:custGeom>
              <a:avLst/>
              <a:gdLst/>
              <a:ahLst/>
              <a:cxnLst/>
              <a:rect l="l" t="t" r="r" b="b"/>
              <a:pathLst>
                <a:path w="2143" h="268" extrusionOk="0">
                  <a:moveTo>
                    <a:pt x="0" y="1"/>
                  </a:moveTo>
                  <a:lnTo>
                    <a:pt x="0" y="267"/>
                  </a:lnTo>
                  <a:lnTo>
                    <a:pt x="2143" y="267"/>
                  </a:lnTo>
                  <a:lnTo>
                    <a:pt x="2143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120;p80">
              <a:extLst>
                <a:ext uri="{FF2B5EF4-FFF2-40B4-BE49-F238E27FC236}">
                  <a16:creationId xmlns:a16="http://schemas.microsoft.com/office/drawing/2014/main" id="{7DD48A7D-BEF1-4D1C-BD5E-B79A72B551D8}"/>
                </a:ext>
              </a:extLst>
            </p:cNvPr>
            <p:cNvSpPr/>
            <p:nvPr/>
          </p:nvSpPr>
          <p:spPr>
            <a:xfrm>
              <a:off x="3698750" y="4037300"/>
              <a:ext cx="53850" cy="6700"/>
            </a:xfrm>
            <a:custGeom>
              <a:avLst/>
              <a:gdLst/>
              <a:ahLst/>
              <a:cxnLst/>
              <a:rect l="l" t="t" r="r" b="b"/>
              <a:pathLst>
                <a:path w="2154" h="268" extrusionOk="0">
                  <a:moveTo>
                    <a:pt x="1" y="1"/>
                  </a:moveTo>
                  <a:lnTo>
                    <a:pt x="1" y="267"/>
                  </a:lnTo>
                  <a:lnTo>
                    <a:pt x="2154" y="267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121;p80">
              <a:extLst>
                <a:ext uri="{FF2B5EF4-FFF2-40B4-BE49-F238E27FC236}">
                  <a16:creationId xmlns:a16="http://schemas.microsoft.com/office/drawing/2014/main" id="{B1B52379-0FEF-4539-A4F9-E420BED5F5D5}"/>
                </a:ext>
              </a:extLst>
            </p:cNvPr>
            <p:cNvSpPr/>
            <p:nvPr/>
          </p:nvSpPr>
          <p:spPr>
            <a:xfrm>
              <a:off x="3903275" y="4037300"/>
              <a:ext cx="77175" cy="6700"/>
            </a:xfrm>
            <a:custGeom>
              <a:avLst/>
              <a:gdLst/>
              <a:ahLst/>
              <a:cxnLst/>
              <a:rect l="l" t="t" r="r" b="b"/>
              <a:pathLst>
                <a:path w="3087" h="268" extrusionOk="0">
                  <a:moveTo>
                    <a:pt x="1" y="1"/>
                  </a:moveTo>
                  <a:lnTo>
                    <a:pt x="1" y="267"/>
                  </a:lnTo>
                  <a:lnTo>
                    <a:pt x="3086" y="267"/>
                  </a:lnTo>
                  <a:lnTo>
                    <a:pt x="30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122;p80">
              <a:extLst>
                <a:ext uri="{FF2B5EF4-FFF2-40B4-BE49-F238E27FC236}">
                  <a16:creationId xmlns:a16="http://schemas.microsoft.com/office/drawing/2014/main" id="{4BAC4BB0-2B7B-4026-9989-F680522EA725}"/>
                </a:ext>
              </a:extLst>
            </p:cNvPr>
            <p:cNvSpPr/>
            <p:nvPr/>
          </p:nvSpPr>
          <p:spPr>
            <a:xfrm>
              <a:off x="3768225" y="4037300"/>
              <a:ext cx="26150" cy="6700"/>
            </a:xfrm>
            <a:custGeom>
              <a:avLst/>
              <a:gdLst/>
              <a:ahLst/>
              <a:cxnLst/>
              <a:rect l="l" t="t" r="r" b="b"/>
              <a:pathLst>
                <a:path w="1046" h="268" extrusionOk="0">
                  <a:moveTo>
                    <a:pt x="0" y="1"/>
                  </a:moveTo>
                  <a:lnTo>
                    <a:pt x="0" y="267"/>
                  </a:lnTo>
                  <a:lnTo>
                    <a:pt x="1046" y="267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123;p80">
              <a:extLst>
                <a:ext uri="{FF2B5EF4-FFF2-40B4-BE49-F238E27FC236}">
                  <a16:creationId xmlns:a16="http://schemas.microsoft.com/office/drawing/2014/main" id="{B130EFCA-4803-4D93-82D5-0A72FA34247B}"/>
                </a:ext>
              </a:extLst>
            </p:cNvPr>
            <p:cNvSpPr/>
            <p:nvPr/>
          </p:nvSpPr>
          <p:spPr>
            <a:xfrm>
              <a:off x="3803075" y="4037300"/>
              <a:ext cx="38725" cy="6700"/>
            </a:xfrm>
            <a:custGeom>
              <a:avLst/>
              <a:gdLst/>
              <a:ahLst/>
              <a:cxnLst/>
              <a:rect l="l" t="t" r="r" b="b"/>
              <a:pathLst>
                <a:path w="1549" h="268" extrusionOk="0">
                  <a:moveTo>
                    <a:pt x="0" y="1"/>
                  </a:moveTo>
                  <a:lnTo>
                    <a:pt x="0" y="267"/>
                  </a:lnTo>
                  <a:lnTo>
                    <a:pt x="1548" y="267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4124;p80">
              <a:extLst>
                <a:ext uri="{FF2B5EF4-FFF2-40B4-BE49-F238E27FC236}">
                  <a16:creationId xmlns:a16="http://schemas.microsoft.com/office/drawing/2014/main" id="{A3EF8935-C255-4360-8534-D9B3EB7E2354}"/>
                </a:ext>
              </a:extLst>
            </p:cNvPr>
            <p:cNvSpPr/>
            <p:nvPr/>
          </p:nvSpPr>
          <p:spPr>
            <a:xfrm>
              <a:off x="3856375" y="4037300"/>
              <a:ext cx="38975" cy="6700"/>
            </a:xfrm>
            <a:custGeom>
              <a:avLst/>
              <a:gdLst/>
              <a:ahLst/>
              <a:cxnLst/>
              <a:rect l="l" t="t" r="r" b="b"/>
              <a:pathLst>
                <a:path w="1559" h="268" extrusionOk="0">
                  <a:moveTo>
                    <a:pt x="1" y="1"/>
                  </a:moveTo>
                  <a:lnTo>
                    <a:pt x="1" y="267"/>
                  </a:lnTo>
                  <a:lnTo>
                    <a:pt x="1559" y="267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4125;p80">
              <a:extLst>
                <a:ext uri="{FF2B5EF4-FFF2-40B4-BE49-F238E27FC236}">
                  <a16:creationId xmlns:a16="http://schemas.microsoft.com/office/drawing/2014/main" id="{F1953C95-F6EB-4301-BCE0-113320DFA9BF}"/>
                </a:ext>
              </a:extLst>
            </p:cNvPr>
            <p:cNvSpPr/>
            <p:nvPr/>
          </p:nvSpPr>
          <p:spPr>
            <a:xfrm>
              <a:off x="3631875" y="4057025"/>
              <a:ext cx="53575" cy="6700"/>
            </a:xfrm>
            <a:custGeom>
              <a:avLst/>
              <a:gdLst/>
              <a:ahLst/>
              <a:cxnLst/>
              <a:rect l="l" t="t" r="r" b="b"/>
              <a:pathLst>
                <a:path w="2143" h="268" extrusionOk="0">
                  <a:moveTo>
                    <a:pt x="0" y="1"/>
                  </a:moveTo>
                  <a:lnTo>
                    <a:pt x="0" y="267"/>
                  </a:lnTo>
                  <a:lnTo>
                    <a:pt x="2143" y="267"/>
                  </a:lnTo>
                  <a:lnTo>
                    <a:pt x="2143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4126;p80">
              <a:extLst>
                <a:ext uri="{FF2B5EF4-FFF2-40B4-BE49-F238E27FC236}">
                  <a16:creationId xmlns:a16="http://schemas.microsoft.com/office/drawing/2014/main" id="{3ABAB6FD-4738-45D1-A361-DE1F2AC93C1E}"/>
                </a:ext>
              </a:extLst>
            </p:cNvPr>
            <p:cNvSpPr/>
            <p:nvPr/>
          </p:nvSpPr>
          <p:spPr>
            <a:xfrm>
              <a:off x="3698750" y="4057025"/>
              <a:ext cx="53850" cy="6700"/>
            </a:xfrm>
            <a:custGeom>
              <a:avLst/>
              <a:gdLst/>
              <a:ahLst/>
              <a:cxnLst/>
              <a:rect l="l" t="t" r="r" b="b"/>
              <a:pathLst>
                <a:path w="2154" h="268" extrusionOk="0">
                  <a:moveTo>
                    <a:pt x="1" y="1"/>
                  </a:moveTo>
                  <a:lnTo>
                    <a:pt x="1" y="267"/>
                  </a:lnTo>
                  <a:lnTo>
                    <a:pt x="2154" y="267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4127;p80">
              <a:extLst>
                <a:ext uri="{FF2B5EF4-FFF2-40B4-BE49-F238E27FC236}">
                  <a16:creationId xmlns:a16="http://schemas.microsoft.com/office/drawing/2014/main" id="{EBDFDEC0-98D1-479B-9F24-8EC861F44F41}"/>
                </a:ext>
              </a:extLst>
            </p:cNvPr>
            <p:cNvSpPr/>
            <p:nvPr/>
          </p:nvSpPr>
          <p:spPr>
            <a:xfrm>
              <a:off x="3903275" y="4057025"/>
              <a:ext cx="77175" cy="6700"/>
            </a:xfrm>
            <a:custGeom>
              <a:avLst/>
              <a:gdLst/>
              <a:ahLst/>
              <a:cxnLst/>
              <a:rect l="l" t="t" r="r" b="b"/>
              <a:pathLst>
                <a:path w="3087" h="268" extrusionOk="0">
                  <a:moveTo>
                    <a:pt x="1" y="1"/>
                  </a:moveTo>
                  <a:lnTo>
                    <a:pt x="1" y="267"/>
                  </a:lnTo>
                  <a:lnTo>
                    <a:pt x="3086" y="267"/>
                  </a:lnTo>
                  <a:lnTo>
                    <a:pt x="30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4128;p80">
              <a:extLst>
                <a:ext uri="{FF2B5EF4-FFF2-40B4-BE49-F238E27FC236}">
                  <a16:creationId xmlns:a16="http://schemas.microsoft.com/office/drawing/2014/main" id="{0FC8EC7A-F8C7-47D2-A1DD-C17AF3FD9C4B}"/>
                </a:ext>
              </a:extLst>
            </p:cNvPr>
            <p:cNvSpPr/>
            <p:nvPr/>
          </p:nvSpPr>
          <p:spPr>
            <a:xfrm>
              <a:off x="3768225" y="4057025"/>
              <a:ext cx="26150" cy="6700"/>
            </a:xfrm>
            <a:custGeom>
              <a:avLst/>
              <a:gdLst/>
              <a:ahLst/>
              <a:cxnLst/>
              <a:rect l="l" t="t" r="r" b="b"/>
              <a:pathLst>
                <a:path w="1046" h="268" extrusionOk="0">
                  <a:moveTo>
                    <a:pt x="0" y="1"/>
                  </a:moveTo>
                  <a:lnTo>
                    <a:pt x="0" y="267"/>
                  </a:lnTo>
                  <a:lnTo>
                    <a:pt x="1046" y="267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4129;p80">
              <a:extLst>
                <a:ext uri="{FF2B5EF4-FFF2-40B4-BE49-F238E27FC236}">
                  <a16:creationId xmlns:a16="http://schemas.microsoft.com/office/drawing/2014/main" id="{B8496CF6-DCE0-41B7-8D4F-AB69E0A526AA}"/>
                </a:ext>
              </a:extLst>
            </p:cNvPr>
            <p:cNvSpPr/>
            <p:nvPr/>
          </p:nvSpPr>
          <p:spPr>
            <a:xfrm>
              <a:off x="3803075" y="4057025"/>
              <a:ext cx="38725" cy="6700"/>
            </a:xfrm>
            <a:custGeom>
              <a:avLst/>
              <a:gdLst/>
              <a:ahLst/>
              <a:cxnLst/>
              <a:rect l="l" t="t" r="r" b="b"/>
              <a:pathLst>
                <a:path w="1549" h="268" extrusionOk="0">
                  <a:moveTo>
                    <a:pt x="0" y="1"/>
                  </a:moveTo>
                  <a:lnTo>
                    <a:pt x="0" y="267"/>
                  </a:lnTo>
                  <a:lnTo>
                    <a:pt x="1548" y="267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4130;p80">
              <a:extLst>
                <a:ext uri="{FF2B5EF4-FFF2-40B4-BE49-F238E27FC236}">
                  <a16:creationId xmlns:a16="http://schemas.microsoft.com/office/drawing/2014/main" id="{BB7DF1A5-A598-4C88-A9DB-2EF9B970FAA3}"/>
                </a:ext>
              </a:extLst>
            </p:cNvPr>
            <p:cNvSpPr/>
            <p:nvPr/>
          </p:nvSpPr>
          <p:spPr>
            <a:xfrm>
              <a:off x="3856375" y="4057025"/>
              <a:ext cx="38975" cy="6700"/>
            </a:xfrm>
            <a:custGeom>
              <a:avLst/>
              <a:gdLst/>
              <a:ahLst/>
              <a:cxnLst/>
              <a:rect l="l" t="t" r="r" b="b"/>
              <a:pathLst>
                <a:path w="1559" h="268" extrusionOk="0">
                  <a:moveTo>
                    <a:pt x="1" y="1"/>
                  </a:moveTo>
                  <a:lnTo>
                    <a:pt x="1" y="267"/>
                  </a:lnTo>
                  <a:lnTo>
                    <a:pt x="1559" y="267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4131;p80">
              <a:extLst>
                <a:ext uri="{FF2B5EF4-FFF2-40B4-BE49-F238E27FC236}">
                  <a16:creationId xmlns:a16="http://schemas.microsoft.com/office/drawing/2014/main" id="{AA8E6AF1-59EE-4FC8-ACE9-F7D183830937}"/>
                </a:ext>
              </a:extLst>
            </p:cNvPr>
            <p:cNvSpPr/>
            <p:nvPr/>
          </p:nvSpPr>
          <p:spPr>
            <a:xfrm>
              <a:off x="3631875" y="4076775"/>
              <a:ext cx="53575" cy="6675"/>
            </a:xfrm>
            <a:custGeom>
              <a:avLst/>
              <a:gdLst/>
              <a:ahLst/>
              <a:cxnLst/>
              <a:rect l="l" t="t" r="r" b="b"/>
              <a:pathLst>
                <a:path w="2143" h="267" extrusionOk="0">
                  <a:moveTo>
                    <a:pt x="0" y="0"/>
                  </a:moveTo>
                  <a:lnTo>
                    <a:pt x="0" y="267"/>
                  </a:lnTo>
                  <a:lnTo>
                    <a:pt x="2143" y="267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4132;p80">
              <a:extLst>
                <a:ext uri="{FF2B5EF4-FFF2-40B4-BE49-F238E27FC236}">
                  <a16:creationId xmlns:a16="http://schemas.microsoft.com/office/drawing/2014/main" id="{3B7D4419-F8B7-4A00-B981-C3A1EDB0753E}"/>
                </a:ext>
              </a:extLst>
            </p:cNvPr>
            <p:cNvSpPr/>
            <p:nvPr/>
          </p:nvSpPr>
          <p:spPr>
            <a:xfrm>
              <a:off x="3698750" y="4076775"/>
              <a:ext cx="53850" cy="6675"/>
            </a:xfrm>
            <a:custGeom>
              <a:avLst/>
              <a:gdLst/>
              <a:ahLst/>
              <a:cxnLst/>
              <a:rect l="l" t="t" r="r" b="b"/>
              <a:pathLst>
                <a:path w="2154" h="267" extrusionOk="0">
                  <a:moveTo>
                    <a:pt x="1" y="0"/>
                  </a:moveTo>
                  <a:lnTo>
                    <a:pt x="1" y="267"/>
                  </a:lnTo>
                  <a:lnTo>
                    <a:pt x="2154" y="26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4133;p80">
              <a:extLst>
                <a:ext uri="{FF2B5EF4-FFF2-40B4-BE49-F238E27FC236}">
                  <a16:creationId xmlns:a16="http://schemas.microsoft.com/office/drawing/2014/main" id="{26977FDA-A024-4738-BB73-ACE5793573A4}"/>
                </a:ext>
              </a:extLst>
            </p:cNvPr>
            <p:cNvSpPr/>
            <p:nvPr/>
          </p:nvSpPr>
          <p:spPr>
            <a:xfrm>
              <a:off x="3903275" y="4076775"/>
              <a:ext cx="77175" cy="6675"/>
            </a:xfrm>
            <a:custGeom>
              <a:avLst/>
              <a:gdLst/>
              <a:ahLst/>
              <a:cxnLst/>
              <a:rect l="l" t="t" r="r" b="b"/>
              <a:pathLst>
                <a:path w="3087" h="267" extrusionOk="0">
                  <a:moveTo>
                    <a:pt x="1" y="0"/>
                  </a:moveTo>
                  <a:lnTo>
                    <a:pt x="1" y="267"/>
                  </a:lnTo>
                  <a:lnTo>
                    <a:pt x="3086" y="267"/>
                  </a:lnTo>
                  <a:lnTo>
                    <a:pt x="30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4134;p80">
              <a:extLst>
                <a:ext uri="{FF2B5EF4-FFF2-40B4-BE49-F238E27FC236}">
                  <a16:creationId xmlns:a16="http://schemas.microsoft.com/office/drawing/2014/main" id="{42640B18-42E9-47E5-856E-57BB70ADA64E}"/>
                </a:ext>
              </a:extLst>
            </p:cNvPr>
            <p:cNvSpPr/>
            <p:nvPr/>
          </p:nvSpPr>
          <p:spPr>
            <a:xfrm>
              <a:off x="3768225" y="4076775"/>
              <a:ext cx="26150" cy="6675"/>
            </a:xfrm>
            <a:custGeom>
              <a:avLst/>
              <a:gdLst/>
              <a:ahLst/>
              <a:cxnLst/>
              <a:rect l="l" t="t" r="r" b="b"/>
              <a:pathLst>
                <a:path w="1046" h="267" extrusionOk="0">
                  <a:moveTo>
                    <a:pt x="0" y="0"/>
                  </a:moveTo>
                  <a:lnTo>
                    <a:pt x="0" y="267"/>
                  </a:lnTo>
                  <a:lnTo>
                    <a:pt x="1046" y="267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4135;p80">
              <a:extLst>
                <a:ext uri="{FF2B5EF4-FFF2-40B4-BE49-F238E27FC236}">
                  <a16:creationId xmlns:a16="http://schemas.microsoft.com/office/drawing/2014/main" id="{B051E197-0E1A-484C-824A-C9F43FB1C351}"/>
                </a:ext>
              </a:extLst>
            </p:cNvPr>
            <p:cNvSpPr/>
            <p:nvPr/>
          </p:nvSpPr>
          <p:spPr>
            <a:xfrm>
              <a:off x="3803075" y="4076775"/>
              <a:ext cx="38725" cy="6675"/>
            </a:xfrm>
            <a:custGeom>
              <a:avLst/>
              <a:gdLst/>
              <a:ahLst/>
              <a:cxnLst/>
              <a:rect l="l" t="t" r="r" b="b"/>
              <a:pathLst>
                <a:path w="1549" h="267" extrusionOk="0">
                  <a:moveTo>
                    <a:pt x="0" y="0"/>
                  </a:moveTo>
                  <a:lnTo>
                    <a:pt x="0" y="267"/>
                  </a:lnTo>
                  <a:lnTo>
                    <a:pt x="1548" y="267"/>
                  </a:lnTo>
                  <a:lnTo>
                    <a:pt x="154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4136;p80">
              <a:extLst>
                <a:ext uri="{FF2B5EF4-FFF2-40B4-BE49-F238E27FC236}">
                  <a16:creationId xmlns:a16="http://schemas.microsoft.com/office/drawing/2014/main" id="{07828636-620C-413B-91A0-36CC3EB68A6D}"/>
                </a:ext>
              </a:extLst>
            </p:cNvPr>
            <p:cNvSpPr/>
            <p:nvPr/>
          </p:nvSpPr>
          <p:spPr>
            <a:xfrm>
              <a:off x="3856375" y="4076775"/>
              <a:ext cx="38975" cy="6675"/>
            </a:xfrm>
            <a:custGeom>
              <a:avLst/>
              <a:gdLst/>
              <a:ahLst/>
              <a:cxnLst/>
              <a:rect l="l" t="t" r="r" b="b"/>
              <a:pathLst>
                <a:path w="1559" h="267" extrusionOk="0">
                  <a:moveTo>
                    <a:pt x="1" y="0"/>
                  </a:moveTo>
                  <a:lnTo>
                    <a:pt x="1" y="267"/>
                  </a:lnTo>
                  <a:lnTo>
                    <a:pt x="1559" y="267"/>
                  </a:lnTo>
                  <a:lnTo>
                    <a:pt x="15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4137;p80">
              <a:extLst>
                <a:ext uri="{FF2B5EF4-FFF2-40B4-BE49-F238E27FC236}">
                  <a16:creationId xmlns:a16="http://schemas.microsoft.com/office/drawing/2014/main" id="{5A2965B1-684E-4E2E-8478-0AB78D815E57}"/>
                </a:ext>
              </a:extLst>
            </p:cNvPr>
            <p:cNvSpPr/>
            <p:nvPr/>
          </p:nvSpPr>
          <p:spPr>
            <a:xfrm>
              <a:off x="3631875" y="4096500"/>
              <a:ext cx="53575" cy="6700"/>
            </a:xfrm>
            <a:custGeom>
              <a:avLst/>
              <a:gdLst/>
              <a:ahLst/>
              <a:cxnLst/>
              <a:rect l="l" t="t" r="r" b="b"/>
              <a:pathLst>
                <a:path w="2143" h="268" extrusionOk="0">
                  <a:moveTo>
                    <a:pt x="0" y="1"/>
                  </a:moveTo>
                  <a:lnTo>
                    <a:pt x="0" y="267"/>
                  </a:lnTo>
                  <a:lnTo>
                    <a:pt x="2143" y="267"/>
                  </a:lnTo>
                  <a:lnTo>
                    <a:pt x="2143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4138;p80">
              <a:extLst>
                <a:ext uri="{FF2B5EF4-FFF2-40B4-BE49-F238E27FC236}">
                  <a16:creationId xmlns:a16="http://schemas.microsoft.com/office/drawing/2014/main" id="{45608EE5-1062-45BB-92F6-C66D214288BF}"/>
                </a:ext>
              </a:extLst>
            </p:cNvPr>
            <p:cNvSpPr/>
            <p:nvPr/>
          </p:nvSpPr>
          <p:spPr>
            <a:xfrm>
              <a:off x="3698750" y="4096500"/>
              <a:ext cx="53850" cy="6700"/>
            </a:xfrm>
            <a:custGeom>
              <a:avLst/>
              <a:gdLst/>
              <a:ahLst/>
              <a:cxnLst/>
              <a:rect l="l" t="t" r="r" b="b"/>
              <a:pathLst>
                <a:path w="2154" h="268" extrusionOk="0">
                  <a:moveTo>
                    <a:pt x="1" y="1"/>
                  </a:moveTo>
                  <a:lnTo>
                    <a:pt x="1" y="267"/>
                  </a:lnTo>
                  <a:lnTo>
                    <a:pt x="2154" y="267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4139;p80">
              <a:extLst>
                <a:ext uri="{FF2B5EF4-FFF2-40B4-BE49-F238E27FC236}">
                  <a16:creationId xmlns:a16="http://schemas.microsoft.com/office/drawing/2014/main" id="{398297B7-27C1-492F-A01A-0C4C64685881}"/>
                </a:ext>
              </a:extLst>
            </p:cNvPr>
            <p:cNvSpPr/>
            <p:nvPr/>
          </p:nvSpPr>
          <p:spPr>
            <a:xfrm>
              <a:off x="3903275" y="4096500"/>
              <a:ext cx="77175" cy="6700"/>
            </a:xfrm>
            <a:custGeom>
              <a:avLst/>
              <a:gdLst/>
              <a:ahLst/>
              <a:cxnLst/>
              <a:rect l="l" t="t" r="r" b="b"/>
              <a:pathLst>
                <a:path w="3087" h="268" extrusionOk="0">
                  <a:moveTo>
                    <a:pt x="1" y="1"/>
                  </a:moveTo>
                  <a:lnTo>
                    <a:pt x="1" y="267"/>
                  </a:lnTo>
                  <a:lnTo>
                    <a:pt x="3086" y="267"/>
                  </a:lnTo>
                  <a:lnTo>
                    <a:pt x="30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4140;p80">
              <a:extLst>
                <a:ext uri="{FF2B5EF4-FFF2-40B4-BE49-F238E27FC236}">
                  <a16:creationId xmlns:a16="http://schemas.microsoft.com/office/drawing/2014/main" id="{4A6B01A6-8338-41B6-96EB-3FA408ECE52D}"/>
                </a:ext>
              </a:extLst>
            </p:cNvPr>
            <p:cNvSpPr/>
            <p:nvPr/>
          </p:nvSpPr>
          <p:spPr>
            <a:xfrm>
              <a:off x="3768225" y="4096500"/>
              <a:ext cx="26150" cy="6700"/>
            </a:xfrm>
            <a:custGeom>
              <a:avLst/>
              <a:gdLst/>
              <a:ahLst/>
              <a:cxnLst/>
              <a:rect l="l" t="t" r="r" b="b"/>
              <a:pathLst>
                <a:path w="1046" h="268" extrusionOk="0">
                  <a:moveTo>
                    <a:pt x="0" y="1"/>
                  </a:moveTo>
                  <a:lnTo>
                    <a:pt x="0" y="267"/>
                  </a:lnTo>
                  <a:lnTo>
                    <a:pt x="1046" y="267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4141;p80">
              <a:extLst>
                <a:ext uri="{FF2B5EF4-FFF2-40B4-BE49-F238E27FC236}">
                  <a16:creationId xmlns:a16="http://schemas.microsoft.com/office/drawing/2014/main" id="{73A17C70-7963-4CFD-82C4-338C5808949E}"/>
                </a:ext>
              </a:extLst>
            </p:cNvPr>
            <p:cNvSpPr/>
            <p:nvPr/>
          </p:nvSpPr>
          <p:spPr>
            <a:xfrm>
              <a:off x="3803075" y="4096500"/>
              <a:ext cx="38725" cy="6700"/>
            </a:xfrm>
            <a:custGeom>
              <a:avLst/>
              <a:gdLst/>
              <a:ahLst/>
              <a:cxnLst/>
              <a:rect l="l" t="t" r="r" b="b"/>
              <a:pathLst>
                <a:path w="1549" h="268" extrusionOk="0">
                  <a:moveTo>
                    <a:pt x="0" y="1"/>
                  </a:moveTo>
                  <a:lnTo>
                    <a:pt x="0" y="267"/>
                  </a:lnTo>
                  <a:lnTo>
                    <a:pt x="1548" y="267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4142;p80">
              <a:extLst>
                <a:ext uri="{FF2B5EF4-FFF2-40B4-BE49-F238E27FC236}">
                  <a16:creationId xmlns:a16="http://schemas.microsoft.com/office/drawing/2014/main" id="{4D242989-BA2B-445E-85D8-49300E6E38A6}"/>
                </a:ext>
              </a:extLst>
            </p:cNvPr>
            <p:cNvSpPr/>
            <p:nvPr/>
          </p:nvSpPr>
          <p:spPr>
            <a:xfrm>
              <a:off x="3856375" y="4096500"/>
              <a:ext cx="38975" cy="6700"/>
            </a:xfrm>
            <a:custGeom>
              <a:avLst/>
              <a:gdLst/>
              <a:ahLst/>
              <a:cxnLst/>
              <a:rect l="l" t="t" r="r" b="b"/>
              <a:pathLst>
                <a:path w="1559" h="268" extrusionOk="0">
                  <a:moveTo>
                    <a:pt x="1" y="1"/>
                  </a:moveTo>
                  <a:lnTo>
                    <a:pt x="1" y="267"/>
                  </a:lnTo>
                  <a:lnTo>
                    <a:pt x="1559" y="267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4143;p80">
              <a:extLst>
                <a:ext uri="{FF2B5EF4-FFF2-40B4-BE49-F238E27FC236}">
                  <a16:creationId xmlns:a16="http://schemas.microsoft.com/office/drawing/2014/main" id="{7FD1FAF5-FFE4-4F98-BFA2-EF09703D14C9}"/>
                </a:ext>
              </a:extLst>
            </p:cNvPr>
            <p:cNvSpPr/>
            <p:nvPr/>
          </p:nvSpPr>
          <p:spPr>
            <a:xfrm>
              <a:off x="3631875" y="4116500"/>
              <a:ext cx="53575" cy="6425"/>
            </a:xfrm>
            <a:custGeom>
              <a:avLst/>
              <a:gdLst/>
              <a:ahLst/>
              <a:cxnLst/>
              <a:rect l="l" t="t" r="r" b="b"/>
              <a:pathLst>
                <a:path w="2143" h="257" extrusionOk="0">
                  <a:moveTo>
                    <a:pt x="0" y="0"/>
                  </a:moveTo>
                  <a:lnTo>
                    <a:pt x="0" y="257"/>
                  </a:lnTo>
                  <a:lnTo>
                    <a:pt x="2143" y="257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4144;p80">
              <a:extLst>
                <a:ext uri="{FF2B5EF4-FFF2-40B4-BE49-F238E27FC236}">
                  <a16:creationId xmlns:a16="http://schemas.microsoft.com/office/drawing/2014/main" id="{D5065657-9026-48D5-927C-349159D5C401}"/>
                </a:ext>
              </a:extLst>
            </p:cNvPr>
            <p:cNvSpPr/>
            <p:nvPr/>
          </p:nvSpPr>
          <p:spPr>
            <a:xfrm>
              <a:off x="3698750" y="4116500"/>
              <a:ext cx="53850" cy="6425"/>
            </a:xfrm>
            <a:custGeom>
              <a:avLst/>
              <a:gdLst/>
              <a:ahLst/>
              <a:cxnLst/>
              <a:rect l="l" t="t" r="r" b="b"/>
              <a:pathLst>
                <a:path w="2154" h="257" extrusionOk="0">
                  <a:moveTo>
                    <a:pt x="1" y="0"/>
                  </a:moveTo>
                  <a:lnTo>
                    <a:pt x="1" y="257"/>
                  </a:lnTo>
                  <a:lnTo>
                    <a:pt x="2154" y="25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4145;p80">
              <a:extLst>
                <a:ext uri="{FF2B5EF4-FFF2-40B4-BE49-F238E27FC236}">
                  <a16:creationId xmlns:a16="http://schemas.microsoft.com/office/drawing/2014/main" id="{21C1CAED-2C70-4D2B-B50A-7A753A8CA820}"/>
                </a:ext>
              </a:extLst>
            </p:cNvPr>
            <p:cNvSpPr/>
            <p:nvPr/>
          </p:nvSpPr>
          <p:spPr>
            <a:xfrm>
              <a:off x="3903275" y="4116500"/>
              <a:ext cx="77175" cy="6425"/>
            </a:xfrm>
            <a:custGeom>
              <a:avLst/>
              <a:gdLst/>
              <a:ahLst/>
              <a:cxnLst/>
              <a:rect l="l" t="t" r="r" b="b"/>
              <a:pathLst>
                <a:path w="3087" h="257" extrusionOk="0">
                  <a:moveTo>
                    <a:pt x="1" y="0"/>
                  </a:moveTo>
                  <a:lnTo>
                    <a:pt x="1" y="257"/>
                  </a:lnTo>
                  <a:lnTo>
                    <a:pt x="3086" y="257"/>
                  </a:lnTo>
                  <a:lnTo>
                    <a:pt x="30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4146;p80">
              <a:extLst>
                <a:ext uri="{FF2B5EF4-FFF2-40B4-BE49-F238E27FC236}">
                  <a16:creationId xmlns:a16="http://schemas.microsoft.com/office/drawing/2014/main" id="{2DC63373-C8F2-4FB3-90EA-EB7BDCDEFA1A}"/>
                </a:ext>
              </a:extLst>
            </p:cNvPr>
            <p:cNvSpPr/>
            <p:nvPr/>
          </p:nvSpPr>
          <p:spPr>
            <a:xfrm>
              <a:off x="3768225" y="4116500"/>
              <a:ext cx="26150" cy="6425"/>
            </a:xfrm>
            <a:custGeom>
              <a:avLst/>
              <a:gdLst/>
              <a:ahLst/>
              <a:cxnLst/>
              <a:rect l="l" t="t" r="r" b="b"/>
              <a:pathLst>
                <a:path w="1046" h="257" extrusionOk="0">
                  <a:moveTo>
                    <a:pt x="0" y="0"/>
                  </a:moveTo>
                  <a:lnTo>
                    <a:pt x="0" y="257"/>
                  </a:lnTo>
                  <a:lnTo>
                    <a:pt x="1046" y="257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4147;p80">
              <a:extLst>
                <a:ext uri="{FF2B5EF4-FFF2-40B4-BE49-F238E27FC236}">
                  <a16:creationId xmlns:a16="http://schemas.microsoft.com/office/drawing/2014/main" id="{6EF4031B-5705-4A60-ACD5-89C7B25523F7}"/>
                </a:ext>
              </a:extLst>
            </p:cNvPr>
            <p:cNvSpPr/>
            <p:nvPr/>
          </p:nvSpPr>
          <p:spPr>
            <a:xfrm>
              <a:off x="3803075" y="4116500"/>
              <a:ext cx="38725" cy="6425"/>
            </a:xfrm>
            <a:custGeom>
              <a:avLst/>
              <a:gdLst/>
              <a:ahLst/>
              <a:cxnLst/>
              <a:rect l="l" t="t" r="r" b="b"/>
              <a:pathLst>
                <a:path w="1549" h="257" extrusionOk="0">
                  <a:moveTo>
                    <a:pt x="0" y="0"/>
                  </a:moveTo>
                  <a:lnTo>
                    <a:pt x="0" y="257"/>
                  </a:lnTo>
                  <a:lnTo>
                    <a:pt x="1548" y="257"/>
                  </a:lnTo>
                  <a:lnTo>
                    <a:pt x="1548" y="0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4148;p80">
              <a:extLst>
                <a:ext uri="{FF2B5EF4-FFF2-40B4-BE49-F238E27FC236}">
                  <a16:creationId xmlns:a16="http://schemas.microsoft.com/office/drawing/2014/main" id="{ABA82BF6-8662-428C-A0A3-AF46C2192D24}"/>
                </a:ext>
              </a:extLst>
            </p:cNvPr>
            <p:cNvSpPr/>
            <p:nvPr/>
          </p:nvSpPr>
          <p:spPr>
            <a:xfrm>
              <a:off x="3856375" y="4116500"/>
              <a:ext cx="38975" cy="6425"/>
            </a:xfrm>
            <a:custGeom>
              <a:avLst/>
              <a:gdLst/>
              <a:ahLst/>
              <a:cxnLst/>
              <a:rect l="l" t="t" r="r" b="b"/>
              <a:pathLst>
                <a:path w="1559" h="257" extrusionOk="0">
                  <a:moveTo>
                    <a:pt x="1" y="0"/>
                  </a:moveTo>
                  <a:lnTo>
                    <a:pt x="1" y="257"/>
                  </a:lnTo>
                  <a:lnTo>
                    <a:pt x="1559" y="257"/>
                  </a:lnTo>
                  <a:lnTo>
                    <a:pt x="15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4149;p80">
              <a:extLst>
                <a:ext uri="{FF2B5EF4-FFF2-40B4-BE49-F238E27FC236}">
                  <a16:creationId xmlns:a16="http://schemas.microsoft.com/office/drawing/2014/main" id="{2BD59492-4A26-47F2-BDBF-7E5503307DFC}"/>
                </a:ext>
              </a:extLst>
            </p:cNvPr>
            <p:cNvSpPr/>
            <p:nvPr/>
          </p:nvSpPr>
          <p:spPr>
            <a:xfrm>
              <a:off x="3631875" y="4136225"/>
              <a:ext cx="53575" cy="6425"/>
            </a:xfrm>
            <a:custGeom>
              <a:avLst/>
              <a:gdLst/>
              <a:ahLst/>
              <a:cxnLst/>
              <a:rect l="l" t="t" r="r" b="b"/>
              <a:pathLst>
                <a:path w="2143" h="257" extrusionOk="0">
                  <a:moveTo>
                    <a:pt x="0" y="1"/>
                  </a:moveTo>
                  <a:lnTo>
                    <a:pt x="0" y="257"/>
                  </a:lnTo>
                  <a:lnTo>
                    <a:pt x="2143" y="257"/>
                  </a:lnTo>
                  <a:lnTo>
                    <a:pt x="2143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4150;p80">
              <a:extLst>
                <a:ext uri="{FF2B5EF4-FFF2-40B4-BE49-F238E27FC236}">
                  <a16:creationId xmlns:a16="http://schemas.microsoft.com/office/drawing/2014/main" id="{B6A9E4A8-D9DA-4C8D-8EE7-ABCF4C5EE7EA}"/>
                </a:ext>
              </a:extLst>
            </p:cNvPr>
            <p:cNvSpPr/>
            <p:nvPr/>
          </p:nvSpPr>
          <p:spPr>
            <a:xfrm>
              <a:off x="3698750" y="4136225"/>
              <a:ext cx="53850" cy="6425"/>
            </a:xfrm>
            <a:custGeom>
              <a:avLst/>
              <a:gdLst/>
              <a:ahLst/>
              <a:cxnLst/>
              <a:rect l="l" t="t" r="r" b="b"/>
              <a:pathLst>
                <a:path w="2154" h="257" extrusionOk="0">
                  <a:moveTo>
                    <a:pt x="1" y="1"/>
                  </a:moveTo>
                  <a:lnTo>
                    <a:pt x="1" y="257"/>
                  </a:lnTo>
                  <a:lnTo>
                    <a:pt x="2154" y="257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4151;p80">
              <a:extLst>
                <a:ext uri="{FF2B5EF4-FFF2-40B4-BE49-F238E27FC236}">
                  <a16:creationId xmlns:a16="http://schemas.microsoft.com/office/drawing/2014/main" id="{AD21A281-DA84-42CF-B1AC-42E9A590E395}"/>
                </a:ext>
              </a:extLst>
            </p:cNvPr>
            <p:cNvSpPr/>
            <p:nvPr/>
          </p:nvSpPr>
          <p:spPr>
            <a:xfrm>
              <a:off x="3903275" y="4136225"/>
              <a:ext cx="77175" cy="6425"/>
            </a:xfrm>
            <a:custGeom>
              <a:avLst/>
              <a:gdLst/>
              <a:ahLst/>
              <a:cxnLst/>
              <a:rect l="l" t="t" r="r" b="b"/>
              <a:pathLst>
                <a:path w="3087" h="257" extrusionOk="0">
                  <a:moveTo>
                    <a:pt x="1" y="1"/>
                  </a:moveTo>
                  <a:lnTo>
                    <a:pt x="1" y="257"/>
                  </a:lnTo>
                  <a:lnTo>
                    <a:pt x="3086" y="257"/>
                  </a:lnTo>
                  <a:lnTo>
                    <a:pt x="30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4152;p80">
              <a:extLst>
                <a:ext uri="{FF2B5EF4-FFF2-40B4-BE49-F238E27FC236}">
                  <a16:creationId xmlns:a16="http://schemas.microsoft.com/office/drawing/2014/main" id="{543031B9-0A87-484B-8837-1B28B4E12FF2}"/>
                </a:ext>
              </a:extLst>
            </p:cNvPr>
            <p:cNvSpPr/>
            <p:nvPr/>
          </p:nvSpPr>
          <p:spPr>
            <a:xfrm>
              <a:off x="3768225" y="4136225"/>
              <a:ext cx="26150" cy="6425"/>
            </a:xfrm>
            <a:custGeom>
              <a:avLst/>
              <a:gdLst/>
              <a:ahLst/>
              <a:cxnLst/>
              <a:rect l="l" t="t" r="r" b="b"/>
              <a:pathLst>
                <a:path w="1046" h="257" extrusionOk="0">
                  <a:moveTo>
                    <a:pt x="0" y="1"/>
                  </a:moveTo>
                  <a:lnTo>
                    <a:pt x="0" y="257"/>
                  </a:lnTo>
                  <a:lnTo>
                    <a:pt x="1046" y="257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4153;p80">
              <a:extLst>
                <a:ext uri="{FF2B5EF4-FFF2-40B4-BE49-F238E27FC236}">
                  <a16:creationId xmlns:a16="http://schemas.microsoft.com/office/drawing/2014/main" id="{92E0942B-7433-4E35-AED6-19E4D84ACE0F}"/>
                </a:ext>
              </a:extLst>
            </p:cNvPr>
            <p:cNvSpPr/>
            <p:nvPr/>
          </p:nvSpPr>
          <p:spPr>
            <a:xfrm>
              <a:off x="3803075" y="4136225"/>
              <a:ext cx="38725" cy="6425"/>
            </a:xfrm>
            <a:custGeom>
              <a:avLst/>
              <a:gdLst/>
              <a:ahLst/>
              <a:cxnLst/>
              <a:rect l="l" t="t" r="r" b="b"/>
              <a:pathLst>
                <a:path w="1549" h="257" extrusionOk="0">
                  <a:moveTo>
                    <a:pt x="0" y="1"/>
                  </a:moveTo>
                  <a:lnTo>
                    <a:pt x="0" y="257"/>
                  </a:lnTo>
                  <a:lnTo>
                    <a:pt x="1548" y="257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rgbClr val="60EA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4154;p80">
              <a:extLst>
                <a:ext uri="{FF2B5EF4-FFF2-40B4-BE49-F238E27FC236}">
                  <a16:creationId xmlns:a16="http://schemas.microsoft.com/office/drawing/2014/main" id="{DB824EE5-257D-445A-B737-CA3480373DB2}"/>
                </a:ext>
              </a:extLst>
            </p:cNvPr>
            <p:cNvSpPr/>
            <p:nvPr/>
          </p:nvSpPr>
          <p:spPr>
            <a:xfrm>
              <a:off x="3856375" y="4136225"/>
              <a:ext cx="38975" cy="6425"/>
            </a:xfrm>
            <a:custGeom>
              <a:avLst/>
              <a:gdLst/>
              <a:ahLst/>
              <a:cxnLst/>
              <a:rect l="l" t="t" r="r" b="b"/>
              <a:pathLst>
                <a:path w="1559" h="257" extrusionOk="0">
                  <a:moveTo>
                    <a:pt x="1" y="1"/>
                  </a:moveTo>
                  <a:lnTo>
                    <a:pt x="1" y="257"/>
                  </a:lnTo>
                  <a:lnTo>
                    <a:pt x="1559" y="257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4155;p80">
              <a:extLst>
                <a:ext uri="{FF2B5EF4-FFF2-40B4-BE49-F238E27FC236}">
                  <a16:creationId xmlns:a16="http://schemas.microsoft.com/office/drawing/2014/main" id="{1105F99D-8A0C-4476-8DA4-B0B6C0D09082}"/>
                </a:ext>
              </a:extLst>
            </p:cNvPr>
            <p:cNvSpPr/>
            <p:nvPr/>
          </p:nvSpPr>
          <p:spPr>
            <a:xfrm>
              <a:off x="3631875" y="3935800"/>
              <a:ext cx="348300" cy="15675"/>
            </a:xfrm>
            <a:custGeom>
              <a:avLst/>
              <a:gdLst/>
              <a:ahLst/>
              <a:cxnLst/>
              <a:rect l="l" t="t" r="r" b="b"/>
              <a:pathLst>
                <a:path w="13932" h="627" extrusionOk="0">
                  <a:moveTo>
                    <a:pt x="0" y="1"/>
                  </a:moveTo>
                  <a:lnTo>
                    <a:pt x="0" y="626"/>
                  </a:lnTo>
                  <a:lnTo>
                    <a:pt x="13932" y="626"/>
                  </a:lnTo>
                  <a:lnTo>
                    <a:pt x="13932" y="1"/>
                  </a:lnTo>
                  <a:close/>
                </a:path>
              </a:pathLst>
            </a:custGeom>
            <a:solidFill>
              <a:srgbClr val="80CF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4156;p80">
              <a:extLst>
                <a:ext uri="{FF2B5EF4-FFF2-40B4-BE49-F238E27FC236}">
                  <a16:creationId xmlns:a16="http://schemas.microsoft.com/office/drawing/2014/main" id="{EF7DB5D2-15CF-44F9-B05C-6BB8797943B7}"/>
                </a:ext>
              </a:extLst>
            </p:cNvPr>
            <p:cNvSpPr/>
            <p:nvPr/>
          </p:nvSpPr>
          <p:spPr>
            <a:xfrm>
              <a:off x="3246400" y="4029100"/>
              <a:ext cx="312200" cy="182250"/>
            </a:xfrm>
            <a:custGeom>
              <a:avLst/>
              <a:gdLst/>
              <a:ahLst/>
              <a:cxnLst/>
              <a:rect l="l" t="t" r="r" b="b"/>
              <a:pathLst>
                <a:path w="12488" h="7290" extrusionOk="0">
                  <a:moveTo>
                    <a:pt x="1006" y="1"/>
                  </a:moveTo>
                  <a:cubicBezTo>
                    <a:pt x="452" y="1"/>
                    <a:pt x="1" y="452"/>
                    <a:pt x="1" y="1005"/>
                  </a:cubicBezTo>
                  <a:lnTo>
                    <a:pt x="1" y="6285"/>
                  </a:lnTo>
                  <a:cubicBezTo>
                    <a:pt x="1" y="6848"/>
                    <a:pt x="452" y="7289"/>
                    <a:pt x="1006" y="7289"/>
                  </a:cubicBezTo>
                  <a:lnTo>
                    <a:pt x="11483" y="7289"/>
                  </a:lnTo>
                  <a:cubicBezTo>
                    <a:pt x="12036" y="7289"/>
                    <a:pt x="12487" y="6848"/>
                    <a:pt x="12487" y="6285"/>
                  </a:cubicBezTo>
                  <a:lnTo>
                    <a:pt x="12487" y="1005"/>
                  </a:lnTo>
                  <a:cubicBezTo>
                    <a:pt x="12487" y="452"/>
                    <a:pt x="12036" y="1"/>
                    <a:pt x="114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4157;p80">
              <a:extLst>
                <a:ext uri="{FF2B5EF4-FFF2-40B4-BE49-F238E27FC236}">
                  <a16:creationId xmlns:a16="http://schemas.microsoft.com/office/drawing/2014/main" id="{8B69D346-B569-46EF-A952-3F2ACCDAFFA9}"/>
                </a:ext>
              </a:extLst>
            </p:cNvPr>
            <p:cNvSpPr/>
            <p:nvPr/>
          </p:nvSpPr>
          <p:spPr>
            <a:xfrm>
              <a:off x="3253075" y="4033725"/>
              <a:ext cx="293725" cy="171475"/>
            </a:xfrm>
            <a:custGeom>
              <a:avLst/>
              <a:gdLst/>
              <a:ahLst/>
              <a:cxnLst/>
              <a:rect l="l" t="t" r="r" b="b"/>
              <a:pathLst>
                <a:path w="11749" h="6859" extrusionOk="0">
                  <a:moveTo>
                    <a:pt x="800" y="0"/>
                  </a:moveTo>
                  <a:cubicBezTo>
                    <a:pt x="349" y="0"/>
                    <a:pt x="1" y="359"/>
                    <a:pt x="1" y="800"/>
                  </a:cubicBezTo>
                  <a:lnTo>
                    <a:pt x="1" y="6059"/>
                  </a:lnTo>
                  <a:cubicBezTo>
                    <a:pt x="1" y="6499"/>
                    <a:pt x="349" y="6858"/>
                    <a:pt x="800" y="6858"/>
                  </a:cubicBezTo>
                  <a:lnTo>
                    <a:pt x="10949" y="6858"/>
                  </a:lnTo>
                  <a:cubicBezTo>
                    <a:pt x="11390" y="6858"/>
                    <a:pt x="11749" y="6499"/>
                    <a:pt x="11749" y="6059"/>
                  </a:cubicBezTo>
                  <a:lnTo>
                    <a:pt x="11749" y="800"/>
                  </a:lnTo>
                  <a:cubicBezTo>
                    <a:pt x="11749" y="359"/>
                    <a:pt x="11390" y="0"/>
                    <a:pt x="109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4158;p80">
              <a:extLst>
                <a:ext uri="{FF2B5EF4-FFF2-40B4-BE49-F238E27FC236}">
                  <a16:creationId xmlns:a16="http://schemas.microsoft.com/office/drawing/2014/main" id="{60F57E93-EA87-4643-A4AC-8C2A6D99758C}"/>
                </a:ext>
              </a:extLst>
            </p:cNvPr>
            <p:cNvSpPr/>
            <p:nvPr/>
          </p:nvSpPr>
          <p:spPr>
            <a:xfrm>
              <a:off x="3281525" y="4080100"/>
              <a:ext cx="46675" cy="34100"/>
            </a:xfrm>
            <a:custGeom>
              <a:avLst/>
              <a:gdLst/>
              <a:ahLst/>
              <a:cxnLst/>
              <a:rect l="l" t="t" r="r" b="b"/>
              <a:pathLst>
                <a:path w="1867" h="1364" extrusionOk="0">
                  <a:moveTo>
                    <a:pt x="287" y="1"/>
                  </a:moveTo>
                  <a:cubicBezTo>
                    <a:pt x="134" y="1"/>
                    <a:pt x="0" y="134"/>
                    <a:pt x="0" y="298"/>
                  </a:cubicBezTo>
                  <a:lnTo>
                    <a:pt x="0" y="1067"/>
                  </a:lnTo>
                  <a:cubicBezTo>
                    <a:pt x="0" y="1231"/>
                    <a:pt x="134" y="1364"/>
                    <a:pt x="287" y="1364"/>
                  </a:cubicBezTo>
                  <a:lnTo>
                    <a:pt x="1569" y="1364"/>
                  </a:lnTo>
                  <a:cubicBezTo>
                    <a:pt x="1733" y="1364"/>
                    <a:pt x="1866" y="1231"/>
                    <a:pt x="1866" y="1067"/>
                  </a:cubicBezTo>
                  <a:lnTo>
                    <a:pt x="1866" y="298"/>
                  </a:lnTo>
                  <a:cubicBezTo>
                    <a:pt x="1866" y="134"/>
                    <a:pt x="1733" y="1"/>
                    <a:pt x="15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4159;p80">
              <a:extLst>
                <a:ext uri="{FF2B5EF4-FFF2-40B4-BE49-F238E27FC236}">
                  <a16:creationId xmlns:a16="http://schemas.microsoft.com/office/drawing/2014/main" id="{375D2762-605A-4D70-8584-079CE8C15211}"/>
                </a:ext>
              </a:extLst>
            </p:cNvPr>
            <p:cNvSpPr/>
            <p:nvPr/>
          </p:nvSpPr>
          <p:spPr>
            <a:xfrm>
              <a:off x="3510125" y="4167500"/>
              <a:ext cx="24625" cy="24375"/>
            </a:xfrm>
            <a:custGeom>
              <a:avLst/>
              <a:gdLst/>
              <a:ahLst/>
              <a:cxnLst/>
              <a:rect l="l" t="t" r="r" b="b"/>
              <a:pathLst>
                <a:path w="985" h="975" extrusionOk="0">
                  <a:moveTo>
                    <a:pt x="339" y="0"/>
                  </a:moveTo>
                  <a:cubicBezTo>
                    <a:pt x="216" y="0"/>
                    <a:pt x="93" y="52"/>
                    <a:pt x="1" y="144"/>
                  </a:cubicBezTo>
                  <a:cubicBezTo>
                    <a:pt x="206" y="328"/>
                    <a:pt x="206" y="646"/>
                    <a:pt x="1" y="831"/>
                  </a:cubicBezTo>
                  <a:cubicBezTo>
                    <a:pt x="93" y="923"/>
                    <a:pt x="216" y="974"/>
                    <a:pt x="339" y="974"/>
                  </a:cubicBezTo>
                  <a:cubicBezTo>
                    <a:pt x="985" y="964"/>
                    <a:pt x="985" y="0"/>
                    <a:pt x="339" y="0"/>
                  </a:cubicBezTo>
                  <a:close/>
                </a:path>
              </a:pathLst>
            </a:custGeom>
            <a:solidFill>
              <a:srgbClr val="78C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4160;p80">
              <a:extLst>
                <a:ext uri="{FF2B5EF4-FFF2-40B4-BE49-F238E27FC236}">
                  <a16:creationId xmlns:a16="http://schemas.microsoft.com/office/drawing/2014/main" id="{9E18DEE7-DEE5-4E33-9717-07CB4191D3E7}"/>
                </a:ext>
              </a:extLst>
            </p:cNvPr>
            <p:cNvSpPr/>
            <p:nvPr/>
          </p:nvSpPr>
          <p:spPr>
            <a:xfrm>
              <a:off x="3487325" y="4167575"/>
              <a:ext cx="22825" cy="24300"/>
            </a:xfrm>
            <a:custGeom>
              <a:avLst/>
              <a:gdLst/>
              <a:ahLst/>
              <a:cxnLst/>
              <a:rect l="l" t="t" r="r" b="b"/>
              <a:pathLst>
                <a:path w="913" h="972" extrusionOk="0">
                  <a:moveTo>
                    <a:pt x="577" y="1"/>
                  </a:moveTo>
                  <a:cubicBezTo>
                    <a:pt x="390" y="1"/>
                    <a:pt x="205" y="111"/>
                    <a:pt x="123" y="305"/>
                  </a:cubicBezTo>
                  <a:cubicBezTo>
                    <a:pt x="0" y="623"/>
                    <a:pt x="236" y="971"/>
                    <a:pt x="574" y="971"/>
                  </a:cubicBezTo>
                  <a:cubicBezTo>
                    <a:pt x="697" y="971"/>
                    <a:pt x="821" y="920"/>
                    <a:pt x="913" y="828"/>
                  </a:cubicBezTo>
                  <a:cubicBezTo>
                    <a:pt x="821" y="735"/>
                    <a:pt x="759" y="612"/>
                    <a:pt x="759" y="479"/>
                  </a:cubicBezTo>
                  <a:cubicBezTo>
                    <a:pt x="759" y="356"/>
                    <a:pt x="821" y="223"/>
                    <a:pt x="913" y="141"/>
                  </a:cubicBezTo>
                  <a:cubicBezTo>
                    <a:pt x="817" y="45"/>
                    <a:pt x="697" y="1"/>
                    <a:pt x="5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4161;p80">
              <a:extLst>
                <a:ext uri="{FF2B5EF4-FFF2-40B4-BE49-F238E27FC236}">
                  <a16:creationId xmlns:a16="http://schemas.microsoft.com/office/drawing/2014/main" id="{73C21851-A4EC-4E52-84D8-1E3051D3E6D7}"/>
                </a:ext>
              </a:extLst>
            </p:cNvPr>
            <p:cNvSpPr/>
            <p:nvPr/>
          </p:nvSpPr>
          <p:spPr>
            <a:xfrm>
              <a:off x="3503975" y="4178025"/>
              <a:ext cx="9775" cy="10250"/>
            </a:xfrm>
            <a:custGeom>
              <a:avLst/>
              <a:gdLst/>
              <a:ahLst/>
              <a:cxnLst/>
              <a:rect l="l" t="t" r="r" b="b"/>
              <a:pathLst>
                <a:path w="391" h="410" extrusionOk="0">
                  <a:moveTo>
                    <a:pt x="243" y="0"/>
                  </a:moveTo>
                  <a:cubicBezTo>
                    <a:pt x="166" y="0"/>
                    <a:pt x="89" y="43"/>
                    <a:pt x="52" y="123"/>
                  </a:cubicBezTo>
                  <a:cubicBezTo>
                    <a:pt x="1" y="266"/>
                    <a:pt x="103" y="410"/>
                    <a:pt x="247" y="410"/>
                  </a:cubicBezTo>
                  <a:cubicBezTo>
                    <a:pt x="339" y="317"/>
                    <a:pt x="390" y="194"/>
                    <a:pt x="390" y="61"/>
                  </a:cubicBezTo>
                  <a:cubicBezTo>
                    <a:pt x="349" y="20"/>
                    <a:pt x="296" y="0"/>
                    <a:pt x="243" y="0"/>
                  </a:cubicBezTo>
                  <a:close/>
                </a:path>
              </a:pathLst>
            </a:custGeom>
            <a:solidFill>
              <a:srgbClr val="49AD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4162;p80">
              <a:extLst>
                <a:ext uri="{FF2B5EF4-FFF2-40B4-BE49-F238E27FC236}">
                  <a16:creationId xmlns:a16="http://schemas.microsoft.com/office/drawing/2014/main" id="{205FAA62-E613-4FAC-9693-91624B28AFFE}"/>
                </a:ext>
              </a:extLst>
            </p:cNvPr>
            <p:cNvSpPr/>
            <p:nvPr/>
          </p:nvSpPr>
          <p:spPr>
            <a:xfrm>
              <a:off x="3282800" y="4131350"/>
              <a:ext cx="8750" cy="16425"/>
            </a:xfrm>
            <a:custGeom>
              <a:avLst/>
              <a:gdLst/>
              <a:ahLst/>
              <a:cxnLst/>
              <a:rect l="l" t="t" r="r" b="b"/>
              <a:pathLst>
                <a:path w="350" h="657" extrusionOk="0">
                  <a:moveTo>
                    <a:pt x="144" y="1"/>
                  </a:moveTo>
                  <a:cubicBezTo>
                    <a:pt x="144" y="21"/>
                    <a:pt x="144" y="32"/>
                    <a:pt x="134" y="52"/>
                  </a:cubicBezTo>
                  <a:cubicBezTo>
                    <a:pt x="124" y="62"/>
                    <a:pt x="113" y="73"/>
                    <a:pt x="103" y="83"/>
                  </a:cubicBezTo>
                  <a:cubicBezTo>
                    <a:pt x="83" y="83"/>
                    <a:pt x="72" y="93"/>
                    <a:pt x="52" y="93"/>
                  </a:cubicBezTo>
                  <a:lnTo>
                    <a:pt x="1" y="93"/>
                  </a:lnTo>
                  <a:lnTo>
                    <a:pt x="1" y="155"/>
                  </a:lnTo>
                  <a:lnTo>
                    <a:pt x="134" y="155"/>
                  </a:lnTo>
                  <a:lnTo>
                    <a:pt x="134" y="595"/>
                  </a:lnTo>
                  <a:lnTo>
                    <a:pt x="1" y="595"/>
                  </a:lnTo>
                  <a:lnTo>
                    <a:pt x="1" y="657"/>
                  </a:lnTo>
                  <a:lnTo>
                    <a:pt x="349" y="657"/>
                  </a:lnTo>
                  <a:lnTo>
                    <a:pt x="349" y="595"/>
                  </a:lnTo>
                  <a:lnTo>
                    <a:pt x="216" y="59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4163;p80">
              <a:extLst>
                <a:ext uri="{FF2B5EF4-FFF2-40B4-BE49-F238E27FC236}">
                  <a16:creationId xmlns:a16="http://schemas.microsoft.com/office/drawing/2014/main" id="{0159A3F4-8835-4759-8196-3A1573A3E59D}"/>
                </a:ext>
              </a:extLst>
            </p:cNvPr>
            <p:cNvSpPr/>
            <p:nvPr/>
          </p:nvSpPr>
          <p:spPr>
            <a:xfrm>
              <a:off x="3295625" y="4131100"/>
              <a:ext cx="11300" cy="16675"/>
            </a:xfrm>
            <a:custGeom>
              <a:avLst/>
              <a:gdLst/>
              <a:ahLst/>
              <a:cxnLst/>
              <a:rect l="l" t="t" r="r" b="b"/>
              <a:pathLst>
                <a:path w="452" h="667" extrusionOk="0">
                  <a:moveTo>
                    <a:pt x="205" y="1"/>
                  </a:moveTo>
                  <a:cubicBezTo>
                    <a:pt x="175" y="1"/>
                    <a:pt x="144" y="1"/>
                    <a:pt x="103" y="11"/>
                  </a:cubicBezTo>
                  <a:cubicBezTo>
                    <a:pt x="82" y="21"/>
                    <a:pt x="52" y="31"/>
                    <a:pt x="21" y="42"/>
                  </a:cubicBezTo>
                  <a:lnTo>
                    <a:pt x="21" y="134"/>
                  </a:lnTo>
                  <a:cubicBezTo>
                    <a:pt x="52" y="113"/>
                    <a:pt x="82" y="103"/>
                    <a:pt x="113" y="93"/>
                  </a:cubicBezTo>
                  <a:cubicBezTo>
                    <a:pt x="144" y="83"/>
                    <a:pt x="175" y="72"/>
                    <a:pt x="205" y="72"/>
                  </a:cubicBezTo>
                  <a:cubicBezTo>
                    <a:pt x="236" y="72"/>
                    <a:pt x="267" y="83"/>
                    <a:pt x="298" y="103"/>
                  </a:cubicBezTo>
                  <a:cubicBezTo>
                    <a:pt x="318" y="124"/>
                    <a:pt x="328" y="154"/>
                    <a:pt x="328" y="185"/>
                  </a:cubicBezTo>
                  <a:cubicBezTo>
                    <a:pt x="328" y="226"/>
                    <a:pt x="318" y="257"/>
                    <a:pt x="298" y="288"/>
                  </a:cubicBezTo>
                  <a:cubicBezTo>
                    <a:pt x="267" y="339"/>
                    <a:pt x="226" y="380"/>
                    <a:pt x="185" y="421"/>
                  </a:cubicBezTo>
                  <a:cubicBezTo>
                    <a:pt x="154" y="441"/>
                    <a:pt x="134" y="472"/>
                    <a:pt x="103" y="493"/>
                  </a:cubicBezTo>
                  <a:lnTo>
                    <a:pt x="0" y="575"/>
                  </a:lnTo>
                  <a:lnTo>
                    <a:pt x="0" y="667"/>
                  </a:lnTo>
                  <a:lnTo>
                    <a:pt x="451" y="667"/>
                  </a:lnTo>
                  <a:lnTo>
                    <a:pt x="451" y="595"/>
                  </a:lnTo>
                  <a:lnTo>
                    <a:pt x="103" y="595"/>
                  </a:lnTo>
                  <a:lnTo>
                    <a:pt x="195" y="513"/>
                  </a:lnTo>
                  <a:cubicBezTo>
                    <a:pt x="226" y="482"/>
                    <a:pt x="267" y="441"/>
                    <a:pt x="287" y="421"/>
                  </a:cubicBezTo>
                  <a:cubicBezTo>
                    <a:pt x="308" y="400"/>
                    <a:pt x="328" y="380"/>
                    <a:pt x="349" y="359"/>
                  </a:cubicBezTo>
                  <a:cubicBezTo>
                    <a:pt x="359" y="349"/>
                    <a:pt x="380" y="329"/>
                    <a:pt x="390" y="308"/>
                  </a:cubicBezTo>
                  <a:cubicBezTo>
                    <a:pt x="400" y="288"/>
                    <a:pt x="410" y="267"/>
                    <a:pt x="410" y="247"/>
                  </a:cubicBezTo>
                  <a:cubicBezTo>
                    <a:pt x="421" y="226"/>
                    <a:pt x="421" y="195"/>
                    <a:pt x="421" y="175"/>
                  </a:cubicBezTo>
                  <a:cubicBezTo>
                    <a:pt x="421" y="124"/>
                    <a:pt x="400" y="83"/>
                    <a:pt x="369" y="52"/>
                  </a:cubicBezTo>
                  <a:cubicBezTo>
                    <a:pt x="318" y="11"/>
                    <a:pt x="267" y="1"/>
                    <a:pt x="205" y="1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4164;p80">
              <a:extLst>
                <a:ext uri="{FF2B5EF4-FFF2-40B4-BE49-F238E27FC236}">
                  <a16:creationId xmlns:a16="http://schemas.microsoft.com/office/drawing/2014/main" id="{1B491AB1-B53F-4EDD-916B-1D7F018F7A5F}"/>
                </a:ext>
              </a:extLst>
            </p:cNvPr>
            <p:cNvSpPr/>
            <p:nvPr/>
          </p:nvSpPr>
          <p:spPr>
            <a:xfrm>
              <a:off x="3310225" y="4131100"/>
              <a:ext cx="10800" cy="16950"/>
            </a:xfrm>
            <a:custGeom>
              <a:avLst/>
              <a:gdLst/>
              <a:ahLst/>
              <a:cxnLst/>
              <a:rect l="l" t="t" r="r" b="b"/>
              <a:pathLst>
                <a:path w="432" h="678" extrusionOk="0">
                  <a:moveTo>
                    <a:pt x="206" y="1"/>
                  </a:moveTo>
                  <a:cubicBezTo>
                    <a:pt x="175" y="1"/>
                    <a:pt x="134" y="11"/>
                    <a:pt x="103" y="11"/>
                  </a:cubicBezTo>
                  <a:cubicBezTo>
                    <a:pt x="72" y="21"/>
                    <a:pt x="52" y="31"/>
                    <a:pt x="21" y="42"/>
                  </a:cubicBezTo>
                  <a:lnTo>
                    <a:pt x="21" y="134"/>
                  </a:lnTo>
                  <a:cubicBezTo>
                    <a:pt x="52" y="113"/>
                    <a:pt x="83" y="103"/>
                    <a:pt x="113" y="93"/>
                  </a:cubicBezTo>
                  <a:cubicBezTo>
                    <a:pt x="142" y="86"/>
                    <a:pt x="176" y="78"/>
                    <a:pt x="208" y="78"/>
                  </a:cubicBezTo>
                  <a:cubicBezTo>
                    <a:pt x="222" y="78"/>
                    <a:pt x="235" y="80"/>
                    <a:pt x="247" y="83"/>
                  </a:cubicBezTo>
                  <a:cubicBezTo>
                    <a:pt x="267" y="83"/>
                    <a:pt x="277" y="93"/>
                    <a:pt x="288" y="103"/>
                  </a:cubicBezTo>
                  <a:cubicBezTo>
                    <a:pt x="298" y="103"/>
                    <a:pt x="308" y="113"/>
                    <a:pt x="318" y="134"/>
                  </a:cubicBezTo>
                  <a:cubicBezTo>
                    <a:pt x="329" y="144"/>
                    <a:pt x="329" y="154"/>
                    <a:pt x="329" y="175"/>
                  </a:cubicBezTo>
                  <a:cubicBezTo>
                    <a:pt x="329" y="206"/>
                    <a:pt x="318" y="236"/>
                    <a:pt x="288" y="257"/>
                  </a:cubicBezTo>
                  <a:cubicBezTo>
                    <a:pt x="257" y="267"/>
                    <a:pt x="216" y="277"/>
                    <a:pt x="185" y="277"/>
                  </a:cubicBezTo>
                  <a:lnTo>
                    <a:pt x="154" y="277"/>
                  </a:lnTo>
                  <a:lnTo>
                    <a:pt x="154" y="349"/>
                  </a:lnTo>
                  <a:lnTo>
                    <a:pt x="257" y="349"/>
                  </a:lnTo>
                  <a:cubicBezTo>
                    <a:pt x="267" y="359"/>
                    <a:pt x="288" y="359"/>
                    <a:pt x="298" y="370"/>
                  </a:cubicBezTo>
                  <a:cubicBezTo>
                    <a:pt x="308" y="380"/>
                    <a:pt x="318" y="390"/>
                    <a:pt x="329" y="411"/>
                  </a:cubicBezTo>
                  <a:cubicBezTo>
                    <a:pt x="339" y="431"/>
                    <a:pt x="339" y="441"/>
                    <a:pt x="339" y="462"/>
                  </a:cubicBezTo>
                  <a:cubicBezTo>
                    <a:pt x="339" y="482"/>
                    <a:pt x="339" y="503"/>
                    <a:pt x="329" y="523"/>
                  </a:cubicBezTo>
                  <a:cubicBezTo>
                    <a:pt x="329" y="544"/>
                    <a:pt x="318" y="554"/>
                    <a:pt x="298" y="564"/>
                  </a:cubicBezTo>
                  <a:cubicBezTo>
                    <a:pt x="288" y="585"/>
                    <a:pt x="267" y="595"/>
                    <a:pt x="247" y="595"/>
                  </a:cubicBezTo>
                  <a:cubicBezTo>
                    <a:pt x="236" y="605"/>
                    <a:pt x="216" y="605"/>
                    <a:pt x="195" y="605"/>
                  </a:cubicBezTo>
                  <a:cubicBezTo>
                    <a:pt x="154" y="605"/>
                    <a:pt x="124" y="595"/>
                    <a:pt x="93" y="585"/>
                  </a:cubicBezTo>
                  <a:cubicBezTo>
                    <a:pt x="62" y="575"/>
                    <a:pt x="31" y="564"/>
                    <a:pt x="11" y="544"/>
                  </a:cubicBezTo>
                  <a:lnTo>
                    <a:pt x="1" y="544"/>
                  </a:lnTo>
                  <a:lnTo>
                    <a:pt x="1" y="636"/>
                  </a:lnTo>
                  <a:cubicBezTo>
                    <a:pt x="21" y="646"/>
                    <a:pt x="52" y="657"/>
                    <a:pt x="83" y="667"/>
                  </a:cubicBezTo>
                  <a:cubicBezTo>
                    <a:pt x="124" y="677"/>
                    <a:pt x="154" y="677"/>
                    <a:pt x="195" y="677"/>
                  </a:cubicBezTo>
                  <a:cubicBezTo>
                    <a:pt x="226" y="677"/>
                    <a:pt x="257" y="677"/>
                    <a:pt x="288" y="667"/>
                  </a:cubicBezTo>
                  <a:cubicBezTo>
                    <a:pt x="318" y="657"/>
                    <a:pt x="349" y="636"/>
                    <a:pt x="370" y="626"/>
                  </a:cubicBezTo>
                  <a:cubicBezTo>
                    <a:pt x="390" y="605"/>
                    <a:pt x="400" y="575"/>
                    <a:pt x="411" y="554"/>
                  </a:cubicBezTo>
                  <a:cubicBezTo>
                    <a:pt x="421" y="534"/>
                    <a:pt x="431" y="503"/>
                    <a:pt x="431" y="472"/>
                  </a:cubicBezTo>
                  <a:cubicBezTo>
                    <a:pt x="431" y="452"/>
                    <a:pt x="421" y="421"/>
                    <a:pt x="421" y="400"/>
                  </a:cubicBezTo>
                  <a:cubicBezTo>
                    <a:pt x="411" y="380"/>
                    <a:pt x="390" y="359"/>
                    <a:pt x="380" y="349"/>
                  </a:cubicBezTo>
                  <a:cubicBezTo>
                    <a:pt x="370" y="339"/>
                    <a:pt x="349" y="339"/>
                    <a:pt x="339" y="339"/>
                  </a:cubicBezTo>
                  <a:cubicBezTo>
                    <a:pt x="329" y="329"/>
                    <a:pt x="308" y="318"/>
                    <a:pt x="288" y="318"/>
                  </a:cubicBezTo>
                  <a:lnTo>
                    <a:pt x="288" y="308"/>
                  </a:lnTo>
                  <a:cubicBezTo>
                    <a:pt x="329" y="308"/>
                    <a:pt x="359" y="288"/>
                    <a:pt x="380" y="257"/>
                  </a:cubicBezTo>
                  <a:cubicBezTo>
                    <a:pt x="411" y="236"/>
                    <a:pt x="421" y="206"/>
                    <a:pt x="421" y="165"/>
                  </a:cubicBezTo>
                  <a:cubicBezTo>
                    <a:pt x="431" y="113"/>
                    <a:pt x="400" y="62"/>
                    <a:pt x="359" y="42"/>
                  </a:cubicBezTo>
                  <a:cubicBezTo>
                    <a:pt x="339" y="21"/>
                    <a:pt x="318" y="21"/>
                    <a:pt x="288" y="11"/>
                  </a:cubicBezTo>
                  <a:cubicBezTo>
                    <a:pt x="267" y="1"/>
                    <a:pt x="236" y="1"/>
                    <a:pt x="206" y="1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4165;p80">
              <a:extLst>
                <a:ext uri="{FF2B5EF4-FFF2-40B4-BE49-F238E27FC236}">
                  <a16:creationId xmlns:a16="http://schemas.microsoft.com/office/drawing/2014/main" id="{F74A6060-06A0-47CA-9349-ECB9403441FB}"/>
                </a:ext>
              </a:extLst>
            </p:cNvPr>
            <p:cNvSpPr/>
            <p:nvPr/>
          </p:nvSpPr>
          <p:spPr>
            <a:xfrm>
              <a:off x="3323550" y="4131350"/>
              <a:ext cx="12575" cy="16425"/>
            </a:xfrm>
            <a:custGeom>
              <a:avLst/>
              <a:gdLst/>
              <a:ahLst/>
              <a:cxnLst/>
              <a:rect l="l" t="t" r="r" b="b"/>
              <a:pathLst>
                <a:path w="503" h="657" extrusionOk="0">
                  <a:moveTo>
                    <a:pt x="318" y="103"/>
                  </a:moveTo>
                  <a:lnTo>
                    <a:pt x="318" y="401"/>
                  </a:lnTo>
                  <a:lnTo>
                    <a:pt x="62" y="401"/>
                  </a:lnTo>
                  <a:lnTo>
                    <a:pt x="318" y="103"/>
                  </a:lnTo>
                  <a:close/>
                  <a:moveTo>
                    <a:pt x="318" y="1"/>
                  </a:moveTo>
                  <a:lnTo>
                    <a:pt x="1" y="380"/>
                  </a:lnTo>
                  <a:lnTo>
                    <a:pt x="1" y="472"/>
                  </a:lnTo>
                  <a:lnTo>
                    <a:pt x="318" y="472"/>
                  </a:lnTo>
                  <a:lnTo>
                    <a:pt x="318" y="657"/>
                  </a:lnTo>
                  <a:lnTo>
                    <a:pt x="400" y="657"/>
                  </a:lnTo>
                  <a:lnTo>
                    <a:pt x="400" y="472"/>
                  </a:lnTo>
                  <a:lnTo>
                    <a:pt x="503" y="472"/>
                  </a:lnTo>
                  <a:lnTo>
                    <a:pt x="503" y="411"/>
                  </a:lnTo>
                  <a:lnTo>
                    <a:pt x="400" y="411"/>
                  </a:lnTo>
                  <a:lnTo>
                    <a:pt x="400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4166;p80">
              <a:extLst>
                <a:ext uri="{FF2B5EF4-FFF2-40B4-BE49-F238E27FC236}">
                  <a16:creationId xmlns:a16="http://schemas.microsoft.com/office/drawing/2014/main" id="{90DE394D-9530-4BB4-B670-9CECF8349840}"/>
                </a:ext>
              </a:extLst>
            </p:cNvPr>
            <p:cNvSpPr/>
            <p:nvPr/>
          </p:nvSpPr>
          <p:spPr>
            <a:xfrm>
              <a:off x="3346875" y="4131350"/>
              <a:ext cx="10800" cy="16700"/>
            </a:xfrm>
            <a:custGeom>
              <a:avLst/>
              <a:gdLst/>
              <a:ahLst/>
              <a:cxnLst/>
              <a:rect l="l" t="t" r="r" b="b"/>
              <a:pathLst>
                <a:path w="432" h="668" extrusionOk="0">
                  <a:moveTo>
                    <a:pt x="31" y="1"/>
                  </a:moveTo>
                  <a:lnTo>
                    <a:pt x="31" y="339"/>
                  </a:lnTo>
                  <a:cubicBezTo>
                    <a:pt x="52" y="339"/>
                    <a:pt x="72" y="329"/>
                    <a:pt x="93" y="329"/>
                  </a:cubicBezTo>
                  <a:cubicBezTo>
                    <a:pt x="124" y="329"/>
                    <a:pt x="144" y="319"/>
                    <a:pt x="165" y="319"/>
                  </a:cubicBezTo>
                  <a:cubicBezTo>
                    <a:pt x="195" y="319"/>
                    <a:pt x="216" y="329"/>
                    <a:pt x="247" y="329"/>
                  </a:cubicBezTo>
                  <a:cubicBezTo>
                    <a:pt x="267" y="329"/>
                    <a:pt x="277" y="339"/>
                    <a:pt x="298" y="349"/>
                  </a:cubicBezTo>
                  <a:cubicBezTo>
                    <a:pt x="308" y="360"/>
                    <a:pt x="318" y="380"/>
                    <a:pt x="329" y="390"/>
                  </a:cubicBezTo>
                  <a:cubicBezTo>
                    <a:pt x="339" y="411"/>
                    <a:pt x="339" y="431"/>
                    <a:pt x="339" y="452"/>
                  </a:cubicBezTo>
                  <a:cubicBezTo>
                    <a:pt x="339" y="472"/>
                    <a:pt x="339" y="493"/>
                    <a:pt x="329" y="513"/>
                  </a:cubicBezTo>
                  <a:cubicBezTo>
                    <a:pt x="329" y="524"/>
                    <a:pt x="318" y="544"/>
                    <a:pt x="308" y="554"/>
                  </a:cubicBezTo>
                  <a:cubicBezTo>
                    <a:pt x="288" y="565"/>
                    <a:pt x="267" y="575"/>
                    <a:pt x="247" y="585"/>
                  </a:cubicBezTo>
                  <a:cubicBezTo>
                    <a:pt x="226" y="595"/>
                    <a:pt x="206" y="595"/>
                    <a:pt x="195" y="595"/>
                  </a:cubicBezTo>
                  <a:cubicBezTo>
                    <a:pt x="154" y="595"/>
                    <a:pt x="124" y="585"/>
                    <a:pt x="93" y="575"/>
                  </a:cubicBezTo>
                  <a:cubicBezTo>
                    <a:pt x="62" y="565"/>
                    <a:pt x="42" y="554"/>
                    <a:pt x="11" y="544"/>
                  </a:cubicBezTo>
                  <a:lnTo>
                    <a:pt x="1" y="544"/>
                  </a:lnTo>
                  <a:lnTo>
                    <a:pt x="1" y="636"/>
                  </a:lnTo>
                  <a:cubicBezTo>
                    <a:pt x="31" y="647"/>
                    <a:pt x="62" y="657"/>
                    <a:pt x="93" y="657"/>
                  </a:cubicBezTo>
                  <a:cubicBezTo>
                    <a:pt x="124" y="667"/>
                    <a:pt x="154" y="667"/>
                    <a:pt x="195" y="667"/>
                  </a:cubicBezTo>
                  <a:cubicBezTo>
                    <a:pt x="226" y="667"/>
                    <a:pt x="257" y="667"/>
                    <a:pt x="298" y="657"/>
                  </a:cubicBezTo>
                  <a:cubicBezTo>
                    <a:pt x="318" y="647"/>
                    <a:pt x="349" y="626"/>
                    <a:pt x="370" y="606"/>
                  </a:cubicBezTo>
                  <a:cubicBezTo>
                    <a:pt x="390" y="585"/>
                    <a:pt x="400" y="565"/>
                    <a:pt x="411" y="534"/>
                  </a:cubicBezTo>
                  <a:cubicBezTo>
                    <a:pt x="421" y="513"/>
                    <a:pt x="431" y="483"/>
                    <a:pt x="431" y="452"/>
                  </a:cubicBezTo>
                  <a:cubicBezTo>
                    <a:pt x="431" y="411"/>
                    <a:pt x="431" y="380"/>
                    <a:pt x="411" y="349"/>
                  </a:cubicBezTo>
                  <a:cubicBezTo>
                    <a:pt x="400" y="329"/>
                    <a:pt x="380" y="298"/>
                    <a:pt x="359" y="288"/>
                  </a:cubicBezTo>
                  <a:cubicBezTo>
                    <a:pt x="339" y="267"/>
                    <a:pt x="308" y="257"/>
                    <a:pt x="288" y="257"/>
                  </a:cubicBezTo>
                  <a:cubicBezTo>
                    <a:pt x="257" y="247"/>
                    <a:pt x="226" y="247"/>
                    <a:pt x="195" y="247"/>
                  </a:cubicBezTo>
                  <a:lnTo>
                    <a:pt x="113" y="247"/>
                  </a:lnTo>
                  <a:lnTo>
                    <a:pt x="113" y="73"/>
                  </a:lnTo>
                  <a:lnTo>
                    <a:pt x="431" y="73"/>
                  </a:lnTo>
                  <a:lnTo>
                    <a:pt x="431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4167;p80">
              <a:extLst>
                <a:ext uri="{FF2B5EF4-FFF2-40B4-BE49-F238E27FC236}">
                  <a16:creationId xmlns:a16="http://schemas.microsoft.com/office/drawing/2014/main" id="{03274F98-2DF3-455B-9C4C-E544C42344CD}"/>
                </a:ext>
              </a:extLst>
            </p:cNvPr>
            <p:cNvSpPr/>
            <p:nvPr/>
          </p:nvSpPr>
          <p:spPr>
            <a:xfrm>
              <a:off x="3360725" y="4131100"/>
              <a:ext cx="11800" cy="17000"/>
            </a:xfrm>
            <a:custGeom>
              <a:avLst/>
              <a:gdLst/>
              <a:ahLst/>
              <a:cxnLst/>
              <a:rect l="l" t="t" r="r" b="b"/>
              <a:pathLst>
                <a:path w="472" h="680" extrusionOk="0">
                  <a:moveTo>
                    <a:pt x="277" y="318"/>
                  </a:moveTo>
                  <a:cubicBezTo>
                    <a:pt x="297" y="318"/>
                    <a:pt x="308" y="329"/>
                    <a:pt x="328" y="339"/>
                  </a:cubicBezTo>
                  <a:cubicBezTo>
                    <a:pt x="338" y="349"/>
                    <a:pt x="359" y="370"/>
                    <a:pt x="369" y="390"/>
                  </a:cubicBezTo>
                  <a:cubicBezTo>
                    <a:pt x="369" y="411"/>
                    <a:pt x="379" y="431"/>
                    <a:pt x="379" y="452"/>
                  </a:cubicBezTo>
                  <a:lnTo>
                    <a:pt x="379" y="462"/>
                  </a:lnTo>
                  <a:cubicBezTo>
                    <a:pt x="379" y="503"/>
                    <a:pt x="369" y="544"/>
                    <a:pt x="338" y="575"/>
                  </a:cubicBezTo>
                  <a:cubicBezTo>
                    <a:pt x="318" y="595"/>
                    <a:pt x="277" y="616"/>
                    <a:pt x="246" y="616"/>
                  </a:cubicBezTo>
                  <a:cubicBezTo>
                    <a:pt x="226" y="605"/>
                    <a:pt x="205" y="605"/>
                    <a:pt x="195" y="605"/>
                  </a:cubicBezTo>
                  <a:cubicBezTo>
                    <a:pt x="174" y="595"/>
                    <a:pt x="154" y="585"/>
                    <a:pt x="144" y="575"/>
                  </a:cubicBezTo>
                  <a:cubicBezTo>
                    <a:pt x="123" y="554"/>
                    <a:pt x="113" y="534"/>
                    <a:pt x="103" y="513"/>
                  </a:cubicBezTo>
                  <a:cubicBezTo>
                    <a:pt x="92" y="472"/>
                    <a:pt x="92" y="441"/>
                    <a:pt x="92" y="400"/>
                  </a:cubicBezTo>
                  <a:lnTo>
                    <a:pt x="92" y="380"/>
                  </a:lnTo>
                  <a:lnTo>
                    <a:pt x="92" y="359"/>
                  </a:lnTo>
                  <a:cubicBezTo>
                    <a:pt x="113" y="349"/>
                    <a:pt x="133" y="339"/>
                    <a:pt x="164" y="329"/>
                  </a:cubicBezTo>
                  <a:cubicBezTo>
                    <a:pt x="185" y="329"/>
                    <a:pt x="205" y="318"/>
                    <a:pt x="226" y="318"/>
                  </a:cubicBezTo>
                  <a:close/>
                  <a:moveTo>
                    <a:pt x="328" y="1"/>
                  </a:moveTo>
                  <a:cubicBezTo>
                    <a:pt x="277" y="1"/>
                    <a:pt x="226" y="11"/>
                    <a:pt x="185" y="31"/>
                  </a:cubicBezTo>
                  <a:cubicBezTo>
                    <a:pt x="144" y="42"/>
                    <a:pt x="103" y="72"/>
                    <a:pt x="82" y="103"/>
                  </a:cubicBezTo>
                  <a:cubicBezTo>
                    <a:pt x="51" y="144"/>
                    <a:pt x="31" y="185"/>
                    <a:pt x="21" y="226"/>
                  </a:cubicBezTo>
                  <a:cubicBezTo>
                    <a:pt x="10" y="277"/>
                    <a:pt x="0" y="329"/>
                    <a:pt x="0" y="380"/>
                  </a:cubicBezTo>
                  <a:cubicBezTo>
                    <a:pt x="0" y="431"/>
                    <a:pt x="10" y="482"/>
                    <a:pt x="21" y="523"/>
                  </a:cubicBezTo>
                  <a:cubicBezTo>
                    <a:pt x="31" y="564"/>
                    <a:pt x="51" y="595"/>
                    <a:pt x="82" y="626"/>
                  </a:cubicBezTo>
                  <a:cubicBezTo>
                    <a:pt x="103" y="636"/>
                    <a:pt x="123" y="657"/>
                    <a:pt x="154" y="667"/>
                  </a:cubicBezTo>
                  <a:cubicBezTo>
                    <a:pt x="174" y="677"/>
                    <a:pt x="205" y="677"/>
                    <a:pt x="236" y="677"/>
                  </a:cubicBezTo>
                  <a:cubicBezTo>
                    <a:pt x="244" y="679"/>
                    <a:pt x="252" y="679"/>
                    <a:pt x="260" y="679"/>
                  </a:cubicBezTo>
                  <a:cubicBezTo>
                    <a:pt x="313" y="679"/>
                    <a:pt x="364" y="651"/>
                    <a:pt x="400" y="616"/>
                  </a:cubicBezTo>
                  <a:cubicBezTo>
                    <a:pt x="441" y="575"/>
                    <a:pt x="472" y="513"/>
                    <a:pt x="472" y="452"/>
                  </a:cubicBezTo>
                  <a:cubicBezTo>
                    <a:pt x="472" y="421"/>
                    <a:pt x="461" y="390"/>
                    <a:pt x="451" y="359"/>
                  </a:cubicBezTo>
                  <a:cubicBezTo>
                    <a:pt x="441" y="329"/>
                    <a:pt x="420" y="308"/>
                    <a:pt x="390" y="288"/>
                  </a:cubicBezTo>
                  <a:cubicBezTo>
                    <a:pt x="369" y="277"/>
                    <a:pt x="349" y="267"/>
                    <a:pt x="328" y="257"/>
                  </a:cubicBezTo>
                  <a:cubicBezTo>
                    <a:pt x="308" y="257"/>
                    <a:pt x="277" y="247"/>
                    <a:pt x="256" y="247"/>
                  </a:cubicBezTo>
                  <a:cubicBezTo>
                    <a:pt x="226" y="247"/>
                    <a:pt x="195" y="257"/>
                    <a:pt x="174" y="267"/>
                  </a:cubicBezTo>
                  <a:cubicBezTo>
                    <a:pt x="144" y="267"/>
                    <a:pt x="123" y="277"/>
                    <a:pt x="103" y="298"/>
                  </a:cubicBezTo>
                  <a:cubicBezTo>
                    <a:pt x="103" y="236"/>
                    <a:pt x="123" y="185"/>
                    <a:pt x="164" y="134"/>
                  </a:cubicBezTo>
                  <a:cubicBezTo>
                    <a:pt x="198" y="100"/>
                    <a:pt x="239" y="80"/>
                    <a:pt x="287" y="80"/>
                  </a:cubicBezTo>
                  <a:cubicBezTo>
                    <a:pt x="297" y="80"/>
                    <a:pt x="307" y="81"/>
                    <a:pt x="318" y="83"/>
                  </a:cubicBezTo>
                  <a:cubicBezTo>
                    <a:pt x="323" y="77"/>
                    <a:pt x="331" y="75"/>
                    <a:pt x="340" y="75"/>
                  </a:cubicBezTo>
                  <a:cubicBezTo>
                    <a:pt x="349" y="75"/>
                    <a:pt x="359" y="77"/>
                    <a:pt x="369" y="83"/>
                  </a:cubicBezTo>
                  <a:cubicBezTo>
                    <a:pt x="379" y="83"/>
                    <a:pt x="390" y="83"/>
                    <a:pt x="400" y="93"/>
                  </a:cubicBezTo>
                  <a:lnTo>
                    <a:pt x="400" y="11"/>
                  </a:lnTo>
                  <a:lnTo>
                    <a:pt x="369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4168;p80">
              <a:extLst>
                <a:ext uri="{FF2B5EF4-FFF2-40B4-BE49-F238E27FC236}">
                  <a16:creationId xmlns:a16="http://schemas.microsoft.com/office/drawing/2014/main" id="{09EA44D2-399D-4550-AAF2-BF97DEC13FF6}"/>
                </a:ext>
              </a:extLst>
            </p:cNvPr>
            <p:cNvSpPr/>
            <p:nvPr/>
          </p:nvSpPr>
          <p:spPr>
            <a:xfrm>
              <a:off x="3375325" y="4131350"/>
              <a:ext cx="11300" cy="16425"/>
            </a:xfrm>
            <a:custGeom>
              <a:avLst/>
              <a:gdLst/>
              <a:ahLst/>
              <a:cxnLst/>
              <a:rect l="l" t="t" r="r" b="b"/>
              <a:pathLst>
                <a:path w="452" h="657" extrusionOk="0">
                  <a:moveTo>
                    <a:pt x="0" y="1"/>
                  </a:moveTo>
                  <a:lnTo>
                    <a:pt x="0" y="73"/>
                  </a:lnTo>
                  <a:lnTo>
                    <a:pt x="370" y="73"/>
                  </a:lnTo>
                  <a:lnTo>
                    <a:pt x="52" y="657"/>
                  </a:lnTo>
                  <a:lnTo>
                    <a:pt x="154" y="657"/>
                  </a:lnTo>
                  <a:lnTo>
                    <a:pt x="452" y="103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4169;p80">
              <a:extLst>
                <a:ext uri="{FF2B5EF4-FFF2-40B4-BE49-F238E27FC236}">
                  <a16:creationId xmlns:a16="http://schemas.microsoft.com/office/drawing/2014/main" id="{4B2FE453-6FF5-4178-AE1C-69CA05D6E001}"/>
                </a:ext>
              </a:extLst>
            </p:cNvPr>
            <p:cNvSpPr/>
            <p:nvPr/>
          </p:nvSpPr>
          <p:spPr>
            <a:xfrm>
              <a:off x="3389175" y="4130850"/>
              <a:ext cx="11800" cy="17250"/>
            </a:xfrm>
            <a:custGeom>
              <a:avLst/>
              <a:gdLst/>
              <a:ahLst/>
              <a:cxnLst/>
              <a:rect l="l" t="t" r="r" b="b"/>
              <a:pathLst>
                <a:path w="472" h="690" extrusionOk="0">
                  <a:moveTo>
                    <a:pt x="236" y="72"/>
                  </a:moveTo>
                  <a:cubicBezTo>
                    <a:pt x="267" y="72"/>
                    <a:pt x="308" y="82"/>
                    <a:pt x="328" y="103"/>
                  </a:cubicBezTo>
                  <a:cubicBezTo>
                    <a:pt x="349" y="113"/>
                    <a:pt x="369" y="144"/>
                    <a:pt x="369" y="175"/>
                  </a:cubicBezTo>
                  <a:cubicBezTo>
                    <a:pt x="369" y="195"/>
                    <a:pt x="359" y="226"/>
                    <a:pt x="349" y="246"/>
                  </a:cubicBezTo>
                  <a:cubicBezTo>
                    <a:pt x="338" y="267"/>
                    <a:pt x="318" y="287"/>
                    <a:pt x="287" y="308"/>
                  </a:cubicBezTo>
                  <a:cubicBezTo>
                    <a:pt x="267" y="298"/>
                    <a:pt x="246" y="298"/>
                    <a:pt x="226" y="287"/>
                  </a:cubicBezTo>
                  <a:lnTo>
                    <a:pt x="185" y="267"/>
                  </a:lnTo>
                  <a:cubicBezTo>
                    <a:pt x="164" y="257"/>
                    <a:pt x="144" y="236"/>
                    <a:pt x="123" y="226"/>
                  </a:cubicBezTo>
                  <a:cubicBezTo>
                    <a:pt x="113" y="205"/>
                    <a:pt x="113" y="185"/>
                    <a:pt x="113" y="164"/>
                  </a:cubicBezTo>
                  <a:cubicBezTo>
                    <a:pt x="113" y="144"/>
                    <a:pt x="123" y="113"/>
                    <a:pt x="144" y="103"/>
                  </a:cubicBezTo>
                  <a:cubicBezTo>
                    <a:pt x="174" y="82"/>
                    <a:pt x="205" y="72"/>
                    <a:pt x="236" y="72"/>
                  </a:cubicBezTo>
                  <a:close/>
                  <a:moveTo>
                    <a:pt x="185" y="349"/>
                  </a:moveTo>
                  <a:lnTo>
                    <a:pt x="246" y="369"/>
                  </a:lnTo>
                  <a:cubicBezTo>
                    <a:pt x="267" y="380"/>
                    <a:pt x="277" y="380"/>
                    <a:pt x="297" y="390"/>
                  </a:cubicBezTo>
                  <a:cubicBezTo>
                    <a:pt x="318" y="400"/>
                    <a:pt x="338" y="421"/>
                    <a:pt x="359" y="441"/>
                  </a:cubicBezTo>
                  <a:cubicBezTo>
                    <a:pt x="379" y="462"/>
                    <a:pt x="379" y="482"/>
                    <a:pt x="379" y="503"/>
                  </a:cubicBezTo>
                  <a:cubicBezTo>
                    <a:pt x="379" y="533"/>
                    <a:pt x="369" y="574"/>
                    <a:pt x="338" y="595"/>
                  </a:cubicBezTo>
                  <a:cubicBezTo>
                    <a:pt x="308" y="615"/>
                    <a:pt x="277" y="626"/>
                    <a:pt x="236" y="626"/>
                  </a:cubicBezTo>
                  <a:cubicBezTo>
                    <a:pt x="205" y="626"/>
                    <a:pt x="164" y="615"/>
                    <a:pt x="133" y="585"/>
                  </a:cubicBezTo>
                  <a:cubicBezTo>
                    <a:pt x="103" y="564"/>
                    <a:pt x="92" y="523"/>
                    <a:pt x="92" y="492"/>
                  </a:cubicBezTo>
                  <a:cubicBezTo>
                    <a:pt x="92" y="462"/>
                    <a:pt x="103" y="431"/>
                    <a:pt x="123" y="400"/>
                  </a:cubicBezTo>
                  <a:cubicBezTo>
                    <a:pt x="133" y="380"/>
                    <a:pt x="154" y="359"/>
                    <a:pt x="185" y="349"/>
                  </a:cubicBezTo>
                  <a:close/>
                  <a:moveTo>
                    <a:pt x="236" y="0"/>
                  </a:moveTo>
                  <a:cubicBezTo>
                    <a:pt x="185" y="0"/>
                    <a:pt x="123" y="21"/>
                    <a:pt x="82" y="52"/>
                  </a:cubicBezTo>
                  <a:cubicBezTo>
                    <a:pt x="41" y="82"/>
                    <a:pt x="21" y="134"/>
                    <a:pt x="21" y="185"/>
                  </a:cubicBezTo>
                  <a:cubicBezTo>
                    <a:pt x="21" y="205"/>
                    <a:pt x="31" y="236"/>
                    <a:pt x="51" y="267"/>
                  </a:cubicBezTo>
                  <a:cubicBezTo>
                    <a:pt x="72" y="287"/>
                    <a:pt x="92" y="308"/>
                    <a:pt x="123" y="328"/>
                  </a:cubicBezTo>
                  <a:cubicBezTo>
                    <a:pt x="92" y="339"/>
                    <a:pt x="62" y="369"/>
                    <a:pt x="41" y="400"/>
                  </a:cubicBezTo>
                  <a:cubicBezTo>
                    <a:pt x="21" y="421"/>
                    <a:pt x="0" y="462"/>
                    <a:pt x="10" y="492"/>
                  </a:cubicBezTo>
                  <a:cubicBezTo>
                    <a:pt x="0" y="554"/>
                    <a:pt x="31" y="605"/>
                    <a:pt x="72" y="636"/>
                  </a:cubicBezTo>
                  <a:cubicBezTo>
                    <a:pt x="118" y="672"/>
                    <a:pt x="177" y="690"/>
                    <a:pt x="237" y="690"/>
                  </a:cubicBezTo>
                  <a:cubicBezTo>
                    <a:pt x="297" y="690"/>
                    <a:pt x="359" y="672"/>
                    <a:pt x="410" y="636"/>
                  </a:cubicBezTo>
                  <a:cubicBezTo>
                    <a:pt x="451" y="605"/>
                    <a:pt x="472" y="544"/>
                    <a:pt x="472" y="492"/>
                  </a:cubicBezTo>
                  <a:cubicBezTo>
                    <a:pt x="472" y="451"/>
                    <a:pt x="461" y="421"/>
                    <a:pt x="441" y="390"/>
                  </a:cubicBezTo>
                  <a:cubicBezTo>
                    <a:pt x="410" y="359"/>
                    <a:pt x="379" y="339"/>
                    <a:pt x="349" y="318"/>
                  </a:cubicBezTo>
                  <a:cubicBezTo>
                    <a:pt x="379" y="308"/>
                    <a:pt x="410" y="287"/>
                    <a:pt x="431" y="257"/>
                  </a:cubicBezTo>
                  <a:cubicBezTo>
                    <a:pt x="441" y="226"/>
                    <a:pt x="451" y="205"/>
                    <a:pt x="451" y="164"/>
                  </a:cubicBezTo>
                  <a:cubicBezTo>
                    <a:pt x="451" y="123"/>
                    <a:pt x="431" y="82"/>
                    <a:pt x="400" y="52"/>
                  </a:cubicBezTo>
                  <a:cubicBezTo>
                    <a:pt x="349" y="21"/>
                    <a:pt x="297" y="0"/>
                    <a:pt x="236" y="0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4170;p80">
              <a:extLst>
                <a:ext uri="{FF2B5EF4-FFF2-40B4-BE49-F238E27FC236}">
                  <a16:creationId xmlns:a16="http://schemas.microsoft.com/office/drawing/2014/main" id="{E13A9992-73EC-46A1-A512-FFFAC5B19650}"/>
                </a:ext>
              </a:extLst>
            </p:cNvPr>
            <p:cNvSpPr/>
            <p:nvPr/>
          </p:nvSpPr>
          <p:spPr>
            <a:xfrm>
              <a:off x="3411200" y="4130850"/>
              <a:ext cx="11825" cy="17200"/>
            </a:xfrm>
            <a:custGeom>
              <a:avLst/>
              <a:gdLst/>
              <a:ahLst/>
              <a:cxnLst/>
              <a:rect l="l" t="t" r="r" b="b"/>
              <a:pathLst>
                <a:path w="473" h="688" extrusionOk="0">
                  <a:moveTo>
                    <a:pt x="288" y="82"/>
                  </a:moveTo>
                  <a:cubicBezTo>
                    <a:pt x="308" y="93"/>
                    <a:pt x="318" y="103"/>
                    <a:pt x="329" y="113"/>
                  </a:cubicBezTo>
                  <a:cubicBezTo>
                    <a:pt x="349" y="134"/>
                    <a:pt x="359" y="154"/>
                    <a:pt x="370" y="185"/>
                  </a:cubicBezTo>
                  <a:cubicBezTo>
                    <a:pt x="380" y="216"/>
                    <a:pt x="390" y="257"/>
                    <a:pt x="390" y="287"/>
                  </a:cubicBezTo>
                  <a:cubicBezTo>
                    <a:pt x="390" y="298"/>
                    <a:pt x="390" y="308"/>
                    <a:pt x="380" y="308"/>
                  </a:cubicBezTo>
                  <a:cubicBezTo>
                    <a:pt x="380" y="318"/>
                    <a:pt x="380" y="318"/>
                    <a:pt x="380" y="328"/>
                  </a:cubicBezTo>
                  <a:cubicBezTo>
                    <a:pt x="359" y="339"/>
                    <a:pt x="339" y="349"/>
                    <a:pt x="318" y="349"/>
                  </a:cubicBezTo>
                  <a:cubicBezTo>
                    <a:pt x="298" y="359"/>
                    <a:pt x="267" y="359"/>
                    <a:pt x="247" y="359"/>
                  </a:cubicBezTo>
                  <a:cubicBezTo>
                    <a:pt x="236" y="364"/>
                    <a:pt x="229" y="367"/>
                    <a:pt x="221" y="367"/>
                  </a:cubicBezTo>
                  <a:cubicBezTo>
                    <a:pt x="213" y="367"/>
                    <a:pt x="206" y="364"/>
                    <a:pt x="195" y="359"/>
                  </a:cubicBezTo>
                  <a:cubicBezTo>
                    <a:pt x="175" y="359"/>
                    <a:pt x="165" y="359"/>
                    <a:pt x="154" y="349"/>
                  </a:cubicBezTo>
                  <a:cubicBezTo>
                    <a:pt x="134" y="339"/>
                    <a:pt x="124" y="318"/>
                    <a:pt x="113" y="298"/>
                  </a:cubicBezTo>
                  <a:cubicBezTo>
                    <a:pt x="103" y="277"/>
                    <a:pt x="103" y="257"/>
                    <a:pt x="103" y="226"/>
                  </a:cubicBezTo>
                  <a:cubicBezTo>
                    <a:pt x="93" y="195"/>
                    <a:pt x="113" y="154"/>
                    <a:pt x="134" y="123"/>
                  </a:cubicBezTo>
                  <a:cubicBezTo>
                    <a:pt x="165" y="93"/>
                    <a:pt x="195" y="82"/>
                    <a:pt x="236" y="82"/>
                  </a:cubicBezTo>
                  <a:close/>
                  <a:moveTo>
                    <a:pt x="236" y="0"/>
                  </a:moveTo>
                  <a:cubicBezTo>
                    <a:pt x="175" y="0"/>
                    <a:pt x="113" y="21"/>
                    <a:pt x="72" y="62"/>
                  </a:cubicBezTo>
                  <a:cubicBezTo>
                    <a:pt x="31" y="113"/>
                    <a:pt x="1" y="164"/>
                    <a:pt x="11" y="226"/>
                  </a:cubicBezTo>
                  <a:cubicBezTo>
                    <a:pt x="11" y="267"/>
                    <a:pt x="11" y="298"/>
                    <a:pt x="21" y="328"/>
                  </a:cubicBezTo>
                  <a:cubicBezTo>
                    <a:pt x="42" y="359"/>
                    <a:pt x="62" y="380"/>
                    <a:pt x="83" y="400"/>
                  </a:cubicBezTo>
                  <a:cubicBezTo>
                    <a:pt x="103" y="410"/>
                    <a:pt x="124" y="421"/>
                    <a:pt x="154" y="431"/>
                  </a:cubicBezTo>
                  <a:cubicBezTo>
                    <a:pt x="168" y="431"/>
                    <a:pt x="182" y="435"/>
                    <a:pt x="199" y="435"/>
                  </a:cubicBezTo>
                  <a:cubicBezTo>
                    <a:pt x="207" y="435"/>
                    <a:pt x="216" y="434"/>
                    <a:pt x="226" y="431"/>
                  </a:cubicBezTo>
                  <a:cubicBezTo>
                    <a:pt x="232" y="434"/>
                    <a:pt x="239" y="435"/>
                    <a:pt x="246" y="435"/>
                  </a:cubicBezTo>
                  <a:cubicBezTo>
                    <a:pt x="264" y="435"/>
                    <a:pt x="283" y="428"/>
                    <a:pt x="298" y="421"/>
                  </a:cubicBezTo>
                  <a:cubicBezTo>
                    <a:pt x="329" y="421"/>
                    <a:pt x="359" y="410"/>
                    <a:pt x="380" y="390"/>
                  </a:cubicBezTo>
                  <a:lnTo>
                    <a:pt x="380" y="390"/>
                  </a:lnTo>
                  <a:cubicBezTo>
                    <a:pt x="380" y="451"/>
                    <a:pt x="359" y="503"/>
                    <a:pt x="318" y="554"/>
                  </a:cubicBezTo>
                  <a:cubicBezTo>
                    <a:pt x="285" y="588"/>
                    <a:pt x="236" y="608"/>
                    <a:pt x="192" y="608"/>
                  </a:cubicBezTo>
                  <a:cubicBezTo>
                    <a:pt x="183" y="608"/>
                    <a:pt x="174" y="607"/>
                    <a:pt x="165" y="605"/>
                  </a:cubicBezTo>
                  <a:cubicBezTo>
                    <a:pt x="154" y="610"/>
                    <a:pt x="144" y="613"/>
                    <a:pt x="135" y="613"/>
                  </a:cubicBezTo>
                  <a:cubicBezTo>
                    <a:pt x="126" y="613"/>
                    <a:pt x="119" y="610"/>
                    <a:pt x="113" y="605"/>
                  </a:cubicBezTo>
                  <a:cubicBezTo>
                    <a:pt x="103" y="605"/>
                    <a:pt x="83" y="605"/>
                    <a:pt x="72" y="595"/>
                  </a:cubicBezTo>
                  <a:lnTo>
                    <a:pt x="72" y="687"/>
                  </a:lnTo>
                  <a:lnTo>
                    <a:pt x="154" y="687"/>
                  </a:lnTo>
                  <a:cubicBezTo>
                    <a:pt x="206" y="687"/>
                    <a:pt x="247" y="677"/>
                    <a:pt x="298" y="667"/>
                  </a:cubicBezTo>
                  <a:cubicBezTo>
                    <a:pt x="339" y="646"/>
                    <a:pt x="370" y="615"/>
                    <a:pt x="400" y="585"/>
                  </a:cubicBezTo>
                  <a:cubicBezTo>
                    <a:pt x="421" y="554"/>
                    <a:pt x="442" y="513"/>
                    <a:pt x="452" y="462"/>
                  </a:cubicBezTo>
                  <a:cubicBezTo>
                    <a:pt x="472" y="410"/>
                    <a:pt x="472" y="359"/>
                    <a:pt x="472" y="308"/>
                  </a:cubicBezTo>
                  <a:cubicBezTo>
                    <a:pt x="472" y="257"/>
                    <a:pt x="472" y="205"/>
                    <a:pt x="452" y="154"/>
                  </a:cubicBezTo>
                  <a:cubicBezTo>
                    <a:pt x="442" y="123"/>
                    <a:pt x="421" y="93"/>
                    <a:pt x="390" y="62"/>
                  </a:cubicBezTo>
                  <a:cubicBezTo>
                    <a:pt x="370" y="41"/>
                    <a:pt x="349" y="31"/>
                    <a:pt x="318" y="21"/>
                  </a:cubicBezTo>
                  <a:cubicBezTo>
                    <a:pt x="298" y="11"/>
                    <a:pt x="267" y="0"/>
                    <a:pt x="236" y="0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4171;p80">
              <a:extLst>
                <a:ext uri="{FF2B5EF4-FFF2-40B4-BE49-F238E27FC236}">
                  <a16:creationId xmlns:a16="http://schemas.microsoft.com/office/drawing/2014/main" id="{6C8A90F6-CB34-4B17-B6B0-1A50F72DACA3}"/>
                </a:ext>
              </a:extLst>
            </p:cNvPr>
            <p:cNvSpPr/>
            <p:nvPr/>
          </p:nvSpPr>
          <p:spPr>
            <a:xfrm>
              <a:off x="3427600" y="4131350"/>
              <a:ext cx="9000" cy="16425"/>
            </a:xfrm>
            <a:custGeom>
              <a:avLst/>
              <a:gdLst/>
              <a:ahLst/>
              <a:cxnLst/>
              <a:rect l="l" t="t" r="r" b="b"/>
              <a:pathLst>
                <a:path w="360" h="657" extrusionOk="0">
                  <a:moveTo>
                    <a:pt x="155" y="1"/>
                  </a:moveTo>
                  <a:cubicBezTo>
                    <a:pt x="155" y="21"/>
                    <a:pt x="144" y="32"/>
                    <a:pt x="144" y="52"/>
                  </a:cubicBezTo>
                  <a:cubicBezTo>
                    <a:pt x="134" y="62"/>
                    <a:pt x="124" y="73"/>
                    <a:pt x="114" y="83"/>
                  </a:cubicBezTo>
                  <a:cubicBezTo>
                    <a:pt x="93" y="83"/>
                    <a:pt x="73" y="93"/>
                    <a:pt x="62" y="93"/>
                  </a:cubicBezTo>
                  <a:lnTo>
                    <a:pt x="1" y="93"/>
                  </a:lnTo>
                  <a:lnTo>
                    <a:pt x="1" y="155"/>
                  </a:lnTo>
                  <a:lnTo>
                    <a:pt x="134" y="155"/>
                  </a:lnTo>
                  <a:lnTo>
                    <a:pt x="134" y="595"/>
                  </a:lnTo>
                  <a:lnTo>
                    <a:pt x="1" y="595"/>
                  </a:lnTo>
                  <a:lnTo>
                    <a:pt x="1" y="657"/>
                  </a:lnTo>
                  <a:lnTo>
                    <a:pt x="360" y="657"/>
                  </a:lnTo>
                  <a:lnTo>
                    <a:pt x="349" y="595"/>
                  </a:lnTo>
                  <a:lnTo>
                    <a:pt x="226" y="595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4172;p80">
              <a:extLst>
                <a:ext uri="{FF2B5EF4-FFF2-40B4-BE49-F238E27FC236}">
                  <a16:creationId xmlns:a16="http://schemas.microsoft.com/office/drawing/2014/main" id="{69902633-F1DA-4600-B4F7-C425D15111A3}"/>
                </a:ext>
              </a:extLst>
            </p:cNvPr>
            <p:cNvSpPr/>
            <p:nvPr/>
          </p:nvSpPr>
          <p:spPr>
            <a:xfrm>
              <a:off x="3440175" y="4131050"/>
              <a:ext cx="11800" cy="17050"/>
            </a:xfrm>
            <a:custGeom>
              <a:avLst/>
              <a:gdLst/>
              <a:ahLst/>
              <a:cxnLst/>
              <a:rect l="l" t="t" r="r" b="b"/>
              <a:pathLst>
                <a:path w="472" h="682" extrusionOk="0">
                  <a:moveTo>
                    <a:pt x="236" y="74"/>
                  </a:moveTo>
                  <a:cubicBezTo>
                    <a:pt x="256" y="74"/>
                    <a:pt x="287" y="74"/>
                    <a:pt x="308" y="85"/>
                  </a:cubicBezTo>
                  <a:cubicBezTo>
                    <a:pt x="328" y="105"/>
                    <a:pt x="338" y="115"/>
                    <a:pt x="349" y="136"/>
                  </a:cubicBezTo>
                  <a:cubicBezTo>
                    <a:pt x="359" y="167"/>
                    <a:pt x="369" y="197"/>
                    <a:pt x="369" y="228"/>
                  </a:cubicBezTo>
                  <a:cubicBezTo>
                    <a:pt x="369" y="259"/>
                    <a:pt x="379" y="300"/>
                    <a:pt x="379" y="341"/>
                  </a:cubicBezTo>
                  <a:cubicBezTo>
                    <a:pt x="379" y="382"/>
                    <a:pt x="369" y="423"/>
                    <a:pt x="369" y="454"/>
                  </a:cubicBezTo>
                  <a:cubicBezTo>
                    <a:pt x="369" y="484"/>
                    <a:pt x="359" y="515"/>
                    <a:pt x="349" y="546"/>
                  </a:cubicBezTo>
                  <a:cubicBezTo>
                    <a:pt x="338" y="566"/>
                    <a:pt x="328" y="577"/>
                    <a:pt x="308" y="597"/>
                  </a:cubicBezTo>
                  <a:cubicBezTo>
                    <a:pt x="287" y="607"/>
                    <a:pt x="256" y="607"/>
                    <a:pt x="236" y="607"/>
                  </a:cubicBezTo>
                  <a:cubicBezTo>
                    <a:pt x="215" y="607"/>
                    <a:pt x="185" y="607"/>
                    <a:pt x="164" y="587"/>
                  </a:cubicBezTo>
                  <a:cubicBezTo>
                    <a:pt x="144" y="577"/>
                    <a:pt x="133" y="556"/>
                    <a:pt x="123" y="536"/>
                  </a:cubicBezTo>
                  <a:cubicBezTo>
                    <a:pt x="113" y="515"/>
                    <a:pt x="103" y="484"/>
                    <a:pt x="103" y="454"/>
                  </a:cubicBezTo>
                  <a:cubicBezTo>
                    <a:pt x="103" y="423"/>
                    <a:pt x="103" y="382"/>
                    <a:pt x="103" y="341"/>
                  </a:cubicBezTo>
                  <a:lnTo>
                    <a:pt x="103" y="228"/>
                  </a:lnTo>
                  <a:cubicBezTo>
                    <a:pt x="103" y="197"/>
                    <a:pt x="113" y="167"/>
                    <a:pt x="123" y="136"/>
                  </a:cubicBezTo>
                  <a:cubicBezTo>
                    <a:pt x="144" y="95"/>
                    <a:pt x="185" y="74"/>
                    <a:pt x="236" y="74"/>
                  </a:cubicBezTo>
                  <a:close/>
                  <a:moveTo>
                    <a:pt x="236" y="0"/>
                  </a:moveTo>
                  <a:cubicBezTo>
                    <a:pt x="172" y="0"/>
                    <a:pt x="108" y="28"/>
                    <a:pt x="62" y="85"/>
                  </a:cubicBezTo>
                  <a:cubicBezTo>
                    <a:pt x="21" y="167"/>
                    <a:pt x="0" y="249"/>
                    <a:pt x="10" y="341"/>
                  </a:cubicBezTo>
                  <a:cubicBezTo>
                    <a:pt x="0" y="433"/>
                    <a:pt x="21" y="515"/>
                    <a:pt x="62" y="597"/>
                  </a:cubicBezTo>
                  <a:cubicBezTo>
                    <a:pt x="108" y="654"/>
                    <a:pt x="172" y="682"/>
                    <a:pt x="236" y="682"/>
                  </a:cubicBezTo>
                  <a:cubicBezTo>
                    <a:pt x="300" y="682"/>
                    <a:pt x="364" y="654"/>
                    <a:pt x="410" y="597"/>
                  </a:cubicBezTo>
                  <a:cubicBezTo>
                    <a:pt x="451" y="515"/>
                    <a:pt x="472" y="433"/>
                    <a:pt x="461" y="341"/>
                  </a:cubicBezTo>
                  <a:cubicBezTo>
                    <a:pt x="472" y="249"/>
                    <a:pt x="451" y="167"/>
                    <a:pt x="410" y="85"/>
                  </a:cubicBezTo>
                  <a:cubicBezTo>
                    <a:pt x="364" y="28"/>
                    <a:pt x="300" y="0"/>
                    <a:pt x="236" y="0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4173;p80">
              <a:extLst>
                <a:ext uri="{FF2B5EF4-FFF2-40B4-BE49-F238E27FC236}">
                  <a16:creationId xmlns:a16="http://schemas.microsoft.com/office/drawing/2014/main" id="{81B2F018-F0BC-4E1F-9C3E-E36C4305A6BB}"/>
                </a:ext>
              </a:extLst>
            </p:cNvPr>
            <p:cNvSpPr/>
            <p:nvPr/>
          </p:nvSpPr>
          <p:spPr>
            <a:xfrm>
              <a:off x="3456300" y="4131350"/>
              <a:ext cx="9000" cy="16425"/>
            </a:xfrm>
            <a:custGeom>
              <a:avLst/>
              <a:gdLst/>
              <a:ahLst/>
              <a:cxnLst/>
              <a:rect l="l" t="t" r="r" b="b"/>
              <a:pathLst>
                <a:path w="360" h="657" extrusionOk="0">
                  <a:moveTo>
                    <a:pt x="155" y="1"/>
                  </a:moveTo>
                  <a:cubicBezTo>
                    <a:pt x="155" y="21"/>
                    <a:pt x="144" y="32"/>
                    <a:pt x="144" y="52"/>
                  </a:cubicBezTo>
                  <a:cubicBezTo>
                    <a:pt x="134" y="62"/>
                    <a:pt x="124" y="73"/>
                    <a:pt x="103" y="83"/>
                  </a:cubicBezTo>
                  <a:cubicBezTo>
                    <a:pt x="93" y="83"/>
                    <a:pt x="73" y="93"/>
                    <a:pt x="62" y="93"/>
                  </a:cubicBezTo>
                  <a:lnTo>
                    <a:pt x="1" y="93"/>
                  </a:lnTo>
                  <a:lnTo>
                    <a:pt x="1" y="155"/>
                  </a:lnTo>
                  <a:lnTo>
                    <a:pt x="134" y="155"/>
                  </a:lnTo>
                  <a:lnTo>
                    <a:pt x="134" y="595"/>
                  </a:lnTo>
                  <a:lnTo>
                    <a:pt x="1" y="595"/>
                  </a:lnTo>
                  <a:lnTo>
                    <a:pt x="1" y="657"/>
                  </a:lnTo>
                  <a:lnTo>
                    <a:pt x="360" y="657"/>
                  </a:lnTo>
                  <a:lnTo>
                    <a:pt x="360" y="595"/>
                  </a:lnTo>
                  <a:lnTo>
                    <a:pt x="226" y="595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4174;p80">
              <a:extLst>
                <a:ext uri="{FF2B5EF4-FFF2-40B4-BE49-F238E27FC236}">
                  <a16:creationId xmlns:a16="http://schemas.microsoft.com/office/drawing/2014/main" id="{EDF6B515-C806-4C5B-A0A9-3C56E1DEABB4}"/>
                </a:ext>
              </a:extLst>
            </p:cNvPr>
            <p:cNvSpPr/>
            <p:nvPr/>
          </p:nvSpPr>
          <p:spPr>
            <a:xfrm>
              <a:off x="3478600" y="4131350"/>
              <a:ext cx="9000" cy="16425"/>
            </a:xfrm>
            <a:custGeom>
              <a:avLst/>
              <a:gdLst/>
              <a:ahLst/>
              <a:cxnLst/>
              <a:rect l="l" t="t" r="r" b="b"/>
              <a:pathLst>
                <a:path w="360" h="657" extrusionOk="0">
                  <a:moveTo>
                    <a:pt x="155" y="1"/>
                  </a:moveTo>
                  <a:cubicBezTo>
                    <a:pt x="155" y="21"/>
                    <a:pt x="144" y="32"/>
                    <a:pt x="144" y="52"/>
                  </a:cubicBezTo>
                  <a:cubicBezTo>
                    <a:pt x="134" y="62"/>
                    <a:pt x="124" y="73"/>
                    <a:pt x="103" y="83"/>
                  </a:cubicBezTo>
                  <a:cubicBezTo>
                    <a:pt x="93" y="83"/>
                    <a:pt x="73" y="93"/>
                    <a:pt x="62" y="93"/>
                  </a:cubicBezTo>
                  <a:lnTo>
                    <a:pt x="1" y="93"/>
                  </a:lnTo>
                  <a:lnTo>
                    <a:pt x="1" y="155"/>
                  </a:lnTo>
                  <a:lnTo>
                    <a:pt x="134" y="155"/>
                  </a:lnTo>
                  <a:lnTo>
                    <a:pt x="134" y="595"/>
                  </a:lnTo>
                  <a:lnTo>
                    <a:pt x="1" y="595"/>
                  </a:lnTo>
                  <a:lnTo>
                    <a:pt x="1" y="657"/>
                  </a:lnTo>
                  <a:lnTo>
                    <a:pt x="360" y="657"/>
                  </a:lnTo>
                  <a:lnTo>
                    <a:pt x="349" y="595"/>
                  </a:lnTo>
                  <a:lnTo>
                    <a:pt x="216" y="59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4175;p80">
              <a:extLst>
                <a:ext uri="{FF2B5EF4-FFF2-40B4-BE49-F238E27FC236}">
                  <a16:creationId xmlns:a16="http://schemas.microsoft.com/office/drawing/2014/main" id="{D90A2FFF-FE1E-46DB-AB91-8415367F3759}"/>
                </a:ext>
              </a:extLst>
            </p:cNvPr>
            <p:cNvSpPr/>
            <p:nvPr/>
          </p:nvSpPr>
          <p:spPr>
            <a:xfrm>
              <a:off x="3491675" y="4131100"/>
              <a:ext cx="11050" cy="16675"/>
            </a:xfrm>
            <a:custGeom>
              <a:avLst/>
              <a:gdLst/>
              <a:ahLst/>
              <a:cxnLst/>
              <a:rect l="l" t="t" r="r" b="b"/>
              <a:pathLst>
                <a:path w="442" h="667" extrusionOk="0">
                  <a:moveTo>
                    <a:pt x="206" y="1"/>
                  </a:moveTo>
                  <a:cubicBezTo>
                    <a:pt x="165" y="1"/>
                    <a:pt x="134" y="1"/>
                    <a:pt x="103" y="11"/>
                  </a:cubicBezTo>
                  <a:cubicBezTo>
                    <a:pt x="72" y="21"/>
                    <a:pt x="42" y="31"/>
                    <a:pt x="21" y="42"/>
                  </a:cubicBezTo>
                  <a:lnTo>
                    <a:pt x="21" y="134"/>
                  </a:lnTo>
                  <a:cubicBezTo>
                    <a:pt x="72" y="103"/>
                    <a:pt x="134" y="83"/>
                    <a:pt x="195" y="72"/>
                  </a:cubicBezTo>
                  <a:cubicBezTo>
                    <a:pt x="226" y="72"/>
                    <a:pt x="267" y="83"/>
                    <a:pt x="288" y="103"/>
                  </a:cubicBezTo>
                  <a:cubicBezTo>
                    <a:pt x="318" y="124"/>
                    <a:pt x="329" y="154"/>
                    <a:pt x="329" y="185"/>
                  </a:cubicBezTo>
                  <a:cubicBezTo>
                    <a:pt x="329" y="226"/>
                    <a:pt x="318" y="257"/>
                    <a:pt x="298" y="288"/>
                  </a:cubicBezTo>
                  <a:cubicBezTo>
                    <a:pt x="257" y="339"/>
                    <a:pt x="216" y="380"/>
                    <a:pt x="175" y="421"/>
                  </a:cubicBezTo>
                  <a:cubicBezTo>
                    <a:pt x="154" y="441"/>
                    <a:pt x="124" y="472"/>
                    <a:pt x="93" y="493"/>
                  </a:cubicBezTo>
                  <a:lnTo>
                    <a:pt x="1" y="575"/>
                  </a:lnTo>
                  <a:lnTo>
                    <a:pt x="1" y="667"/>
                  </a:lnTo>
                  <a:lnTo>
                    <a:pt x="441" y="667"/>
                  </a:lnTo>
                  <a:lnTo>
                    <a:pt x="441" y="595"/>
                  </a:lnTo>
                  <a:lnTo>
                    <a:pt x="93" y="595"/>
                  </a:lnTo>
                  <a:lnTo>
                    <a:pt x="185" y="513"/>
                  </a:lnTo>
                  <a:cubicBezTo>
                    <a:pt x="216" y="482"/>
                    <a:pt x="267" y="441"/>
                    <a:pt x="288" y="421"/>
                  </a:cubicBezTo>
                  <a:cubicBezTo>
                    <a:pt x="308" y="400"/>
                    <a:pt x="329" y="380"/>
                    <a:pt x="339" y="359"/>
                  </a:cubicBezTo>
                  <a:cubicBezTo>
                    <a:pt x="359" y="349"/>
                    <a:pt x="370" y="329"/>
                    <a:pt x="380" y="308"/>
                  </a:cubicBezTo>
                  <a:cubicBezTo>
                    <a:pt x="390" y="288"/>
                    <a:pt x="400" y="267"/>
                    <a:pt x="411" y="247"/>
                  </a:cubicBezTo>
                  <a:cubicBezTo>
                    <a:pt x="411" y="226"/>
                    <a:pt x="421" y="195"/>
                    <a:pt x="421" y="175"/>
                  </a:cubicBezTo>
                  <a:cubicBezTo>
                    <a:pt x="421" y="124"/>
                    <a:pt x="400" y="83"/>
                    <a:pt x="359" y="52"/>
                  </a:cubicBezTo>
                  <a:cubicBezTo>
                    <a:pt x="318" y="11"/>
                    <a:pt x="257" y="1"/>
                    <a:pt x="206" y="1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4176;p80">
              <a:extLst>
                <a:ext uri="{FF2B5EF4-FFF2-40B4-BE49-F238E27FC236}">
                  <a16:creationId xmlns:a16="http://schemas.microsoft.com/office/drawing/2014/main" id="{D57B1B57-A158-49A1-B10A-5A7CA1E9A88D}"/>
                </a:ext>
              </a:extLst>
            </p:cNvPr>
            <p:cNvSpPr/>
            <p:nvPr/>
          </p:nvSpPr>
          <p:spPr>
            <a:xfrm>
              <a:off x="3506025" y="4131100"/>
              <a:ext cx="10800" cy="16950"/>
            </a:xfrm>
            <a:custGeom>
              <a:avLst/>
              <a:gdLst/>
              <a:ahLst/>
              <a:cxnLst/>
              <a:rect l="l" t="t" r="r" b="b"/>
              <a:pathLst>
                <a:path w="432" h="678" extrusionOk="0">
                  <a:moveTo>
                    <a:pt x="206" y="1"/>
                  </a:moveTo>
                  <a:cubicBezTo>
                    <a:pt x="165" y="1"/>
                    <a:pt x="134" y="11"/>
                    <a:pt x="103" y="11"/>
                  </a:cubicBezTo>
                  <a:cubicBezTo>
                    <a:pt x="73" y="21"/>
                    <a:pt x="42" y="31"/>
                    <a:pt x="21" y="42"/>
                  </a:cubicBezTo>
                  <a:lnTo>
                    <a:pt x="21" y="134"/>
                  </a:lnTo>
                  <a:cubicBezTo>
                    <a:pt x="42" y="113"/>
                    <a:pt x="73" y="103"/>
                    <a:pt x="103" y="93"/>
                  </a:cubicBezTo>
                  <a:cubicBezTo>
                    <a:pt x="140" y="86"/>
                    <a:pt x="171" y="78"/>
                    <a:pt x="204" y="78"/>
                  </a:cubicBezTo>
                  <a:cubicBezTo>
                    <a:pt x="218" y="78"/>
                    <a:pt x="232" y="80"/>
                    <a:pt x="247" y="83"/>
                  </a:cubicBezTo>
                  <a:cubicBezTo>
                    <a:pt x="257" y="83"/>
                    <a:pt x="278" y="93"/>
                    <a:pt x="288" y="103"/>
                  </a:cubicBezTo>
                  <a:cubicBezTo>
                    <a:pt x="298" y="103"/>
                    <a:pt x="308" y="113"/>
                    <a:pt x="319" y="134"/>
                  </a:cubicBezTo>
                  <a:cubicBezTo>
                    <a:pt x="319" y="144"/>
                    <a:pt x="329" y="154"/>
                    <a:pt x="329" y="175"/>
                  </a:cubicBezTo>
                  <a:cubicBezTo>
                    <a:pt x="329" y="206"/>
                    <a:pt x="308" y="236"/>
                    <a:pt x="288" y="257"/>
                  </a:cubicBezTo>
                  <a:cubicBezTo>
                    <a:pt x="247" y="267"/>
                    <a:pt x="216" y="277"/>
                    <a:pt x="175" y="277"/>
                  </a:cubicBezTo>
                  <a:lnTo>
                    <a:pt x="144" y="277"/>
                  </a:lnTo>
                  <a:lnTo>
                    <a:pt x="144" y="349"/>
                  </a:lnTo>
                  <a:lnTo>
                    <a:pt x="247" y="349"/>
                  </a:lnTo>
                  <a:cubicBezTo>
                    <a:pt x="267" y="359"/>
                    <a:pt x="278" y="359"/>
                    <a:pt x="298" y="370"/>
                  </a:cubicBezTo>
                  <a:cubicBezTo>
                    <a:pt x="308" y="380"/>
                    <a:pt x="319" y="390"/>
                    <a:pt x="329" y="411"/>
                  </a:cubicBezTo>
                  <a:cubicBezTo>
                    <a:pt x="329" y="431"/>
                    <a:pt x="339" y="441"/>
                    <a:pt x="339" y="462"/>
                  </a:cubicBezTo>
                  <a:cubicBezTo>
                    <a:pt x="339" y="482"/>
                    <a:pt x="339" y="503"/>
                    <a:pt x="329" y="523"/>
                  </a:cubicBezTo>
                  <a:cubicBezTo>
                    <a:pt x="319" y="544"/>
                    <a:pt x="308" y="554"/>
                    <a:pt x="298" y="564"/>
                  </a:cubicBezTo>
                  <a:cubicBezTo>
                    <a:pt x="278" y="585"/>
                    <a:pt x="267" y="595"/>
                    <a:pt x="247" y="595"/>
                  </a:cubicBezTo>
                  <a:cubicBezTo>
                    <a:pt x="226" y="605"/>
                    <a:pt x="206" y="605"/>
                    <a:pt x="185" y="605"/>
                  </a:cubicBezTo>
                  <a:cubicBezTo>
                    <a:pt x="155" y="605"/>
                    <a:pt x="124" y="595"/>
                    <a:pt x="93" y="585"/>
                  </a:cubicBezTo>
                  <a:cubicBezTo>
                    <a:pt x="62" y="575"/>
                    <a:pt x="31" y="564"/>
                    <a:pt x="1" y="544"/>
                  </a:cubicBezTo>
                  <a:lnTo>
                    <a:pt x="1" y="636"/>
                  </a:lnTo>
                  <a:cubicBezTo>
                    <a:pt x="31" y="646"/>
                    <a:pt x="62" y="657"/>
                    <a:pt x="93" y="667"/>
                  </a:cubicBezTo>
                  <a:cubicBezTo>
                    <a:pt x="124" y="677"/>
                    <a:pt x="155" y="677"/>
                    <a:pt x="196" y="677"/>
                  </a:cubicBezTo>
                  <a:cubicBezTo>
                    <a:pt x="226" y="677"/>
                    <a:pt x="257" y="677"/>
                    <a:pt x="298" y="667"/>
                  </a:cubicBezTo>
                  <a:cubicBezTo>
                    <a:pt x="319" y="657"/>
                    <a:pt x="349" y="636"/>
                    <a:pt x="370" y="626"/>
                  </a:cubicBezTo>
                  <a:cubicBezTo>
                    <a:pt x="390" y="605"/>
                    <a:pt x="411" y="575"/>
                    <a:pt x="421" y="554"/>
                  </a:cubicBezTo>
                  <a:cubicBezTo>
                    <a:pt x="431" y="534"/>
                    <a:pt x="431" y="503"/>
                    <a:pt x="431" y="472"/>
                  </a:cubicBezTo>
                  <a:cubicBezTo>
                    <a:pt x="431" y="452"/>
                    <a:pt x="431" y="421"/>
                    <a:pt x="421" y="400"/>
                  </a:cubicBezTo>
                  <a:cubicBezTo>
                    <a:pt x="411" y="380"/>
                    <a:pt x="401" y="359"/>
                    <a:pt x="390" y="349"/>
                  </a:cubicBezTo>
                  <a:cubicBezTo>
                    <a:pt x="370" y="339"/>
                    <a:pt x="349" y="329"/>
                    <a:pt x="339" y="329"/>
                  </a:cubicBezTo>
                  <a:cubicBezTo>
                    <a:pt x="319" y="318"/>
                    <a:pt x="308" y="318"/>
                    <a:pt x="288" y="308"/>
                  </a:cubicBezTo>
                  <a:cubicBezTo>
                    <a:pt x="319" y="298"/>
                    <a:pt x="360" y="277"/>
                    <a:pt x="380" y="257"/>
                  </a:cubicBezTo>
                  <a:cubicBezTo>
                    <a:pt x="401" y="226"/>
                    <a:pt x="421" y="195"/>
                    <a:pt x="421" y="165"/>
                  </a:cubicBezTo>
                  <a:cubicBezTo>
                    <a:pt x="421" y="134"/>
                    <a:pt x="411" y="113"/>
                    <a:pt x="401" y="93"/>
                  </a:cubicBezTo>
                  <a:cubicBezTo>
                    <a:pt x="390" y="72"/>
                    <a:pt x="370" y="52"/>
                    <a:pt x="349" y="42"/>
                  </a:cubicBezTo>
                  <a:cubicBezTo>
                    <a:pt x="329" y="31"/>
                    <a:pt x="308" y="21"/>
                    <a:pt x="288" y="11"/>
                  </a:cubicBezTo>
                  <a:cubicBezTo>
                    <a:pt x="257" y="1"/>
                    <a:pt x="226" y="1"/>
                    <a:pt x="206" y="1"/>
                  </a:cubicBez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4177;p80">
              <a:extLst>
                <a:ext uri="{FF2B5EF4-FFF2-40B4-BE49-F238E27FC236}">
                  <a16:creationId xmlns:a16="http://schemas.microsoft.com/office/drawing/2014/main" id="{97E6CAAE-08B4-4B49-B178-C6340DC09C79}"/>
                </a:ext>
              </a:extLst>
            </p:cNvPr>
            <p:cNvSpPr/>
            <p:nvPr/>
          </p:nvSpPr>
          <p:spPr>
            <a:xfrm>
              <a:off x="3519350" y="4131350"/>
              <a:ext cx="12325" cy="16425"/>
            </a:xfrm>
            <a:custGeom>
              <a:avLst/>
              <a:gdLst/>
              <a:ahLst/>
              <a:cxnLst/>
              <a:rect l="l" t="t" r="r" b="b"/>
              <a:pathLst>
                <a:path w="493" h="657" extrusionOk="0">
                  <a:moveTo>
                    <a:pt x="319" y="103"/>
                  </a:moveTo>
                  <a:lnTo>
                    <a:pt x="319" y="401"/>
                  </a:lnTo>
                  <a:lnTo>
                    <a:pt x="62" y="401"/>
                  </a:lnTo>
                  <a:lnTo>
                    <a:pt x="319" y="103"/>
                  </a:lnTo>
                  <a:close/>
                  <a:moveTo>
                    <a:pt x="319" y="1"/>
                  </a:moveTo>
                  <a:lnTo>
                    <a:pt x="1" y="380"/>
                  </a:lnTo>
                  <a:lnTo>
                    <a:pt x="1" y="472"/>
                  </a:lnTo>
                  <a:lnTo>
                    <a:pt x="319" y="472"/>
                  </a:lnTo>
                  <a:lnTo>
                    <a:pt x="319" y="657"/>
                  </a:lnTo>
                  <a:lnTo>
                    <a:pt x="401" y="657"/>
                  </a:lnTo>
                  <a:lnTo>
                    <a:pt x="401" y="472"/>
                  </a:lnTo>
                  <a:lnTo>
                    <a:pt x="493" y="472"/>
                  </a:lnTo>
                  <a:lnTo>
                    <a:pt x="493" y="411"/>
                  </a:lnTo>
                  <a:lnTo>
                    <a:pt x="401" y="411"/>
                  </a:lnTo>
                  <a:lnTo>
                    <a:pt x="401" y="1"/>
                  </a:lnTo>
                  <a:close/>
                </a:path>
              </a:pathLst>
            </a:custGeom>
            <a:solidFill>
              <a:srgbClr val="E9FF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4178;p80">
              <a:extLst>
                <a:ext uri="{FF2B5EF4-FFF2-40B4-BE49-F238E27FC236}">
                  <a16:creationId xmlns:a16="http://schemas.microsoft.com/office/drawing/2014/main" id="{2B2B6054-EA3D-48B9-8FBB-51D0C3C380D2}"/>
                </a:ext>
              </a:extLst>
            </p:cNvPr>
            <p:cNvSpPr/>
            <p:nvPr/>
          </p:nvSpPr>
          <p:spPr>
            <a:xfrm>
              <a:off x="3282550" y="4183650"/>
              <a:ext cx="45650" cy="9250"/>
            </a:xfrm>
            <a:custGeom>
              <a:avLst/>
              <a:gdLst/>
              <a:ahLst/>
              <a:cxnLst/>
              <a:rect l="l" t="t" r="r" b="b"/>
              <a:pathLst>
                <a:path w="1826" h="370" extrusionOk="0">
                  <a:moveTo>
                    <a:pt x="175" y="0"/>
                  </a:moveTo>
                  <a:cubicBezTo>
                    <a:pt x="82" y="0"/>
                    <a:pt x="0" y="82"/>
                    <a:pt x="0" y="174"/>
                  </a:cubicBezTo>
                  <a:lnTo>
                    <a:pt x="0" y="195"/>
                  </a:lnTo>
                  <a:cubicBezTo>
                    <a:pt x="0" y="297"/>
                    <a:pt x="82" y="369"/>
                    <a:pt x="175" y="369"/>
                  </a:cubicBezTo>
                  <a:lnTo>
                    <a:pt x="1651" y="369"/>
                  </a:lnTo>
                  <a:cubicBezTo>
                    <a:pt x="1743" y="369"/>
                    <a:pt x="1825" y="297"/>
                    <a:pt x="1825" y="195"/>
                  </a:cubicBezTo>
                  <a:lnTo>
                    <a:pt x="1825" y="174"/>
                  </a:lnTo>
                  <a:cubicBezTo>
                    <a:pt x="1825" y="82"/>
                    <a:pt x="1743" y="0"/>
                    <a:pt x="16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4179;p80">
              <a:extLst>
                <a:ext uri="{FF2B5EF4-FFF2-40B4-BE49-F238E27FC236}">
                  <a16:creationId xmlns:a16="http://schemas.microsoft.com/office/drawing/2014/main" id="{2083E335-9B01-4B29-A506-59CC37545E1A}"/>
                </a:ext>
              </a:extLst>
            </p:cNvPr>
            <p:cNvSpPr/>
            <p:nvPr/>
          </p:nvSpPr>
          <p:spPr>
            <a:xfrm>
              <a:off x="3282550" y="4049600"/>
              <a:ext cx="82550" cy="9250"/>
            </a:xfrm>
            <a:custGeom>
              <a:avLst/>
              <a:gdLst/>
              <a:ahLst/>
              <a:cxnLst/>
              <a:rect l="l" t="t" r="r" b="b"/>
              <a:pathLst>
                <a:path w="3302" h="370" extrusionOk="0">
                  <a:moveTo>
                    <a:pt x="195" y="1"/>
                  </a:moveTo>
                  <a:cubicBezTo>
                    <a:pt x="93" y="1"/>
                    <a:pt x="0" y="83"/>
                    <a:pt x="0" y="185"/>
                  </a:cubicBezTo>
                  <a:cubicBezTo>
                    <a:pt x="0" y="288"/>
                    <a:pt x="93" y="370"/>
                    <a:pt x="195" y="370"/>
                  </a:cubicBezTo>
                  <a:lnTo>
                    <a:pt x="3117" y="370"/>
                  </a:lnTo>
                  <a:cubicBezTo>
                    <a:pt x="3219" y="370"/>
                    <a:pt x="3301" y="288"/>
                    <a:pt x="3301" y="185"/>
                  </a:cubicBezTo>
                  <a:cubicBezTo>
                    <a:pt x="3301" y="83"/>
                    <a:pt x="3219" y="1"/>
                    <a:pt x="3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4180;p80">
              <a:extLst>
                <a:ext uri="{FF2B5EF4-FFF2-40B4-BE49-F238E27FC236}">
                  <a16:creationId xmlns:a16="http://schemas.microsoft.com/office/drawing/2014/main" id="{9B05EA96-96FB-4E8B-A914-6DA8DF2EF42F}"/>
                </a:ext>
              </a:extLst>
            </p:cNvPr>
            <p:cNvSpPr/>
            <p:nvPr/>
          </p:nvSpPr>
          <p:spPr>
            <a:xfrm>
              <a:off x="3343800" y="4183650"/>
              <a:ext cx="45650" cy="9250"/>
            </a:xfrm>
            <a:custGeom>
              <a:avLst/>
              <a:gdLst/>
              <a:ahLst/>
              <a:cxnLst/>
              <a:rect l="l" t="t" r="r" b="b"/>
              <a:pathLst>
                <a:path w="1826" h="370" extrusionOk="0">
                  <a:moveTo>
                    <a:pt x="175" y="0"/>
                  </a:moveTo>
                  <a:cubicBezTo>
                    <a:pt x="83" y="0"/>
                    <a:pt x="1" y="82"/>
                    <a:pt x="1" y="174"/>
                  </a:cubicBezTo>
                  <a:lnTo>
                    <a:pt x="1" y="195"/>
                  </a:lnTo>
                  <a:cubicBezTo>
                    <a:pt x="1" y="297"/>
                    <a:pt x="83" y="369"/>
                    <a:pt x="175" y="369"/>
                  </a:cubicBezTo>
                  <a:lnTo>
                    <a:pt x="1651" y="369"/>
                  </a:lnTo>
                  <a:cubicBezTo>
                    <a:pt x="1743" y="369"/>
                    <a:pt x="1825" y="297"/>
                    <a:pt x="1825" y="195"/>
                  </a:cubicBezTo>
                  <a:lnTo>
                    <a:pt x="1825" y="174"/>
                  </a:lnTo>
                  <a:cubicBezTo>
                    <a:pt x="1825" y="82"/>
                    <a:pt x="1743" y="0"/>
                    <a:pt x="16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4181;p80">
              <a:extLst>
                <a:ext uri="{FF2B5EF4-FFF2-40B4-BE49-F238E27FC236}">
                  <a16:creationId xmlns:a16="http://schemas.microsoft.com/office/drawing/2014/main" id="{6C5BEE2B-CCB1-403E-BA87-43D5CF5383DF}"/>
                </a:ext>
              </a:extLst>
            </p:cNvPr>
            <p:cNvSpPr/>
            <p:nvPr/>
          </p:nvSpPr>
          <p:spPr>
            <a:xfrm>
              <a:off x="4631125" y="4612150"/>
              <a:ext cx="25150" cy="166600"/>
            </a:xfrm>
            <a:custGeom>
              <a:avLst/>
              <a:gdLst/>
              <a:ahLst/>
              <a:cxnLst/>
              <a:rect l="l" t="t" r="r" b="b"/>
              <a:pathLst>
                <a:path w="1006" h="6664" extrusionOk="0">
                  <a:moveTo>
                    <a:pt x="1" y="1"/>
                  </a:moveTo>
                  <a:lnTo>
                    <a:pt x="1" y="6664"/>
                  </a:lnTo>
                  <a:lnTo>
                    <a:pt x="1005" y="6664"/>
                  </a:lnTo>
                  <a:lnTo>
                    <a:pt x="10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4182;p80">
              <a:extLst>
                <a:ext uri="{FF2B5EF4-FFF2-40B4-BE49-F238E27FC236}">
                  <a16:creationId xmlns:a16="http://schemas.microsoft.com/office/drawing/2014/main" id="{072A2E51-32DD-4F55-8B7F-DFDCE5998C52}"/>
                </a:ext>
              </a:extLst>
            </p:cNvPr>
            <p:cNvSpPr/>
            <p:nvPr/>
          </p:nvSpPr>
          <p:spPr>
            <a:xfrm>
              <a:off x="4643700" y="4594200"/>
              <a:ext cx="25" cy="25150"/>
            </a:xfrm>
            <a:custGeom>
              <a:avLst/>
              <a:gdLst/>
              <a:ahLst/>
              <a:cxnLst/>
              <a:rect l="l" t="t" r="r" b="b"/>
              <a:pathLst>
                <a:path w="1" h="1006" fill="none" extrusionOk="0">
                  <a:moveTo>
                    <a:pt x="0" y="1006"/>
                  </a:moveTo>
                  <a:lnTo>
                    <a:pt x="0" y="1"/>
                  </a:lnTo>
                </a:path>
              </a:pathLst>
            </a:custGeom>
            <a:noFill/>
            <a:ln w="1025" cap="rnd" cmpd="sng">
              <a:solidFill>
                <a:schemeClr val="lt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4183;p80">
              <a:extLst>
                <a:ext uri="{FF2B5EF4-FFF2-40B4-BE49-F238E27FC236}">
                  <a16:creationId xmlns:a16="http://schemas.microsoft.com/office/drawing/2014/main" id="{00D90F3C-9C26-4ED8-AB12-7528E17A8EEB}"/>
                </a:ext>
              </a:extLst>
            </p:cNvPr>
            <p:cNvSpPr/>
            <p:nvPr/>
          </p:nvSpPr>
          <p:spPr>
            <a:xfrm>
              <a:off x="4643700" y="4771550"/>
              <a:ext cx="25" cy="25150"/>
            </a:xfrm>
            <a:custGeom>
              <a:avLst/>
              <a:gdLst/>
              <a:ahLst/>
              <a:cxnLst/>
              <a:rect l="l" t="t" r="r" b="b"/>
              <a:pathLst>
                <a:path w="1" h="1006" fill="none" extrusionOk="0">
                  <a:moveTo>
                    <a:pt x="0" y="1"/>
                  </a:moveTo>
                  <a:lnTo>
                    <a:pt x="0" y="1006"/>
                  </a:lnTo>
                </a:path>
              </a:pathLst>
            </a:custGeom>
            <a:noFill/>
            <a:ln w="1025" cap="rnd" cmpd="sng">
              <a:solidFill>
                <a:schemeClr val="lt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4184;p80">
              <a:extLst>
                <a:ext uri="{FF2B5EF4-FFF2-40B4-BE49-F238E27FC236}">
                  <a16:creationId xmlns:a16="http://schemas.microsoft.com/office/drawing/2014/main" id="{B1C2721A-BB7E-469E-8C6A-71346778F8D7}"/>
                </a:ext>
              </a:extLst>
            </p:cNvPr>
            <p:cNvSpPr/>
            <p:nvPr/>
          </p:nvSpPr>
          <p:spPr>
            <a:xfrm>
              <a:off x="2787400" y="4826925"/>
              <a:ext cx="20525" cy="92800"/>
            </a:xfrm>
            <a:custGeom>
              <a:avLst/>
              <a:gdLst/>
              <a:ahLst/>
              <a:cxnLst/>
              <a:rect l="l" t="t" r="r" b="b"/>
              <a:pathLst>
                <a:path w="821" h="3712" extrusionOk="0">
                  <a:moveTo>
                    <a:pt x="1" y="0"/>
                  </a:moveTo>
                  <a:lnTo>
                    <a:pt x="1" y="3711"/>
                  </a:lnTo>
                  <a:lnTo>
                    <a:pt x="821" y="3711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4185;p80">
              <a:extLst>
                <a:ext uri="{FF2B5EF4-FFF2-40B4-BE49-F238E27FC236}">
                  <a16:creationId xmlns:a16="http://schemas.microsoft.com/office/drawing/2014/main" id="{6AE81500-C8B2-4D42-AEB9-E63AFC450B7F}"/>
                </a:ext>
              </a:extLst>
            </p:cNvPr>
            <p:cNvSpPr/>
            <p:nvPr/>
          </p:nvSpPr>
          <p:spPr>
            <a:xfrm>
              <a:off x="2797650" y="4812300"/>
              <a:ext cx="25" cy="20550"/>
            </a:xfrm>
            <a:custGeom>
              <a:avLst/>
              <a:gdLst/>
              <a:ahLst/>
              <a:cxnLst/>
              <a:rect l="l" t="t" r="r" b="b"/>
              <a:pathLst>
                <a:path w="1" h="822" fill="none" extrusionOk="0">
                  <a:moveTo>
                    <a:pt x="1" y="821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48D3A1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4186;p80">
              <a:extLst>
                <a:ext uri="{FF2B5EF4-FFF2-40B4-BE49-F238E27FC236}">
                  <a16:creationId xmlns:a16="http://schemas.microsoft.com/office/drawing/2014/main" id="{814B32C0-A2DA-4401-A697-6FA9B8C1A4F5}"/>
                </a:ext>
              </a:extLst>
            </p:cNvPr>
            <p:cNvSpPr/>
            <p:nvPr/>
          </p:nvSpPr>
          <p:spPr>
            <a:xfrm>
              <a:off x="2797650" y="4906625"/>
              <a:ext cx="25" cy="71525"/>
            </a:xfrm>
            <a:custGeom>
              <a:avLst/>
              <a:gdLst/>
              <a:ahLst/>
              <a:cxnLst/>
              <a:rect l="l" t="t" r="r" b="b"/>
              <a:pathLst>
                <a:path w="1" h="2861" fill="none" extrusionOk="0">
                  <a:moveTo>
                    <a:pt x="1" y="0"/>
                  </a:moveTo>
                  <a:lnTo>
                    <a:pt x="1" y="2861"/>
                  </a:lnTo>
                </a:path>
              </a:pathLst>
            </a:custGeom>
            <a:noFill/>
            <a:ln w="775" cap="rnd" cmpd="sng">
              <a:solidFill>
                <a:srgbClr val="48D3A1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4187;p80">
              <a:extLst>
                <a:ext uri="{FF2B5EF4-FFF2-40B4-BE49-F238E27FC236}">
                  <a16:creationId xmlns:a16="http://schemas.microsoft.com/office/drawing/2014/main" id="{F0C1E5AD-DF64-43CB-ACD5-07C17C9D7082}"/>
                </a:ext>
              </a:extLst>
            </p:cNvPr>
            <p:cNvSpPr/>
            <p:nvPr/>
          </p:nvSpPr>
          <p:spPr>
            <a:xfrm>
              <a:off x="2827125" y="4061650"/>
              <a:ext cx="25150" cy="114850"/>
            </a:xfrm>
            <a:custGeom>
              <a:avLst/>
              <a:gdLst/>
              <a:ahLst/>
              <a:cxnLst/>
              <a:rect l="l" t="t" r="r" b="b"/>
              <a:pathLst>
                <a:path w="1006" h="4594" extrusionOk="0">
                  <a:moveTo>
                    <a:pt x="1" y="0"/>
                  </a:moveTo>
                  <a:lnTo>
                    <a:pt x="1" y="4593"/>
                  </a:lnTo>
                  <a:lnTo>
                    <a:pt x="1005" y="4593"/>
                  </a:lnTo>
                  <a:lnTo>
                    <a:pt x="100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4188;p80">
              <a:extLst>
                <a:ext uri="{FF2B5EF4-FFF2-40B4-BE49-F238E27FC236}">
                  <a16:creationId xmlns:a16="http://schemas.microsoft.com/office/drawing/2014/main" id="{E2A122DF-B826-47C8-B4A4-E5C764FBD58E}"/>
                </a:ext>
              </a:extLst>
            </p:cNvPr>
            <p:cNvSpPr/>
            <p:nvPr/>
          </p:nvSpPr>
          <p:spPr>
            <a:xfrm>
              <a:off x="2839675" y="3991675"/>
              <a:ext cx="25" cy="81025"/>
            </a:xfrm>
            <a:custGeom>
              <a:avLst/>
              <a:gdLst/>
              <a:ahLst/>
              <a:cxnLst/>
              <a:rect l="l" t="t" r="r" b="b"/>
              <a:pathLst>
                <a:path w="1" h="3241" fill="none" extrusionOk="0">
                  <a:moveTo>
                    <a:pt x="1" y="3240"/>
                  </a:moveTo>
                  <a:lnTo>
                    <a:pt x="1" y="1"/>
                  </a:lnTo>
                </a:path>
              </a:pathLst>
            </a:custGeom>
            <a:noFill/>
            <a:ln w="1025" cap="rnd" cmpd="sng">
              <a:solidFill>
                <a:srgbClr val="48D3A1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4189;p80">
              <a:extLst>
                <a:ext uri="{FF2B5EF4-FFF2-40B4-BE49-F238E27FC236}">
                  <a16:creationId xmlns:a16="http://schemas.microsoft.com/office/drawing/2014/main" id="{312DA5A0-5090-4F3B-AB06-83647FE6A7F7}"/>
                </a:ext>
              </a:extLst>
            </p:cNvPr>
            <p:cNvSpPr/>
            <p:nvPr/>
          </p:nvSpPr>
          <p:spPr>
            <a:xfrm>
              <a:off x="2839675" y="4169025"/>
              <a:ext cx="25" cy="25150"/>
            </a:xfrm>
            <a:custGeom>
              <a:avLst/>
              <a:gdLst/>
              <a:ahLst/>
              <a:cxnLst/>
              <a:rect l="l" t="t" r="r" b="b"/>
              <a:pathLst>
                <a:path w="1" h="1006" fill="none" extrusionOk="0">
                  <a:moveTo>
                    <a:pt x="1" y="1"/>
                  </a:moveTo>
                  <a:lnTo>
                    <a:pt x="1" y="1005"/>
                  </a:lnTo>
                </a:path>
              </a:pathLst>
            </a:custGeom>
            <a:noFill/>
            <a:ln w="1025" cap="rnd" cmpd="sng">
              <a:solidFill>
                <a:srgbClr val="48D3A1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4190;p80">
              <a:extLst>
                <a:ext uri="{FF2B5EF4-FFF2-40B4-BE49-F238E27FC236}">
                  <a16:creationId xmlns:a16="http://schemas.microsoft.com/office/drawing/2014/main" id="{0A622579-FBBE-46CC-9333-98D7AEE45584}"/>
                </a:ext>
              </a:extLst>
            </p:cNvPr>
            <p:cNvSpPr/>
            <p:nvPr/>
          </p:nvSpPr>
          <p:spPr>
            <a:xfrm>
              <a:off x="4698025" y="4516825"/>
              <a:ext cx="25150" cy="100725"/>
            </a:xfrm>
            <a:custGeom>
              <a:avLst/>
              <a:gdLst/>
              <a:ahLst/>
              <a:cxnLst/>
              <a:rect l="l" t="t" r="r" b="b"/>
              <a:pathLst>
                <a:path w="1006" h="4029" extrusionOk="0">
                  <a:moveTo>
                    <a:pt x="0" y="0"/>
                  </a:moveTo>
                  <a:lnTo>
                    <a:pt x="0" y="4029"/>
                  </a:lnTo>
                  <a:lnTo>
                    <a:pt x="1005" y="4029"/>
                  </a:lnTo>
                  <a:lnTo>
                    <a:pt x="100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4191;p80">
              <a:extLst>
                <a:ext uri="{FF2B5EF4-FFF2-40B4-BE49-F238E27FC236}">
                  <a16:creationId xmlns:a16="http://schemas.microsoft.com/office/drawing/2014/main" id="{74C12D8F-0B5E-4D1D-9969-E2F6423AF851}"/>
                </a:ext>
              </a:extLst>
            </p:cNvPr>
            <p:cNvSpPr/>
            <p:nvPr/>
          </p:nvSpPr>
          <p:spPr>
            <a:xfrm>
              <a:off x="4710575" y="4498875"/>
              <a:ext cx="25" cy="25150"/>
            </a:xfrm>
            <a:custGeom>
              <a:avLst/>
              <a:gdLst/>
              <a:ahLst/>
              <a:cxnLst/>
              <a:rect l="l" t="t" r="r" b="b"/>
              <a:pathLst>
                <a:path w="1" h="1006" fill="none" extrusionOk="0">
                  <a:moveTo>
                    <a:pt x="1" y="1005"/>
                  </a:moveTo>
                  <a:lnTo>
                    <a:pt x="1" y="0"/>
                  </a:lnTo>
                </a:path>
              </a:pathLst>
            </a:custGeom>
            <a:noFill/>
            <a:ln w="1025" cap="rnd" cmpd="sng">
              <a:solidFill>
                <a:schemeClr val="accent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4192;p80">
              <a:extLst>
                <a:ext uri="{FF2B5EF4-FFF2-40B4-BE49-F238E27FC236}">
                  <a16:creationId xmlns:a16="http://schemas.microsoft.com/office/drawing/2014/main" id="{A67DB986-A504-46E3-960B-B19E665C02B8}"/>
                </a:ext>
              </a:extLst>
            </p:cNvPr>
            <p:cNvSpPr/>
            <p:nvPr/>
          </p:nvSpPr>
          <p:spPr>
            <a:xfrm>
              <a:off x="4710575" y="4597550"/>
              <a:ext cx="25" cy="103825"/>
            </a:xfrm>
            <a:custGeom>
              <a:avLst/>
              <a:gdLst/>
              <a:ahLst/>
              <a:cxnLst/>
              <a:rect l="l" t="t" r="r" b="b"/>
              <a:pathLst>
                <a:path w="1" h="4153" fill="none" extrusionOk="0">
                  <a:moveTo>
                    <a:pt x="1" y="0"/>
                  </a:moveTo>
                  <a:lnTo>
                    <a:pt x="1" y="4152"/>
                  </a:lnTo>
                </a:path>
              </a:pathLst>
            </a:custGeom>
            <a:noFill/>
            <a:ln w="1025" cap="rnd" cmpd="sng">
              <a:solidFill>
                <a:schemeClr val="accent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4193;p80">
              <a:extLst>
                <a:ext uri="{FF2B5EF4-FFF2-40B4-BE49-F238E27FC236}">
                  <a16:creationId xmlns:a16="http://schemas.microsoft.com/office/drawing/2014/main" id="{5659ABF1-DB0D-4FF3-AFD9-B8E8BD3E2A63}"/>
                </a:ext>
              </a:extLst>
            </p:cNvPr>
            <p:cNvSpPr/>
            <p:nvPr/>
          </p:nvSpPr>
          <p:spPr>
            <a:xfrm>
              <a:off x="4668800" y="4079850"/>
              <a:ext cx="25150" cy="101000"/>
            </a:xfrm>
            <a:custGeom>
              <a:avLst/>
              <a:gdLst/>
              <a:ahLst/>
              <a:cxnLst/>
              <a:rect l="l" t="t" r="r" b="b"/>
              <a:pathLst>
                <a:path w="1006" h="4040" extrusionOk="0">
                  <a:moveTo>
                    <a:pt x="1" y="0"/>
                  </a:moveTo>
                  <a:lnTo>
                    <a:pt x="1" y="4039"/>
                  </a:lnTo>
                  <a:lnTo>
                    <a:pt x="1005" y="4039"/>
                  </a:lnTo>
                  <a:lnTo>
                    <a:pt x="100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4194;p80">
              <a:extLst>
                <a:ext uri="{FF2B5EF4-FFF2-40B4-BE49-F238E27FC236}">
                  <a16:creationId xmlns:a16="http://schemas.microsoft.com/office/drawing/2014/main" id="{5FC2D6F8-5C31-4362-A292-A4056A961506}"/>
                </a:ext>
              </a:extLst>
            </p:cNvPr>
            <p:cNvSpPr/>
            <p:nvPr/>
          </p:nvSpPr>
          <p:spPr>
            <a:xfrm>
              <a:off x="4681375" y="4061900"/>
              <a:ext cx="25" cy="25150"/>
            </a:xfrm>
            <a:custGeom>
              <a:avLst/>
              <a:gdLst/>
              <a:ahLst/>
              <a:cxnLst/>
              <a:rect l="l" t="t" r="r" b="b"/>
              <a:pathLst>
                <a:path w="1" h="1006" fill="none" extrusionOk="0">
                  <a:moveTo>
                    <a:pt x="0" y="1005"/>
                  </a:moveTo>
                  <a:lnTo>
                    <a:pt x="0" y="1"/>
                  </a:lnTo>
                </a:path>
              </a:pathLst>
            </a:custGeom>
            <a:noFill/>
            <a:ln w="1025" cap="rnd" cmpd="sng">
              <a:solidFill>
                <a:schemeClr val="accent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4195;p80">
              <a:extLst>
                <a:ext uri="{FF2B5EF4-FFF2-40B4-BE49-F238E27FC236}">
                  <a16:creationId xmlns:a16="http://schemas.microsoft.com/office/drawing/2014/main" id="{D8754D6A-B3E6-486D-86E3-DB2554CD1FE0}"/>
                </a:ext>
              </a:extLst>
            </p:cNvPr>
            <p:cNvSpPr/>
            <p:nvPr/>
          </p:nvSpPr>
          <p:spPr>
            <a:xfrm>
              <a:off x="4681375" y="4160575"/>
              <a:ext cx="25" cy="103825"/>
            </a:xfrm>
            <a:custGeom>
              <a:avLst/>
              <a:gdLst/>
              <a:ahLst/>
              <a:cxnLst/>
              <a:rect l="l" t="t" r="r" b="b"/>
              <a:pathLst>
                <a:path w="1" h="4153" fill="none" extrusionOk="0">
                  <a:moveTo>
                    <a:pt x="0" y="0"/>
                  </a:moveTo>
                  <a:lnTo>
                    <a:pt x="0" y="4152"/>
                  </a:lnTo>
                </a:path>
              </a:pathLst>
            </a:custGeom>
            <a:solidFill>
              <a:schemeClr val="accent6"/>
            </a:solidFill>
            <a:ln w="1025" cap="rnd" cmpd="sng">
              <a:solidFill>
                <a:schemeClr val="accent6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4196;p80">
              <a:extLst>
                <a:ext uri="{FF2B5EF4-FFF2-40B4-BE49-F238E27FC236}">
                  <a16:creationId xmlns:a16="http://schemas.microsoft.com/office/drawing/2014/main" id="{AFF64833-C90D-4E43-A920-1773E33FE2E3}"/>
                </a:ext>
              </a:extLst>
            </p:cNvPr>
            <p:cNvSpPr/>
            <p:nvPr/>
          </p:nvSpPr>
          <p:spPr>
            <a:xfrm>
              <a:off x="2927850" y="3948125"/>
              <a:ext cx="22825" cy="92025"/>
            </a:xfrm>
            <a:custGeom>
              <a:avLst/>
              <a:gdLst/>
              <a:ahLst/>
              <a:cxnLst/>
              <a:rect l="l" t="t" r="r" b="b"/>
              <a:pathLst>
                <a:path w="913" h="3681" extrusionOk="0">
                  <a:moveTo>
                    <a:pt x="0" y="0"/>
                  </a:moveTo>
                  <a:lnTo>
                    <a:pt x="0" y="3680"/>
                  </a:lnTo>
                  <a:lnTo>
                    <a:pt x="913" y="3680"/>
                  </a:lnTo>
                  <a:lnTo>
                    <a:pt x="9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4197;p80">
              <a:extLst>
                <a:ext uri="{FF2B5EF4-FFF2-40B4-BE49-F238E27FC236}">
                  <a16:creationId xmlns:a16="http://schemas.microsoft.com/office/drawing/2014/main" id="{8782713A-6DA5-4B77-BD7F-215EF0A0F412}"/>
                </a:ext>
              </a:extLst>
            </p:cNvPr>
            <p:cNvSpPr/>
            <p:nvPr/>
          </p:nvSpPr>
          <p:spPr>
            <a:xfrm>
              <a:off x="2939375" y="3931700"/>
              <a:ext cx="25" cy="23100"/>
            </a:xfrm>
            <a:custGeom>
              <a:avLst/>
              <a:gdLst/>
              <a:ahLst/>
              <a:cxnLst/>
              <a:rect l="l" t="t" r="r" b="b"/>
              <a:pathLst>
                <a:path w="1" h="924" fill="none" extrusionOk="0">
                  <a:moveTo>
                    <a:pt x="1" y="924"/>
                  </a:moveTo>
                  <a:lnTo>
                    <a:pt x="1" y="1"/>
                  </a:lnTo>
                </a:path>
              </a:pathLst>
            </a:custGeom>
            <a:noFill/>
            <a:ln w="775" cap="rnd" cmpd="sng">
              <a:solidFill>
                <a:srgbClr val="FF8A8A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4198;p80">
              <a:extLst>
                <a:ext uri="{FF2B5EF4-FFF2-40B4-BE49-F238E27FC236}">
                  <a16:creationId xmlns:a16="http://schemas.microsoft.com/office/drawing/2014/main" id="{82D64A6C-6924-4820-A13B-2A99BC1C31CA}"/>
                </a:ext>
              </a:extLst>
            </p:cNvPr>
            <p:cNvSpPr/>
            <p:nvPr/>
          </p:nvSpPr>
          <p:spPr>
            <a:xfrm>
              <a:off x="2939375" y="4021675"/>
              <a:ext cx="25" cy="94850"/>
            </a:xfrm>
            <a:custGeom>
              <a:avLst/>
              <a:gdLst/>
              <a:ahLst/>
              <a:cxnLst/>
              <a:rect l="l" t="t" r="r" b="b"/>
              <a:pathLst>
                <a:path w="1" h="3794" fill="none" extrusionOk="0">
                  <a:moveTo>
                    <a:pt x="1" y="0"/>
                  </a:moveTo>
                  <a:lnTo>
                    <a:pt x="1" y="3793"/>
                  </a:lnTo>
                </a:path>
              </a:pathLst>
            </a:custGeom>
            <a:noFill/>
            <a:ln w="775" cap="rnd" cmpd="sng">
              <a:solidFill>
                <a:schemeClr val="lt2"/>
              </a:solidFill>
              <a:prstDash val="solid"/>
              <a:miter lim="1025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39127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2346;p61">
            <a:extLst>
              <a:ext uri="{FF2B5EF4-FFF2-40B4-BE49-F238E27FC236}">
                <a16:creationId xmlns:a16="http://schemas.microsoft.com/office/drawing/2014/main" id="{63F9CBAC-7668-4EBF-8ED6-72B626AAAE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365" y="240957"/>
            <a:ext cx="579587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Data</a:t>
            </a:r>
            <a:r>
              <a:rPr lang="en-US" sz="5400" dirty="0"/>
              <a:t> </a:t>
            </a:r>
            <a:r>
              <a:rPr lang="en-US" sz="4000" dirty="0"/>
              <a:t>processing</a:t>
            </a:r>
            <a:r>
              <a:rPr lang="en-US" sz="5400" dirty="0"/>
              <a:t> </a:t>
            </a:r>
            <a:r>
              <a:rPr lang="en" sz="5400" dirty="0"/>
              <a:t> </a:t>
            </a:r>
            <a:endParaRPr sz="5400" dirty="0"/>
          </a:p>
        </p:txBody>
      </p:sp>
      <p:grpSp>
        <p:nvGrpSpPr>
          <p:cNvPr id="55" name="مجموعة 54">
            <a:extLst>
              <a:ext uri="{FF2B5EF4-FFF2-40B4-BE49-F238E27FC236}">
                <a16:creationId xmlns:a16="http://schemas.microsoft.com/office/drawing/2014/main" id="{A0B857F2-8AD4-1996-FEDB-4E06EB10781A}"/>
              </a:ext>
            </a:extLst>
          </p:cNvPr>
          <p:cNvGrpSpPr/>
          <p:nvPr/>
        </p:nvGrpSpPr>
        <p:grpSpPr>
          <a:xfrm>
            <a:off x="4275053" y="2711471"/>
            <a:ext cx="4628812" cy="1132288"/>
            <a:chOff x="4275053" y="2711471"/>
            <a:chExt cx="4628812" cy="1132288"/>
          </a:xfrm>
        </p:grpSpPr>
        <p:sp>
          <p:nvSpPr>
            <p:cNvPr id="94" name="Google Shape;554;p27">
              <a:extLst>
                <a:ext uri="{FF2B5EF4-FFF2-40B4-BE49-F238E27FC236}">
                  <a16:creationId xmlns:a16="http://schemas.microsoft.com/office/drawing/2014/main" id="{DAE99A20-353D-453F-B1B8-ACD1A168C819}"/>
                </a:ext>
              </a:extLst>
            </p:cNvPr>
            <p:cNvSpPr/>
            <p:nvPr/>
          </p:nvSpPr>
          <p:spPr>
            <a:xfrm>
              <a:off x="6073365" y="3055959"/>
              <a:ext cx="2830500" cy="7878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3" name="Google Shape;575;p27">
              <a:extLst>
                <a:ext uri="{FF2B5EF4-FFF2-40B4-BE49-F238E27FC236}">
                  <a16:creationId xmlns:a16="http://schemas.microsoft.com/office/drawing/2014/main" id="{258B1770-1F5B-4413-BC9F-035E2020D3AA}"/>
                </a:ext>
              </a:extLst>
            </p:cNvPr>
            <p:cNvCxnSpPr>
              <a:stCxn id="94" idx="1"/>
              <a:endCxn id="90" idx="6"/>
            </p:cNvCxnSpPr>
            <p:nvPr/>
          </p:nvCxnSpPr>
          <p:spPr>
            <a:xfrm rot="10800000">
              <a:off x="5767965" y="3449859"/>
              <a:ext cx="3054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diamond" w="med" len="med"/>
              <a:tailEnd type="none" w="med" len="med"/>
            </a:ln>
          </p:spPr>
        </p:cxnSp>
        <p:grpSp>
          <p:nvGrpSpPr>
            <p:cNvPr id="51" name="مجموعة 50">
              <a:extLst>
                <a:ext uri="{FF2B5EF4-FFF2-40B4-BE49-F238E27FC236}">
                  <a16:creationId xmlns:a16="http://schemas.microsoft.com/office/drawing/2014/main" id="{B33E063A-AB32-1734-2738-C590C3041DB4}"/>
                </a:ext>
              </a:extLst>
            </p:cNvPr>
            <p:cNvGrpSpPr/>
            <p:nvPr/>
          </p:nvGrpSpPr>
          <p:grpSpPr>
            <a:xfrm>
              <a:off x="4275053" y="2711471"/>
              <a:ext cx="4511512" cy="1071988"/>
              <a:chOff x="4275053" y="2711471"/>
              <a:chExt cx="4511512" cy="1071988"/>
            </a:xfrm>
          </p:grpSpPr>
          <p:sp>
            <p:nvSpPr>
              <p:cNvPr id="90" name="Google Shape;550;p27">
                <a:extLst>
                  <a:ext uri="{FF2B5EF4-FFF2-40B4-BE49-F238E27FC236}">
                    <a16:creationId xmlns:a16="http://schemas.microsoft.com/office/drawing/2014/main" id="{58978FEE-360D-4C10-B383-893BA9E84E49}"/>
                  </a:ext>
                </a:extLst>
              </p:cNvPr>
              <p:cNvSpPr/>
              <p:nvPr/>
            </p:nvSpPr>
            <p:spPr>
              <a:xfrm>
                <a:off x="5100813" y="3116259"/>
                <a:ext cx="667200" cy="667200"/>
              </a:xfrm>
              <a:prstGeom prst="flowChartConnector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99" name="Google Shape;560;p27">
                <a:extLst>
                  <a:ext uri="{FF2B5EF4-FFF2-40B4-BE49-F238E27FC236}">
                    <a16:creationId xmlns:a16="http://schemas.microsoft.com/office/drawing/2014/main" id="{76EC1571-F0C2-4F0C-9957-C7938A1186FB}"/>
                  </a:ext>
                </a:extLst>
              </p:cNvPr>
              <p:cNvGrpSpPr/>
              <p:nvPr/>
            </p:nvGrpSpPr>
            <p:grpSpPr>
              <a:xfrm>
                <a:off x="6073214" y="3133525"/>
                <a:ext cx="2713351" cy="632700"/>
                <a:chOff x="5957099" y="3384463"/>
                <a:chExt cx="2713351" cy="632700"/>
              </a:xfrm>
            </p:grpSpPr>
            <p:sp>
              <p:nvSpPr>
                <p:cNvPr id="100" name="Google Shape;561;p27">
                  <a:extLst>
                    <a:ext uri="{FF2B5EF4-FFF2-40B4-BE49-F238E27FC236}">
                      <a16:creationId xmlns:a16="http://schemas.microsoft.com/office/drawing/2014/main" id="{C7BC5E76-44C6-4E66-BED8-F5509153D8AF}"/>
                    </a:ext>
                  </a:extLst>
                </p:cNvPr>
                <p:cNvSpPr txBox="1"/>
                <p:nvPr/>
              </p:nvSpPr>
              <p:spPr>
                <a:xfrm>
                  <a:off x="5957099" y="3384463"/>
                  <a:ext cx="1356600" cy="632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800" b="1" dirty="0">
                      <a:solidFill>
                        <a:schemeClr val="accent4"/>
                      </a:solidFill>
                      <a:latin typeface="Fira Sans Extra Condensed"/>
                      <a:ea typeface="Fira Sans Extra Condensed"/>
                      <a:cs typeface="Fira Sans Extra Condensed"/>
                      <a:sym typeface="Fira Sans Extra Condensed"/>
                    </a:rPr>
                    <a:t>Time plots</a:t>
                  </a:r>
                </a:p>
              </p:txBody>
            </p:sp>
            <p:sp>
              <p:nvSpPr>
                <p:cNvPr id="101" name="Google Shape;562;p27">
                  <a:extLst>
                    <a:ext uri="{FF2B5EF4-FFF2-40B4-BE49-F238E27FC236}">
                      <a16:creationId xmlns:a16="http://schemas.microsoft.com/office/drawing/2014/main" id="{CA41FA33-D9B9-4A6C-888C-3EE5CEB41CC3}"/>
                    </a:ext>
                  </a:extLst>
                </p:cNvPr>
                <p:cNvSpPr txBox="1"/>
                <p:nvPr/>
              </p:nvSpPr>
              <p:spPr>
                <a:xfrm>
                  <a:off x="7313850" y="3384463"/>
                  <a:ext cx="1356600" cy="632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Arial Rounded MT Bold" panose="020F0704030504030204" pitchFamily="34" charset="0"/>
                      <a:ea typeface="Roboto"/>
                      <a:cs typeface="Roboto"/>
                      <a:sym typeface="Roboto"/>
                    </a:rPr>
                    <a:t>All products were plotted (time-plots) </a:t>
                  </a:r>
                  <a:endParaRPr sz="1200" dirty="0">
                    <a:solidFill>
                      <a:schemeClr val="dk1"/>
                    </a:solidFill>
                    <a:latin typeface="Arial Rounded MT Bold" panose="020F0704030504030204" pitchFamily="34" charset="0"/>
                    <a:ea typeface="Roboto"/>
                    <a:cs typeface="Roboto"/>
                    <a:sym typeface="Roboto"/>
                  </a:endParaRPr>
                </a:p>
              </p:txBody>
            </p:sp>
          </p:grpSp>
          <p:cxnSp>
            <p:nvCxnSpPr>
              <p:cNvPr id="109" name="Google Shape;571;p27">
                <a:extLst>
                  <a:ext uri="{FF2B5EF4-FFF2-40B4-BE49-F238E27FC236}">
                    <a16:creationId xmlns:a16="http://schemas.microsoft.com/office/drawing/2014/main" id="{39FAE78E-7E42-4CEE-A576-76979DD07023}"/>
                  </a:ext>
                </a:extLst>
              </p:cNvPr>
              <p:cNvCxnSpPr>
                <a:stCxn id="91" idx="6"/>
                <a:endCxn id="90" idx="2"/>
              </p:cNvCxnSpPr>
              <p:nvPr/>
            </p:nvCxnSpPr>
            <p:spPr>
              <a:xfrm>
                <a:off x="4275053" y="2711471"/>
                <a:ext cx="825900" cy="738300"/>
              </a:xfrm>
              <a:prstGeom prst="bentConnector3">
                <a:avLst>
                  <a:gd name="adj1" fmla="val 49992"/>
                </a:avLst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grpSp>
            <p:nvGrpSpPr>
              <p:cNvPr id="115" name="Google Shape;581;p27">
                <a:extLst>
                  <a:ext uri="{FF2B5EF4-FFF2-40B4-BE49-F238E27FC236}">
                    <a16:creationId xmlns:a16="http://schemas.microsoft.com/office/drawing/2014/main" id="{56D7E4D1-9E53-4D83-9231-D20079B03354}"/>
                  </a:ext>
                </a:extLst>
              </p:cNvPr>
              <p:cNvGrpSpPr/>
              <p:nvPr/>
            </p:nvGrpSpPr>
            <p:grpSpPr>
              <a:xfrm>
                <a:off x="5285938" y="3277245"/>
                <a:ext cx="297075" cy="345275"/>
                <a:chOff x="1799788" y="4142056"/>
                <a:chExt cx="297075" cy="345275"/>
              </a:xfrm>
            </p:grpSpPr>
            <p:sp>
              <p:nvSpPr>
                <p:cNvPr id="116" name="Google Shape;582;p27">
                  <a:extLst>
                    <a:ext uri="{FF2B5EF4-FFF2-40B4-BE49-F238E27FC236}">
                      <a16:creationId xmlns:a16="http://schemas.microsoft.com/office/drawing/2014/main" id="{B219DD1C-C81A-4CA4-9E79-E42CF9006B2B}"/>
                    </a:ext>
                  </a:extLst>
                </p:cNvPr>
                <p:cNvSpPr/>
                <p:nvPr/>
              </p:nvSpPr>
              <p:spPr>
                <a:xfrm>
                  <a:off x="1898538" y="4197206"/>
                  <a:ext cx="10050" cy="1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" h="742" extrusionOk="0">
                      <a:moveTo>
                        <a:pt x="217" y="1"/>
                      </a:moveTo>
                      <a:cubicBezTo>
                        <a:pt x="93" y="1"/>
                        <a:pt x="1" y="93"/>
                        <a:pt x="1" y="217"/>
                      </a:cubicBezTo>
                      <a:lnTo>
                        <a:pt x="1" y="526"/>
                      </a:lnTo>
                      <a:cubicBezTo>
                        <a:pt x="1" y="649"/>
                        <a:pt x="93" y="742"/>
                        <a:pt x="217" y="742"/>
                      </a:cubicBezTo>
                      <a:cubicBezTo>
                        <a:pt x="309" y="742"/>
                        <a:pt x="402" y="649"/>
                        <a:pt x="402" y="526"/>
                      </a:cubicBezTo>
                      <a:lnTo>
                        <a:pt x="402" y="217"/>
                      </a:lnTo>
                      <a:cubicBezTo>
                        <a:pt x="402" y="93"/>
                        <a:pt x="309" y="1"/>
                        <a:pt x="21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7" name="Google Shape;583;p27">
                  <a:extLst>
                    <a:ext uri="{FF2B5EF4-FFF2-40B4-BE49-F238E27FC236}">
                      <a16:creationId xmlns:a16="http://schemas.microsoft.com/office/drawing/2014/main" id="{5A354DDD-B331-4830-9F17-CA0CCF846E72}"/>
                    </a:ext>
                  </a:extLst>
                </p:cNvPr>
                <p:cNvSpPr/>
                <p:nvPr/>
              </p:nvSpPr>
              <p:spPr>
                <a:xfrm>
                  <a:off x="1986488" y="4197981"/>
                  <a:ext cx="10850" cy="1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" h="711" extrusionOk="0">
                      <a:moveTo>
                        <a:pt x="217" y="1"/>
                      </a:moveTo>
                      <a:cubicBezTo>
                        <a:pt x="109" y="1"/>
                        <a:pt x="1" y="62"/>
                        <a:pt x="32" y="186"/>
                      </a:cubicBezTo>
                      <a:lnTo>
                        <a:pt x="32" y="495"/>
                      </a:lnTo>
                      <a:cubicBezTo>
                        <a:pt x="32" y="618"/>
                        <a:pt x="124" y="711"/>
                        <a:pt x="217" y="711"/>
                      </a:cubicBezTo>
                      <a:cubicBezTo>
                        <a:pt x="310" y="711"/>
                        <a:pt x="402" y="618"/>
                        <a:pt x="402" y="495"/>
                      </a:cubicBezTo>
                      <a:lnTo>
                        <a:pt x="402" y="186"/>
                      </a:lnTo>
                      <a:cubicBezTo>
                        <a:pt x="433" y="62"/>
                        <a:pt x="325" y="1"/>
                        <a:pt x="21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8" name="Google Shape;584;p27">
                  <a:extLst>
                    <a:ext uri="{FF2B5EF4-FFF2-40B4-BE49-F238E27FC236}">
                      <a16:creationId xmlns:a16="http://schemas.microsoft.com/office/drawing/2014/main" id="{26A8F3F6-3654-4AFC-82F8-07E518F0C23E}"/>
                    </a:ext>
                  </a:extLst>
                </p:cNvPr>
                <p:cNvSpPr/>
                <p:nvPr/>
              </p:nvSpPr>
              <p:spPr>
                <a:xfrm>
                  <a:off x="1931713" y="4204731"/>
                  <a:ext cx="33200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8" h="595" extrusionOk="0">
                      <a:moveTo>
                        <a:pt x="217" y="1"/>
                      </a:moveTo>
                      <a:cubicBezTo>
                        <a:pt x="163" y="1"/>
                        <a:pt x="109" y="24"/>
                        <a:pt x="62" y="70"/>
                      </a:cubicBezTo>
                      <a:cubicBezTo>
                        <a:pt x="1" y="132"/>
                        <a:pt x="1" y="255"/>
                        <a:pt x="62" y="348"/>
                      </a:cubicBezTo>
                      <a:cubicBezTo>
                        <a:pt x="217" y="502"/>
                        <a:pt x="433" y="595"/>
                        <a:pt x="649" y="595"/>
                      </a:cubicBezTo>
                      <a:cubicBezTo>
                        <a:pt x="896" y="595"/>
                        <a:pt x="1112" y="502"/>
                        <a:pt x="1235" y="348"/>
                      </a:cubicBezTo>
                      <a:cubicBezTo>
                        <a:pt x="1328" y="255"/>
                        <a:pt x="1328" y="132"/>
                        <a:pt x="1235" y="70"/>
                      </a:cubicBezTo>
                      <a:lnTo>
                        <a:pt x="1204" y="70"/>
                      </a:lnTo>
                      <a:cubicBezTo>
                        <a:pt x="1158" y="24"/>
                        <a:pt x="1104" y="1"/>
                        <a:pt x="1054" y="1"/>
                      </a:cubicBezTo>
                      <a:cubicBezTo>
                        <a:pt x="1004" y="1"/>
                        <a:pt x="957" y="24"/>
                        <a:pt x="927" y="70"/>
                      </a:cubicBezTo>
                      <a:cubicBezTo>
                        <a:pt x="849" y="163"/>
                        <a:pt x="741" y="209"/>
                        <a:pt x="637" y="209"/>
                      </a:cubicBezTo>
                      <a:cubicBezTo>
                        <a:pt x="533" y="209"/>
                        <a:pt x="433" y="163"/>
                        <a:pt x="371" y="70"/>
                      </a:cubicBezTo>
                      <a:cubicBezTo>
                        <a:pt x="325" y="24"/>
                        <a:pt x="271" y="1"/>
                        <a:pt x="21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" name="Google Shape;585;p27">
                  <a:extLst>
                    <a:ext uri="{FF2B5EF4-FFF2-40B4-BE49-F238E27FC236}">
                      <a16:creationId xmlns:a16="http://schemas.microsoft.com/office/drawing/2014/main" id="{946DA5FC-CD3C-4632-B508-4BF9E9282265}"/>
                    </a:ext>
                  </a:extLst>
                </p:cNvPr>
                <p:cNvSpPr/>
                <p:nvPr/>
              </p:nvSpPr>
              <p:spPr>
                <a:xfrm>
                  <a:off x="1931713" y="4160831"/>
                  <a:ext cx="37075" cy="3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3" h="1271" extrusionOk="0">
                      <a:moveTo>
                        <a:pt x="649" y="407"/>
                      </a:moveTo>
                      <a:cubicBezTo>
                        <a:pt x="907" y="407"/>
                        <a:pt x="630" y="745"/>
                        <a:pt x="482" y="745"/>
                      </a:cubicBezTo>
                      <a:cubicBezTo>
                        <a:pt x="436" y="745"/>
                        <a:pt x="402" y="712"/>
                        <a:pt x="402" y="623"/>
                      </a:cubicBezTo>
                      <a:cubicBezTo>
                        <a:pt x="402" y="499"/>
                        <a:pt x="495" y="407"/>
                        <a:pt x="649" y="407"/>
                      </a:cubicBezTo>
                      <a:close/>
                      <a:moveTo>
                        <a:pt x="632" y="1"/>
                      </a:moveTo>
                      <a:cubicBezTo>
                        <a:pt x="308" y="1"/>
                        <a:pt x="1" y="249"/>
                        <a:pt x="1" y="623"/>
                      </a:cubicBezTo>
                      <a:cubicBezTo>
                        <a:pt x="1" y="993"/>
                        <a:pt x="279" y="1271"/>
                        <a:pt x="649" y="1271"/>
                      </a:cubicBezTo>
                      <a:cubicBezTo>
                        <a:pt x="1204" y="1271"/>
                        <a:pt x="1482" y="592"/>
                        <a:pt x="1081" y="191"/>
                      </a:cubicBezTo>
                      <a:cubicBezTo>
                        <a:pt x="950" y="59"/>
                        <a:pt x="789" y="1"/>
                        <a:pt x="63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0" name="Google Shape;586;p27">
                  <a:extLst>
                    <a:ext uri="{FF2B5EF4-FFF2-40B4-BE49-F238E27FC236}">
                      <a16:creationId xmlns:a16="http://schemas.microsoft.com/office/drawing/2014/main" id="{C27E793F-A30B-45D8-BF0A-4B8286A7FEB6}"/>
                    </a:ext>
                  </a:extLst>
                </p:cNvPr>
                <p:cNvSpPr/>
                <p:nvPr/>
              </p:nvSpPr>
              <p:spPr>
                <a:xfrm>
                  <a:off x="1871013" y="4280956"/>
                  <a:ext cx="48475" cy="2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9" h="955" extrusionOk="0">
                      <a:moveTo>
                        <a:pt x="1650" y="0"/>
                      </a:moveTo>
                      <a:cubicBezTo>
                        <a:pt x="1624" y="0"/>
                        <a:pt x="1595" y="5"/>
                        <a:pt x="1565" y="15"/>
                      </a:cubicBezTo>
                      <a:lnTo>
                        <a:pt x="608" y="385"/>
                      </a:lnTo>
                      <a:lnTo>
                        <a:pt x="639" y="293"/>
                      </a:lnTo>
                      <a:cubicBezTo>
                        <a:pt x="700" y="169"/>
                        <a:pt x="639" y="77"/>
                        <a:pt x="546" y="15"/>
                      </a:cubicBezTo>
                      <a:cubicBezTo>
                        <a:pt x="517" y="8"/>
                        <a:pt x="490" y="4"/>
                        <a:pt x="464" y="4"/>
                      </a:cubicBezTo>
                      <a:cubicBezTo>
                        <a:pt x="381" y="4"/>
                        <a:pt x="316" y="44"/>
                        <a:pt x="268" y="138"/>
                      </a:cubicBezTo>
                      <a:cubicBezTo>
                        <a:pt x="268" y="138"/>
                        <a:pt x="52" y="663"/>
                        <a:pt x="52" y="694"/>
                      </a:cubicBezTo>
                      <a:cubicBezTo>
                        <a:pt x="0" y="824"/>
                        <a:pt x="102" y="955"/>
                        <a:pt x="228" y="955"/>
                      </a:cubicBezTo>
                      <a:cubicBezTo>
                        <a:pt x="252" y="955"/>
                        <a:pt x="275" y="950"/>
                        <a:pt x="299" y="941"/>
                      </a:cubicBezTo>
                      <a:lnTo>
                        <a:pt x="1719" y="385"/>
                      </a:lnTo>
                      <a:cubicBezTo>
                        <a:pt x="1939" y="303"/>
                        <a:pt x="1865" y="0"/>
                        <a:pt x="165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1" name="Google Shape;587;p27">
                  <a:extLst>
                    <a:ext uri="{FF2B5EF4-FFF2-40B4-BE49-F238E27FC236}">
                      <a16:creationId xmlns:a16="http://schemas.microsoft.com/office/drawing/2014/main" id="{8D6848F8-D2A3-4309-A0F3-81BB5535C7DB}"/>
                    </a:ext>
                  </a:extLst>
                </p:cNvPr>
                <p:cNvSpPr/>
                <p:nvPr/>
              </p:nvSpPr>
              <p:spPr>
                <a:xfrm>
                  <a:off x="1946563" y="4288131"/>
                  <a:ext cx="75300" cy="10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2" h="409" extrusionOk="0">
                      <a:moveTo>
                        <a:pt x="199" y="0"/>
                      </a:moveTo>
                      <a:cubicBezTo>
                        <a:pt x="1" y="0"/>
                        <a:pt x="7" y="408"/>
                        <a:pt x="218" y="408"/>
                      </a:cubicBezTo>
                      <a:cubicBezTo>
                        <a:pt x="225" y="408"/>
                        <a:pt x="233" y="408"/>
                        <a:pt x="240" y="407"/>
                      </a:cubicBezTo>
                      <a:lnTo>
                        <a:pt x="2802" y="407"/>
                      </a:lnTo>
                      <a:cubicBezTo>
                        <a:pt x="2808" y="408"/>
                        <a:pt x="2814" y="408"/>
                        <a:pt x="2821" y="408"/>
                      </a:cubicBezTo>
                      <a:cubicBezTo>
                        <a:pt x="3005" y="408"/>
                        <a:pt x="3011" y="0"/>
                        <a:pt x="2838" y="0"/>
                      </a:cubicBezTo>
                      <a:cubicBezTo>
                        <a:pt x="2826" y="0"/>
                        <a:pt x="2814" y="2"/>
                        <a:pt x="2802" y="6"/>
                      </a:cubicBezTo>
                      <a:lnTo>
                        <a:pt x="240" y="6"/>
                      </a:lnTo>
                      <a:cubicBezTo>
                        <a:pt x="225" y="2"/>
                        <a:pt x="212" y="0"/>
                        <a:pt x="19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Google Shape;588;p27">
                  <a:extLst>
                    <a:ext uri="{FF2B5EF4-FFF2-40B4-BE49-F238E27FC236}">
                      <a16:creationId xmlns:a16="http://schemas.microsoft.com/office/drawing/2014/main" id="{13E20412-A8D5-4E75-B0E4-C2EC71DB26E6}"/>
                    </a:ext>
                  </a:extLst>
                </p:cNvPr>
                <p:cNvSpPr/>
                <p:nvPr/>
              </p:nvSpPr>
              <p:spPr>
                <a:xfrm>
                  <a:off x="1870763" y="4329731"/>
                  <a:ext cx="47100" cy="2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4" h="977" extrusionOk="0">
                      <a:moveTo>
                        <a:pt x="1626" y="0"/>
                      </a:moveTo>
                      <a:cubicBezTo>
                        <a:pt x="1608" y="0"/>
                        <a:pt x="1591" y="3"/>
                        <a:pt x="1575" y="8"/>
                      </a:cubicBezTo>
                      <a:lnTo>
                        <a:pt x="587" y="409"/>
                      </a:lnTo>
                      <a:lnTo>
                        <a:pt x="649" y="286"/>
                      </a:lnTo>
                      <a:cubicBezTo>
                        <a:pt x="708" y="127"/>
                        <a:pt x="576" y="6"/>
                        <a:pt x="442" y="6"/>
                      </a:cubicBezTo>
                      <a:cubicBezTo>
                        <a:pt x="367" y="6"/>
                        <a:pt x="292" y="44"/>
                        <a:pt x="248" y="132"/>
                      </a:cubicBezTo>
                      <a:lnTo>
                        <a:pt x="32" y="687"/>
                      </a:lnTo>
                      <a:cubicBezTo>
                        <a:pt x="1" y="780"/>
                        <a:pt x="32" y="841"/>
                        <a:pt x="93" y="903"/>
                      </a:cubicBezTo>
                      <a:cubicBezTo>
                        <a:pt x="116" y="948"/>
                        <a:pt x="172" y="977"/>
                        <a:pt x="236" y="977"/>
                      </a:cubicBezTo>
                      <a:cubicBezTo>
                        <a:pt x="260" y="977"/>
                        <a:pt x="284" y="973"/>
                        <a:pt x="309" y="965"/>
                      </a:cubicBezTo>
                      <a:lnTo>
                        <a:pt x="1729" y="409"/>
                      </a:lnTo>
                      <a:cubicBezTo>
                        <a:pt x="1822" y="348"/>
                        <a:pt x="1883" y="255"/>
                        <a:pt x="1822" y="132"/>
                      </a:cubicBezTo>
                      <a:cubicBezTo>
                        <a:pt x="1796" y="55"/>
                        <a:pt x="1708" y="0"/>
                        <a:pt x="162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3" name="Google Shape;589;p27">
                  <a:extLst>
                    <a:ext uri="{FF2B5EF4-FFF2-40B4-BE49-F238E27FC236}">
                      <a16:creationId xmlns:a16="http://schemas.microsoft.com/office/drawing/2014/main" id="{E5D8F860-FFED-4C80-939E-7F3805EB3357}"/>
                    </a:ext>
                  </a:extLst>
                </p:cNvPr>
                <p:cNvSpPr/>
                <p:nvPr/>
              </p:nvSpPr>
              <p:spPr>
                <a:xfrm>
                  <a:off x="1947138" y="4336856"/>
                  <a:ext cx="74875" cy="1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5" h="403" extrusionOk="0">
                      <a:moveTo>
                        <a:pt x="217" y="1"/>
                      </a:moveTo>
                      <a:cubicBezTo>
                        <a:pt x="94" y="1"/>
                        <a:pt x="1" y="93"/>
                        <a:pt x="1" y="217"/>
                      </a:cubicBezTo>
                      <a:cubicBezTo>
                        <a:pt x="1" y="309"/>
                        <a:pt x="94" y="402"/>
                        <a:pt x="217" y="402"/>
                      </a:cubicBezTo>
                      <a:lnTo>
                        <a:pt x="2779" y="402"/>
                      </a:lnTo>
                      <a:cubicBezTo>
                        <a:pt x="2902" y="402"/>
                        <a:pt x="2995" y="309"/>
                        <a:pt x="2995" y="217"/>
                      </a:cubicBezTo>
                      <a:cubicBezTo>
                        <a:pt x="2995" y="93"/>
                        <a:pt x="2902" y="1"/>
                        <a:pt x="2779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4" name="Google Shape;590;p27">
                  <a:extLst>
                    <a:ext uri="{FF2B5EF4-FFF2-40B4-BE49-F238E27FC236}">
                      <a16:creationId xmlns:a16="http://schemas.microsoft.com/office/drawing/2014/main" id="{16EC2C11-DE72-4343-B305-F8C6BABF7BB2}"/>
                    </a:ext>
                  </a:extLst>
                </p:cNvPr>
                <p:cNvSpPr/>
                <p:nvPr/>
              </p:nvSpPr>
              <p:spPr>
                <a:xfrm>
                  <a:off x="1870763" y="4378906"/>
                  <a:ext cx="47100" cy="2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4" h="955" extrusionOk="0">
                      <a:moveTo>
                        <a:pt x="440" y="1"/>
                      </a:moveTo>
                      <a:cubicBezTo>
                        <a:pt x="366" y="1"/>
                        <a:pt x="291" y="41"/>
                        <a:pt x="248" y="140"/>
                      </a:cubicBezTo>
                      <a:lnTo>
                        <a:pt x="32" y="695"/>
                      </a:lnTo>
                      <a:cubicBezTo>
                        <a:pt x="1" y="757"/>
                        <a:pt x="1" y="850"/>
                        <a:pt x="62" y="911"/>
                      </a:cubicBezTo>
                      <a:lnTo>
                        <a:pt x="93" y="911"/>
                      </a:lnTo>
                      <a:cubicBezTo>
                        <a:pt x="115" y="933"/>
                        <a:pt x="168" y="955"/>
                        <a:pt x="229" y="955"/>
                      </a:cubicBezTo>
                      <a:cubicBezTo>
                        <a:pt x="255" y="955"/>
                        <a:pt x="282" y="951"/>
                        <a:pt x="309" y="942"/>
                      </a:cubicBezTo>
                      <a:lnTo>
                        <a:pt x="1729" y="387"/>
                      </a:lnTo>
                      <a:cubicBezTo>
                        <a:pt x="1822" y="356"/>
                        <a:pt x="1883" y="232"/>
                        <a:pt x="1822" y="140"/>
                      </a:cubicBezTo>
                      <a:cubicBezTo>
                        <a:pt x="1798" y="45"/>
                        <a:pt x="1720" y="5"/>
                        <a:pt x="1644" y="5"/>
                      </a:cubicBezTo>
                      <a:cubicBezTo>
                        <a:pt x="1620" y="5"/>
                        <a:pt x="1596" y="9"/>
                        <a:pt x="1575" y="16"/>
                      </a:cubicBezTo>
                      <a:lnTo>
                        <a:pt x="587" y="417"/>
                      </a:lnTo>
                      <a:lnTo>
                        <a:pt x="649" y="294"/>
                      </a:lnTo>
                      <a:cubicBezTo>
                        <a:pt x="709" y="135"/>
                        <a:pt x="575" y="1"/>
                        <a:pt x="44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5" name="Google Shape;591;p27">
                  <a:extLst>
                    <a:ext uri="{FF2B5EF4-FFF2-40B4-BE49-F238E27FC236}">
                      <a16:creationId xmlns:a16="http://schemas.microsoft.com/office/drawing/2014/main" id="{29D0C4DD-E3DA-4677-AC1B-8198C769C3B8}"/>
                    </a:ext>
                  </a:extLst>
                </p:cNvPr>
                <p:cNvSpPr/>
                <p:nvPr/>
              </p:nvSpPr>
              <p:spPr>
                <a:xfrm>
                  <a:off x="1947138" y="4385481"/>
                  <a:ext cx="74875" cy="10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5" h="433" extrusionOk="0">
                      <a:moveTo>
                        <a:pt x="217" y="0"/>
                      </a:moveTo>
                      <a:cubicBezTo>
                        <a:pt x="94" y="0"/>
                        <a:pt x="1" y="93"/>
                        <a:pt x="1" y="216"/>
                      </a:cubicBezTo>
                      <a:cubicBezTo>
                        <a:pt x="1" y="340"/>
                        <a:pt x="94" y="432"/>
                        <a:pt x="217" y="432"/>
                      </a:cubicBezTo>
                      <a:lnTo>
                        <a:pt x="2779" y="432"/>
                      </a:lnTo>
                      <a:cubicBezTo>
                        <a:pt x="2902" y="432"/>
                        <a:pt x="2995" y="340"/>
                        <a:pt x="2995" y="216"/>
                      </a:cubicBezTo>
                      <a:cubicBezTo>
                        <a:pt x="2995" y="93"/>
                        <a:pt x="2902" y="0"/>
                        <a:pt x="277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6" name="Google Shape;592;p27">
                  <a:extLst>
                    <a:ext uri="{FF2B5EF4-FFF2-40B4-BE49-F238E27FC236}">
                      <a16:creationId xmlns:a16="http://schemas.microsoft.com/office/drawing/2014/main" id="{318D88AA-456E-4666-8AA1-F3256B4E442B}"/>
                    </a:ext>
                  </a:extLst>
                </p:cNvPr>
                <p:cNvSpPr/>
                <p:nvPr/>
              </p:nvSpPr>
              <p:spPr>
                <a:xfrm>
                  <a:off x="1799788" y="4142056"/>
                  <a:ext cx="297075" cy="34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83" h="13811" extrusionOk="0">
                      <a:moveTo>
                        <a:pt x="5910" y="394"/>
                      </a:moveTo>
                      <a:cubicBezTo>
                        <a:pt x="6327" y="394"/>
                        <a:pt x="6744" y="648"/>
                        <a:pt x="6852" y="1158"/>
                      </a:cubicBezTo>
                      <a:cubicBezTo>
                        <a:pt x="6883" y="1405"/>
                        <a:pt x="7099" y="1559"/>
                        <a:pt x="7346" y="1559"/>
                      </a:cubicBezTo>
                      <a:lnTo>
                        <a:pt x="8765" y="1559"/>
                      </a:lnTo>
                      <a:cubicBezTo>
                        <a:pt x="8919" y="1559"/>
                        <a:pt x="9074" y="1682"/>
                        <a:pt x="9074" y="1837"/>
                      </a:cubicBezTo>
                      <a:lnTo>
                        <a:pt x="9074" y="3534"/>
                      </a:lnTo>
                      <a:cubicBezTo>
                        <a:pt x="9043" y="3688"/>
                        <a:pt x="8919" y="3781"/>
                        <a:pt x="8765" y="3781"/>
                      </a:cubicBezTo>
                      <a:lnTo>
                        <a:pt x="3056" y="3781"/>
                      </a:lnTo>
                      <a:cubicBezTo>
                        <a:pt x="2901" y="3781"/>
                        <a:pt x="2778" y="3688"/>
                        <a:pt x="2778" y="3534"/>
                      </a:cubicBezTo>
                      <a:lnTo>
                        <a:pt x="2778" y="1837"/>
                      </a:lnTo>
                      <a:lnTo>
                        <a:pt x="2747" y="1837"/>
                      </a:lnTo>
                      <a:cubicBezTo>
                        <a:pt x="2747" y="1682"/>
                        <a:pt x="2871" y="1559"/>
                        <a:pt x="3056" y="1559"/>
                      </a:cubicBezTo>
                      <a:lnTo>
                        <a:pt x="4475" y="1559"/>
                      </a:lnTo>
                      <a:cubicBezTo>
                        <a:pt x="4722" y="1559"/>
                        <a:pt x="4907" y="1405"/>
                        <a:pt x="4969" y="1158"/>
                      </a:cubicBezTo>
                      <a:cubicBezTo>
                        <a:pt x="5077" y="648"/>
                        <a:pt x="5494" y="394"/>
                        <a:pt x="5910" y="394"/>
                      </a:cubicBezTo>
                      <a:close/>
                      <a:moveTo>
                        <a:pt x="5914" y="0"/>
                      </a:moveTo>
                      <a:cubicBezTo>
                        <a:pt x="5324" y="0"/>
                        <a:pt x="4738" y="355"/>
                        <a:pt x="4599" y="1065"/>
                      </a:cubicBezTo>
                      <a:cubicBezTo>
                        <a:pt x="4568" y="1127"/>
                        <a:pt x="4537" y="1158"/>
                        <a:pt x="4475" y="1158"/>
                      </a:cubicBezTo>
                      <a:lnTo>
                        <a:pt x="3056" y="1158"/>
                      </a:lnTo>
                      <a:cubicBezTo>
                        <a:pt x="2747" y="1158"/>
                        <a:pt x="2469" y="1343"/>
                        <a:pt x="2377" y="1651"/>
                      </a:cubicBezTo>
                      <a:lnTo>
                        <a:pt x="1605" y="1651"/>
                      </a:lnTo>
                      <a:cubicBezTo>
                        <a:pt x="710" y="1651"/>
                        <a:pt x="0" y="2361"/>
                        <a:pt x="0" y="3225"/>
                      </a:cubicBezTo>
                      <a:lnTo>
                        <a:pt x="0" y="12206"/>
                      </a:lnTo>
                      <a:cubicBezTo>
                        <a:pt x="0" y="13101"/>
                        <a:pt x="710" y="13811"/>
                        <a:pt x="1605" y="13811"/>
                      </a:cubicBezTo>
                      <a:lnTo>
                        <a:pt x="10247" y="13811"/>
                      </a:lnTo>
                      <a:cubicBezTo>
                        <a:pt x="11111" y="13811"/>
                        <a:pt x="11820" y="13101"/>
                        <a:pt x="11851" y="12237"/>
                      </a:cubicBezTo>
                      <a:lnTo>
                        <a:pt x="11851" y="5231"/>
                      </a:lnTo>
                      <a:cubicBezTo>
                        <a:pt x="11882" y="5108"/>
                        <a:pt x="11759" y="5046"/>
                        <a:pt x="11639" y="5046"/>
                      </a:cubicBezTo>
                      <a:cubicBezTo>
                        <a:pt x="11520" y="5046"/>
                        <a:pt x="11404" y="5108"/>
                        <a:pt x="11450" y="5231"/>
                      </a:cubicBezTo>
                      <a:lnTo>
                        <a:pt x="11450" y="12206"/>
                      </a:lnTo>
                      <a:cubicBezTo>
                        <a:pt x="11450" y="12885"/>
                        <a:pt x="10925" y="13410"/>
                        <a:pt x="10277" y="13410"/>
                      </a:cubicBezTo>
                      <a:lnTo>
                        <a:pt x="1605" y="13410"/>
                      </a:lnTo>
                      <a:cubicBezTo>
                        <a:pt x="926" y="13410"/>
                        <a:pt x="402" y="12854"/>
                        <a:pt x="402" y="12206"/>
                      </a:cubicBezTo>
                      <a:lnTo>
                        <a:pt x="402" y="3225"/>
                      </a:lnTo>
                      <a:cubicBezTo>
                        <a:pt x="402" y="2577"/>
                        <a:pt x="926" y="2053"/>
                        <a:pt x="1605" y="2053"/>
                      </a:cubicBezTo>
                      <a:lnTo>
                        <a:pt x="2377" y="2053"/>
                      </a:lnTo>
                      <a:lnTo>
                        <a:pt x="2377" y="2762"/>
                      </a:lnTo>
                      <a:lnTo>
                        <a:pt x="1605" y="2762"/>
                      </a:lnTo>
                      <a:cubicBezTo>
                        <a:pt x="1327" y="2762"/>
                        <a:pt x="1111" y="2978"/>
                        <a:pt x="1111" y="3225"/>
                      </a:cubicBezTo>
                      <a:lnTo>
                        <a:pt x="1111" y="9305"/>
                      </a:lnTo>
                      <a:cubicBezTo>
                        <a:pt x="1111" y="9398"/>
                        <a:pt x="1204" y="9490"/>
                        <a:pt x="1297" y="9490"/>
                      </a:cubicBezTo>
                      <a:cubicBezTo>
                        <a:pt x="1420" y="9490"/>
                        <a:pt x="1513" y="9398"/>
                        <a:pt x="1513" y="9305"/>
                      </a:cubicBezTo>
                      <a:lnTo>
                        <a:pt x="1513" y="3225"/>
                      </a:lnTo>
                      <a:cubicBezTo>
                        <a:pt x="1513" y="3194"/>
                        <a:pt x="1543" y="3164"/>
                        <a:pt x="1605" y="3164"/>
                      </a:cubicBezTo>
                      <a:lnTo>
                        <a:pt x="2377" y="3164"/>
                      </a:lnTo>
                      <a:lnTo>
                        <a:pt x="2377" y="3503"/>
                      </a:lnTo>
                      <a:cubicBezTo>
                        <a:pt x="2377" y="3873"/>
                        <a:pt x="2685" y="4213"/>
                        <a:pt x="3056" y="4213"/>
                      </a:cubicBezTo>
                      <a:lnTo>
                        <a:pt x="8796" y="4213"/>
                      </a:lnTo>
                      <a:cubicBezTo>
                        <a:pt x="9166" y="4182"/>
                        <a:pt x="9475" y="3873"/>
                        <a:pt x="9475" y="3503"/>
                      </a:cubicBezTo>
                      <a:lnTo>
                        <a:pt x="9475" y="3164"/>
                      </a:lnTo>
                      <a:lnTo>
                        <a:pt x="10247" y="3164"/>
                      </a:lnTo>
                      <a:cubicBezTo>
                        <a:pt x="10277" y="3164"/>
                        <a:pt x="10339" y="3194"/>
                        <a:pt x="10339" y="3225"/>
                      </a:cubicBezTo>
                      <a:lnTo>
                        <a:pt x="10339" y="11681"/>
                      </a:lnTo>
                      <a:cubicBezTo>
                        <a:pt x="10339" y="11712"/>
                        <a:pt x="10277" y="11743"/>
                        <a:pt x="10247" y="11743"/>
                      </a:cubicBezTo>
                      <a:lnTo>
                        <a:pt x="1605" y="11743"/>
                      </a:lnTo>
                      <a:cubicBezTo>
                        <a:pt x="1543" y="11743"/>
                        <a:pt x="1513" y="11712"/>
                        <a:pt x="1513" y="11681"/>
                      </a:cubicBezTo>
                      <a:lnTo>
                        <a:pt x="1513" y="10107"/>
                      </a:lnTo>
                      <a:cubicBezTo>
                        <a:pt x="1513" y="9984"/>
                        <a:pt x="1420" y="9891"/>
                        <a:pt x="1297" y="9891"/>
                      </a:cubicBezTo>
                      <a:cubicBezTo>
                        <a:pt x="1204" y="9891"/>
                        <a:pt x="1111" y="9984"/>
                        <a:pt x="1111" y="10107"/>
                      </a:cubicBezTo>
                      <a:lnTo>
                        <a:pt x="1111" y="11681"/>
                      </a:lnTo>
                      <a:cubicBezTo>
                        <a:pt x="1111" y="11928"/>
                        <a:pt x="1327" y="12144"/>
                        <a:pt x="1605" y="12144"/>
                      </a:cubicBezTo>
                      <a:lnTo>
                        <a:pt x="10247" y="12144"/>
                      </a:lnTo>
                      <a:cubicBezTo>
                        <a:pt x="10524" y="12144"/>
                        <a:pt x="10740" y="11928"/>
                        <a:pt x="10740" y="11681"/>
                      </a:cubicBezTo>
                      <a:lnTo>
                        <a:pt x="10740" y="3225"/>
                      </a:lnTo>
                      <a:cubicBezTo>
                        <a:pt x="10740" y="2978"/>
                        <a:pt x="10524" y="2762"/>
                        <a:pt x="10247" y="2762"/>
                      </a:cubicBezTo>
                      <a:lnTo>
                        <a:pt x="9475" y="2762"/>
                      </a:lnTo>
                      <a:lnTo>
                        <a:pt x="9475" y="2053"/>
                      </a:lnTo>
                      <a:lnTo>
                        <a:pt x="10247" y="2053"/>
                      </a:lnTo>
                      <a:cubicBezTo>
                        <a:pt x="10895" y="2053"/>
                        <a:pt x="11419" y="2577"/>
                        <a:pt x="11419" y="3225"/>
                      </a:cubicBezTo>
                      <a:lnTo>
                        <a:pt x="11419" y="4429"/>
                      </a:lnTo>
                      <a:cubicBezTo>
                        <a:pt x="11419" y="4552"/>
                        <a:pt x="11512" y="4645"/>
                        <a:pt x="11635" y="4645"/>
                      </a:cubicBezTo>
                      <a:cubicBezTo>
                        <a:pt x="11728" y="4645"/>
                        <a:pt x="11820" y="4552"/>
                        <a:pt x="11820" y="4429"/>
                      </a:cubicBezTo>
                      <a:lnTo>
                        <a:pt x="11820" y="3225"/>
                      </a:lnTo>
                      <a:cubicBezTo>
                        <a:pt x="11820" y="2361"/>
                        <a:pt x="11111" y="1651"/>
                        <a:pt x="10247" y="1651"/>
                      </a:cubicBezTo>
                      <a:lnTo>
                        <a:pt x="9444" y="1651"/>
                      </a:lnTo>
                      <a:cubicBezTo>
                        <a:pt x="9352" y="1343"/>
                        <a:pt x="9074" y="1158"/>
                        <a:pt x="8765" y="1158"/>
                      </a:cubicBezTo>
                      <a:lnTo>
                        <a:pt x="7346" y="1158"/>
                      </a:lnTo>
                      <a:cubicBezTo>
                        <a:pt x="7284" y="1158"/>
                        <a:pt x="7253" y="1127"/>
                        <a:pt x="7253" y="1065"/>
                      </a:cubicBezTo>
                      <a:cubicBezTo>
                        <a:pt x="7099" y="355"/>
                        <a:pt x="6505" y="0"/>
                        <a:pt x="591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30" name="مجموعة 29">
            <a:extLst>
              <a:ext uri="{FF2B5EF4-FFF2-40B4-BE49-F238E27FC236}">
                <a16:creationId xmlns:a16="http://schemas.microsoft.com/office/drawing/2014/main" id="{B940BB31-8727-C954-3883-02C6368CBB9A}"/>
              </a:ext>
            </a:extLst>
          </p:cNvPr>
          <p:cNvGrpSpPr/>
          <p:nvPr/>
        </p:nvGrpSpPr>
        <p:grpSpPr>
          <a:xfrm>
            <a:off x="5100963" y="1555459"/>
            <a:ext cx="3802677" cy="787800"/>
            <a:chOff x="5100963" y="1555459"/>
            <a:chExt cx="3802677" cy="787800"/>
          </a:xfrm>
        </p:grpSpPr>
        <p:grpSp>
          <p:nvGrpSpPr>
            <p:cNvPr id="29" name="مجموعة 28">
              <a:extLst>
                <a:ext uri="{FF2B5EF4-FFF2-40B4-BE49-F238E27FC236}">
                  <a16:creationId xmlns:a16="http://schemas.microsoft.com/office/drawing/2014/main" id="{A3A4E840-7D76-CFB4-5518-C8C18D3A975F}"/>
                </a:ext>
              </a:extLst>
            </p:cNvPr>
            <p:cNvGrpSpPr/>
            <p:nvPr/>
          </p:nvGrpSpPr>
          <p:grpSpPr>
            <a:xfrm>
              <a:off x="5100963" y="1555459"/>
              <a:ext cx="3802677" cy="787800"/>
              <a:chOff x="5100963" y="1555459"/>
              <a:chExt cx="3802677" cy="787800"/>
            </a:xfrm>
          </p:grpSpPr>
          <p:sp>
            <p:nvSpPr>
              <p:cNvPr id="89" name="Google Shape;549;p27">
                <a:extLst>
                  <a:ext uri="{FF2B5EF4-FFF2-40B4-BE49-F238E27FC236}">
                    <a16:creationId xmlns:a16="http://schemas.microsoft.com/office/drawing/2014/main" id="{95234F63-1DD2-4680-AEED-F6A2AF60B072}"/>
                  </a:ext>
                </a:extLst>
              </p:cNvPr>
              <p:cNvSpPr/>
              <p:nvPr/>
            </p:nvSpPr>
            <p:spPr>
              <a:xfrm>
                <a:off x="5100963" y="1615759"/>
                <a:ext cx="667200" cy="667200"/>
              </a:xfrm>
              <a:prstGeom prst="flowChartConnector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4" name="مجموعة 23">
                <a:extLst>
                  <a:ext uri="{FF2B5EF4-FFF2-40B4-BE49-F238E27FC236}">
                    <a16:creationId xmlns:a16="http://schemas.microsoft.com/office/drawing/2014/main" id="{D059C71A-D011-73F4-426B-6FFA21EA5809}"/>
                  </a:ext>
                </a:extLst>
              </p:cNvPr>
              <p:cNvGrpSpPr/>
              <p:nvPr/>
            </p:nvGrpSpPr>
            <p:grpSpPr>
              <a:xfrm>
                <a:off x="5768040" y="1555459"/>
                <a:ext cx="3135600" cy="787800"/>
                <a:chOff x="5768040" y="1555459"/>
                <a:chExt cx="3135600" cy="787800"/>
              </a:xfrm>
            </p:grpSpPr>
            <p:sp>
              <p:nvSpPr>
                <p:cNvPr id="93" name="Google Shape;553;p27">
                  <a:extLst>
                    <a:ext uri="{FF2B5EF4-FFF2-40B4-BE49-F238E27FC236}">
                      <a16:creationId xmlns:a16="http://schemas.microsoft.com/office/drawing/2014/main" id="{7A1BB002-C611-43C7-BC01-C7675D8A962F}"/>
                    </a:ext>
                  </a:extLst>
                </p:cNvPr>
                <p:cNvSpPr/>
                <p:nvPr/>
              </p:nvSpPr>
              <p:spPr>
                <a:xfrm>
                  <a:off x="6073140" y="1555459"/>
                  <a:ext cx="2830500" cy="787800"/>
                </a:xfrm>
                <a:prstGeom prst="rect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02" name="Google Shape;563;p27">
                  <a:extLst>
                    <a:ext uri="{FF2B5EF4-FFF2-40B4-BE49-F238E27FC236}">
                      <a16:creationId xmlns:a16="http://schemas.microsoft.com/office/drawing/2014/main" id="{072B7338-7288-4C58-8995-5D3650E123DA}"/>
                    </a:ext>
                  </a:extLst>
                </p:cNvPr>
                <p:cNvGrpSpPr/>
                <p:nvPr/>
              </p:nvGrpSpPr>
              <p:grpSpPr>
                <a:xfrm>
                  <a:off x="6073140" y="1633907"/>
                  <a:ext cx="2713200" cy="647214"/>
                  <a:chOff x="5957025" y="2007661"/>
                  <a:chExt cx="2713200" cy="647214"/>
                </a:xfrm>
              </p:grpSpPr>
              <p:sp>
                <p:nvSpPr>
                  <p:cNvPr id="103" name="Google Shape;564;p27">
                    <a:extLst>
                      <a:ext uri="{FF2B5EF4-FFF2-40B4-BE49-F238E27FC236}">
                        <a16:creationId xmlns:a16="http://schemas.microsoft.com/office/drawing/2014/main" id="{D78E585B-41D9-4514-8614-66621F801F7D}"/>
                      </a:ext>
                    </a:extLst>
                  </p:cNvPr>
                  <p:cNvSpPr txBox="1"/>
                  <p:nvPr/>
                </p:nvSpPr>
                <p:spPr>
                  <a:xfrm>
                    <a:off x="5957025" y="2007661"/>
                    <a:ext cx="1356600" cy="63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800" b="1" dirty="0">
                        <a:solidFill>
                          <a:schemeClr val="accent4"/>
                        </a:solidFill>
                        <a:latin typeface="Fira Sans Extra Condensed"/>
                        <a:ea typeface="Fira Sans Extra Condensed"/>
                        <a:cs typeface="Fira Sans Extra Condensed"/>
                        <a:sym typeface="Fira Sans Extra Condensed"/>
                      </a:rPr>
                      <a:t>Data receiving</a:t>
                    </a:r>
                    <a:endParaRPr sz="1800" b="1" dirty="0">
                      <a:solidFill>
                        <a:schemeClr val="accent4"/>
                      </a:solidFill>
                      <a:latin typeface="Fira Sans Extra Condensed"/>
                      <a:ea typeface="Fira Sans Extra Condensed"/>
                      <a:cs typeface="Fira Sans Extra Condensed"/>
                      <a:sym typeface="Fira Sans Extra Condensed"/>
                    </a:endParaRPr>
                  </a:p>
                </p:txBody>
              </p:sp>
              <p:sp>
                <p:nvSpPr>
                  <p:cNvPr id="104" name="Google Shape;565;p27">
                    <a:extLst>
                      <a:ext uri="{FF2B5EF4-FFF2-40B4-BE49-F238E27FC236}">
                        <a16:creationId xmlns:a16="http://schemas.microsoft.com/office/drawing/2014/main" id="{FA9C7F47-F3D1-4108-8085-E4D2BDE16DBF}"/>
                      </a:ext>
                    </a:extLst>
                  </p:cNvPr>
                  <p:cNvSpPr txBox="1"/>
                  <p:nvPr/>
                </p:nvSpPr>
                <p:spPr>
                  <a:xfrm>
                    <a:off x="7313625" y="2022175"/>
                    <a:ext cx="1356600" cy="63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200" dirty="0">
                        <a:solidFill>
                          <a:schemeClr val="dk1"/>
                        </a:solidFill>
                        <a:latin typeface="Arial Rounded MT Bold" panose="020F0704030504030204" pitchFamily="34" charset="0"/>
                        <a:ea typeface="Roboto"/>
                        <a:cs typeface="Roboto"/>
                        <a:sym typeface="Roboto"/>
                      </a:rPr>
                      <a:t>26K weekly data point for 50 products</a:t>
                    </a:r>
                    <a:endParaRPr sz="1200" dirty="0">
                      <a:solidFill>
                        <a:schemeClr val="dk1"/>
                      </a:solidFill>
                      <a:latin typeface="Arial Rounded MT Bold" panose="020F0704030504030204" pitchFamily="34" charset="0"/>
                      <a:ea typeface="Roboto"/>
                      <a:cs typeface="Roboto"/>
                      <a:sym typeface="Roboto"/>
                    </a:endParaRPr>
                  </a:p>
                </p:txBody>
              </p:sp>
            </p:grpSp>
            <p:cxnSp>
              <p:nvCxnSpPr>
                <p:cNvPr id="111" name="Google Shape;573;p27">
                  <a:extLst>
                    <a:ext uri="{FF2B5EF4-FFF2-40B4-BE49-F238E27FC236}">
                      <a16:creationId xmlns:a16="http://schemas.microsoft.com/office/drawing/2014/main" id="{079A9804-7AFC-43A8-A7A4-5F54937124A8}"/>
                    </a:ext>
                  </a:extLst>
                </p:cNvPr>
                <p:cNvCxnSpPr>
                  <a:stCxn id="93" idx="1"/>
                  <a:endCxn id="89" idx="6"/>
                </p:cNvCxnSpPr>
                <p:nvPr/>
              </p:nvCxnSpPr>
              <p:spPr>
                <a:xfrm rot="10800000">
                  <a:off x="5768040" y="1949359"/>
                  <a:ext cx="30510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accent4"/>
                  </a:solidFill>
                  <a:prstDash val="solid"/>
                  <a:round/>
                  <a:headEnd type="diamond" w="med" len="med"/>
                  <a:tailEnd type="none" w="med" len="med"/>
                </a:ln>
              </p:spPr>
            </p:cxnSp>
          </p:grpSp>
        </p:grpSp>
        <p:grpSp>
          <p:nvGrpSpPr>
            <p:cNvPr id="127" name="Google Shape;14278;p94">
              <a:extLst>
                <a:ext uri="{FF2B5EF4-FFF2-40B4-BE49-F238E27FC236}">
                  <a16:creationId xmlns:a16="http://schemas.microsoft.com/office/drawing/2014/main" id="{E06CEA68-4C7D-49F1-8BD2-4EE655F72194}"/>
                </a:ext>
              </a:extLst>
            </p:cNvPr>
            <p:cNvGrpSpPr/>
            <p:nvPr/>
          </p:nvGrpSpPr>
          <p:grpSpPr>
            <a:xfrm>
              <a:off x="5268371" y="1748297"/>
              <a:ext cx="332261" cy="359232"/>
              <a:chOff x="2659458" y="1500275"/>
              <a:chExt cx="332261" cy="359232"/>
            </a:xfrm>
          </p:grpSpPr>
          <p:sp>
            <p:nvSpPr>
              <p:cNvPr id="128" name="Google Shape;14279;p94">
                <a:extLst>
                  <a:ext uri="{FF2B5EF4-FFF2-40B4-BE49-F238E27FC236}">
                    <a16:creationId xmlns:a16="http://schemas.microsoft.com/office/drawing/2014/main" id="{5B28BC91-4A7D-4F98-8AAA-DC47E9CD64A0}"/>
                  </a:ext>
                </a:extLst>
              </p:cNvPr>
              <p:cNvSpPr/>
              <p:nvPr/>
            </p:nvSpPr>
            <p:spPr>
              <a:xfrm>
                <a:off x="2957234" y="1800015"/>
                <a:ext cx="34486" cy="59361"/>
              </a:xfrm>
              <a:custGeom>
                <a:avLst/>
                <a:gdLst/>
                <a:ahLst/>
                <a:cxnLst/>
                <a:rect l="l" t="t" r="r" b="b"/>
                <a:pathLst>
                  <a:path w="1317" h="2267" extrusionOk="0">
                    <a:moveTo>
                      <a:pt x="0" y="1"/>
                    </a:moveTo>
                    <a:lnTo>
                      <a:pt x="248" y="1909"/>
                    </a:lnTo>
                    <a:cubicBezTo>
                      <a:pt x="277" y="2147"/>
                      <a:pt x="465" y="2267"/>
                      <a:pt x="655" y="2267"/>
                    </a:cubicBezTo>
                    <a:cubicBezTo>
                      <a:pt x="844" y="2267"/>
                      <a:pt x="1035" y="2147"/>
                      <a:pt x="1069" y="1909"/>
                    </a:cubicBezTo>
                    <a:lnTo>
                      <a:pt x="1317" y="1"/>
                    </a:lnTo>
                    <a:close/>
                  </a:path>
                </a:pathLst>
              </a:custGeom>
              <a:solidFill>
                <a:srgbClr val="95A6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4280;p94">
                <a:extLst>
                  <a:ext uri="{FF2B5EF4-FFF2-40B4-BE49-F238E27FC236}">
                    <a16:creationId xmlns:a16="http://schemas.microsoft.com/office/drawing/2014/main" id="{90B36CF6-F6DF-496E-9916-322B97D70EF1}"/>
                  </a:ext>
                </a:extLst>
              </p:cNvPr>
              <p:cNvSpPr/>
              <p:nvPr/>
            </p:nvSpPr>
            <p:spPr>
              <a:xfrm>
                <a:off x="2974463" y="1800015"/>
                <a:ext cx="17256" cy="59492"/>
              </a:xfrm>
              <a:custGeom>
                <a:avLst/>
                <a:gdLst/>
                <a:ahLst/>
                <a:cxnLst/>
                <a:rect l="l" t="t" r="r" b="b"/>
                <a:pathLst>
                  <a:path w="659" h="2272" extrusionOk="0">
                    <a:moveTo>
                      <a:pt x="0" y="1"/>
                    </a:moveTo>
                    <a:lnTo>
                      <a:pt x="0" y="2271"/>
                    </a:lnTo>
                    <a:cubicBezTo>
                      <a:pt x="201" y="2262"/>
                      <a:pt x="382" y="2109"/>
                      <a:pt x="411" y="1909"/>
                    </a:cubicBezTo>
                    <a:lnTo>
                      <a:pt x="659" y="1"/>
                    </a:lnTo>
                    <a:close/>
                  </a:path>
                </a:pathLst>
              </a:custGeom>
              <a:solidFill>
                <a:srgbClr val="738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4281;p94">
                <a:extLst>
                  <a:ext uri="{FF2B5EF4-FFF2-40B4-BE49-F238E27FC236}">
                    <a16:creationId xmlns:a16="http://schemas.microsoft.com/office/drawing/2014/main" id="{AFC58782-F172-4244-B471-CE5877402445}"/>
                  </a:ext>
                </a:extLst>
              </p:cNvPr>
              <p:cNvSpPr/>
              <p:nvPr/>
            </p:nvSpPr>
            <p:spPr>
              <a:xfrm>
                <a:off x="2659458" y="1500275"/>
                <a:ext cx="266066" cy="35897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13709" extrusionOk="0">
                    <a:moveTo>
                      <a:pt x="3034" y="0"/>
                    </a:moveTo>
                    <a:lnTo>
                      <a:pt x="1" y="3034"/>
                    </a:lnTo>
                    <a:lnTo>
                      <a:pt x="1" y="13489"/>
                    </a:lnTo>
                    <a:cubicBezTo>
                      <a:pt x="1" y="13613"/>
                      <a:pt x="105" y="13709"/>
                      <a:pt x="220" y="13709"/>
                    </a:cubicBezTo>
                    <a:lnTo>
                      <a:pt x="9941" y="13709"/>
                    </a:lnTo>
                    <a:cubicBezTo>
                      <a:pt x="10065" y="13709"/>
                      <a:pt x="10161" y="13613"/>
                      <a:pt x="10161" y="13489"/>
                    </a:cubicBezTo>
                    <a:lnTo>
                      <a:pt x="10161" y="219"/>
                    </a:lnTo>
                    <a:cubicBezTo>
                      <a:pt x="10161" y="95"/>
                      <a:pt x="10056" y="0"/>
                      <a:pt x="9932" y="0"/>
                    </a:cubicBezTo>
                    <a:close/>
                  </a:path>
                </a:pathLst>
              </a:custGeom>
              <a:solidFill>
                <a:srgbClr val="F0F3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4282;p94">
                <a:extLst>
                  <a:ext uri="{FF2B5EF4-FFF2-40B4-BE49-F238E27FC236}">
                    <a16:creationId xmlns:a16="http://schemas.microsoft.com/office/drawing/2014/main" id="{F34B034E-349D-4AAA-AA14-5A0C242B89D6}"/>
                  </a:ext>
                </a:extLst>
              </p:cNvPr>
              <p:cNvSpPr/>
              <p:nvPr/>
            </p:nvSpPr>
            <p:spPr>
              <a:xfrm>
                <a:off x="2659458" y="1500275"/>
                <a:ext cx="92459" cy="92197"/>
              </a:xfrm>
              <a:custGeom>
                <a:avLst/>
                <a:gdLst/>
                <a:ahLst/>
                <a:cxnLst/>
                <a:rect l="l" t="t" r="r" b="b"/>
                <a:pathLst>
                  <a:path w="3531" h="3521" extrusionOk="0">
                    <a:moveTo>
                      <a:pt x="3034" y="0"/>
                    </a:moveTo>
                    <a:lnTo>
                      <a:pt x="1" y="3034"/>
                    </a:lnTo>
                    <a:lnTo>
                      <a:pt x="1" y="3520"/>
                    </a:lnTo>
                    <a:lnTo>
                      <a:pt x="3301" y="3520"/>
                    </a:lnTo>
                    <a:cubicBezTo>
                      <a:pt x="3425" y="3520"/>
                      <a:pt x="3530" y="3425"/>
                      <a:pt x="3530" y="3301"/>
                    </a:cubicBezTo>
                    <a:lnTo>
                      <a:pt x="3530" y="0"/>
                    </a:lnTo>
                    <a:close/>
                  </a:path>
                </a:pathLst>
              </a:custGeom>
              <a:solidFill>
                <a:srgbClr val="C8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4283;p94">
                <a:extLst>
                  <a:ext uri="{FF2B5EF4-FFF2-40B4-BE49-F238E27FC236}">
                    <a16:creationId xmlns:a16="http://schemas.microsoft.com/office/drawing/2014/main" id="{73F3FD11-82DB-4070-8C87-D4C472AEA8D2}"/>
                  </a:ext>
                </a:extLst>
              </p:cNvPr>
              <p:cNvSpPr/>
              <p:nvPr/>
            </p:nvSpPr>
            <p:spPr>
              <a:xfrm>
                <a:off x="2659458" y="1500275"/>
                <a:ext cx="266066" cy="35897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13709" extrusionOk="0">
                    <a:moveTo>
                      <a:pt x="9254" y="0"/>
                    </a:moveTo>
                    <a:lnTo>
                      <a:pt x="9254" y="12774"/>
                    </a:lnTo>
                    <a:lnTo>
                      <a:pt x="1" y="12774"/>
                    </a:lnTo>
                    <a:lnTo>
                      <a:pt x="1" y="13489"/>
                    </a:lnTo>
                    <a:cubicBezTo>
                      <a:pt x="1" y="13613"/>
                      <a:pt x="105" y="13709"/>
                      <a:pt x="229" y="13709"/>
                    </a:cubicBezTo>
                    <a:lnTo>
                      <a:pt x="9932" y="13709"/>
                    </a:lnTo>
                    <a:cubicBezTo>
                      <a:pt x="10056" y="13709"/>
                      <a:pt x="10161" y="13613"/>
                      <a:pt x="10161" y="13489"/>
                    </a:cubicBezTo>
                    <a:lnTo>
                      <a:pt x="10161" y="219"/>
                    </a:lnTo>
                    <a:cubicBezTo>
                      <a:pt x="10161" y="95"/>
                      <a:pt x="10056" y="0"/>
                      <a:pt x="9932" y="0"/>
                    </a:cubicBezTo>
                    <a:close/>
                  </a:path>
                </a:pathLst>
              </a:custGeom>
              <a:solidFill>
                <a:srgbClr val="C8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4284;p94">
                <a:extLst>
                  <a:ext uri="{FF2B5EF4-FFF2-40B4-BE49-F238E27FC236}">
                    <a16:creationId xmlns:a16="http://schemas.microsoft.com/office/drawing/2014/main" id="{DF833CD1-BC0D-4255-A57D-8D3CA3FB76E5}"/>
                  </a:ext>
                </a:extLst>
              </p:cNvPr>
              <p:cNvSpPr/>
              <p:nvPr/>
            </p:nvSpPr>
            <p:spPr>
              <a:xfrm>
                <a:off x="2659458" y="1500275"/>
                <a:ext cx="79471" cy="79445"/>
              </a:xfrm>
              <a:custGeom>
                <a:avLst/>
                <a:gdLst/>
                <a:ahLst/>
                <a:cxnLst/>
                <a:rect l="l" t="t" r="r" b="b"/>
                <a:pathLst>
                  <a:path w="3035" h="3034" extrusionOk="0">
                    <a:moveTo>
                      <a:pt x="3034" y="0"/>
                    </a:moveTo>
                    <a:lnTo>
                      <a:pt x="1" y="3034"/>
                    </a:lnTo>
                    <a:lnTo>
                      <a:pt x="2815" y="3034"/>
                    </a:lnTo>
                    <a:cubicBezTo>
                      <a:pt x="2939" y="3034"/>
                      <a:pt x="3034" y="2929"/>
                      <a:pt x="3034" y="2814"/>
                    </a:cubicBezTo>
                    <a:lnTo>
                      <a:pt x="3034" y="0"/>
                    </a:lnTo>
                    <a:close/>
                  </a:path>
                </a:pathLst>
              </a:custGeom>
              <a:solidFill>
                <a:srgbClr val="DFE5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4285;p94">
                <a:extLst>
                  <a:ext uri="{FF2B5EF4-FFF2-40B4-BE49-F238E27FC236}">
                    <a16:creationId xmlns:a16="http://schemas.microsoft.com/office/drawing/2014/main" id="{098F2BF0-C4FB-493C-B112-977B31A627F2}"/>
                  </a:ext>
                </a:extLst>
              </p:cNvPr>
              <p:cNvSpPr/>
              <p:nvPr/>
            </p:nvSpPr>
            <p:spPr>
              <a:xfrm>
                <a:off x="2710414" y="1744817"/>
                <a:ext cx="164154" cy="11024"/>
              </a:xfrm>
              <a:custGeom>
                <a:avLst/>
                <a:gdLst/>
                <a:ahLst/>
                <a:cxnLst/>
                <a:rect l="l" t="t" r="r" b="b"/>
                <a:pathLst>
                  <a:path w="6269" h="421" extrusionOk="0">
                    <a:moveTo>
                      <a:pt x="258" y="1"/>
                    </a:moveTo>
                    <a:cubicBezTo>
                      <a:pt x="1" y="20"/>
                      <a:pt x="1" y="401"/>
                      <a:pt x="258" y="420"/>
                    </a:cubicBezTo>
                    <a:lnTo>
                      <a:pt x="6011" y="420"/>
                    </a:lnTo>
                    <a:cubicBezTo>
                      <a:pt x="6268" y="401"/>
                      <a:pt x="6268" y="20"/>
                      <a:pt x="6011" y="1"/>
                    </a:cubicBezTo>
                    <a:close/>
                  </a:path>
                </a:pathLst>
              </a:custGeom>
              <a:solidFill>
                <a:srgbClr val="9BAF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4286;p94">
                <a:extLst>
                  <a:ext uri="{FF2B5EF4-FFF2-40B4-BE49-F238E27FC236}">
                    <a16:creationId xmlns:a16="http://schemas.microsoft.com/office/drawing/2014/main" id="{A468D5E6-5448-4C5A-9365-25348BC7BCAE}"/>
                  </a:ext>
                </a:extLst>
              </p:cNvPr>
              <p:cNvSpPr/>
              <p:nvPr/>
            </p:nvSpPr>
            <p:spPr>
              <a:xfrm>
                <a:off x="2785853" y="1811013"/>
                <a:ext cx="88715" cy="11024"/>
              </a:xfrm>
              <a:custGeom>
                <a:avLst/>
                <a:gdLst/>
                <a:ahLst/>
                <a:cxnLst/>
                <a:rect l="l" t="t" r="r" b="b"/>
                <a:pathLst>
                  <a:path w="3388" h="421" extrusionOk="0">
                    <a:moveTo>
                      <a:pt x="258" y="1"/>
                    </a:moveTo>
                    <a:cubicBezTo>
                      <a:pt x="1" y="20"/>
                      <a:pt x="1" y="392"/>
                      <a:pt x="258" y="420"/>
                    </a:cubicBezTo>
                    <a:lnTo>
                      <a:pt x="3130" y="420"/>
                    </a:lnTo>
                    <a:cubicBezTo>
                      <a:pt x="3387" y="392"/>
                      <a:pt x="3387" y="20"/>
                      <a:pt x="3130" y="1"/>
                    </a:cubicBezTo>
                    <a:close/>
                  </a:path>
                </a:pathLst>
              </a:custGeom>
              <a:solidFill>
                <a:srgbClr val="9BAF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4287;p94">
                <a:extLst>
                  <a:ext uri="{FF2B5EF4-FFF2-40B4-BE49-F238E27FC236}">
                    <a16:creationId xmlns:a16="http://schemas.microsoft.com/office/drawing/2014/main" id="{EBDB6E04-7B1F-41C8-925B-F9EE75583A11}"/>
                  </a:ext>
                </a:extLst>
              </p:cNvPr>
              <p:cNvSpPr/>
              <p:nvPr/>
            </p:nvSpPr>
            <p:spPr>
              <a:xfrm>
                <a:off x="2710414" y="1717349"/>
                <a:ext cx="164154" cy="10998"/>
              </a:xfrm>
              <a:custGeom>
                <a:avLst/>
                <a:gdLst/>
                <a:ahLst/>
                <a:cxnLst/>
                <a:rect l="l" t="t" r="r" b="b"/>
                <a:pathLst>
                  <a:path w="6269" h="420" extrusionOk="0">
                    <a:moveTo>
                      <a:pt x="258" y="0"/>
                    </a:moveTo>
                    <a:cubicBezTo>
                      <a:pt x="1" y="19"/>
                      <a:pt x="1" y="391"/>
                      <a:pt x="258" y="420"/>
                    </a:cubicBezTo>
                    <a:lnTo>
                      <a:pt x="6011" y="420"/>
                    </a:lnTo>
                    <a:cubicBezTo>
                      <a:pt x="6268" y="391"/>
                      <a:pt x="6268" y="19"/>
                      <a:pt x="6011" y="0"/>
                    </a:cubicBezTo>
                    <a:close/>
                  </a:path>
                </a:pathLst>
              </a:custGeom>
              <a:solidFill>
                <a:srgbClr val="9BAF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4288;p94">
                <a:extLst>
                  <a:ext uri="{FF2B5EF4-FFF2-40B4-BE49-F238E27FC236}">
                    <a16:creationId xmlns:a16="http://schemas.microsoft.com/office/drawing/2014/main" id="{B90F2A9E-AAE1-4248-A818-A1B3E58D8955}"/>
                  </a:ext>
                </a:extLst>
              </p:cNvPr>
              <p:cNvSpPr/>
              <p:nvPr/>
            </p:nvSpPr>
            <p:spPr>
              <a:xfrm>
                <a:off x="2710414" y="1689855"/>
                <a:ext cx="164154" cy="11024"/>
              </a:xfrm>
              <a:custGeom>
                <a:avLst/>
                <a:gdLst/>
                <a:ahLst/>
                <a:cxnLst/>
                <a:rect l="l" t="t" r="r" b="b"/>
                <a:pathLst>
                  <a:path w="6269" h="421" extrusionOk="0">
                    <a:moveTo>
                      <a:pt x="258" y="1"/>
                    </a:moveTo>
                    <a:cubicBezTo>
                      <a:pt x="1" y="20"/>
                      <a:pt x="1" y="401"/>
                      <a:pt x="258" y="421"/>
                    </a:cubicBezTo>
                    <a:lnTo>
                      <a:pt x="6011" y="421"/>
                    </a:lnTo>
                    <a:cubicBezTo>
                      <a:pt x="6268" y="401"/>
                      <a:pt x="6268" y="20"/>
                      <a:pt x="6011" y="1"/>
                    </a:cubicBezTo>
                    <a:close/>
                  </a:path>
                </a:pathLst>
              </a:custGeom>
              <a:solidFill>
                <a:srgbClr val="9BAF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4289;p94">
                <a:extLst>
                  <a:ext uri="{FF2B5EF4-FFF2-40B4-BE49-F238E27FC236}">
                    <a16:creationId xmlns:a16="http://schemas.microsoft.com/office/drawing/2014/main" id="{6DD269AB-DC2D-4B5D-8D6D-59E820793DA1}"/>
                  </a:ext>
                </a:extLst>
              </p:cNvPr>
              <p:cNvSpPr/>
              <p:nvPr/>
            </p:nvSpPr>
            <p:spPr>
              <a:xfrm>
                <a:off x="2709576" y="1662360"/>
                <a:ext cx="165830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422" extrusionOk="0">
                    <a:moveTo>
                      <a:pt x="272" y="1"/>
                    </a:moveTo>
                    <a:cubicBezTo>
                      <a:pt x="0" y="1"/>
                      <a:pt x="0" y="422"/>
                      <a:pt x="272" y="422"/>
                    </a:cubicBezTo>
                    <a:cubicBezTo>
                      <a:pt x="278" y="422"/>
                      <a:pt x="284" y="422"/>
                      <a:pt x="290" y="421"/>
                    </a:cubicBezTo>
                    <a:lnTo>
                      <a:pt x="6043" y="421"/>
                    </a:lnTo>
                    <a:cubicBezTo>
                      <a:pt x="6049" y="422"/>
                      <a:pt x="6055" y="422"/>
                      <a:pt x="6061" y="422"/>
                    </a:cubicBezTo>
                    <a:cubicBezTo>
                      <a:pt x="6333" y="422"/>
                      <a:pt x="6333" y="1"/>
                      <a:pt x="6061" y="1"/>
                    </a:cubicBezTo>
                    <a:cubicBezTo>
                      <a:pt x="6055" y="1"/>
                      <a:pt x="6049" y="1"/>
                      <a:pt x="6043" y="1"/>
                    </a:cubicBezTo>
                    <a:lnTo>
                      <a:pt x="290" y="1"/>
                    </a:lnTo>
                    <a:cubicBezTo>
                      <a:pt x="284" y="1"/>
                      <a:pt x="278" y="1"/>
                      <a:pt x="272" y="1"/>
                    </a:cubicBezTo>
                    <a:close/>
                  </a:path>
                </a:pathLst>
              </a:custGeom>
              <a:solidFill>
                <a:srgbClr val="9BAF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4290;p94">
                <a:extLst>
                  <a:ext uri="{FF2B5EF4-FFF2-40B4-BE49-F238E27FC236}">
                    <a16:creationId xmlns:a16="http://schemas.microsoft.com/office/drawing/2014/main" id="{FDF29E6A-185F-44F3-8299-554A4A2ADFE0}"/>
                  </a:ext>
                </a:extLst>
              </p:cNvPr>
              <p:cNvSpPr/>
              <p:nvPr/>
            </p:nvSpPr>
            <p:spPr>
              <a:xfrm>
                <a:off x="2774515" y="1581423"/>
                <a:ext cx="23357" cy="62242"/>
              </a:xfrm>
              <a:custGeom>
                <a:avLst/>
                <a:gdLst/>
                <a:ahLst/>
                <a:cxnLst/>
                <a:rect l="l" t="t" r="r" b="b"/>
                <a:pathLst>
                  <a:path w="892" h="2377" extrusionOk="0">
                    <a:moveTo>
                      <a:pt x="273" y="1"/>
                    </a:moveTo>
                    <a:cubicBezTo>
                      <a:pt x="1" y="1"/>
                      <a:pt x="1" y="422"/>
                      <a:pt x="273" y="422"/>
                    </a:cubicBezTo>
                    <a:cubicBezTo>
                      <a:pt x="279" y="422"/>
                      <a:pt x="285" y="422"/>
                      <a:pt x="291" y="421"/>
                    </a:cubicBezTo>
                    <a:lnTo>
                      <a:pt x="472" y="421"/>
                    </a:lnTo>
                    <a:lnTo>
                      <a:pt x="472" y="2167"/>
                    </a:lnTo>
                    <a:cubicBezTo>
                      <a:pt x="472" y="2282"/>
                      <a:pt x="567" y="2377"/>
                      <a:pt x="682" y="2377"/>
                    </a:cubicBezTo>
                    <a:cubicBezTo>
                      <a:pt x="796" y="2377"/>
                      <a:pt x="892" y="2282"/>
                      <a:pt x="892" y="2167"/>
                    </a:cubicBezTo>
                    <a:lnTo>
                      <a:pt x="892" y="211"/>
                    </a:lnTo>
                    <a:cubicBezTo>
                      <a:pt x="892" y="97"/>
                      <a:pt x="796" y="1"/>
                      <a:pt x="682" y="1"/>
                    </a:cubicBezTo>
                    <a:lnTo>
                      <a:pt x="291" y="1"/>
                    </a:lnTo>
                    <a:cubicBezTo>
                      <a:pt x="285" y="1"/>
                      <a:pt x="279" y="1"/>
                      <a:pt x="273" y="1"/>
                    </a:cubicBezTo>
                    <a:close/>
                  </a:path>
                </a:pathLst>
              </a:custGeom>
              <a:solidFill>
                <a:srgbClr val="778D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291;p94">
                <a:extLst>
                  <a:ext uri="{FF2B5EF4-FFF2-40B4-BE49-F238E27FC236}">
                    <a16:creationId xmlns:a16="http://schemas.microsoft.com/office/drawing/2014/main" id="{25ABF948-465E-4F46-9DE7-4C5C245BB6EC}"/>
                  </a:ext>
                </a:extLst>
              </p:cNvPr>
              <p:cNvSpPr/>
              <p:nvPr/>
            </p:nvSpPr>
            <p:spPr>
              <a:xfrm>
                <a:off x="2773782" y="1635364"/>
                <a:ext cx="37183" cy="10814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413" extrusionOk="0">
                    <a:moveTo>
                      <a:pt x="273" y="1"/>
                    </a:moveTo>
                    <a:cubicBezTo>
                      <a:pt x="0" y="1"/>
                      <a:pt x="3" y="413"/>
                      <a:pt x="281" y="413"/>
                    </a:cubicBezTo>
                    <a:cubicBezTo>
                      <a:pt x="287" y="413"/>
                      <a:pt x="293" y="413"/>
                      <a:pt x="300" y="412"/>
                    </a:cubicBezTo>
                    <a:lnTo>
                      <a:pt x="1130" y="412"/>
                    </a:lnTo>
                    <a:cubicBezTo>
                      <a:pt x="1136" y="413"/>
                      <a:pt x="1141" y="413"/>
                      <a:pt x="1147" y="413"/>
                    </a:cubicBezTo>
                    <a:cubicBezTo>
                      <a:pt x="1417" y="413"/>
                      <a:pt x="1419" y="1"/>
                      <a:pt x="1156" y="1"/>
                    </a:cubicBezTo>
                    <a:cubicBezTo>
                      <a:pt x="1147" y="1"/>
                      <a:pt x="1138" y="1"/>
                      <a:pt x="1130" y="2"/>
                    </a:cubicBezTo>
                    <a:lnTo>
                      <a:pt x="300" y="2"/>
                    </a:lnTo>
                    <a:cubicBezTo>
                      <a:pt x="290" y="1"/>
                      <a:pt x="281" y="1"/>
                      <a:pt x="273" y="1"/>
                    </a:cubicBezTo>
                    <a:close/>
                  </a:path>
                </a:pathLst>
              </a:custGeom>
              <a:solidFill>
                <a:srgbClr val="778D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292;p94">
                <a:extLst>
                  <a:ext uri="{FF2B5EF4-FFF2-40B4-BE49-F238E27FC236}">
                    <a16:creationId xmlns:a16="http://schemas.microsoft.com/office/drawing/2014/main" id="{CEAE5B5E-5FD6-41B3-A796-1303A79F4D4A}"/>
                  </a:ext>
                </a:extLst>
              </p:cNvPr>
              <p:cNvSpPr/>
              <p:nvPr/>
            </p:nvSpPr>
            <p:spPr>
              <a:xfrm>
                <a:off x="2777866" y="1561103"/>
                <a:ext cx="20005" cy="17125"/>
              </a:xfrm>
              <a:custGeom>
                <a:avLst/>
                <a:gdLst/>
                <a:ahLst/>
                <a:cxnLst/>
                <a:rect l="l" t="t" r="r" b="b"/>
                <a:pathLst>
                  <a:path w="764" h="654" extrusionOk="0">
                    <a:moveTo>
                      <a:pt x="439" y="0"/>
                    </a:moveTo>
                    <a:cubicBezTo>
                      <a:pt x="358" y="0"/>
                      <a:pt x="276" y="31"/>
                      <a:pt x="210" y="100"/>
                    </a:cubicBezTo>
                    <a:cubicBezTo>
                      <a:pt x="0" y="300"/>
                      <a:pt x="153" y="653"/>
                      <a:pt x="439" y="653"/>
                    </a:cubicBezTo>
                    <a:cubicBezTo>
                      <a:pt x="621" y="653"/>
                      <a:pt x="764" y="501"/>
                      <a:pt x="764" y="329"/>
                    </a:cubicBezTo>
                    <a:cubicBezTo>
                      <a:pt x="764" y="130"/>
                      <a:pt x="604" y="0"/>
                      <a:pt x="439" y="0"/>
                    </a:cubicBezTo>
                    <a:close/>
                  </a:path>
                </a:pathLst>
              </a:custGeom>
              <a:solidFill>
                <a:srgbClr val="778D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93;p94">
                <a:extLst>
                  <a:ext uri="{FF2B5EF4-FFF2-40B4-BE49-F238E27FC236}">
                    <a16:creationId xmlns:a16="http://schemas.microsoft.com/office/drawing/2014/main" id="{B020E1DE-F827-4F5A-AC33-EFEC90ACF918}"/>
                  </a:ext>
                </a:extLst>
              </p:cNvPr>
              <p:cNvSpPr/>
              <p:nvPr/>
            </p:nvSpPr>
            <p:spPr>
              <a:xfrm>
                <a:off x="2957234" y="1582941"/>
                <a:ext cx="34486" cy="229852"/>
              </a:xfrm>
              <a:custGeom>
                <a:avLst/>
                <a:gdLst/>
                <a:ahLst/>
                <a:cxnLst/>
                <a:rect l="l" t="t" r="r" b="b"/>
                <a:pathLst>
                  <a:path w="1317" h="8778" extrusionOk="0">
                    <a:moveTo>
                      <a:pt x="0" y="1"/>
                    </a:moveTo>
                    <a:lnTo>
                      <a:pt x="0" y="8777"/>
                    </a:lnTo>
                    <a:lnTo>
                      <a:pt x="1317" y="8777"/>
                    </a:lnTo>
                    <a:lnTo>
                      <a:pt x="1317" y="1"/>
                    </a:lnTo>
                    <a:close/>
                  </a:path>
                </a:pathLst>
              </a:custGeom>
              <a:solidFill>
                <a:srgbClr val="BECB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294;p94">
                <a:extLst>
                  <a:ext uri="{FF2B5EF4-FFF2-40B4-BE49-F238E27FC236}">
                    <a16:creationId xmlns:a16="http://schemas.microsoft.com/office/drawing/2014/main" id="{62D822E9-14CD-4AD5-866B-E342699351EB}"/>
                  </a:ext>
                </a:extLst>
              </p:cNvPr>
              <p:cNvSpPr/>
              <p:nvPr/>
            </p:nvSpPr>
            <p:spPr>
              <a:xfrm>
                <a:off x="2974463" y="1582941"/>
                <a:ext cx="17256" cy="229852"/>
              </a:xfrm>
              <a:custGeom>
                <a:avLst/>
                <a:gdLst/>
                <a:ahLst/>
                <a:cxnLst/>
                <a:rect l="l" t="t" r="r" b="b"/>
                <a:pathLst>
                  <a:path w="659" h="8778" extrusionOk="0">
                    <a:moveTo>
                      <a:pt x="0" y="1"/>
                    </a:moveTo>
                    <a:lnTo>
                      <a:pt x="0" y="8777"/>
                    </a:lnTo>
                    <a:lnTo>
                      <a:pt x="659" y="8777"/>
                    </a:lnTo>
                    <a:lnTo>
                      <a:pt x="659" y="1"/>
                    </a:lnTo>
                    <a:close/>
                  </a:path>
                </a:pathLst>
              </a:custGeom>
              <a:solidFill>
                <a:srgbClr val="A4B7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295;p94">
                <a:extLst>
                  <a:ext uri="{FF2B5EF4-FFF2-40B4-BE49-F238E27FC236}">
                    <a16:creationId xmlns:a16="http://schemas.microsoft.com/office/drawing/2014/main" id="{41D39723-3A86-45D5-8D56-1A65A633ADAE}"/>
                  </a:ext>
                </a:extLst>
              </p:cNvPr>
              <p:cNvSpPr/>
              <p:nvPr/>
            </p:nvSpPr>
            <p:spPr>
              <a:xfrm>
                <a:off x="2957234" y="1550210"/>
                <a:ext cx="34486" cy="40246"/>
              </a:xfrm>
              <a:custGeom>
                <a:avLst/>
                <a:gdLst/>
                <a:ahLst/>
                <a:cxnLst/>
                <a:rect l="l" t="t" r="r" b="b"/>
                <a:pathLst>
                  <a:path w="1317" h="1537" extrusionOk="0">
                    <a:moveTo>
                      <a:pt x="0" y="1"/>
                    </a:moveTo>
                    <a:lnTo>
                      <a:pt x="0" y="1537"/>
                    </a:lnTo>
                    <a:lnTo>
                      <a:pt x="1317" y="1537"/>
                    </a:lnTo>
                    <a:lnTo>
                      <a:pt x="1317" y="1"/>
                    </a:lnTo>
                    <a:close/>
                  </a:path>
                </a:pathLst>
              </a:custGeom>
              <a:solidFill>
                <a:srgbClr val="6A7F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296;p94">
                <a:extLst>
                  <a:ext uri="{FF2B5EF4-FFF2-40B4-BE49-F238E27FC236}">
                    <a16:creationId xmlns:a16="http://schemas.microsoft.com/office/drawing/2014/main" id="{C66B9D07-37B2-48BE-BCD2-0BB4407A7A08}"/>
                  </a:ext>
                </a:extLst>
              </p:cNvPr>
              <p:cNvSpPr/>
              <p:nvPr/>
            </p:nvSpPr>
            <p:spPr>
              <a:xfrm>
                <a:off x="2974463" y="1550210"/>
                <a:ext cx="17256" cy="40246"/>
              </a:xfrm>
              <a:custGeom>
                <a:avLst/>
                <a:gdLst/>
                <a:ahLst/>
                <a:cxnLst/>
                <a:rect l="l" t="t" r="r" b="b"/>
                <a:pathLst>
                  <a:path w="659" h="1537" extrusionOk="0">
                    <a:moveTo>
                      <a:pt x="0" y="1"/>
                    </a:moveTo>
                    <a:lnTo>
                      <a:pt x="0" y="1537"/>
                    </a:lnTo>
                    <a:lnTo>
                      <a:pt x="659" y="1537"/>
                    </a:lnTo>
                    <a:lnTo>
                      <a:pt x="659" y="1"/>
                    </a:lnTo>
                    <a:close/>
                  </a:path>
                </a:pathLst>
              </a:custGeom>
              <a:solidFill>
                <a:srgbClr val="5166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297;p94">
                <a:extLst>
                  <a:ext uri="{FF2B5EF4-FFF2-40B4-BE49-F238E27FC236}">
                    <a16:creationId xmlns:a16="http://schemas.microsoft.com/office/drawing/2014/main" id="{8B2D99D5-C1EE-4702-8A9E-137313A41657}"/>
                  </a:ext>
                </a:extLst>
              </p:cNvPr>
              <p:cNvSpPr/>
              <p:nvPr/>
            </p:nvSpPr>
            <p:spPr>
              <a:xfrm>
                <a:off x="2957234" y="1500275"/>
                <a:ext cx="34486" cy="49961"/>
              </a:xfrm>
              <a:custGeom>
                <a:avLst/>
                <a:gdLst/>
                <a:ahLst/>
                <a:cxnLst/>
                <a:rect l="l" t="t" r="r" b="b"/>
                <a:pathLst>
                  <a:path w="1317" h="1908" extrusionOk="0">
                    <a:moveTo>
                      <a:pt x="658" y="0"/>
                    </a:moveTo>
                    <a:cubicBezTo>
                      <a:pt x="296" y="0"/>
                      <a:pt x="0" y="296"/>
                      <a:pt x="0" y="658"/>
                    </a:cubicBezTo>
                    <a:lnTo>
                      <a:pt x="0" y="1908"/>
                    </a:lnTo>
                    <a:lnTo>
                      <a:pt x="1317" y="1908"/>
                    </a:lnTo>
                    <a:lnTo>
                      <a:pt x="1317" y="658"/>
                    </a:lnTo>
                    <a:cubicBezTo>
                      <a:pt x="1317" y="296"/>
                      <a:pt x="1021" y="0"/>
                      <a:pt x="658" y="0"/>
                    </a:cubicBezTo>
                    <a:close/>
                  </a:path>
                </a:pathLst>
              </a:custGeom>
              <a:solidFill>
                <a:srgbClr val="95A6B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298;p94">
                <a:extLst>
                  <a:ext uri="{FF2B5EF4-FFF2-40B4-BE49-F238E27FC236}">
                    <a16:creationId xmlns:a16="http://schemas.microsoft.com/office/drawing/2014/main" id="{F7233ECD-4352-42FE-91BF-9DA00EB4BA5B}"/>
                  </a:ext>
                </a:extLst>
              </p:cNvPr>
              <p:cNvSpPr/>
              <p:nvPr/>
            </p:nvSpPr>
            <p:spPr>
              <a:xfrm>
                <a:off x="2974463" y="1500275"/>
                <a:ext cx="17256" cy="49961"/>
              </a:xfrm>
              <a:custGeom>
                <a:avLst/>
                <a:gdLst/>
                <a:ahLst/>
                <a:cxnLst/>
                <a:rect l="l" t="t" r="r" b="b"/>
                <a:pathLst>
                  <a:path w="659" h="1908" extrusionOk="0">
                    <a:moveTo>
                      <a:pt x="0" y="0"/>
                    </a:moveTo>
                    <a:lnTo>
                      <a:pt x="0" y="1908"/>
                    </a:lnTo>
                    <a:lnTo>
                      <a:pt x="659" y="1908"/>
                    </a:lnTo>
                    <a:lnTo>
                      <a:pt x="659" y="658"/>
                    </a:lnTo>
                    <a:cubicBezTo>
                      <a:pt x="659" y="296"/>
                      <a:pt x="363" y="0"/>
                      <a:pt x="0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4" name="مجموعة 43">
            <a:extLst>
              <a:ext uri="{FF2B5EF4-FFF2-40B4-BE49-F238E27FC236}">
                <a16:creationId xmlns:a16="http://schemas.microsoft.com/office/drawing/2014/main" id="{1AB5D58B-20C5-759A-BFC3-53AA675C20C6}"/>
              </a:ext>
            </a:extLst>
          </p:cNvPr>
          <p:cNvGrpSpPr/>
          <p:nvPr/>
        </p:nvGrpSpPr>
        <p:grpSpPr>
          <a:xfrm>
            <a:off x="459339" y="1949359"/>
            <a:ext cx="4641624" cy="1151862"/>
            <a:chOff x="459339" y="1949359"/>
            <a:chExt cx="4641624" cy="1151862"/>
          </a:xfrm>
        </p:grpSpPr>
        <p:sp>
          <p:nvSpPr>
            <p:cNvPr id="95" name="Google Shape;555;p27">
              <a:extLst>
                <a:ext uri="{FF2B5EF4-FFF2-40B4-BE49-F238E27FC236}">
                  <a16:creationId xmlns:a16="http://schemas.microsoft.com/office/drawing/2014/main" id="{157B4402-0815-4E00-9FAD-1FE7FC2A6E63}"/>
                </a:ext>
              </a:extLst>
            </p:cNvPr>
            <p:cNvSpPr/>
            <p:nvPr/>
          </p:nvSpPr>
          <p:spPr>
            <a:xfrm>
              <a:off x="472815" y="2313421"/>
              <a:ext cx="2830500" cy="7878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" name="مجموعة 39">
              <a:extLst>
                <a:ext uri="{FF2B5EF4-FFF2-40B4-BE49-F238E27FC236}">
                  <a16:creationId xmlns:a16="http://schemas.microsoft.com/office/drawing/2014/main" id="{6B0CC8DB-50BC-91B7-35AA-9EA43F4FF302}"/>
                </a:ext>
              </a:extLst>
            </p:cNvPr>
            <p:cNvGrpSpPr/>
            <p:nvPr/>
          </p:nvGrpSpPr>
          <p:grpSpPr>
            <a:xfrm>
              <a:off x="459339" y="1949359"/>
              <a:ext cx="4641624" cy="1095712"/>
              <a:chOff x="459339" y="1949359"/>
              <a:chExt cx="4641624" cy="1095712"/>
            </a:xfrm>
          </p:grpSpPr>
          <p:sp>
            <p:nvSpPr>
              <p:cNvPr id="91" name="Google Shape;551;p27">
                <a:extLst>
                  <a:ext uri="{FF2B5EF4-FFF2-40B4-BE49-F238E27FC236}">
                    <a16:creationId xmlns:a16="http://schemas.microsoft.com/office/drawing/2014/main" id="{0D2ADEEC-FBFA-4194-96F8-6BB233FCB4E5}"/>
                  </a:ext>
                </a:extLst>
              </p:cNvPr>
              <p:cNvSpPr/>
              <p:nvPr/>
            </p:nvSpPr>
            <p:spPr>
              <a:xfrm>
                <a:off x="3607853" y="2377871"/>
                <a:ext cx="667200" cy="667200"/>
              </a:xfrm>
              <a:prstGeom prst="flowChartConnector">
                <a:avLst/>
              </a:prstGeom>
              <a:solidFill>
                <a:schemeClr val="tx2">
                  <a:lumMod val="75000"/>
                </a:schemeClr>
              </a:solidFill>
              <a:ln w="1905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105" name="Google Shape;566;p27">
                <a:extLst>
                  <a:ext uri="{FF2B5EF4-FFF2-40B4-BE49-F238E27FC236}">
                    <a16:creationId xmlns:a16="http://schemas.microsoft.com/office/drawing/2014/main" id="{5162BD0F-2737-4B05-A3FE-B2188DF8CFB8}"/>
                  </a:ext>
                </a:extLst>
              </p:cNvPr>
              <p:cNvGrpSpPr/>
              <p:nvPr/>
            </p:nvGrpSpPr>
            <p:grpSpPr>
              <a:xfrm>
                <a:off x="459339" y="2380866"/>
                <a:ext cx="2912801" cy="642807"/>
                <a:chOff x="343224" y="2639893"/>
                <a:chExt cx="2912801" cy="642807"/>
              </a:xfrm>
            </p:grpSpPr>
            <p:sp>
              <p:nvSpPr>
                <p:cNvPr id="106" name="Google Shape;567;p27">
                  <a:extLst>
                    <a:ext uri="{FF2B5EF4-FFF2-40B4-BE49-F238E27FC236}">
                      <a16:creationId xmlns:a16="http://schemas.microsoft.com/office/drawing/2014/main" id="{27187102-4506-49DB-BC0D-48FC9AFBCFBF}"/>
                    </a:ext>
                  </a:extLst>
                </p:cNvPr>
                <p:cNvSpPr txBox="1"/>
                <p:nvPr/>
              </p:nvSpPr>
              <p:spPr>
                <a:xfrm>
                  <a:off x="1556527" y="2639893"/>
                  <a:ext cx="1699498" cy="632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800" b="1" dirty="0">
                      <a:solidFill>
                        <a:schemeClr val="accent4"/>
                      </a:solidFill>
                      <a:latin typeface="Fira Sans Extra Condensed" panose="020B0503050000020004" pitchFamily="34" charset="0"/>
                      <a:ea typeface="Fira Sans Extra Condensed"/>
                      <a:cs typeface="Fira Sans Extra Condensed"/>
                      <a:sym typeface="Fira Sans Extra Condensed"/>
                    </a:rPr>
                    <a:t>Classification</a:t>
                  </a:r>
                  <a:endParaRPr sz="1800" b="1" dirty="0">
                    <a:solidFill>
                      <a:schemeClr val="accent4"/>
                    </a:solidFill>
                    <a:latin typeface="Fira Sans Extra Condensed" panose="020B0503050000020004" pitchFamily="34" charset="0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  <p:sp>
              <p:nvSpPr>
                <p:cNvPr id="107" name="Google Shape;568;p27">
                  <a:extLst>
                    <a:ext uri="{FF2B5EF4-FFF2-40B4-BE49-F238E27FC236}">
                      <a16:creationId xmlns:a16="http://schemas.microsoft.com/office/drawing/2014/main" id="{FAB57A01-DE6B-4DA5-8B34-F99427C2CC0A}"/>
                    </a:ext>
                  </a:extLst>
                </p:cNvPr>
                <p:cNvSpPr txBox="1"/>
                <p:nvPr/>
              </p:nvSpPr>
              <p:spPr>
                <a:xfrm>
                  <a:off x="343224" y="2650000"/>
                  <a:ext cx="1356600" cy="632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Arial Rounded MT Bold" panose="020F0704030504030204" pitchFamily="34" charset="0"/>
                      <a:ea typeface="Roboto"/>
                      <a:cs typeface="Roboto"/>
                      <a:sym typeface="Roboto"/>
                    </a:rPr>
                    <a:t>Products were divided into 5 families</a:t>
                  </a:r>
                  <a:endParaRPr sz="1200" dirty="0">
                    <a:solidFill>
                      <a:schemeClr val="dk1"/>
                    </a:solidFill>
                    <a:latin typeface="Arial Rounded MT Bold" panose="020F0704030504030204" pitchFamily="34" charset="0"/>
                    <a:ea typeface="Roboto"/>
                    <a:cs typeface="Roboto"/>
                    <a:sym typeface="Roboto"/>
                  </a:endParaRPr>
                </a:p>
              </p:txBody>
            </p:sp>
          </p:grpSp>
          <p:cxnSp>
            <p:nvCxnSpPr>
              <p:cNvPr id="108" name="Google Shape;570;p27">
                <a:extLst>
                  <a:ext uri="{FF2B5EF4-FFF2-40B4-BE49-F238E27FC236}">
                    <a16:creationId xmlns:a16="http://schemas.microsoft.com/office/drawing/2014/main" id="{F304FB95-B60D-4072-919E-A8FF4203C473}"/>
                  </a:ext>
                </a:extLst>
              </p:cNvPr>
              <p:cNvCxnSpPr>
                <a:stCxn id="89" idx="2"/>
                <a:endCxn id="91" idx="0"/>
              </p:cNvCxnSpPr>
              <p:nvPr/>
            </p:nvCxnSpPr>
            <p:spPr>
              <a:xfrm flipH="1">
                <a:off x="3941463" y="1949359"/>
                <a:ext cx="1159500" cy="428400"/>
              </a:xfrm>
              <a:prstGeom prst="bentConnector2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12" name="Google Shape;574;p27">
                <a:extLst>
                  <a:ext uri="{FF2B5EF4-FFF2-40B4-BE49-F238E27FC236}">
                    <a16:creationId xmlns:a16="http://schemas.microsoft.com/office/drawing/2014/main" id="{A086E300-0504-42D6-B13D-515B02270C1B}"/>
                  </a:ext>
                </a:extLst>
              </p:cNvPr>
              <p:cNvCxnSpPr>
                <a:stCxn id="91" idx="2"/>
                <a:endCxn id="95" idx="3"/>
              </p:cNvCxnSpPr>
              <p:nvPr/>
            </p:nvCxnSpPr>
            <p:spPr>
              <a:xfrm rot="10800000">
                <a:off x="3303353" y="2707271"/>
                <a:ext cx="304500" cy="42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diamond" w="med" len="med"/>
              </a:ln>
            </p:spPr>
          </p:cxnSp>
          <p:grpSp>
            <p:nvGrpSpPr>
              <p:cNvPr id="148" name="Google Shape;18504;p97">
                <a:extLst>
                  <a:ext uri="{FF2B5EF4-FFF2-40B4-BE49-F238E27FC236}">
                    <a16:creationId xmlns:a16="http://schemas.microsoft.com/office/drawing/2014/main" id="{5437D8E4-9F53-4846-BFF2-D5D8FE7B5312}"/>
                  </a:ext>
                </a:extLst>
              </p:cNvPr>
              <p:cNvGrpSpPr/>
              <p:nvPr/>
            </p:nvGrpSpPr>
            <p:grpSpPr>
              <a:xfrm>
                <a:off x="3761211" y="2518133"/>
                <a:ext cx="372410" cy="372410"/>
                <a:chOff x="1821465" y="1981993"/>
                <a:chExt cx="372410" cy="372410"/>
              </a:xfrm>
            </p:grpSpPr>
            <p:sp>
              <p:nvSpPr>
                <p:cNvPr id="149" name="Google Shape;18505;p97">
                  <a:extLst>
                    <a:ext uri="{FF2B5EF4-FFF2-40B4-BE49-F238E27FC236}">
                      <a16:creationId xmlns:a16="http://schemas.microsoft.com/office/drawing/2014/main" id="{B41A5779-7A12-4D1E-B492-86DA6E9B2322}"/>
                    </a:ext>
                  </a:extLst>
                </p:cNvPr>
                <p:cNvSpPr/>
                <p:nvPr/>
              </p:nvSpPr>
              <p:spPr>
                <a:xfrm>
                  <a:off x="1821858" y="1981993"/>
                  <a:ext cx="282336" cy="186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70" h="7103" extrusionOk="0">
                      <a:moveTo>
                        <a:pt x="910" y="1"/>
                      </a:moveTo>
                      <a:cubicBezTo>
                        <a:pt x="405" y="1"/>
                        <a:pt x="0" y="405"/>
                        <a:pt x="0" y="925"/>
                      </a:cubicBezTo>
                      <a:lnTo>
                        <a:pt x="0" y="6872"/>
                      </a:lnTo>
                      <a:cubicBezTo>
                        <a:pt x="0" y="7002"/>
                        <a:pt x="101" y="7103"/>
                        <a:pt x="231" y="7103"/>
                      </a:cubicBezTo>
                      <a:lnTo>
                        <a:pt x="2527" y="7103"/>
                      </a:lnTo>
                      <a:cubicBezTo>
                        <a:pt x="2772" y="7103"/>
                        <a:pt x="2989" y="6901"/>
                        <a:pt x="2989" y="6641"/>
                      </a:cubicBezTo>
                      <a:lnTo>
                        <a:pt x="2989" y="6179"/>
                      </a:lnTo>
                      <a:cubicBezTo>
                        <a:pt x="2989" y="5991"/>
                        <a:pt x="2902" y="5804"/>
                        <a:pt x="2758" y="5674"/>
                      </a:cubicBezTo>
                      <a:cubicBezTo>
                        <a:pt x="1848" y="4909"/>
                        <a:pt x="2382" y="3436"/>
                        <a:pt x="3566" y="3436"/>
                      </a:cubicBezTo>
                      <a:cubicBezTo>
                        <a:pt x="4750" y="3436"/>
                        <a:pt x="5284" y="4909"/>
                        <a:pt x="4360" y="5674"/>
                      </a:cubicBezTo>
                      <a:cubicBezTo>
                        <a:pt x="4216" y="5804"/>
                        <a:pt x="4129" y="5991"/>
                        <a:pt x="4129" y="6179"/>
                      </a:cubicBezTo>
                      <a:lnTo>
                        <a:pt x="4129" y="6655"/>
                      </a:lnTo>
                      <a:cubicBezTo>
                        <a:pt x="4129" y="6901"/>
                        <a:pt x="4331" y="7103"/>
                        <a:pt x="4591" y="7103"/>
                      </a:cubicBezTo>
                      <a:lnTo>
                        <a:pt x="7088" y="7103"/>
                      </a:lnTo>
                      <a:lnTo>
                        <a:pt x="7088" y="4577"/>
                      </a:lnTo>
                      <a:cubicBezTo>
                        <a:pt x="7088" y="4331"/>
                        <a:pt x="7290" y="4129"/>
                        <a:pt x="7550" y="4129"/>
                      </a:cubicBezTo>
                      <a:lnTo>
                        <a:pt x="8012" y="4129"/>
                      </a:lnTo>
                      <a:cubicBezTo>
                        <a:pt x="8214" y="4129"/>
                        <a:pt x="8402" y="4216"/>
                        <a:pt x="8532" y="4360"/>
                      </a:cubicBezTo>
                      <a:cubicBezTo>
                        <a:pt x="8795" y="4680"/>
                        <a:pt x="9150" y="4823"/>
                        <a:pt x="9499" y="4823"/>
                      </a:cubicBezTo>
                      <a:cubicBezTo>
                        <a:pt x="10143" y="4823"/>
                        <a:pt x="10769" y="4334"/>
                        <a:pt x="10769" y="3566"/>
                      </a:cubicBezTo>
                      <a:cubicBezTo>
                        <a:pt x="10769" y="2788"/>
                        <a:pt x="10142" y="2296"/>
                        <a:pt x="9496" y="2296"/>
                      </a:cubicBezTo>
                      <a:cubicBezTo>
                        <a:pt x="9148" y="2296"/>
                        <a:pt x="8795" y="2439"/>
                        <a:pt x="8532" y="2758"/>
                      </a:cubicBezTo>
                      <a:cubicBezTo>
                        <a:pt x="8402" y="2902"/>
                        <a:pt x="8214" y="2989"/>
                        <a:pt x="8012" y="2989"/>
                      </a:cubicBezTo>
                      <a:lnTo>
                        <a:pt x="7550" y="2989"/>
                      </a:lnTo>
                      <a:cubicBezTo>
                        <a:pt x="7305" y="2989"/>
                        <a:pt x="7088" y="2772"/>
                        <a:pt x="7088" y="2527"/>
                      </a:cubicBezTo>
                      <a:lnTo>
                        <a:pt x="7088" y="232"/>
                      </a:lnTo>
                      <a:cubicBezTo>
                        <a:pt x="7103" y="116"/>
                        <a:pt x="7002" y="1"/>
                        <a:pt x="6872" y="1"/>
                      </a:cubicBezTo>
                      <a:close/>
                    </a:path>
                  </a:pathLst>
                </a:custGeom>
                <a:solidFill>
                  <a:srgbClr val="9AAAB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" name="Google Shape;18506;p97">
                  <a:extLst>
                    <a:ext uri="{FF2B5EF4-FFF2-40B4-BE49-F238E27FC236}">
                      <a16:creationId xmlns:a16="http://schemas.microsoft.com/office/drawing/2014/main" id="{75BAA9F6-B8D4-4588-BE16-6F47514E87A1}"/>
                    </a:ext>
                  </a:extLst>
                </p:cNvPr>
                <p:cNvSpPr/>
                <p:nvPr/>
              </p:nvSpPr>
              <p:spPr>
                <a:xfrm>
                  <a:off x="2007670" y="1981993"/>
                  <a:ext cx="186205" cy="28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3" h="10770" extrusionOk="0">
                      <a:moveTo>
                        <a:pt x="246" y="1"/>
                      </a:moveTo>
                      <a:cubicBezTo>
                        <a:pt x="116" y="1"/>
                        <a:pt x="15" y="102"/>
                        <a:pt x="15" y="232"/>
                      </a:cubicBezTo>
                      <a:lnTo>
                        <a:pt x="15" y="2512"/>
                      </a:lnTo>
                      <a:cubicBezTo>
                        <a:pt x="15" y="2772"/>
                        <a:pt x="217" y="2974"/>
                        <a:pt x="462" y="2974"/>
                      </a:cubicBezTo>
                      <a:lnTo>
                        <a:pt x="924" y="2974"/>
                      </a:lnTo>
                      <a:cubicBezTo>
                        <a:pt x="1126" y="2974"/>
                        <a:pt x="1314" y="2902"/>
                        <a:pt x="1444" y="2743"/>
                      </a:cubicBezTo>
                      <a:cubicBezTo>
                        <a:pt x="1705" y="2427"/>
                        <a:pt x="2056" y="2285"/>
                        <a:pt x="2402" y="2285"/>
                      </a:cubicBezTo>
                      <a:cubicBezTo>
                        <a:pt x="3050" y="2285"/>
                        <a:pt x="3681" y="2780"/>
                        <a:pt x="3681" y="3552"/>
                      </a:cubicBezTo>
                      <a:cubicBezTo>
                        <a:pt x="3681" y="4323"/>
                        <a:pt x="3050" y="4819"/>
                        <a:pt x="2402" y="4819"/>
                      </a:cubicBezTo>
                      <a:cubicBezTo>
                        <a:pt x="2056" y="4819"/>
                        <a:pt x="1705" y="4677"/>
                        <a:pt x="1444" y="4360"/>
                      </a:cubicBezTo>
                      <a:cubicBezTo>
                        <a:pt x="1314" y="4201"/>
                        <a:pt x="1126" y="4115"/>
                        <a:pt x="924" y="4115"/>
                      </a:cubicBezTo>
                      <a:lnTo>
                        <a:pt x="448" y="4115"/>
                      </a:lnTo>
                      <a:cubicBezTo>
                        <a:pt x="202" y="4115"/>
                        <a:pt x="0" y="4317"/>
                        <a:pt x="0" y="4577"/>
                      </a:cubicBezTo>
                      <a:lnTo>
                        <a:pt x="0" y="7103"/>
                      </a:lnTo>
                      <a:lnTo>
                        <a:pt x="2526" y="7103"/>
                      </a:lnTo>
                      <a:cubicBezTo>
                        <a:pt x="2772" y="7103"/>
                        <a:pt x="2974" y="7305"/>
                        <a:pt x="2974" y="7565"/>
                      </a:cubicBezTo>
                      <a:lnTo>
                        <a:pt x="2974" y="8012"/>
                      </a:lnTo>
                      <a:cubicBezTo>
                        <a:pt x="2988" y="8214"/>
                        <a:pt x="2902" y="8402"/>
                        <a:pt x="2743" y="8532"/>
                      </a:cubicBezTo>
                      <a:cubicBezTo>
                        <a:pt x="1833" y="9283"/>
                        <a:pt x="2368" y="10769"/>
                        <a:pt x="3551" y="10769"/>
                      </a:cubicBezTo>
                      <a:cubicBezTo>
                        <a:pt x="4735" y="10769"/>
                        <a:pt x="5269" y="9283"/>
                        <a:pt x="4360" y="8532"/>
                      </a:cubicBezTo>
                      <a:cubicBezTo>
                        <a:pt x="4201" y="8402"/>
                        <a:pt x="4114" y="8214"/>
                        <a:pt x="4129" y="8012"/>
                      </a:cubicBezTo>
                      <a:lnTo>
                        <a:pt x="4129" y="7550"/>
                      </a:lnTo>
                      <a:cubicBezTo>
                        <a:pt x="4129" y="7305"/>
                        <a:pt x="4331" y="7103"/>
                        <a:pt x="4576" y="7103"/>
                      </a:cubicBezTo>
                      <a:lnTo>
                        <a:pt x="6886" y="7103"/>
                      </a:lnTo>
                      <a:cubicBezTo>
                        <a:pt x="7001" y="7103"/>
                        <a:pt x="7102" y="7002"/>
                        <a:pt x="7102" y="6872"/>
                      </a:cubicBezTo>
                      <a:lnTo>
                        <a:pt x="7102" y="925"/>
                      </a:lnTo>
                      <a:cubicBezTo>
                        <a:pt x="7102" y="419"/>
                        <a:pt x="6698" y="1"/>
                        <a:pt x="6193" y="1"/>
                      </a:cubicBezTo>
                      <a:close/>
                    </a:path>
                  </a:pathLst>
                </a:custGeom>
                <a:solidFill>
                  <a:srgbClr val="A9BAC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" name="Google Shape;18507;p97">
                  <a:extLst>
                    <a:ext uri="{FF2B5EF4-FFF2-40B4-BE49-F238E27FC236}">
                      <a16:creationId xmlns:a16="http://schemas.microsoft.com/office/drawing/2014/main" id="{F0EA8D93-E497-447D-B192-A4AE29EFEC22}"/>
                    </a:ext>
                  </a:extLst>
                </p:cNvPr>
                <p:cNvSpPr/>
                <p:nvPr/>
              </p:nvSpPr>
              <p:spPr>
                <a:xfrm>
                  <a:off x="1911540" y="2167805"/>
                  <a:ext cx="282336" cy="1865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70" h="7118" extrusionOk="0">
                      <a:moveTo>
                        <a:pt x="3682" y="0"/>
                      </a:moveTo>
                      <a:lnTo>
                        <a:pt x="3682" y="2527"/>
                      </a:lnTo>
                      <a:cubicBezTo>
                        <a:pt x="3682" y="2786"/>
                        <a:pt x="3480" y="2989"/>
                        <a:pt x="3220" y="2989"/>
                      </a:cubicBezTo>
                      <a:lnTo>
                        <a:pt x="2758" y="2989"/>
                      </a:lnTo>
                      <a:cubicBezTo>
                        <a:pt x="2556" y="2989"/>
                        <a:pt x="2368" y="2902"/>
                        <a:pt x="2238" y="2743"/>
                      </a:cubicBezTo>
                      <a:cubicBezTo>
                        <a:pt x="1977" y="2426"/>
                        <a:pt x="1626" y="2285"/>
                        <a:pt x="1279" y="2285"/>
                      </a:cubicBezTo>
                      <a:cubicBezTo>
                        <a:pt x="632" y="2285"/>
                        <a:pt x="1" y="2780"/>
                        <a:pt x="1" y="3552"/>
                      </a:cubicBezTo>
                      <a:cubicBezTo>
                        <a:pt x="1" y="4323"/>
                        <a:pt x="632" y="4818"/>
                        <a:pt x="1279" y="4818"/>
                      </a:cubicBezTo>
                      <a:cubicBezTo>
                        <a:pt x="1626" y="4818"/>
                        <a:pt x="1977" y="4677"/>
                        <a:pt x="2238" y="4360"/>
                      </a:cubicBezTo>
                      <a:cubicBezTo>
                        <a:pt x="2368" y="4201"/>
                        <a:pt x="2556" y="4129"/>
                        <a:pt x="2758" y="4129"/>
                      </a:cubicBezTo>
                      <a:lnTo>
                        <a:pt x="3220" y="4129"/>
                      </a:lnTo>
                      <a:cubicBezTo>
                        <a:pt x="3465" y="4129"/>
                        <a:pt x="3667" y="4331"/>
                        <a:pt x="3667" y="4591"/>
                      </a:cubicBezTo>
                      <a:lnTo>
                        <a:pt x="3667" y="6872"/>
                      </a:lnTo>
                      <a:cubicBezTo>
                        <a:pt x="3667" y="7002"/>
                        <a:pt x="3768" y="7117"/>
                        <a:pt x="3913" y="7117"/>
                      </a:cubicBezTo>
                      <a:lnTo>
                        <a:pt x="9860" y="7117"/>
                      </a:lnTo>
                      <a:cubicBezTo>
                        <a:pt x="10365" y="7117"/>
                        <a:pt x="10769" y="6698"/>
                        <a:pt x="10769" y="6193"/>
                      </a:cubicBezTo>
                      <a:lnTo>
                        <a:pt x="10769" y="246"/>
                      </a:lnTo>
                      <a:cubicBezTo>
                        <a:pt x="10769" y="116"/>
                        <a:pt x="10668" y="15"/>
                        <a:pt x="10553" y="15"/>
                      </a:cubicBezTo>
                      <a:lnTo>
                        <a:pt x="8272" y="15"/>
                      </a:lnTo>
                      <a:cubicBezTo>
                        <a:pt x="8012" y="15"/>
                        <a:pt x="7810" y="217"/>
                        <a:pt x="7810" y="477"/>
                      </a:cubicBezTo>
                      <a:lnTo>
                        <a:pt x="7810" y="924"/>
                      </a:lnTo>
                      <a:cubicBezTo>
                        <a:pt x="7796" y="1126"/>
                        <a:pt x="7882" y="1314"/>
                        <a:pt x="8041" y="1444"/>
                      </a:cubicBezTo>
                      <a:cubicBezTo>
                        <a:pt x="8951" y="2195"/>
                        <a:pt x="8416" y="3681"/>
                        <a:pt x="7233" y="3681"/>
                      </a:cubicBezTo>
                      <a:cubicBezTo>
                        <a:pt x="6049" y="3681"/>
                        <a:pt x="5515" y="2195"/>
                        <a:pt x="6424" y="1444"/>
                      </a:cubicBezTo>
                      <a:cubicBezTo>
                        <a:pt x="6583" y="1314"/>
                        <a:pt x="6670" y="1126"/>
                        <a:pt x="6670" y="924"/>
                      </a:cubicBezTo>
                      <a:lnTo>
                        <a:pt x="6670" y="462"/>
                      </a:lnTo>
                      <a:cubicBezTo>
                        <a:pt x="6670" y="203"/>
                        <a:pt x="6453" y="0"/>
                        <a:pt x="6208" y="0"/>
                      </a:cubicBezTo>
                      <a:close/>
                    </a:path>
                  </a:pathLst>
                </a:custGeom>
                <a:solidFill>
                  <a:srgbClr val="ADBDC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" name="Google Shape;18508;p97">
                  <a:extLst>
                    <a:ext uri="{FF2B5EF4-FFF2-40B4-BE49-F238E27FC236}">
                      <a16:creationId xmlns:a16="http://schemas.microsoft.com/office/drawing/2014/main" id="{673D94E9-25A6-4116-B870-30842513B016}"/>
                    </a:ext>
                  </a:extLst>
                </p:cNvPr>
                <p:cNvSpPr/>
                <p:nvPr/>
              </p:nvSpPr>
              <p:spPr>
                <a:xfrm>
                  <a:off x="1821465" y="2072067"/>
                  <a:ext cx="186598" cy="28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8" h="10755" extrusionOk="0">
                      <a:moveTo>
                        <a:pt x="3566" y="0"/>
                      </a:moveTo>
                      <a:cubicBezTo>
                        <a:pt x="2383" y="0"/>
                        <a:pt x="1849" y="1473"/>
                        <a:pt x="2758" y="2238"/>
                      </a:cubicBezTo>
                      <a:cubicBezTo>
                        <a:pt x="2917" y="2368"/>
                        <a:pt x="2989" y="2555"/>
                        <a:pt x="2989" y="2743"/>
                      </a:cubicBezTo>
                      <a:lnTo>
                        <a:pt x="2989" y="3205"/>
                      </a:lnTo>
                      <a:cubicBezTo>
                        <a:pt x="2989" y="3465"/>
                        <a:pt x="2787" y="3667"/>
                        <a:pt x="2527" y="3667"/>
                      </a:cubicBezTo>
                      <a:lnTo>
                        <a:pt x="246" y="3667"/>
                      </a:lnTo>
                      <a:cubicBezTo>
                        <a:pt x="238" y="3666"/>
                        <a:pt x="230" y="3665"/>
                        <a:pt x="222" y="3665"/>
                      </a:cubicBezTo>
                      <a:cubicBezTo>
                        <a:pt x="102" y="3665"/>
                        <a:pt x="1" y="3762"/>
                        <a:pt x="1" y="3883"/>
                      </a:cubicBezTo>
                      <a:lnTo>
                        <a:pt x="1" y="9845"/>
                      </a:lnTo>
                      <a:cubicBezTo>
                        <a:pt x="1" y="10350"/>
                        <a:pt x="405" y="10755"/>
                        <a:pt x="925" y="10755"/>
                      </a:cubicBezTo>
                      <a:lnTo>
                        <a:pt x="6872" y="10755"/>
                      </a:lnTo>
                      <a:cubicBezTo>
                        <a:pt x="7002" y="10755"/>
                        <a:pt x="7103" y="10654"/>
                        <a:pt x="7103" y="10524"/>
                      </a:cubicBezTo>
                      <a:lnTo>
                        <a:pt x="7103" y="8257"/>
                      </a:lnTo>
                      <a:cubicBezTo>
                        <a:pt x="7103" y="7997"/>
                        <a:pt x="6901" y="7795"/>
                        <a:pt x="6641" y="7795"/>
                      </a:cubicBezTo>
                      <a:lnTo>
                        <a:pt x="6194" y="7795"/>
                      </a:lnTo>
                      <a:cubicBezTo>
                        <a:pt x="5992" y="7795"/>
                        <a:pt x="5804" y="7882"/>
                        <a:pt x="5674" y="8026"/>
                      </a:cubicBezTo>
                      <a:cubicBezTo>
                        <a:pt x="5408" y="8343"/>
                        <a:pt x="5055" y="8485"/>
                        <a:pt x="4709" y="8485"/>
                      </a:cubicBezTo>
                      <a:cubicBezTo>
                        <a:pt x="4062" y="8485"/>
                        <a:pt x="3437" y="7989"/>
                        <a:pt x="3437" y="7218"/>
                      </a:cubicBezTo>
                      <a:cubicBezTo>
                        <a:pt x="3437" y="6450"/>
                        <a:pt x="4057" y="5955"/>
                        <a:pt x="4701" y="5955"/>
                      </a:cubicBezTo>
                      <a:cubicBezTo>
                        <a:pt x="5050" y="5955"/>
                        <a:pt x="5406" y="6100"/>
                        <a:pt x="5674" y="6424"/>
                      </a:cubicBezTo>
                      <a:cubicBezTo>
                        <a:pt x="5804" y="6568"/>
                        <a:pt x="5992" y="6655"/>
                        <a:pt x="6194" y="6655"/>
                      </a:cubicBezTo>
                      <a:lnTo>
                        <a:pt x="6656" y="6655"/>
                      </a:lnTo>
                      <a:cubicBezTo>
                        <a:pt x="6916" y="6655"/>
                        <a:pt x="7118" y="6453"/>
                        <a:pt x="7118" y="6193"/>
                      </a:cubicBezTo>
                      <a:lnTo>
                        <a:pt x="7118" y="3667"/>
                      </a:lnTo>
                      <a:lnTo>
                        <a:pt x="4591" y="3667"/>
                      </a:lnTo>
                      <a:cubicBezTo>
                        <a:pt x="4346" y="3667"/>
                        <a:pt x="4129" y="3465"/>
                        <a:pt x="4129" y="3219"/>
                      </a:cubicBezTo>
                      <a:lnTo>
                        <a:pt x="4129" y="2743"/>
                      </a:lnTo>
                      <a:cubicBezTo>
                        <a:pt x="4129" y="2555"/>
                        <a:pt x="4216" y="2368"/>
                        <a:pt x="4375" y="2238"/>
                      </a:cubicBezTo>
                      <a:cubicBezTo>
                        <a:pt x="5284" y="1473"/>
                        <a:pt x="4750" y="0"/>
                        <a:pt x="3566" y="0"/>
                      </a:cubicBezTo>
                      <a:close/>
                    </a:path>
                  </a:pathLst>
                </a:custGeom>
                <a:solidFill>
                  <a:srgbClr val="D3DCE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" name="Google Shape;18509;p97">
                  <a:extLst>
                    <a:ext uri="{FF2B5EF4-FFF2-40B4-BE49-F238E27FC236}">
                      <a16:creationId xmlns:a16="http://schemas.microsoft.com/office/drawing/2014/main" id="{75128965-5188-4B8A-AC1E-1ADF368A6231}"/>
                    </a:ext>
                  </a:extLst>
                </p:cNvPr>
                <p:cNvSpPr/>
                <p:nvPr/>
              </p:nvSpPr>
              <p:spPr>
                <a:xfrm>
                  <a:off x="1821858" y="2167805"/>
                  <a:ext cx="42023" cy="186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3" h="7103" extrusionOk="0">
                      <a:moveTo>
                        <a:pt x="231" y="0"/>
                      </a:moveTo>
                      <a:cubicBezTo>
                        <a:pt x="101" y="0"/>
                        <a:pt x="0" y="101"/>
                        <a:pt x="0" y="231"/>
                      </a:cubicBezTo>
                      <a:lnTo>
                        <a:pt x="0" y="6193"/>
                      </a:lnTo>
                      <a:cubicBezTo>
                        <a:pt x="0" y="6698"/>
                        <a:pt x="405" y="7103"/>
                        <a:pt x="910" y="7103"/>
                      </a:cubicBezTo>
                      <a:lnTo>
                        <a:pt x="1603" y="7103"/>
                      </a:lnTo>
                      <a:cubicBezTo>
                        <a:pt x="1097" y="7103"/>
                        <a:pt x="693" y="6698"/>
                        <a:pt x="693" y="6193"/>
                      </a:cubicBezTo>
                      <a:lnTo>
                        <a:pt x="693" y="231"/>
                      </a:lnTo>
                      <a:cubicBezTo>
                        <a:pt x="693" y="101"/>
                        <a:pt x="794" y="0"/>
                        <a:pt x="92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" name="Google Shape;18510;p97">
                  <a:extLst>
                    <a:ext uri="{FF2B5EF4-FFF2-40B4-BE49-F238E27FC236}">
                      <a16:creationId xmlns:a16="http://schemas.microsoft.com/office/drawing/2014/main" id="{284FC20B-0D4E-448A-887E-3BA526D11885}"/>
                    </a:ext>
                  </a:extLst>
                </p:cNvPr>
                <p:cNvSpPr/>
                <p:nvPr/>
              </p:nvSpPr>
              <p:spPr>
                <a:xfrm>
                  <a:off x="1869989" y="2072303"/>
                  <a:ext cx="51041" cy="95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3658" extrusionOk="0">
                      <a:moveTo>
                        <a:pt x="1714" y="0"/>
                      </a:moveTo>
                      <a:cubicBezTo>
                        <a:pt x="590" y="0"/>
                        <a:pt x="1" y="1444"/>
                        <a:pt x="907" y="2229"/>
                      </a:cubicBezTo>
                      <a:cubicBezTo>
                        <a:pt x="1066" y="2359"/>
                        <a:pt x="1138" y="2546"/>
                        <a:pt x="1138" y="2748"/>
                      </a:cubicBezTo>
                      <a:lnTo>
                        <a:pt x="1138" y="3196"/>
                      </a:lnTo>
                      <a:cubicBezTo>
                        <a:pt x="1138" y="3456"/>
                        <a:pt x="936" y="3658"/>
                        <a:pt x="676" y="3658"/>
                      </a:cubicBezTo>
                      <a:lnTo>
                        <a:pt x="1138" y="3658"/>
                      </a:lnTo>
                      <a:cubicBezTo>
                        <a:pt x="1398" y="3658"/>
                        <a:pt x="1600" y="3456"/>
                        <a:pt x="1600" y="3196"/>
                      </a:cubicBezTo>
                      <a:lnTo>
                        <a:pt x="1600" y="2734"/>
                      </a:lnTo>
                      <a:cubicBezTo>
                        <a:pt x="1600" y="2546"/>
                        <a:pt x="1513" y="2359"/>
                        <a:pt x="1369" y="2229"/>
                      </a:cubicBezTo>
                      <a:cubicBezTo>
                        <a:pt x="561" y="1536"/>
                        <a:pt x="893" y="222"/>
                        <a:pt x="1946" y="20"/>
                      </a:cubicBezTo>
                      <a:cubicBezTo>
                        <a:pt x="1867" y="7"/>
                        <a:pt x="1789" y="0"/>
                        <a:pt x="171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18511;p97">
                  <a:extLst>
                    <a:ext uri="{FF2B5EF4-FFF2-40B4-BE49-F238E27FC236}">
                      <a16:creationId xmlns:a16="http://schemas.microsoft.com/office/drawing/2014/main" id="{D7276E74-B5FD-4393-B49E-AE03BB38DA29}"/>
                    </a:ext>
                  </a:extLst>
                </p:cNvPr>
                <p:cNvSpPr/>
                <p:nvPr/>
              </p:nvSpPr>
              <p:spPr>
                <a:xfrm>
                  <a:off x="1821858" y="1981993"/>
                  <a:ext cx="42023" cy="186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3" h="7103" extrusionOk="0">
                      <a:moveTo>
                        <a:pt x="910" y="1"/>
                      </a:moveTo>
                      <a:cubicBezTo>
                        <a:pt x="405" y="1"/>
                        <a:pt x="0" y="405"/>
                        <a:pt x="0" y="925"/>
                      </a:cubicBezTo>
                      <a:lnTo>
                        <a:pt x="0" y="6872"/>
                      </a:lnTo>
                      <a:cubicBezTo>
                        <a:pt x="0" y="7002"/>
                        <a:pt x="101" y="7103"/>
                        <a:pt x="231" y="7103"/>
                      </a:cubicBezTo>
                      <a:lnTo>
                        <a:pt x="910" y="7103"/>
                      </a:lnTo>
                      <a:cubicBezTo>
                        <a:pt x="794" y="7103"/>
                        <a:pt x="693" y="7002"/>
                        <a:pt x="693" y="6872"/>
                      </a:cubicBezTo>
                      <a:lnTo>
                        <a:pt x="693" y="925"/>
                      </a:lnTo>
                      <a:cubicBezTo>
                        <a:pt x="693" y="405"/>
                        <a:pt x="1097" y="1"/>
                        <a:pt x="1603" y="1"/>
                      </a:cubicBezTo>
                      <a:close/>
                    </a:path>
                  </a:pathLst>
                </a:custGeom>
                <a:solidFill>
                  <a:srgbClr val="8397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18512;p97">
                  <a:extLst>
                    <a:ext uri="{FF2B5EF4-FFF2-40B4-BE49-F238E27FC236}">
                      <a16:creationId xmlns:a16="http://schemas.microsoft.com/office/drawing/2014/main" id="{E3F9B3AC-90E8-47F3-AB97-9050366204B6}"/>
                    </a:ext>
                  </a:extLst>
                </p:cNvPr>
                <p:cNvSpPr/>
                <p:nvPr/>
              </p:nvSpPr>
              <p:spPr>
                <a:xfrm>
                  <a:off x="2076904" y="2041658"/>
                  <a:ext cx="45064" cy="6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9" h="2539" extrusionOk="0">
                      <a:moveTo>
                        <a:pt x="347" y="0"/>
                      </a:moveTo>
                      <a:cubicBezTo>
                        <a:pt x="233" y="0"/>
                        <a:pt x="116" y="16"/>
                        <a:pt x="1" y="49"/>
                      </a:cubicBezTo>
                      <a:cubicBezTo>
                        <a:pt x="1343" y="323"/>
                        <a:pt x="1343" y="2228"/>
                        <a:pt x="15" y="2517"/>
                      </a:cubicBezTo>
                      <a:cubicBezTo>
                        <a:pt x="87" y="2532"/>
                        <a:pt x="163" y="2539"/>
                        <a:pt x="241" y="2539"/>
                      </a:cubicBezTo>
                      <a:cubicBezTo>
                        <a:pt x="318" y="2539"/>
                        <a:pt x="398" y="2532"/>
                        <a:pt x="477" y="2517"/>
                      </a:cubicBezTo>
                      <a:cubicBezTo>
                        <a:pt x="1213" y="2445"/>
                        <a:pt x="1719" y="1752"/>
                        <a:pt x="1589" y="1016"/>
                      </a:cubicBezTo>
                      <a:cubicBezTo>
                        <a:pt x="1468" y="412"/>
                        <a:pt x="933" y="0"/>
                        <a:pt x="347" y="0"/>
                      </a:cubicBezTo>
                      <a:close/>
                    </a:path>
                  </a:pathLst>
                </a:custGeom>
                <a:solidFill>
                  <a:srgbClr val="8C9EA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18513;p97">
                  <a:extLst>
                    <a:ext uri="{FF2B5EF4-FFF2-40B4-BE49-F238E27FC236}">
                      <a16:creationId xmlns:a16="http://schemas.microsoft.com/office/drawing/2014/main" id="{DC1B7E15-A1E7-4F69-A641-2FB6B7F27A4C}"/>
                    </a:ext>
                  </a:extLst>
                </p:cNvPr>
                <p:cNvSpPr/>
                <p:nvPr/>
              </p:nvSpPr>
              <p:spPr>
                <a:xfrm>
                  <a:off x="2008037" y="1981993"/>
                  <a:ext cx="23882" cy="78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1" h="2989" extrusionOk="0">
                      <a:moveTo>
                        <a:pt x="232" y="1"/>
                      </a:moveTo>
                      <a:cubicBezTo>
                        <a:pt x="102" y="1"/>
                        <a:pt x="1" y="102"/>
                        <a:pt x="1" y="232"/>
                      </a:cubicBezTo>
                      <a:lnTo>
                        <a:pt x="1" y="2527"/>
                      </a:lnTo>
                      <a:cubicBezTo>
                        <a:pt x="1" y="2772"/>
                        <a:pt x="203" y="2974"/>
                        <a:pt x="448" y="2989"/>
                      </a:cubicBezTo>
                      <a:lnTo>
                        <a:pt x="910" y="2989"/>
                      </a:lnTo>
                      <a:cubicBezTo>
                        <a:pt x="665" y="2974"/>
                        <a:pt x="448" y="2772"/>
                        <a:pt x="448" y="2527"/>
                      </a:cubicBezTo>
                      <a:lnTo>
                        <a:pt x="448" y="232"/>
                      </a:lnTo>
                      <a:cubicBezTo>
                        <a:pt x="448" y="102"/>
                        <a:pt x="549" y="1"/>
                        <a:pt x="679" y="1"/>
                      </a:cubicBezTo>
                      <a:close/>
                    </a:path>
                  </a:pathLst>
                </a:custGeom>
                <a:solidFill>
                  <a:srgbClr val="8C9EA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18514;p97">
                  <a:extLst>
                    <a:ext uri="{FF2B5EF4-FFF2-40B4-BE49-F238E27FC236}">
                      <a16:creationId xmlns:a16="http://schemas.microsoft.com/office/drawing/2014/main" id="{CECF1D96-B561-4F51-85BA-2E5829058C4E}"/>
                    </a:ext>
                  </a:extLst>
                </p:cNvPr>
                <p:cNvSpPr/>
                <p:nvPr/>
              </p:nvSpPr>
              <p:spPr>
                <a:xfrm>
                  <a:off x="2008037" y="2090234"/>
                  <a:ext cx="23882" cy="77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1" h="2974" extrusionOk="0">
                      <a:moveTo>
                        <a:pt x="448" y="0"/>
                      </a:moveTo>
                      <a:cubicBezTo>
                        <a:pt x="203" y="0"/>
                        <a:pt x="1" y="202"/>
                        <a:pt x="1" y="448"/>
                      </a:cubicBezTo>
                      <a:lnTo>
                        <a:pt x="1" y="2974"/>
                      </a:lnTo>
                      <a:lnTo>
                        <a:pt x="448" y="2974"/>
                      </a:lnTo>
                      <a:lnTo>
                        <a:pt x="448" y="448"/>
                      </a:lnTo>
                      <a:cubicBezTo>
                        <a:pt x="448" y="202"/>
                        <a:pt x="665" y="0"/>
                        <a:pt x="910" y="0"/>
                      </a:cubicBezTo>
                      <a:close/>
                    </a:path>
                  </a:pathLst>
                </a:custGeom>
                <a:solidFill>
                  <a:srgbClr val="8C9EA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" name="Google Shape;18515;p97">
                  <a:extLst>
                    <a:ext uri="{FF2B5EF4-FFF2-40B4-BE49-F238E27FC236}">
                      <a16:creationId xmlns:a16="http://schemas.microsoft.com/office/drawing/2014/main" id="{4C730436-115E-4163-832D-96C8888C9EA8}"/>
                    </a:ext>
                  </a:extLst>
                </p:cNvPr>
                <p:cNvSpPr/>
                <p:nvPr/>
              </p:nvSpPr>
              <p:spPr>
                <a:xfrm>
                  <a:off x="2058737" y="2168172"/>
                  <a:ext cx="48105" cy="95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" h="3661" extrusionOk="0">
                      <a:moveTo>
                        <a:pt x="578" y="1"/>
                      </a:moveTo>
                      <a:cubicBezTo>
                        <a:pt x="824" y="1"/>
                        <a:pt x="1026" y="203"/>
                        <a:pt x="1026" y="463"/>
                      </a:cubicBezTo>
                      <a:lnTo>
                        <a:pt x="1026" y="925"/>
                      </a:lnTo>
                      <a:cubicBezTo>
                        <a:pt x="1026" y="1127"/>
                        <a:pt x="939" y="1314"/>
                        <a:pt x="795" y="1444"/>
                      </a:cubicBezTo>
                      <a:cubicBezTo>
                        <a:pt x="1" y="2108"/>
                        <a:pt x="319" y="3408"/>
                        <a:pt x="1329" y="3639"/>
                      </a:cubicBezTo>
                      <a:cubicBezTo>
                        <a:pt x="1416" y="3653"/>
                        <a:pt x="1499" y="3660"/>
                        <a:pt x="1582" y="3660"/>
                      </a:cubicBezTo>
                      <a:cubicBezTo>
                        <a:pt x="1665" y="3660"/>
                        <a:pt x="1748" y="3653"/>
                        <a:pt x="1834" y="3639"/>
                      </a:cubicBezTo>
                      <a:lnTo>
                        <a:pt x="1791" y="3624"/>
                      </a:lnTo>
                      <a:cubicBezTo>
                        <a:pt x="780" y="3393"/>
                        <a:pt x="463" y="2108"/>
                        <a:pt x="1257" y="1430"/>
                      </a:cubicBezTo>
                      <a:cubicBezTo>
                        <a:pt x="1401" y="1314"/>
                        <a:pt x="1488" y="1112"/>
                        <a:pt x="1488" y="925"/>
                      </a:cubicBezTo>
                      <a:lnTo>
                        <a:pt x="1488" y="463"/>
                      </a:lnTo>
                      <a:cubicBezTo>
                        <a:pt x="1488" y="203"/>
                        <a:pt x="1286" y="1"/>
                        <a:pt x="1026" y="1"/>
                      </a:cubicBezTo>
                      <a:close/>
                    </a:path>
                  </a:pathLst>
                </a:custGeom>
                <a:solidFill>
                  <a:srgbClr val="8C9EA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" name="Google Shape;18516;p97">
                  <a:extLst>
                    <a:ext uri="{FF2B5EF4-FFF2-40B4-BE49-F238E27FC236}">
                      <a16:creationId xmlns:a16="http://schemas.microsoft.com/office/drawing/2014/main" id="{F36AFC33-5583-4B73-B419-02109E83F598}"/>
                    </a:ext>
                  </a:extLst>
                </p:cNvPr>
                <p:cNvSpPr/>
                <p:nvPr/>
              </p:nvSpPr>
              <p:spPr>
                <a:xfrm>
                  <a:off x="1995926" y="2167805"/>
                  <a:ext cx="23882" cy="78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1" h="2989" extrusionOk="0">
                      <a:moveTo>
                        <a:pt x="448" y="0"/>
                      </a:moveTo>
                      <a:lnTo>
                        <a:pt x="448" y="2527"/>
                      </a:lnTo>
                      <a:cubicBezTo>
                        <a:pt x="448" y="2786"/>
                        <a:pt x="246" y="2989"/>
                        <a:pt x="1" y="2989"/>
                      </a:cubicBezTo>
                      <a:lnTo>
                        <a:pt x="463" y="2989"/>
                      </a:lnTo>
                      <a:cubicBezTo>
                        <a:pt x="708" y="2989"/>
                        <a:pt x="910" y="2786"/>
                        <a:pt x="910" y="2527"/>
                      </a:cubicBezTo>
                      <a:lnTo>
                        <a:pt x="910" y="0"/>
                      </a:lnTo>
                      <a:close/>
                    </a:path>
                  </a:pathLst>
                </a:custGeom>
                <a:solidFill>
                  <a:srgbClr val="94A5B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" name="Google Shape;18517;p97">
                  <a:extLst>
                    <a:ext uri="{FF2B5EF4-FFF2-40B4-BE49-F238E27FC236}">
                      <a16:creationId xmlns:a16="http://schemas.microsoft.com/office/drawing/2014/main" id="{DEB25134-3D1B-40D2-8745-6469C8B725E2}"/>
                    </a:ext>
                  </a:extLst>
                </p:cNvPr>
                <p:cNvSpPr/>
                <p:nvPr/>
              </p:nvSpPr>
              <p:spPr>
                <a:xfrm>
                  <a:off x="1905484" y="2228152"/>
                  <a:ext cx="45431" cy="66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3" h="2540" extrusionOk="0">
                      <a:moveTo>
                        <a:pt x="1487" y="1"/>
                      </a:moveTo>
                      <a:cubicBezTo>
                        <a:pt x="1412" y="1"/>
                        <a:pt x="1336" y="8"/>
                        <a:pt x="1256" y="23"/>
                      </a:cubicBezTo>
                      <a:cubicBezTo>
                        <a:pt x="520" y="95"/>
                        <a:pt x="1" y="788"/>
                        <a:pt x="145" y="1509"/>
                      </a:cubicBezTo>
                      <a:cubicBezTo>
                        <a:pt x="254" y="2126"/>
                        <a:pt x="787" y="2540"/>
                        <a:pt x="1382" y="2540"/>
                      </a:cubicBezTo>
                      <a:cubicBezTo>
                        <a:pt x="1497" y="2540"/>
                        <a:pt x="1615" y="2524"/>
                        <a:pt x="1733" y="2491"/>
                      </a:cubicBezTo>
                      <a:cubicBezTo>
                        <a:pt x="1026" y="2361"/>
                        <a:pt x="578" y="1683"/>
                        <a:pt x="737" y="990"/>
                      </a:cubicBezTo>
                      <a:cubicBezTo>
                        <a:pt x="838" y="499"/>
                        <a:pt x="1228" y="109"/>
                        <a:pt x="1718" y="23"/>
                      </a:cubicBezTo>
                      <a:cubicBezTo>
                        <a:pt x="1639" y="8"/>
                        <a:pt x="1563" y="1"/>
                        <a:pt x="1487" y="1"/>
                      </a:cubicBezTo>
                      <a:close/>
                    </a:path>
                  </a:pathLst>
                </a:custGeom>
                <a:solidFill>
                  <a:srgbClr val="94A5B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" name="Google Shape;18518;p97">
                  <a:extLst>
                    <a:ext uri="{FF2B5EF4-FFF2-40B4-BE49-F238E27FC236}">
                      <a16:creationId xmlns:a16="http://schemas.microsoft.com/office/drawing/2014/main" id="{E824A09C-CBFE-4869-BC3E-AE3D3A371B21}"/>
                    </a:ext>
                  </a:extLst>
                </p:cNvPr>
                <p:cNvSpPr/>
                <p:nvPr/>
              </p:nvSpPr>
              <p:spPr>
                <a:xfrm>
                  <a:off x="1995926" y="2276020"/>
                  <a:ext cx="29938" cy="779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2" h="2975" extrusionOk="0">
                      <a:moveTo>
                        <a:pt x="1" y="1"/>
                      </a:moveTo>
                      <a:cubicBezTo>
                        <a:pt x="246" y="1"/>
                        <a:pt x="448" y="203"/>
                        <a:pt x="448" y="463"/>
                      </a:cubicBezTo>
                      <a:lnTo>
                        <a:pt x="448" y="2744"/>
                      </a:lnTo>
                      <a:cubicBezTo>
                        <a:pt x="448" y="2874"/>
                        <a:pt x="549" y="2975"/>
                        <a:pt x="679" y="2975"/>
                      </a:cubicBezTo>
                      <a:lnTo>
                        <a:pt x="1141" y="2975"/>
                      </a:lnTo>
                      <a:cubicBezTo>
                        <a:pt x="1011" y="2975"/>
                        <a:pt x="910" y="2874"/>
                        <a:pt x="910" y="2744"/>
                      </a:cubicBezTo>
                      <a:lnTo>
                        <a:pt x="910" y="463"/>
                      </a:lnTo>
                      <a:cubicBezTo>
                        <a:pt x="910" y="203"/>
                        <a:pt x="708" y="1"/>
                        <a:pt x="448" y="1"/>
                      </a:cubicBezTo>
                      <a:close/>
                    </a:path>
                  </a:pathLst>
                </a:custGeom>
                <a:solidFill>
                  <a:srgbClr val="94A5B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62" name="مجموعة 61">
            <a:extLst>
              <a:ext uri="{FF2B5EF4-FFF2-40B4-BE49-F238E27FC236}">
                <a16:creationId xmlns:a16="http://schemas.microsoft.com/office/drawing/2014/main" id="{B90A1F66-6C73-C6B3-A010-A6A857FA0244}"/>
              </a:ext>
            </a:extLst>
          </p:cNvPr>
          <p:cNvGrpSpPr/>
          <p:nvPr/>
        </p:nvGrpSpPr>
        <p:grpSpPr>
          <a:xfrm>
            <a:off x="471904" y="3783459"/>
            <a:ext cx="4962509" cy="787850"/>
            <a:chOff x="471904" y="3783459"/>
            <a:chExt cx="4962509" cy="787850"/>
          </a:xfrm>
        </p:grpSpPr>
        <p:grpSp>
          <p:nvGrpSpPr>
            <p:cNvPr id="96" name="Google Shape;557;p27">
              <a:extLst>
                <a:ext uri="{FF2B5EF4-FFF2-40B4-BE49-F238E27FC236}">
                  <a16:creationId xmlns:a16="http://schemas.microsoft.com/office/drawing/2014/main" id="{8C84D044-2B95-4829-9CBF-68D6F44881CF}"/>
                </a:ext>
              </a:extLst>
            </p:cNvPr>
            <p:cNvGrpSpPr/>
            <p:nvPr/>
          </p:nvGrpSpPr>
          <p:grpSpPr>
            <a:xfrm>
              <a:off x="471904" y="3876078"/>
              <a:ext cx="2831422" cy="632700"/>
              <a:chOff x="355789" y="4021232"/>
              <a:chExt cx="2831422" cy="632700"/>
            </a:xfrm>
          </p:grpSpPr>
          <p:sp>
            <p:nvSpPr>
              <p:cNvPr id="97" name="Google Shape;558;p27">
                <a:extLst>
                  <a:ext uri="{FF2B5EF4-FFF2-40B4-BE49-F238E27FC236}">
                    <a16:creationId xmlns:a16="http://schemas.microsoft.com/office/drawing/2014/main" id="{4AC46124-696D-42D2-8DDB-6E79DAEC37A2}"/>
                  </a:ext>
                </a:extLst>
              </p:cNvPr>
              <p:cNvSpPr txBox="1"/>
              <p:nvPr/>
            </p:nvSpPr>
            <p:spPr>
              <a:xfrm>
                <a:off x="1830611" y="4021232"/>
                <a:ext cx="1356600" cy="63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solidFill>
                      <a:schemeClr val="accent4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Filtering</a:t>
                </a:r>
                <a:endParaRPr sz="1800" b="1" dirty="0">
                  <a:solidFill>
                    <a:schemeClr val="accent4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98" name="Google Shape;559;p27">
                <a:extLst>
                  <a:ext uri="{FF2B5EF4-FFF2-40B4-BE49-F238E27FC236}">
                    <a16:creationId xmlns:a16="http://schemas.microsoft.com/office/drawing/2014/main" id="{EFE2BF19-8C78-4164-A313-4FE19AB17E3F}"/>
                  </a:ext>
                </a:extLst>
              </p:cNvPr>
              <p:cNvSpPr txBox="1"/>
              <p:nvPr/>
            </p:nvSpPr>
            <p:spPr>
              <a:xfrm>
                <a:off x="355789" y="4021232"/>
                <a:ext cx="1474811" cy="63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>
                    <a:solidFill>
                      <a:schemeClr val="dk1"/>
                    </a:solidFill>
                    <a:latin typeface="Arial Rounded MT Bold" panose="020F0704030504030204" pitchFamily="34" charset="0"/>
                    <a:ea typeface="Roboto"/>
                    <a:cs typeface="Roboto"/>
                    <a:sym typeface="Roboto"/>
                  </a:rPr>
                  <a:t>Many products were removed &amp; </a:t>
                </a:r>
                <a:r>
                  <a:rPr lang="en-US" dirty="0">
                    <a:solidFill>
                      <a:schemeClr val="dk1"/>
                    </a:solidFill>
                    <a:latin typeface="Arial Rounded MT Bold" panose="020F0704030504030204" pitchFamily="34" charset="0"/>
                    <a:ea typeface="Roboto"/>
                    <a:cs typeface="Roboto"/>
                    <a:sym typeface="Roboto"/>
                  </a:rPr>
                  <a:t>24</a:t>
                </a:r>
                <a:r>
                  <a:rPr lang="en-US" sz="1200" dirty="0">
                    <a:solidFill>
                      <a:schemeClr val="dk1"/>
                    </a:solidFill>
                    <a:latin typeface="Arial Rounded MT Bold" panose="020F0704030504030204" pitchFamily="34" charset="0"/>
                    <a:ea typeface="Roboto"/>
                    <a:cs typeface="Roboto"/>
                    <a:sym typeface="Roboto"/>
                  </a:rPr>
                  <a:t> will remain </a:t>
                </a:r>
                <a:endParaRPr sz="1200" dirty="0">
                  <a:solidFill>
                    <a:schemeClr val="dk1"/>
                  </a:solidFill>
                  <a:latin typeface="Arial Rounded MT Bold" panose="020F0704030504030204" pitchFamily="34" charset="0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58" name="مجموعة 57">
              <a:extLst>
                <a:ext uri="{FF2B5EF4-FFF2-40B4-BE49-F238E27FC236}">
                  <a16:creationId xmlns:a16="http://schemas.microsoft.com/office/drawing/2014/main" id="{B620B2F7-FD50-3C84-0C87-01E246CEE8DA}"/>
                </a:ext>
              </a:extLst>
            </p:cNvPr>
            <p:cNvGrpSpPr/>
            <p:nvPr/>
          </p:nvGrpSpPr>
          <p:grpSpPr>
            <a:xfrm>
              <a:off x="472365" y="3783459"/>
              <a:ext cx="4962048" cy="787850"/>
              <a:chOff x="472365" y="3783459"/>
              <a:chExt cx="4962048" cy="787850"/>
            </a:xfrm>
          </p:grpSpPr>
          <p:sp>
            <p:nvSpPr>
              <p:cNvPr id="88" name="Google Shape;548;p27">
                <a:extLst>
                  <a:ext uri="{FF2B5EF4-FFF2-40B4-BE49-F238E27FC236}">
                    <a16:creationId xmlns:a16="http://schemas.microsoft.com/office/drawing/2014/main" id="{806977A6-D83B-49B7-886F-FDFEB3F59F5F}"/>
                  </a:ext>
                </a:extLst>
              </p:cNvPr>
              <p:cNvSpPr/>
              <p:nvPr/>
            </p:nvSpPr>
            <p:spPr>
              <a:xfrm>
                <a:off x="472365" y="3783509"/>
                <a:ext cx="2830500" cy="787800"/>
              </a:xfrm>
              <a:prstGeom prst="rect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552;p27">
                <a:extLst>
                  <a:ext uri="{FF2B5EF4-FFF2-40B4-BE49-F238E27FC236}">
                    <a16:creationId xmlns:a16="http://schemas.microsoft.com/office/drawing/2014/main" id="{048406F2-32AB-4A84-9F71-900A743A73C3}"/>
                  </a:ext>
                </a:extLst>
              </p:cNvPr>
              <p:cNvSpPr/>
              <p:nvPr/>
            </p:nvSpPr>
            <p:spPr>
              <a:xfrm>
                <a:off x="3607853" y="3850307"/>
                <a:ext cx="667200" cy="667200"/>
              </a:xfrm>
              <a:prstGeom prst="flowChartConnector">
                <a:avLst/>
              </a:prstGeom>
              <a:solidFill>
                <a:schemeClr val="tx2">
                  <a:lumMod val="75000"/>
                </a:schemeClr>
              </a:solidFill>
              <a:ln w="1905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0" name="Google Shape;572;p27">
                <a:extLst>
                  <a:ext uri="{FF2B5EF4-FFF2-40B4-BE49-F238E27FC236}">
                    <a16:creationId xmlns:a16="http://schemas.microsoft.com/office/drawing/2014/main" id="{31937453-0F01-4675-B0D1-42E3AC305C7F}"/>
                  </a:ext>
                </a:extLst>
              </p:cNvPr>
              <p:cNvCxnSpPr>
                <a:stCxn id="90" idx="4"/>
                <a:endCxn id="92" idx="6"/>
              </p:cNvCxnSpPr>
              <p:nvPr/>
            </p:nvCxnSpPr>
            <p:spPr>
              <a:xfrm rot="5400000">
                <a:off x="4654413" y="3403959"/>
                <a:ext cx="400500" cy="1159500"/>
              </a:xfrm>
              <a:prstGeom prst="bentConnector2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14" name="Google Shape;576;p27">
                <a:extLst>
                  <a:ext uri="{FF2B5EF4-FFF2-40B4-BE49-F238E27FC236}">
                    <a16:creationId xmlns:a16="http://schemas.microsoft.com/office/drawing/2014/main" id="{1FAEDBE5-0A01-46FA-BA01-CBF1334D9DB4}"/>
                  </a:ext>
                </a:extLst>
              </p:cNvPr>
              <p:cNvCxnSpPr>
                <a:stCxn id="92" idx="2"/>
                <a:endCxn id="97" idx="3"/>
              </p:cNvCxnSpPr>
              <p:nvPr/>
            </p:nvCxnSpPr>
            <p:spPr>
              <a:xfrm flipH="1">
                <a:off x="3303353" y="4183907"/>
                <a:ext cx="304500" cy="84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diamond" w="med" len="med"/>
              </a:ln>
            </p:spPr>
          </p:cxnSp>
          <p:grpSp>
            <p:nvGrpSpPr>
              <p:cNvPr id="163" name="Google Shape;13368;p93">
                <a:extLst>
                  <a:ext uri="{FF2B5EF4-FFF2-40B4-BE49-F238E27FC236}">
                    <a16:creationId xmlns:a16="http://schemas.microsoft.com/office/drawing/2014/main" id="{F0C1FB5C-F6E7-4E27-BCFD-EEF2CD7CFEC6}"/>
                  </a:ext>
                </a:extLst>
              </p:cNvPr>
              <p:cNvGrpSpPr/>
              <p:nvPr/>
            </p:nvGrpSpPr>
            <p:grpSpPr>
              <a:xfrm>
                <a:off x="3755286" y="4058709"/>
                <a:ext cx="344085" cy="267195"/>
                <a:chOff x="6639491" y="4329238"/>
                <a:chExt cx="344085" cy="267195"/>
              </a:xfrm>
            </p:grpSpPr>
            <p:sp>
              <p:nvSpPr>
                <p:cNvPr id="164" name="Google Shape;13369;p93">
                  <a:extLst>
                    <a:ext uri="{FF2B5EF4-FFF2-40B4-BE49-F238E27FC236}">
                      <a16:creationId xmlns:a16="http://schemas.microsoft.com/office/drawing/2014/main" id="{6B1AD2B4-6A76-48CB-86F7-32F570B41E49}"/>
                    </a:ext>
                  </a:extLst>
                </p:cNvPr>
                <p:cNvSpPr/>
                <p:nvPr/>
              </p:nvSpPr>
              <p:spPr>
                <a:xfrm>
                  <a:off x="6697788" y="4352609"/>
                  <a:ext cx="275467" cy="1774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90" h="6758" extrusionOk="0">
                      <a:moveTo>
                        <a:pt x="1" y="1"/>
                      </a:moveTo>
                      <a:lnTo>
                        <a:pt x="1" y="4317"/>
                      </a:lnTo>
                      <a:lnTo>
                        <a:pt x="728" y="4317"/>
                      </a:lnTo>
                      <a:lnTo>
                        <a:pt x="728" y="4796"/>
                      </a:lnTo>
                      <a:lnTo>
                        <a:pt x="929" y="4853"/>
                      </a:lnTo>
                      <a:cubicBezTo>
                        <a:pt x="1044" y="4891"/>
                        <a:pt x="1159" y="4939"/>
                        <a:pt x="1264" y="4997"/>
                      </a:cubicBezTo>
                      <a:lnTo>
                        <a:pt x="1446" y="5092"/>
                      </a:lnTo>
                      <a:lnTo>
                        <a:pt x="1791" y="4748"/>
                      </a:lnTo>
                      <a:lnTo>
                        <a:pt x="2326" y="5293"/>
                      </a:lnTo>
                      <a:lnTo>
                        <a:pt x="1991" y="5628"/>
                      </a:lnTo>
                      <a:lnTo>
                        <a:pt x="2087" y="5810"/>
                      </a:lnTo>
                      <a:cubicBezTo>
                        <a:pt x="2145" y="5925"/>
                        <a:pt x="2192" y="6030"/>
                        <a:pt x="2221" y="6145"/>
                      </a:cubicBezTo>
                      <a:lnTo>
                        <a:pt x="2288" y="6346"/>
                      </a:lnTo>
                      <a:lnTo>
                        <a:pt x="2767" y="6346"/>
                      </a:lnTo>
                      <a:lnTo>
                        <a:pt x="2767" y="6758"/>
                      </a:lnTo>
                      <a:lnTo>
                        <a:pt x="10490" y="6758"/>
                      </a:lnTo>
                      <a:lnTo>
                        <a:pt x="10490" y="1"/>
                      </a:lnTo>
                      <a:close/>
                    </a:path>
                  </a:pathLst>
                </a:custGeom>
                <a:solidFill>
                  <a:srgbClr val="DEE5E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5" name="Google Shape;13370;p93">
                  <a:extLst>
                    <a:ext uri="{FF2B5EF4-FFF2-40B4-BE49-F238E27FC236}">
                      <a16:creationId xmlns:a16="http://schemas.microsoft.com/office/drawing/2014/main" id="{2B90C998-2148-4503-B11E-5C29DF37C1DB}"/>
                    </a:ext>
                  </a:extLst>
                </p:cNvPr>
                <p:cNvSpPr/>
                <p:nvPr/>
              </p:nvSpPr>
              <p:spPr>
                <a:xfrm>
                  <a:off x="6735734" y="4530311"/>
                  <a:ext cx="46533" cy="221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2" h="843" extrusionOk="0">
                      <a:moveTo>
                        <a:pt x="1006" y="0"/>
                      </a:moveTo>
                      <a:lnTo>
                        <a:pt x="1006" y="29"/>
                      </a:lnTo>
                      <a:lnTo>
                        <a:pt x="393" y="29"/>
                      </a:lnTo>
                      <a:lnTo>
                        <a:pt x="393" y="38"/>
                      </a:lnTo>
                      <a:cubicBezTo>
                        <a:pt x="365" y="345"/>
                        <a:pt x="231" y="641"/>
                        <a:pt x="1" y="842"/>
                      </a:cubicBezTo>
                      <a:lnTo>
                        <a:pt x="1130" y="842"/>
                      </a:lnTo>
                      <a:cubicBezTo>
                        <a:pt x="1178" y="727"/>
                        <a:pt x="1216" y="603"/>
                        <a:pt x="1255" y="488"/>
                      </a:cubicBezTo>
                      <a:lnTo>
                        <a:pt x="1771" y="488"/>
                      </a:lnTo>
                      <a:lnTo>
                        <a:pt x="1771" y="0"/>
                      </a:lnTo>
                      <a:close/>
                    </a:path>
                  </a:pathLst>
                </a:custGeom>
                <a:solidFill>
                  <a:srgbClr val="ACB8C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" name="Google Shape;13371;p93">
                  <a:extLst>
                    <a:ext uri="{FF2B5EF4-FFF2-40B4-BE49-F238E27FC236}">
                      <a16:creationId xmlns:a16="http://schemas.microsoft.com/office/drawing/2014/main" id="{41625A23-7800-47EC-B091-90E6F6C742E8}"/>
                    </a:ext>
                  </a:extLst>
                </p:cNvPr>
                <p:cNvSpPr/>
                <p:nvPr/>
              </p:nvSpPr>
              <p:spPr>
                <a:xfrm>
                  <a:off x="6746290" y="4472250"/>
                  <a:ext cx="35976" cy="58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0" h="2212" extrusionOk="0">
                      <a:moveTo>
                        <a:pt x="250" y="0"/>
                      </a:moveTo>
                      <a:lnTo>
                        <a:pt x="1" y="249"/>
                      </a:lnTo>
                      <a:lnTo>
                        <a:pt x="479" y="737"/>
                      </a:lnTo>
                      <a:lnTo>
                        <a:pt x="144" y="1082"/>
                      </a:lnTo>
                      <a:lnTo>
                        <a:pt x="240" y="1264"/>
                      </a:lnTo>
                      <a:cubicBezTo>
                        <a:pt x="298" y="1369"/>
                        <a:pt x="345" y="1484"/>
                        <a:pt x="374" y="1599"/>
                      </a:cubicBezTo>
                      <a:lnTo>
                        <a:pt x="441" y="1790"/>
                      </a:lnTo>
                      <a:lnTo>
                        <a:pt x="920" y="1790"/>
                      </a:lnTo>
                      <a:lnTo>
                        <a:pt x="920" y="2211"/>
                      </a:lnTo>
                      <a:lnTo>
                        <a:pt x="1369" y="2211"/>
                      </a:lnTo>
                      <a:lnTo>
                        <a:pt x="1369" y="1656"/>
                      </a:lnTo>
                      <a:lnTo>
                        <a:pt x="843" y="1656"/>
                      </a:lnTo>
                      <a:cubicBezTo>
                        <a:pt x="795" y="1465"/>
                        <a:pt x="719" y="1273"/>
                        <a:pt x="623" y="1111"/>
                      </a:cubicBezTo>
                      <a:lnTo>
                        <a:pt x="987" y="737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D7DFE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" name="Google Shape;13372;p93">
                  <a:extLst>
                    <a:ext uri="{FF2B5EF4-FFF2-40B4-BE49-F238E27FC236}">
                      <a16:creationId xmlns:a16="http://schemas.microsoft.com/office/drawing/2014/main" id="{9648D88F-8C5D-4419-8C41-96A6095AFA33}"/>
                    </a:ext>
                  </a:extLst>
                </p:cNvPr>
                <p:cNvSpPr/>
                <p:nvPr/>
              </p:nvSpPr>
              <p:spPr>
                <a:xfrm>
                  <a:off x="6701307" y="4462455"/>
                  <a:ext cx="39994" cy="238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3" h="910" extrusionOk="0">
                      <a:moveTo>
                        <a:pt x="1" y="0"/>
                      </a:moveTo>
                      <a:lnTo>
                        <a:pt x="1" y="134"/>
                      </a:lnTo>
                      <a:lnTo>
                        <a:pt x="604" y="134"/>
                      </a:lnTo>
                      <a:lnTo>
                        <a:pt x="604" y="613"/>
                      </a:lnTo>
                      <a:lnTo>
                        <a:pt x="795" y="680"/>
                      </a:lnTo>
                      <a:cubicBezTo>
                        <a:pt x="910" y="708"/>
                        <a:pt x="1025" y="756"/>
                        <a:pt x="1130" y="814"/>
                      </a:cubicBezTo>
                      <a:lnTo>
                        <a:pt x="1312" y="909"/>
                      </a:lnTo>
                      <a:lnTo>
                        <a:pt x="1523" y="699"/>
                      </a:lnTo>
                      <a:cubicBezTo>
                        <a:pt x="1379" y="622"/>
                        <a:pt x="1216" y="555"/>
                        <a:pt x="1044" y="517"/>
                      </a:cubicBezTo>
                      <a:lnTo>
                        <a:pt x="1044" y="0"/>
                      </a:lnTo>
                      <a:close/>
                    </a:path>
                  </a:pathLst>
                </a:custGeom>
                <a:solidFill>
                  <a:srgbClr val="D7DFE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" name="Google Shape;13373;p93">
                  <a:extLst>
                    <a:ext uri="{FF2B5EF4-FFF2-40B4-BE49-F238E27FC236}">
                      <a16:creationId xmlns:a16="http://schemas.microsoft.com/office/drawing/2014/main" id="{380FA479-396E-48D0-A12F-AE34CD840804}"/>
                    </a:ext>
                  </a:extLst>
                </p:cNvPr>
                <p:cNvSpPr/>
                <p:nvPr/>
              </p:nvSpPr>
              <p:spPr>
                <a:xfrm>
                  <a:off x="6697788" y="4352609"/>
                  <a:ext cx="9086" cy="1096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" h="4174" extrusionOk="0">
                      <a:moveTo>
                        <a:pt x="1" y="1"/>
                      </a:moveTo>
                      <a:lnTo>
                        <a:pt x="1" y="4174"/>
                      </a:lnTo>
                      <a:lnTo>
                        <a:pt x="345" y="4174"/>
                      </a:lnTo>
                      <a:lnTo>
                        <a:pt x="345" y="1"/>
                      </a:lnTo>
                      <a:close/>
                    </a:path>
                  </a:pathLst>
                </a:custGeom>
                <a:solidFill>
                  <a:srgbClr val="D7DFE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9" name="Google Shape;13374;p93">
                  <a:extLst>
                    <a:ext uri="{FF2B5EF4-FFF2-40B4-BE49-F238E27FC236}">
                      <a16:creationId xmlns:a16="http://schemas.microsoft.com/office/drawing/2014/main" id="{A6A02EF6-F6B8-43FA-BE21-BEB5CA19E43C}"/>
                    </a:ext>
                  </a:extLst>
                </p:cNvPr>
                <p:cNvSpPr/>
                <p:nvPr/>
              </p:nvSpPr>
              <p:spPr>
                <a:xfrm>
                  <a:off x="6697788" y="4351874"/>
                  <a:ext cx="275467" cy="90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90" h="345" extrusionOk="0">
                      <a:moveTo>
                        <a:pt x="1" y="0"/>
                      </a:moveTo>
                      <a:lnTo>
                        <a:pt x="1" y="345"/>
                      </a:lnTo>
                      <a:lnTo>
                        <a:pt x="10490" y="345"/>
                      </a:lnTo>
                      <a:lnTo>
                        <a:pt x="10490" y="0"/>
                      </a:lnTo>
                      <a:close/>
                    </a:path>
                  </a:pathLst>
                </a:custGeom>
                <a:solidFill>
                  <a:srgbClr val="D7DFE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0" name="Google Shape;13375;p93">
                  <a:extLst>
                    <a:ext uri="{FF2B5EF4-FFF2-40B4-BE49-F238E27FC236}">
                      <a16:creationId xmlns:a16="http://schemas.microsoft.com/office/drawing/2014/main" id="{6EBD76F9-D615-4157-9D9E-A9253968E103}"/>
                    </a:ext>
                  </a:extLst>
                </p:cNvPr>
                <p:cNvSpPr/>
                <p:nvPr/>
              </p:nvSpPr>
              <p:spPr>
                <a:xfrm>
                  <a:off x="6726201" y="4529050"/>
                  <a:ext cx="257374" cy="246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01" h="939" extrusionOk="0">
                      <a:moveTo>
                        <a:pt x="1369" y="0"/>
                      </a:moveTo>
                      <a:cubicBezTo>
                        <a:pt x="1350" y="0"/>
                        <a:pt x="1331" y="19"/>
                        <a:pt x="1331" y="39"/>
                      </a:cubicBezTo>
                      <a:lnTo>
                        <a:pt x="441" y="39"/>
                      </a:lnTo>
                      <a:cubicBezTo>
                        <a:pt x="421" y="39"/>
                        <a:pt x="402" y="58"/>
                        <a:pt x="402" y="86"/>
                      </a:cubicBezTo>
                      <a:lnTo>
                        <a:pt x="402" y="144"/>
                      </a:lnTo>
                      <a:lnTo>
                        <a:pt x="402" y="173"/>
                      </a:lnTo>
                      <a:lnTo>
                        <a:pt x="402" y="192"/>
                      </a:lnTo>
                      <a:lnTo>
                        <a:pt x="402" y="201"/>
                      </a:lnTo>
                      <a:cubicBezTo>
                        <a:pt x="374" y="460"/>
                        <a:pt x="240" y="699"/>
                        <a:pt x="29" y="862"/>
                      </a:cubicBezTo>
                      <a:cubicBezTo>
                        <a:pt x="0" y="881"/>
                        <a:pt x="10" y="929"/>
                        <a:pt x="58" y="938"/>
                      </a:cubicBezTo>
                      <a:lnTo>
                        <a:pt x="9762" y="938"/>
                      </a:lnTo>
                      <a:cubicBezTo>
                        <a:pt x="9781" y="938"/>
                        <a:pt x="9800" y="919"/>
                        <a:pt x="9800" y="890"/>
                      </a:cubicBezTo>
                      <a:lnTo>
                        <a:pt x="9800" y="48"/>
                      </a:lnTo>
                      <a:cubicBezTo>
                        <a:pt x="9800" y="19"/>
                        <a:pt x="9781" y="0"/>
                        <a:pt x="9762" y="0"/>
                      </a:cubicBezTo>
                      <a:close/>
                    </a:path>
                  </a:pathLst>
                </a:custGeom>
                <a:solidFill>
                  <a:srgbClr val="435D7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1" name="Google Shape;13376;p93">
                  <a:extLst>
                    <a:ext uri="{FF2B5EF4-FFF2-40B4-BE49-F238E27FC236}">
                      <a16:creationId xmlns:a16="http://schemas.microsoft.com/office/drawing/2014/main" id="{F7FCDBCC-A3F3-429C-9B7B-4A5391A0EE10}"/>
                    </a:ext>
                  </a:extLst>
                </p:cNvPr>
                <p:cNvSpPr/>
                <p:nvPr/>
              </p:nvSpPr>
              <p:spPr>
                <a:xfrm>
                  <a:off x="6687757" y="4329238"/>
                  <a:ext cx="295819" cy="244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5" h="930" extrusionOk="0">
                      <a:moveTo>
                        <a:pt x="38" y="1"/>
                      </a:moveTo>
                      <a:cubicBezTo>
                        <a:pt x="19" y="1"/>
                        <a:pt x="0" y="20"/>
                        <a:pt x="0" y="49"/>
                      </a:cubicBezTo>
                      <a:lnTo>
                        <a:pt x="0" y="891"/>
                      </a:lnTo>
                      <a:cubicBezTo>
                        <a:pt x="0" y="910"/>
                        <a:pt x="19" y="929"/>
                        <a:pt x="38" y="929"/>
                      </a:cubicBezTo>
                      <a:lnTo>
                        <a:pt x="11226" y="929"/>
                      </a:lnTo>
                      <a:cubicBezTo>
                        <a:pt x="11245" y="929"/>
                        <a:pt x="11264" y="910"/>
                        <a:pt x="11264" y="891"/>
                      </a:cubicBezTo>
                      <a:lnTo>
                        <a:pt x="11264" y="49"/>
                      </a:lnTo>
                      <a:cubicBezTo>
                        <a:pt x="11264" y="20"/>
                        <a:pt x="11245" y="1"/>
                        <a:pt x="11226" y="1"/>
                      </a:cubicBezTo>
                      <a:close/>
                    </a:path>
                  </a:pathLst>
                </a:custGeom>
                <a:solidFill>
                  <a:srgbClr val="435D7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" name="Google Shape;13377;p93">
                  <a:extLst>
                    <a:ext uri="{FF2B5EF4-FFF2-40B4-BE49-F238E27FC236}">
                      <a16:creationId xmlns:a16="http://schemas.microsoft.com/office/drawing/2014/main" id="{C47BA755-4803-4700-9214-E84CD91B3E3C}"/>
                    </a:ext>
                  </a:extLst>
                </p:cNvPr>
                <p:cNvSpPr/>
                <p:nvPr/>
              </p:nvSpPr>
              <p:spPr>
                <a:xfrm>
                  <a:off x="6799073" y="4445097"/>
                  <a:ext cx="23398" cy="543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1" h="2068" extrusionOk="0">
                      <a:moveTo>
                        <a:pt x="1" y="1"/>
                      </a:moveTo>
                      <a:lnTo>
                        <a:pt x="1" y="2068"/>
                      </a:lnTo>
                      <a:lnTo>
                        <a:pt x="891" y="2068"/>
                      </a:lnTo>
                      <a:lnTo>
                        <a:pt x="891" y="1"/>
                      </a:lnTo>
                      <a:close/>
                    </a:path>
                  </a:pathLst>
                </a:custGeom>
                <a:solidFill>
                  <a:srgbClr val="8192A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3" name="Google Shape;13378;p93">
                  <a:extLst>
                    <a:ext uri="{FF2B5EF4-FFF2-40B4-BE49-F238E27FC236}">
                      <a16:creationId xmlns:a16="http://schemas.microsoft.com/office/drawing/2014/main" id="{6EE60A5B-6002-4787-BFBC-35CFFBBDCD56}"/>
                    </a:ext>
                  </a:extLst>
                </p:cNvPr>
                <p:cNvSpPr/>
                <p:nvPr/>
              </p:nvSpPr>
              <p:spPr>
                <a:xfrm>
                  <a:off x="6838778" y="4421988"/>
                  <a:ext cx="23398" cy="774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1" h="2948" extrusionOk="0">
                      <a:moveTo>
                        <a:pt x="1" y="0"/>
                      </a:moveTo>
                      <a:lnTo>
                        <a:pt x="1" y="2948"/>
                      </a:lnTo>
                      <a:lnTo>
                        <a:pt x="891" y="2948"/>
                      </a:lnTo>
                      <a:lnTo>
                        <a:pt x="891" y="0"/>
                      </a:lnTo>
                      <a:close/>
                    </a:path>
                  </a:pathLst>
                </a:custGeom>
                <a:solidFill>
                  <a:srgbClr val="657E9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4" name="Google Shape;13379;p93">
                  <a:extLst>
                    <a:ext uri="{FF2B5EF4-FFF2-40B4-BE49-F238E27FC236}">
                      <a16:creationId xmlns:a16="http://schemas.microsoft.com/office/drawing/2014/main" id="{C629DED5-8EDE-4FD0-9DC0-7312E303FAA3}"/>
                    </a:ext>
                  </a:extLst>
                </p:cNvPr>
                <p:cNvSpPr/>
                <p:nvPr/>
              </p:nvSpPr>
              <p:spPr>
                <a:xfrm>
                  <a:off x="6877485" y="4435801"/>
                  <a:ext cx="23161" cy="633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2" h="2413" extrusionOk="0">
                      <a:moveTo>
                        <a:pt x="1" y="1"/>
                      </a:moveTo>
                      <a:lnTo>
                        <a:pt x="1" y="2412"/>
                      </a:lnTo>
                      <a:lnTo>
                        <a:pt x="881" y="2412"/>
                      </a:lnTo>
                      <a:lnTo>
                        <a:pt x="881" y="1"/>
                      </a:lnTo>
                      <a:close/>
                    </a:path>
                  </a:pathLst>
                </a:custGeom>
                <a:solidFill>
                  <a:srgbClr val="96ABB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5" name="Google Shape;13380;p93">
                  <a:extLst>
                    <a:ext uri="{FF2B5EF4-FFF2-40B4-BE49-F238E27FC236}">
                      <a16:creationId xmlns:a16="http://schemas.microsoft.com/office/drawing/2014/main" id="{8028B421-3EBB-4CD2-8A43-5CD924C923C8}"/>
                    </a:ext>
                  </a:extLst>
                </p:cNvPr>
                <p:cNvSpPr/>
                <p:nvPr/>
              </p:nvSpPr>
              <p:spPr>
                <a:xfrm>
                  <a:off x="6918214" y="4390319"/>
                  <a:ext cx="23398" cy="108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1" h="4145" extrusionOk="0">
                      <a:moveTo>
                        <a:pt x="0" y="0"/>
                      </a:moveTo>
                      <a:lnTo>
                        <a:pt x="0" y="4144"/>
                      </a:lnTo>
                      <a:lnTo>
                        <a:pt x="890" y="4144"/>
                      </a:lnTo>
                      <a:lnTo>
                        <a:pt x="890" y="0"/>
                      </a:lnTo>
                      <a:close/>
                    </a:path>
                  </a:pathLst>
                </a:custGeom>
                <a:solidFill>
                  <a:srgbClr val="C7D3D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" name="Google Shape;13381;p93">
                  <a:extLst>
                    <a:ext uri="{FF2B5EF4-FFF2-40B4-BE49-F238E27FC236}">
                      <a16:creationId xmlns:a16="http://schemas.microsoft.com/office/drawing/2014/main" id="{E9BB72E8-A997-4C34-A48A-587F7FBF574F}"/>
                    </a:ext>
                  </a:extLst>
                </p:cNvPr>
                <p:cNvSpPr/>
                <p:nvPr/>
              </p:nvSpPr>
              <p:spPr>
                <a:xfrm>
                  <a:off x="6720923" y="4382283"/>
                  <a:ext cx="44248" cy="110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5" h="422" extrusionOk="0">
                      <a:moveTo>
                        <a:pt x="278" y="0"/>
                      </a:moveTo>
                      <a:cubicBezTo>
                        <a:pt x="0" y="0"/>
                        <a:pt x="0" y="421"/>
                        <a:pt x="278" y="421"/>
                      </a:cubicBezTo>
                      <a:lnTo>
                        <a:pt x="1398" y="421"/>
                      </a:lnTo>
                      <a:cubicBezTo>
                        <a:pt x="1685" y="421"/>
                        <a:pt x="1685" y="0"/>
                        <a:pt x="139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" name="Google Shape;13382;p93">
                  <a:extLst>
                    <a:ext uri="{FF2B5EF4-FFF2-40B4-BE49-F238E27FC236}">
                      <a16:creationId xmlns:a16="http://schemas.microsoft.com/office/drawing/2014/main" id="{A8AEB724-B683-4831-880B-294046088223}"/>
                    </a:ext>
                  </a:extLst>
                </p:cNvPr>
                <p:cNvSpPr/>
                <p:nvPr/>
              </p:nvSpPr>
              <p:spPr>
                <a:xfrm>
                  <a:off x="6720923" y="4400875"/>
                  <a:ext cx="60345" cy="110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8" h="422" extrusionOk="0">
                      <a:moveTo>
                        <a:pt x="278" y="0"/>
                      </a:moveTo>
                      <a:cubicBezTo>
                        <a:pt x="0" y="0"/>
                        <a:pt x="0" y="422"/>
                        <a:pt x="278" y="422"/>
                      </a:cubicBezTo>
                      <a:lnTo>
                        <a:pt x="2010" y="422"/>
                      </a:lnTo>
                      <a:cubicBezTo>
                        <a:pt x="2297" y="422"/>
                        <a:pt x="2297" y="0"/>
                        <a:pt x="20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" name="Google Shape;13383;p93">
                  <a:extLst>
                    <a:ext uri="{FF2B5EF4-FFF2-40B4-BE49-F238E27FC236}">
                      <a16:creationId xmlns:a16="http://schemas.microsoft.com/office/drawing/2014/main" id="{E31BBB98-4A46-40B7-9B03-D45CAFE5AAF0}"/>
                    </a:ext>
                  </a:extLst>
                </p:cNvPr>
                <p:cNvSpPr/>
                <p:nvPr/>
              </p:nvSpPr>
              <p:spPr>
                <a:xfrm>
                  <a:off x="6720923" y="4419231"/>
                  <a:ext cx="60345" cy="110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8" h="422" extrusionOk="0">
                      <a:moveTo>
                        <a:pt x="278" y="0"/>
                      </a:moveTo>
                      <a:cubicBezTo>
                        <a:pt x="0" y="0"/>
                        <a:pt x="0" y="421"/>
                        <a:pt x="278" y="421"/>
                      </a:cubicBezTo>
                      <a:lnTo>
                        <a:pt x="2010" y="421"/>
                      </a:lnTo>
                      <a:cubicBezTo>
                        <a:pt x="2297" y="421"/>
                        <a:pt x="2297" y="0"/>
                        <a:pt x="20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" name="Google Shape;13384;p93">
                  <a:extLst>
                    <a:ext uri="{FF2B5EF4-FFF2-40B4-BE49-F238E27FC236}">
                      <a16:creationId xmlns:a16="http://schemas.microsoft.com/office/drawing/2014/main" id="{DF99540C-5EEF-4063-9E5F-A4E80512FE64}"/>
                    </a:ext>
                  </a:extLst>
                </p:cNvPr>
                <p:cNvSpPr/>
                <p:nvPr/>
              </p:nvSpPr>
              <p:spPr>
                <a:xfrm>
                  <a:off x="6720923" y="4437560"/>
                  <a:ext cx="60345" cy="110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8" h="422" extrusionOk="0">
                      <a:moveTo>
                        <a:pt x="278" y="1"/>
                      </a:moveTo>
                      <a:cubicBezTo>
                        <a:pt x="0" y="1"/>
                        <a:pt x="0" y="422"/>
                        <a:pt x="278" y="422"/>
                      </a:cubicBezTo>
                      <a:lnTo>
                        <a:pt x="2010" y="422"/>
                      </a:lnTo>
                      <a:cubicBezTo>
                        <a:pt x="2297" y="422"/>
                        <a:pt x="2297" y="1"/>
                        <a:pt x="201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" name="Google Shape;13385;p93">
                  <a:extLst>
                    <a:ext uri="{FF2B5EF4-FFF2-40B4-BE49-F238E27FC236}">
                      <a16:creationId xmlns:a16="http://schemas.microsoft.com/office/drawing/2014/main" id="{BA9E3E59-6075-406F-8B90-AACE5CF38BA9}"/>
                    </a:ext>
                  </a:extLst>
                </p:cNvPr>
                <p:cNvSpPr/>
                <p:nvPr/>
              </p:nvSpPr>
              <p:spPr>
                <a:xfrm>
                  <a:off x="6639491" y="4461956"/>
                  <a:ext cx="134740" cy="134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1" h="5121" extrusionOk="0">
                      <a:moveTo>
                        <a:pt x="2805" y="1570"/>
                      </a:moveTo>
                      <a:lnTo>
                        <a:pt x="2833" y="1579"/>
                      </a:lnTo>
                      <a:lnTo>
                        <a:pt x="2881" y="1579"/>
                      </a:lnTo>
                      <a:lnTo>
                        <a:pt x="2900" y="1589"/>
                      </a:lnTo>
                      <a:lnTo>
                        <a:pt x="2929" y="1598"/>
                      </a:lnTo>
                      <a:lnTo>
                        <a:pt x="2948" y="1608"/>
                      </a:lnTo>
                      <a:lnTo>
                        <a:pt x="2977" y="1617"/>
                      </a:lnTo>
                      <a:lnTo>
                        <a:pt x="2996" y="1627"/>
                      </a:lnTo>
                      <a:lnTo>
                        <a:pt x="3025" y="1637"/>
                      </a:lnTo>
                      <a:lnTo>
                        <a:pt x="3044" y="1646"/>
                      </a:lnTo>
                      <a:lnTo>
                        <a:pt x="3063" y="1656"/>
                      </a:lnTo>
                      <a:lnTo>
                        <a:pt x="3082" y="1675"/>
                      </a:lnTo>
                      <a:lnTo>
                        <a:pt x="3111" y="1684"/>
                      </a:lnTo>
                      <a:lnTo>
                        <a:pt x="3130" y="1694"/>
                      </a:lnTo>
                      <a:lnTo>
                        <a:pt x="3149" y="1704"/>
                      </a:lnTo>
                      <a:lnTo>
                        <a:pt x="3168" y="1723"/>
                      </a:lnTo>
                      <a:lnTo>
                        <a:pt x="3187" y="1732"/>
                      </a:lnTo>
                      <a:lnTo>
                        <a:pt x="3197" y="1742"/>
                      </a:lnTo>
                      <a:lnTo>
                        <a:pt x="3216" y="1761"/>
                      </a:lnTo>
                      <a:lnTo>
                        <a:pt x="3235" y="1771"/>
                      </a:lnTo>
                      <a:lnTo>
                        <a:pt x="3264" y="1790"/>
                      </a:lnTo>
                      <a:lnTo>
                        <a:pt x="3283" y="1809"/>
                      </a:lnTo>
                      <a:lnTo>
                        <a:pt x="3302" y="1838"/>
                      </a:lnTo>
                      <a:lnTo>
                        <a:pt x="3312" y="1847"/>
                      </a:lnTo>
                      <a:lnTo>
                        <a:pt x="3321" y="1857"/>
                      </a:lnTo>
                      <a:lnTo>
                        <a:pt x="3341" y="1866"/>
                      </a:lnTo>
                      <a:lnTo>
                        <a:pt x="3350" y="1885"/>
                      </a:lnTo>
                      <a:lnTo>
                        <a:pt x="3360" y="1895"/>
                      </a:lnTo>
                      <a:lnTo>
                        <a:pt x="3369" y="1904"/>
                      </a:lnTo>
                      <a:lnTo>
                        <a:pt x="3388" y="1924"/>
                      </a:lnTo>
                      <a:lnTo>
                        <a:pt x="3388" y="1933"/>
                      </a:lnTo>
                      <a:lnTo>
                        <a:pt x="3398" y="1943"/>
                      </a:lnTo>
                      <a:lnTo>
                        <a:pt x="3408" y="1962"/>
                      </a:lnTo>
                      <a:lnTo>
                        <a:pt x="3427" y="1991"/>
                      </a:lnTo>
                      <a:lnTo>
                        <a:pt x="3436" y="2010"/>
                      </a:lnTo>
                      <a:lnTo>
                        <a:pt x="3455" y="2029"/>
                      </a:lnTo>
                      <a:lnTo>
                        <a:pt x="3465" y="2048"/>
                      </a:lnTo>
                      <a:lnTo>
                        <a:pt x="3475" y="2067"/>
                      </a:lnTo>
                      <a:lnTo>
                        <a:pt x="3494" y="2096"/>
                      </a:lnTo>
                      <a:lnTo>
                        <a:pt x="3503" y="2115"/>
                      </a:lnTo>
                      <a:lnTo>
                        <a:pt x="3513" y="2134"/>
                      </a:lnTo>
                      <a:lnTo>
                        <a:pt x="3522" y="2163"/>
                      </a:lnTo>
                      <a:lnTo>
                        <a:pt x="3532" y="2182"/>
                      </a:lnTo>
                      <a:lnTo>
                        <a:pt x="3542" y="2211"/>
                      </a:lnTo>
                      <a:lnTo>
                        <a:pt x="3551" y="2230"/>
                      </a:lnTo>
                      <a:lnTo>
                        <a:pt x="3561" y="2259"/>
                      </a:lnTo>
                      <a:lnTo>
                        <a:pt x="3570" y="2278"/>
                      </a:lnTo>
                      <a:lnTo>
                        <a:pt x="3570" y="2306"/>
                      </a:lnTo>
                      <a:lnTo>
                        <a:pt x="3570" y="2326"/>
                      </a:lnTo>
                      <a:lnTo>
                        <a:pt x="3570" y="2354"/>
                      </a:lnTo>
                      <a:lnTo>
                        <a:pt x="3570" y="2364"/>
                      </a:lnTo>
                      <a:lnTo>
                        <a:pt x="3570" y="2373"/>
                      </a:lnTo>
                      <a:lnTo>
                        <a:pt x="3570" y="2402"/>
                      </a:lnTo>
                      <a:lnTo>
                        <a:pt x="3570" y="2412"/>
                      </a:lnTo>
                      <a:lnTo>
                        <a:pt x="3570" y="2431"/>
                      </a:lnTo>
                      <a:lnTo>
                        <a:pt x="3570" y="2469"/>
                      </a:lnTo>
                      <a:lnTo>
                        <a:pt x="3570" y="2479"/>
                      </a:lnTo>
                      <a:lnTo>
                        <a:pt x="3570" y="2507"/>
                      </a:lnTo>
                      <a:cubicBezTo>
                        <a:pt x="3637" y="2507"/>
                        <a:pt x="3637" y="2536"/>
                        <a:pt x="3637" y="2555"/>
                      </a:cubicBezTo>
                      <a:lnTo>
                        <a:pt x="3637" y="2622"/>
                      </a:lnTo>
                      <a:lnTo>
                        <a:pt x="3637" y="2651"/>
                      </a:lnTo>
                      <a:lnTo>
                        <a:pt x="3637" y="2689"/>
                      </a:lnTo>
                      <a:lnTo>
                        <a:pt x="3637" y="2708"/>
                      </a:lnTo>
                      <a:cubicBezTo>
                        <a:pt x="3637" y="2728"/>
                        <a:pt x="3637" y="2747"/>
                        <a:pt x="3628" y="2756"/>
                      </a:cubicBezTo>
                      <a:lnTo>
                        <a:pt x="3628" y="2775"/>
                      </a:lnTo>
                      <a:cubicBezTo>
                        <a:pt x="3628" y="2795"/>
                        <a:pt x="3618" y="2814"/>
                        <a:pt x="3609" y="2833"/>
                      </a:cubicBezTo>
                      <a:lnTo>
                        <a:pt x="3609" y="2842"/>
                      </a:lnTo>
                      <a:cubicBezTo>
                        <a:pt x="3609" y="2862"/>
                        <a:pt x="3599" y="2881"/>
                        <a:pt x="3599" y="2890"/>
                      </a:cubicBezTo>
                      <a:lnTo>
                        <a:pt x="3599" y="2909"/>
                      </a:lnTo>
                      <a:lnTo>
                        <a:pt x="3580" y="2957"/>
                      </a:lnTo>
                      <a:lnTo>
                        <a:pt x="3580" y="2967"/>
                      </a:lnTo>
                      <a:cubicBezTo>
                        <a:pt x="3561" y="3005"/>
                        <a:pt x="3542" y="3043"/>
                        <a:pt x="3522" y="3082"/>
                      </a:cubicBezTo>
                      <a:lnTo>
                        <a:pt x="3522" y="3091"/>
                      </a:lnTo>
                      <a:lnTo>
                        <a:pt x="3494" y="3129"/>
                      </a:lnTo>
                      <a:lnTo>
                        <a:pt x="3494" y="3139"/>
                      </a:lnTo>
                      <a:cubicBezTo>
                        <a:pt x="3455" y="3196"/>
                        <a:pt x="3417" y="3244"/>
                        <a:pt x="3369" y="3292"/>
                      </a:cubicBezTo>
                      <a:cubicBezTo>
                        <a:pt x="3321" y="3340"/>
                        <a:pt x="3274" y="3378"/>
                        <a:pt x="3226" y="3417"/>
                      </a:cubicBezTo>
                      <a:lnTo>
                        <a:pt x="3207" y="3436"/>
                      </a:lnTo>
                      <a:lnTo>
                        <a:pt x="3168" y="3455"/>
                      </a:lnTo>
                      <a:lnTo>
                        <a:pt x="3149" y="3464"/>
                      </a:lnTo>
                      <a:lnTo>
                        <a:pt x="3130" y="3474"/>
                      </a:lnTo>
                      <a:lnTo>
                        <a:pt x="3120" y="3484"/>
                      </a:lnTo>
                      <a:lnTo>
                        <a:pt x="3101" y="3493"/>
                      </a:lnTo>
                      <a:lnTo>
                        <a:pt x="3092" y="3493"/>
                      </a:lnTo>
                      <a:lnTo>
                        <a:pt x="3044" y="3522"/>
                      </a:lnTo>
                      <a:lnTo>
                        <a:pt x="3015" y="3531"/>
                      </a:lnTo>
                      <a:lnTo>
                        <a:pt x="2986" y="3541"/>
                      </a:lnTo>
                      <a:lnTo>
                        <a:pt x="2948" y="3560"/>
                      </a:lnTo>
                      <a:lnTo>
                        <a:pt x="2910" y="3560"/>
                      </a:lnTo>
                      <a:lnTo>
                        <a:pt x="2881" y="3570"/>
                      </a:lnTo>
                      <a:lnTo>
                        <a:pt x="2843" y="3570"/>
                      </a:lnTo>
                      <a:lnTo>
                        <a:pt x="2776" y="3579"/>
                      </a:lnTo>
                      <a:lnTo>
                        <a:pt x="2766" y="3579"/>
                      </a:lnTo>
                      <a:lnTo>
                        <a:pt x="2709" y="3589"/>
                      </a:lnTo>
                      <a:lnTo>
                        <a:pt x="2470" y="3589"/>
                      </a:lnTo>
                      <a:lnTo>
                        <a:pt x="2403" y="3570"/>
                      </a:lnTo>
                      <a:lnTo>
                        <a:pt x="2374" y="3570"/>
                      </a:lnTo>
                      <a:lnTo>
                        <a:pt x="2336" y="3560"/>
                      </a:lnTo>
                      <a:lnTo>
                        <a:pt x="2326" y="3560"/>
                      </a:lnTo>
                      <a:lnTo>
                        <a:pt x="2297" y="3551"/>
                      </a:lnTo>
                      <a:lnTo>
                        <a:pt x="2259" y="3541"/>
                      </a:lnTo>
                      <a:lnTo>
                        <a:pt x="2250" y="3541"/>
                      </a:lnTo>
                      <a:lnTo>
                        <a:pt x="2221" y="3531"/>
                      </a:lnTo>
                      <a:lnTo>
                        <a:pt x="2192" y="3522"/>
                      </a:lnTo>
                      <a:lnTo>
                        <a:pt x="2144" y="3493"/>
                      </a:lnTo>
                      <a:lnTo>
                        <a:pt x="2135" y="3493"/>
                      </a:lnTo>
                      <a:lnTo>
                        <a:pt x="2116" y="3484"/>
                      </a:lnTo>
                      <a:lnTo>
                        <a:pt x="2077" y="3464"/>
                      </a:lnTo>
                      <a:lnTo>
                        <a:pt x="2068" y="3455"/>
                      </a:lnTo>
                      <a:lnTo>
                        <a:pt x="2058" y="3455"/>
                      </a:lnTo>
                      <a:cubicBezTo>
                        <a:pt x="1790" y="3292"/>
                        <a:pt x="1618" y="3015"/>
                        <a:pt x="1580" y="2708"/>
                      </a:cubicBezTo>
                      <a:lnTo>
                        <a:pt x="1580" y="2689"/>
                      </a:lnTo>
                      <a:lnTo>
                        <a:pt x="1580" y="2641"/>
                      </a:lnTo>
                      <a:lnTo>
                        <a:pt x="1580" y="2622"/>
                      </a:lnTo>
                      <a:lnTo>
                        <a:pt x="1580" y="2565"/>
                      </a:lnTo>
                      <a:lnTo>
                        <a:pt x="1580" y="2488"/>
                      </a:lnTo>
                      <a:lnTo>
                        <a:pt x="1580" y="2460"/>
                      </a:lnTo>
                      <a:lnTo>
                        <a:pt x="1580" y="2412"/>
                      </a:lnTo>
                      <a:lnTo>
                        <a:pt x="1580" y="2402"/>
                      </a:lnTo>
                      <a:lnTo>
                        <a:pt x="1580" y="2364"/>
                      </a:lnTo>
                      <a:lnTo>
                        <a:pt x="1580" y="2354"/>
                      </a:lnTo>
                      <a:lnTo>
                        <a:pt x="1580" y="2345"/>
                      </a:lnTo>
                      <a:lnTo>
                        <a:pt x="1589" y="2316"/>
                      </a:lnTo>
                      <a:lnTo>
                        <a:pt x="1589" y="2297"/>
                      </a:lnTo>
                      <a:lnTo>
                        <a:pt x="1589" y="2268"/>
                      </a:lnTo>
                      <a:lnTo>
                        <a:pt x="1599" y="2249"/>
                      </a:lnTo>
                      <a:lnTo>
                        <a:pt x="1608" y="2220"/>
                      </a:lnTo>
                      <a:lnTo>
                        <a:pt x="1618" y="2201"/>
                      </a:lnTo>
                      <a:lnTo>
                        <a:pt x="1628" y="2172"/>
                      </a:lnTo>
                      <a:lnTo>
                        <a:pt x="1637" y="2153"/>
                      </a:lnTo>
                      <a:lnTo>
                        <a:pt x="1647" y="2134"/>
                      </a:lnTo>
                      <a:lnTo>
                        <a:pt x="1656" y="2105"/>
                      </a:lnTo>
                      <a:lnTo>
                        <a:pt x="1666" y="2086"/>
                      </a:lnTo>
                      <a:lnTo>
                        <a:pt x="1675" y="2067"/>
                      </a:lnTo>
                      <a:lnTo>
                        <a:pt x="1695" y="2038"/>
                      </a:lnTo>
                      <a:lnTo>
                        <a:pt x="1704" y="2019"/>
                      </a:lnTo>
                      <a:lnTo>
                        <a:pt x="1714" y="2000"/>
                      </a:lnTo>
                      <a:lnTo>
                        <a:pt x="1733" y="1981"/>
                      </a:lnTo>
                      <a:lnTo>
                        <a:pt x="1742" y="1962"/>
                      </a:lnTo>
                      <a:lnTo>
                        <a:pt x="1762" y="1943"/>
                      </a:lnTo>
                      <a:lnTo>
                        <a:pt x="1771" y="1914"/>
                      </a:lnTo>
                      <a:lnTo>
                        <a:pt x="1790" y="1904"/>
                      </a:lnTo>
                      <a:lnTo>
                        <a:pt x="1809" y="1885"/>
                      </a:lnTo>
                      <a:lnTo>
                        <a:pt x="1819" y="1876"/>
                      </a:lnTo>
                      <a:lnTo>
                        <a:pt x="1838" y="1857"/>
                      </a:lnTo>
                      <a:lnTo>
                        <a:pt x="1838" y="1847"/>
                      </a:lnTo>
                      <a:lnTo>
                        <a:pt x="1848" y="1838"/>
                      </a:lnTo>
                      <a:lnTo>
                        <a:pt x="1886" y="1809"/>
                      </a:lnTo>
                      <a:lnTo>
                        <a:pt x="1915" y="1780"/>
                      </a:lnTo>
                      <a:lnTo>
                        <a:pt x="1924" y="1771"/>
                      </a:lnTo>
                      <a:lnTo>
                        <a:pt x="1953" y="1751"/>
                      </a:lnTo>
                      <a:lnTo>
                        <a:pt x="1972" y="1742"/>
                      </a:lnTo>
                      <a:lnTo>
                        <a:pt x="1991" y="1723"/>
                      </a:lnTo>
                      <a:lnTo>
                        <a:pt x="2010" y="1713"/>
                      </a:lnTo>
                      <a:lnTo>
                        <a:pt x="2029" y="1694"/>
                      </a:lnTo>
                      <a:lnTo>
                        <a:pt x="2049" y="1684"/>
                      </a:lnTo>
                      <a:lnTo>
                        <a:pt x="2068" y="1675"/>
                      </a:lnTo>
                      <a:lnTo>
                        <a:pt x="2087" y="1665"/>
                      </a:lnTo>
                      <a:lnTo>
                        <a:pt x="2106" y="1646"/>
                      </a:lnTo>
                      <a:lnTo>
                        <a:pt x="2135" y="1637"/>
                      </a:lnTo>
                      <a:lnTo>
                        <a:pt x="2154" y="1627"/>
                      </a:lnTo>
                      <a:lnTo>
                        <a:pt x="2173" y="1617"/>
                      </a:lnTo>
                      <a:lnTo>
                        <a:pt x="2202" y="1608"/>
                      </a:lnTo>
                      <a:lnTo>
                        <a:pt x="2221" y="1598"/>
                      </a:lnTo>
                      <a:lnTo>
                        <a:pt x="2250" y="1589"/>
                      </a:lnTo>
                      <a:lnTo>
                        <a:pt x="2269" y="1589"/>
                      </a:lnTo>
                      <a:lnTo>
                        <a:pt x="2297" y="1579"/>
                      </a:lnTo>
                      <a:lnTo>
                        <a:pt x="2317" y="1579"/>
                      </a:lnTo>
                      <a:lnTo>
                        <a:pt x="2345" y="1570"/>
                      </a:lnTo>
                      <a:close/>
                      <a:moveTo>
                        <a:pt x="2058" y="0"/>
                      </a:moveTo>
                      <a:cubicBezTo>
                        <a:pt x="2020" y="0"/>
                        <a:pt x="1982" y="29"/>
                        <a:pt x="1982" y="77"/>
                      </a:cubicBezTo>
                      <a:lnTo>
                        <a:pt x="1982" y="517"/>
                      </a:lnTo>
                      <a:cubicBezTo>
                        <a:pt x="1828" y="565"/>
                        <a:pt x="1675" y="622"/>
                        <a:pt x="1532" y="708"/>
                      </a:cubicBezTo>
                      <a:lnTo>
                        <a:pt x="1216" y="392"/>
                      </a:lnTo>
                      <a:cubicBezTo>
                        <a:pt x="1202" y="373"/>
                        <a:pt x="1182" y="364"/>
                        <a:pt x="1163" y="364"/>
                      </a:cubicBezTo>
                      <a:cubicBezTo>
                        <a:pt x="1144" y="364"/>
                        <a:pt x="1125" y="373"/>
                        <a:pt x="1111" y="392"/>
                      </a:cubicBezTo>
                      <a:lnTo>
                        <a:pt x="393" y="1110"/>
                      </a:lnTo>
                      <a:cubicBezTo>
                        <a:pt x="364" y="1139"/>
                        <a:pt x="364" y="1187"/>
                        <a:pt x="393" y="1215"/>
                      </a:cubicBezTo>
                      <a:lnTo>
                        <a:pt x="709" y="1531"/>
                      </a:lnTo>
                      <a:cubicBezTo>
                        <a:pt x="632" y="1675"/>
                        <a:pt x="565" y="1818"/>
                        <a:pt x="517" y="1981"/>
                      </a:cubicBezTo>
                      <a:lnTo>
                        <a:pt x="77" y="1981"/>
                      </a:lnTo>
                      <a:cubicBezTo>
                        <a:pt x="29" y="1981"/>
                        <a:pt x="1" y="2010"/>
                        <a:pt x="1" y="2058"/>
                      </a:cubicBezTo>
                      <a:lnTo>
                        <a:pt x="1" y="3062"/>
                      </a:lnTo>
                      <a:cubicBezTo>
                        <a:pt x="1" y="3101"/>
                        <a:pt x="29" y="3139"/>
                        <a:pt x="77" y="3139"/>
                      </a:cubicBezTo>
                      <a:lnTo>
                        <a:pt x="517" y="3139"/>
                      </a:lnTo>
                      <a:cubicBezTo>
                        <a:pt x="565" y="3292"/>
                        <a:pt x="632" y="3445"/>
                        <a:pt x="709" y="3589"/>
                      </a:cubicBezTo>
                      <a:lnTo>
                        <a:pt x="393" y="3905"/>
                      </a:lnTo>
                      <a:cubicBezTo>
                        <a:pt x="364" y="3933"/>
                        <a:pt x="364" y="3981"/>
                        <a:pt x="393" y="4010"/>
                      </a:cubicBezTo>
                      <a:lnTo>
                        <a:pt x="1111" y="4728"/>
                      </a:lnTo>
                      <a:cubicBezTo>
                        <a:pt x="1125" y="4742"/>
                        <a:pt x="1144" y="4749"/>
                        <a:pt x="1163" y="4749"/>
                      </a:cubicBezTo>
                      <a:cubicBezTo>
                        <a:pt x="1182" y="4749"/>
                        <a:pt x="1202" y="4742"/>
                        <a:pt x="1216" y="4728"/>
                      </a:cubicBezTo>
                      <a:lnTo>
                        <a:pt x="1532" y="4412"/>
                      </a:lnTo>
                      <a:cubicBezTo>
                        <a:pt x="1675" y="4488"/>
                        <a:pt x="1828" y="4555"/>
                        <a:pt x="1982" y="4594"/>
                      </a:cubicBezTo>
                      <a:lnTo>
                        <a:pt x="1982" y="5044"/>
                      </a:lnTo>
                      <a:cubicBezTo>
                        <a:pt x="1982" y="5082"/>
                        <a:pt x="2020" y="5120"/>
                        <a:pt x="2058" y="5120"/>
                      </a:cubicBezTo>
                      <a:lnTo>
                        <a:pt x="3063" y="5120"/>
                      </a:lnTo>
                      <a:cubicBezTo>
                        <a:pt x="3111" y="5120"/>
                        <a:pt x="3140" y="5082"/>
                        <a:pt x="3140" y="5044"/>
                      </a:cubicBezTo>
                      <a:lnTo>
                        <a:pt x="3140" y="4594"/>
                      </a:lnTo>
                      <a:cubicBezTo>
                        <a:pt x="3302" y="4546"/>
                        <a:pt x="3446" y="4488"/>
                        <a:pt x="3589" y="4402"/>
                      </a:cubicBezTo>
                      <a:lnTo>
                        <a:pt x="3905" y="4718"/>
                      </a:lnTo>
                      <a:cubicBezTo>
                        <a:pt x="3920" y="4733"/>
                        <a:pt x="3941" y="4740"/>
                        <a:pt x="3963" y="4740"/>
                      </a:cubicBezTo>
                      <a:cubicBezTo>
                        <a:pt x="3984" y="4740"/>
                        <a:pt x="4006" y="4733"/>
                        <a:pt x="4020" y="4718"/>
                      </a:cubicBezTo>
                      <a:lnTo>
                        <a:pt x="4738" y="4000"/>
                      </a:lnTo>
                      <a:cubicBezTo>
                        <a:pt x="4767" y="3972"/>
                        <a:pt x="4767" y="3924"/>
                        <a:pt x="4738" y="3895"/>
                      </a:cubicBezTo>
                      <a:lnTo>
                        <a:pt x="4422" y="3579"/>
                      </a:lnTo>
                      <a:cubicBezTo>
                        <a:pt x="4499" y="3436"/>
                        <a:pt x="4556" y="3283"/>
                        <a:pt x="4604" y="3129"/>
                      </a:cubicBezTo>
                      <a:lnTo>
                        <a:pt x="5054" y="3129"/>
                      </a:lnTo>
                      <a:cubicBezTo>
                        <a:pt x="5092" y="3129"/>
                        <a:pt x="5130" y="3101"/>
                        <a:pt x="5130" y="3053"/>
                      </a:cubicBezTo>
                      <a:lnTo>
                        <a:pt x="5130" y="2048"/>
                      </a:lnTo>
                      <a:cubicBezTo>
                        <a:pt x="5121" y="2010"/>
                        <a:pt x="5092" y="1981"/>
                        <a:pt x="5054" y="1981"/>
                      </a:cubicBezTo>
                      <a:lnTo>
                        <a:pt x="4604" y="1981"/>
                      </a:lnTo>
                      <a:cubicBezTo>
                        <a:pt x="4556" y="1818"/>
                        <a:pt x="4499" y="1675"/>
                        <a:pt x="4422" y="1531"/>
                      </a:cubicBezTo>
                      <a:lnTo>
                        <a:pt x="4738" y="1215"/>
                      </a:lnTo>
                      <a:cubicBezTo>
                        <a:pt x="4767" y="1187"/>
                        <a:pt x="4767" y="1139"/>
                        <a:pt x="4738" y="1110"/>
                      </a:cubicBezTo>
                      <a:lnTo>
                        <a:pt x="4020" y="392"/>
                      </a:lnTo>
                      <a:cubicBezTo>
                        <a:pt x="4006" y="373"/>
                        <a:pt x="3984" y="364"/>
                        <a:pt x="3963" y="364"/>
                      </a:cubicBezTo>
                      <a:cubicBezTo>
                        <a:pt x="3941" y="364"/>
                        <a:pt x="3920" y="373"/>
                        <a:pt x="3905" y="392"/>
                      </a:cubicBezTo>
                      <a:lnTo>
                        <a:pt x="3589" y="708"/>
                      </a:lnTo>
                      <a:cubicBezTo>
                        <a:pt x="3446" y="622"/>
                        <a:pt x="3302" y="565"/>
                        <a:pt x="3140" y="517"/>
                      </a:cubicBezTo>
                      <a:lnTo>
                        <a:pt x="3140" y="77"/>
                      </a:lnTo>
                      <a:cubicBezTo>
                        <a:pt x="3140" y="29"/>
                        <a:pt x="3111" y="0"/>
                        <a:pt x="3063" y="0"/>
                      </a:cubicBezTo>
                      <a:close/>
                    </a:path>
                  </a:pathLst>
                </a:custGeom>
                <a:solidFill>
                  <a:srgbClr val="E3E9E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1" name="Google Shape;13386;p93">
                  <a:extLst>
                    <a:ext uri="{FF2B5EF4-FFF2-40B4-BE49-F238E27FC236}">
                      <a16:creationId xmlns:a16="http://schemas.microsoft.com/office/drawing/2014/main" id="{FDC24E16-FCBD-4E13-A337-A8C027804E04}"/>
                    </a:ext>
                  </a:extLst>
                </p:cNvPr>
                <p:cNvSpPr/>
                <p:nvPr/>
              </p:nvSpPr>
              <p:spPr>
                <a:xfrm>
                  <a:off x="6673918" y="4502396"/>
                  <a:ext cx="29936" cy="538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0" h="2049" extrusionOk="0">
                      <a:moveTo>
                        <a:pt x="728" y="1"/>
                      </a:moveTo>
                      <a:lnTo>
                        <a:pt x="699" y="10"/>
                      </a:lnTo>
                      <a:lnTo>
                        <a:pt x="680" y="20"/>
                      </a:lnTo>
                      <a:lnTo>
                        <a:pt x="651" y="30"/>
                      </a:lnTo>
                      <a:lnTo>
                        <a:pt x="623" y="39"/>
                      </a:lnTo>
                      <a:lnTo>
                        <a:pt x="604" y="49"/>
                      </a:lnTo>
                      <a:lnTo>
                        <a:pt x="584" y="58"/>
                      </a:lnTo>
                      <a:lnTo>
                        <a:pt x="556" y="68"/>
                      </a:lnTo>
                      <a:lnTo>
                        <a:pt x="537" y="77"/>
                      </a:lnTo>
                      <a:lnTo>
                        <a:pt x="508" y="87"/>
                      </a:lnTo>
                      <a:lnTo>
                        <a:pt x="489" y="97"/>
                      </a:lnTo>
                      <a:lnTo>
                        <a:pt x="470" y="116"/>
                      </a:lnTo>
                      <a:lnTo>
                        <a:pt x="451" y="125"/>
                      </a:lnTo>
                      <a:lnTo>
                        <a:pt x="431" y="144"/>
                      </a:lnTo>
                      <a:lnTo>
                        <a:pt x="412" y="154"/>
                      </a:lnTo>
                      <a:lnTo>
                        <a:pt x="393" y="164"/>
                      </a:lnTo>
                      <a:lnTo>
                        <a:pt x="374" y="173"/>
                      </a:lnTo>
                      <a:lnTo>
                        <a:pt x="355" y="202"/>
                      </a:lnTo>
                      <a:lnTo>
                        <a:pt x="336" y="211"/>
                      </a:lnTo>
                      <a:lnTo>
                        <a:pt x="307" y="240"/>
                      </a:lnTo>
                      <a:lnTo>
                        <a:pt x="269" y="269"/>
                      </a:lnTo>
                      <a:lnTo>
                        <a:pt x="259" y="278"/>
                      </a:lnTo>
                      <a:lnTo>
                        <a:pt x="240" y="298"/>
                      </a:lnTo>
                      <a:lnTo>
                        <a:pt x="230" y="317"/>
                      </a:lnTo>
                      <a:lnTo>
                        <a:pt x="211" y="336"/>
                      </a:lnTo>
                      <a:lnTo>
                        <a:pt x="202" y="345"/>
                      </a:lnTo>
                      <a:lnTo>
                        <a:pt x="183" y="364"/>
                      </a:lnTo>
                      <a:lnTo>
                        <a:pt x="173" y="384"/>
                      </a:lnTo>
                      <a:lnTo>
                        <a:pt x="154" y="412"/>
                      </a:lnTo>
                      <a:lnTo>
                        <a:pt x="144" y="431"/>
                      </a:lnTo>
                      <a:lnTo>
                        <a:pt x="135" y="451"/>
                      </a:lnTo>
                      <a:lnTo>
                        <a:pt x="116" y="470"/>
                      </a:lnTo>
                      <a:lnTo>
                        <a:pt x="106" y="498"/>
                      </a:lnTo>
                      <a:lnTo>
                        <a:pt x="96" y="518"/>
                      </a:lnTo>
                      <a:lnTo>
                        <a:pt x="77" y="537"/>
                      </a:lnTo>
                      <a:lnTo>
                        <a:pt x="68" y="565"/>
                      </a:lnTo>
                      <a:lnTo>
                        <a:pt x="58" y="585"/>
                      </a:lnTo>
                      <a:lnTo>
                        <a:pt x="49" y="604"/>
                      </a:lnTo>
                      <a:lnTo>
                        <a:pt x="39" y="632"/>
                      </a:lnTo>
                      <a:lnTo>
                        <a:pt x="29" y="652"/>
                      </a:lnTo>
                      <a:lnTo>
                        <a:pt x="29" y="680"/>
                      </a:lnTo>
                      <a:lnTo>
                        <a:pt x="20" y="699"/>
                      </a:lnTo>
                      <a:lnTo>
                        <a:pt x="10" y="728"/>
                      </a:lnTo>
                      <a:lnTo>
                        <a:pt x="10" y="747"/>
                      </a:lnTo>
                      <a:lnTo>
                        <a:pt x="1" y="776"/>
                      </a:lnTo>
                      <a:lnTo>
                        <a:pt x="1" y="786"/>
                      </a:lnTo>
                      <a:lnTo>
                        <a:pt x="1" y="805"/>
                      </a:lnTo>
                      <a:lnTo>
                        <a:pt x="1" y="833"/>
                      </a:lnTo>
                      <a:lnTo>
                        <a:pt x="1" y="853"/>
                      </a:lnTo>
                      <a:lnTo>
                        <a:pt x="1" y="891"/>
                      </a:lnTo>
                      <a:lnTo>
                        <a:pt x="1" y="900"/>
                      </a:lnTo>
                      <a:lnTo>
                        <a:pt x="1" y="929"/>
                      </a:lnTo>
                      <a:lnTo>
                        <a:pt x="1" y="1006"/>
                      </a:lnTo>
                      <a:lnTo>
                        <a:pt x="1" y="1073"/>
                      </a:lnTo>
                      <a:lnTo>
                        <a:pt x="1" y="1082"/>
                      </a:lnTo>
                      <a:lnTo>
                        <a:pt x="1" y="1140"/>
                      </a:lnTo>
                      <a:lnTo>
                        <a:pt x="1" y="1149"/>
                      </a:lnTo>
                      <a:cubicBezTo>
                        <a:pt x="49" y="1465"/>
                        <a:pt x="221" y="1743"/>
                        <a:pt x="489" y="1905"/>
                      </a:cubicBezTo>
                      <a:lnTo>
                        <a:pt x="498" y="1915"/>
                      </a:lnTo>
                      <a:lnTo>
                        <a:pt x="508" y="1915"/>
                      </a:lnTo>
                      <a:lnTo>
                        <a:pt x="517" y="1924"/>
                      </a:lnTo>
                      <a:lnTo>
                        <a:pt x="556" y="1944"/>
                      </a:lnTo>
                      <a:lnTo>
                        <a:pt x="565" y="1953"/>
                      </a:lnTo>
                      <a:lnTo>
                        <a:pt x="575" y="1953"/>
                      </a:lnTo>
                      <a:lnTo>
                        <a:pt x="632" y="1982"/>
                      </a:lnTo>
                      <a:lnTo>
                        <a:pt x="661" y="1991"/>
                      </a:lnTo>
                      <a:lnTo>
                        <a:pt x="690" y="2001"/>
                      </a:lnTo>
                      <a:lnTo>
                        <a:pt x="699" y="2001"/>
                      </a:lnTo>
                      <a:lnTo>
                        <a:pt x="747" y="2020"/>
                      </a:lnTo>
                      <a:lnTo>
                        <a:pt x="776" y="2030"/>
                      </a:lnTo>
                      <a:lnTo>
                        <a:pt x="814" y="2039"/>
                      </a:lnTo>
                      <a:lnTo>
                        <a:pt x="833" y="2039"/>
                      </a:lnTo>
                      <a:lnTo>
                        <a:pt x="900" y="2049"/>
                      </a:lnTo>
                      <a:lnTo>
                        <a:pt x="1140" y="2049"/>
                      </a:lnTo>
                      <a:lnTo>
                        <a:pt x="1073" y="2039"/>
                      </a:lnTo>
                      <a:lnTo>
                        <a:pt x="1044" y="2039"/>
                      </a:lnTo>
                      <a:lnTo>
                        <a:pt x="1006" y="2030"/>
                      </a:lnTo>
                      <a:lnTo>
                        <a:pt x="977" y="2020"/>
                      </a:lnTo>
                      <a:lnTo>
                        <a:pt x="939" y="2001"/>
                      </a:lnTo>
                      <a:lnTo>
                        <a:pt x="929" y="2001"/>
                      </a:lnTo>
                      <a:lnTo>
                        <a:pt x="891" y="1991"/>
                      </a:lnTo>
                      <a:lnTo>
                        <a:pt x="862" y="1982"/>
                      </a:lnTo>
                      <a:lnTo>
                        <a:pt x="814" y="1953"/>
                      </a:lnTo>
                      <a:lnTo>
                        <a:pt x="805" y="1953"/>
                      </a:lnTo>
                      <a:lnTo>
                        <a:pt x="785" y="1944"/>
                      </a:lnTo>
                      <a:lnTo>
                        <a:pt x="757" y="1924"/>
                      </a:lnTo>
                      <a:lnTo>
                        <a:pt x="738" y="1915"/>
                      </a:lnTo>
                      <a:lnTo>
                        <a:pt x="728" y="1905"/>
                      </a:lnTo>
                      <a:cubicBezTo>
                        <a:pt x="460" y="1743"/>
                        <a:pt x="278" y="1465"/>
                        <a:pt x="240" y="1149"/>
                      </a:cubicBezTo>
                      <a:lnTo>
                        <a:pt x="240" y="1140"/>
                      </a:lnTo>
                      <a:lnTo>
                        <a:pt x="240" y="1082"/>
                      </a:lnTo>
                      <a:lnTo>
                        <a:pt x="240" y="1073"/>
                      </a:lnTo>
                      <a:lnTo>
                        <a:pt x="240" y="1006"/>
                      </a:lnTo>
                      <a:lnTo>
                        <a:pt x="240" y="929"/>
                      </a:lnTo>
                      <a:lnTo>
                        <a:pt x="240" y="900"/>
                      </a:lnTo>
                      <a:lnTo>
                        <a:pt x="240" y="891"/>
                      </a:lnTo>
                      <a:lnTo>
                        <a:pt x="240" y="853"/>
                      </a:lnTo>
                      <a:lnTo>
                        <a:pt x="240" y="833"/>
                      </a:lnTo>
                      <a:lnTo>
                        <a:pt x="240" y="805"/>
                      </a:lnTo>
                      <a:lnTo>
                        <a:pt x="240" y="786"/>
                      </a:lnTo>
                      <a:lnTo>
                        <a:pt x="240" y="776"/>
                      </a:lnTo>
                      <a:lnTo>
                        <a:pt x="240" y="747"/>
                      </a:lnTo>
                      <a:lnTo>
                        <a:pt x="240" y="728"/>
                      </a:lnTo>
                      <a:lnTo>
                        <a:pt x="250" y="699"/>
                      </a:lnTo>
                      <a:lnTo>
                        <a:pt x="259" y="680"/>
                      </a:lnTo>
                      <a:lnTo>
                        <a:pt x="269" y="652"/>
                      </a:lnTo>
                      <a:lnTo>
                        <a:pt x="278" y="632"/>
                      </a:lnTo>
                      <a:lnTo>
                        <a:pt x="288" y="604"/>
                      </a:lnTo>
                      <a:lnTo>
                        <a:pt x="297" y="585"/>
                      </a:lnTo>
                      <a:lnTo>
                        <a:pt x="307" y="565"/>
                      </a:lnTo>
                      <a:lnTo>
                        <a:pt x="317" y="537"/>
                      </a:lnTo>
                      <a:lnTo>
                        <a:pt x="326" y="518"/>
                      </a:lnTo>
                      <a:lnTo>
                        <a:pt x="336" y="498"/>
                      </a:lnTo>
                      <a:lnTo>
                        <a:pt x="355" y="470"/>
                      </a:lnTo>
                      <a:lnTo>
                        <a:pt x="364" y="451"/>
                      </a:lnTo>
                      <a:lnTo>
                        <a:pt x="384" y="431"/>
                      </a:lnTo>
                      <a:lnTo>
                        <a:pt x="393" y="412"/>
                      </a:lnTo>
                      <a:lnTo>
                        <a:pt x="412" y="384"/>
                      </a:lnTo>
                      <a:lnTo>
                        <a:pt x="422" y="364"/>
                      </a:lnTo>
                      <a:lnTo>
                        <a:pt x="441" y="345"/>
                      </a:lnTo>
                      <a:lnTo>
                        <a:pt x="451" y="336"/>
                      </a:lnTo>
                      <a:lnTo>
                        <a:pt x="470" y="317"/>
                      </a:lnTo>
                      <a:lnTo>
                        <a:pt x="479" y="298"/>
                      </a:lnTo>
                      <a:lnTo>
                        <a:pt x="498" y="278"/>
                      </a:lnTo>
                      <a:lnTo>
                        <a:pt x="508" y="269"/>
                      </a:lnTo>
                      <a:lnTo>
                        <a:pt x="537" y="240"/>
                      </a:lnTo>
                      <a:lnTo>
                        <a:pt x="575" y="211"/>
                      </a:lnTo>
                      <a:lnTo>
                        <a:pt x="584" y="202"/>
                      </a:lnTo>
                      <a:lnTo>
                        <a:pt x="613" y="173"/>
                      </a:lnTo>
                      <a:lnTo>
                        <a:pt x="623" y="164"/>
                      </a:lnTo>
                      <a:lnTo>
                        <a:pt x="651" y="154"/>
                      </a:lnTo>
                      <a:lnTo>
                        <a:pt x="661" y="144"/>
                      </a:lnTo>
                      <a:lnTo>
                        <a:pt x="690" y="125"/>
                      </a:lnTo>
                      <a:lnTo>
                        <a:pt x="699" y="116"/>
                      </a:lnTo>
                      <a:lnTo>
                        <a:pt x="728" y="97"/>
                      </a:lnTo>
                      <a:lnTo>
                        <a:pt x="747" y="87"/>
                      </a:lnTo>
                      <a:lnTo>
                        <a:pt x="766" y="77"/>
                      </a:lnTo>
                      <a:lnTo>
                        <a:pt x="795" y="68"/>
                      </a:lnTo>
                      <a:lnTo>
                        <a:pt x="814" y="58"/>
                      </a:lnTo>
                      <a:lnTo>
                        <a:pt x="833" y="49"/>
                      </a:lnTo>
                      <a:lnTo>
                        <a:pt x="862" y="39"/>
                      </a:lnTo>
                      <a:lnTo>
                        <a:pt x="881" y="30"/>
                      </a:lnTo>
                      <a:lnTo>
                        <a:pt x="910" y="20"/>
                      </a:lnTo>
                      <a:lnTo>
                        <a:pt x="929" y="10"/>
                      </a:lnTo>
                      <a:lnTo>
                        <a:pt x="958" y="1"/>
                      </a:lnTo>
                      <a:close/>
                    </a:path>
                  </a:pathLst>
                </a:custGeom>
                <a:solidFill>
                  <a:srgbClr val="ACB8C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1042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09FE7-3544-E348-B7D3-9222EB4B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Families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70FF6EE-03A1-CBCB-E678-B19D22743A9D}"/>
              </a:ext>
            </a:extLst>
          </p:cNvPr>
          <p:cNvGrpSpPr/>
          <p:nvPr/>
        </p:nvGrpSpPr>
        <p:grpSpPr>
          <a:xfrm>
            <a:off x="508432" y="1780309"/>
            <a:ext cx="8243642" cy="2260618"/>
            <a:chOff x="232895" y="1601080"/>
            <a:chExt cx="7268153" cy="1993114"/>
          </a:xfrm>
        </p:grpSpPr>
        <p:sp>
          <p:nvSpPr>
            <p:cNvPr id="4" name="Google Shape;232;p19">
              <a:extLst>
                <a:ext uri="{FF2B5EF4-FFF2-40B4-BE49-F238E27FC236}">
                  <a16:creationId xmlns:a16="http://schemas.microsoft.com/office/drawing/2014/main" id="{21CB4DEF-393A-3F5E-87D0-9FDE9A2D1A45}"/>
                </a:ext>
              </a:extLst>
            </p:cNvPr>
            <p:cNvSpPr/>
            <p:nvPr/>
          </p:nvSpPr>
          <p:spPr>
            <a:xfrm rot="-5400000">
              <a:off x="679767" y="2586790"/>
              <a:ext cx="560378" cy="14541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233;p19">
              <a:extLst>
                <a:ext uri="{FF2B5EF4-FFF2-40B4-BE49-F238E27FC236}">
                  <a16:creationId xmlns:a16="http://schemas.microsoft.com/office/drawing/2014/main" id="{8D1788F5-4575-836C-C1C2-EA4DB167623B}"/>
                </a:ext>
              </a:extLst>
            </p:cNvPr>
            <p:cNvSpPr/>
            <p:nvPr/>
          </p:nvSpPr>
          <p:spPr>
            <a:xfrm>
              <a:off x="3137014" y="3033816"/>
              <a:ext cx="1454121" cy="56037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34;p19">
              <a:extLst>
                <a:ext uri="{FF2B5EF4-FFF2-40B4-BE49-F238E27FC236}">
                  <a16:creationId xmlns:a16="http://schemas.microsoft.com/office/drawing/2014/main" id="{DF4917DD-49CD-3194-AEF7-3F1E014831E9}"/>
                </a:ext>
              </a:extLst>
            </p:cNvPr>
            <p:cNvSpPr/>
            <p:nvPr/>
          </p:nvSpPr>
          <p:spPr>
            <a:xfrm rot="5400000" flipH="1">
              <a:off x="6493799" y="2586790"/>
              <a:ext cx="560378" cy="14541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accent3">
                    <a:lumMod val="40000"/>
                    <a:lumOff val="60000"/>
                  </a:schemeClr>
                </a:solidFill>
                <a:highlight>
                  <a:srgbClr val="C0C0C0"/>
                </a:highlight>
              </a:endParaRPr>
            </a:p>
          </p:txBody>
        </p:sp>
        <p:sp>
          <p:nvSpPr>
            <p:cNvPr id="7" name="Google Shape;235;p19">
              <a:extLst>
                <a:ext uri="{FF2B5EF4-FFF2-40B4-BE49-F238E27FC236}">
                  <a16:creationId xmlns:a16="http://schemas.microsoft.com/office/drawing/2014/main" id="{DDC75636-5830-56F3-A52E-D8288CC9382E}"/>
                </a:ext>
              </a:extLst>
            </p:cNvPr>
            <p:cNvSpPr/>
            <p:nvPr/>
          </p:nvSpPr>
          <p:spPr>
            <a:xfrm flipH="1">
              <a:off x="4590853" y="3033816"/>
              <a:ext cx="1454121" cy="56037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36;p19">
              <a:extLst>
                <a:ext uri="{FF2B5EF4-FFF2-40B4-BE49-F238E27FC236}">
                  <a16:creationId xmlns:a16="http://schemas.microsoft.com/office/drawing/2014/main" id="{50022214-D133-4415-F1BC-48B1D4D0C6DC}"/>
                </a:ext>
              </a:extLst>
            </p:cNvPr>
            <p:cNvSpPr txBox="1"/>
            <p:nvPr/>
          </p:nvSpPr>
          <p:spPr>
            <a:xfrm>
              <a:off x="446096" y="3160478"/>
              <a:ext cx="1113314" cy="2856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bg1"/>
                  </a:solidFill>
                  <a:latin typeface="Arial Rounded MT Bold" panose="020F0704030504030204" pitchFamily="34" charset="0"/>
                  <a:ea typeface="Fira Sans Extra Condensed"/>
                  <a:cs typeface="Fira Sans Extra Condensed"/>
                  <a:sym typeface="Fira Sans Extra Condensed"/>
                </a:rPr>
                <a:t>Yogurt</a:t>
              </a:r>
              <a:endParaRPr sz="1800" b="1" dirty="0">
                <a:solidFill>
                  <a:schemeClr val="bg1"/>
                </a:solidFill>
                <a:latin typeface="Arial Rounded MT Bold" panose="020F0704030504030204" pitchFamily="34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" name="Google Shape;237;p19">
              <a:extLst>
                <a:ext uri="{FF2B5EF4-FFF2-40B4-BE49-F238E27FC236}">
                  <a16:creationId xmlns:a16="http://schemas.microsoft.com/office/drawing/2014/main" id="{E682A951-A439-1FF8-778B-AF917664648E}"/>
                </a:ext>
              </a:extLst>
            </p:cNvPr>
            <p:cNvSpPr txBox="1"/>
            <p:nvPr/>
          </p:nvSpPr>
          <p:spPr>
            <a:xfrm>
              <a:off x="3270189" y="3171008"/>
              <a:ext cx="1196537" cy="2856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bg1"/>
                  </a:solidFill>
                  <a:latin typeface="Arial Rounded MT Bold" panose="020F0704030504030204" pitchFamily="34" charset="0"/>
                  <a:ea typeface="Fira Sans Extra Condensed"/>
                  <a:cs typeface="Fira Sans Extra Condensed"/>
                  <a:sym typeface="Fira Sans Extra Condensed"/>
                </a:rPr>
                <a:t>Fresh up</a:t>
              </a:r>
              <a:endParaRPr sz="1800" b="1" dirty="0">
                <a:solidFill>
                  <a:schemeClr val="bg1"/>
                </a:solidFill>
                <a:latin typeface="Arial Rounded MT Bold" panose="020F0704030504030204" pitchFamily="34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" name="Google Shape;238;p19">
              <a:extLst>
                <a:ext uri="{FF2B5EF4-FFF2-40B4-BE49-F238E27FC236}">
                  <a16:creationId xmlns:a16="http://schemas.microsoft.com/office/drawing/2014/main" id="{EE27EC62-2D95-7078-0595-882B6C1B3122}"/>
                </a:ext>
              </a:extLst>
            </p:cNvPr>
            <p:cNvSpPr txBox="1"/>
            <p:nvPr/>
          </p:nvSpPr>
          <p:spPr>
            <a:xfrm>
              <a:off x="4724310" y="3149744"/>
              <a:ext cx="1102689" cy="2856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tx1"/>
                  </a:solidFill>
                  <a:latin typeface="Arial Rounded MT Bold" panose="020F0704030504030204" pitchFamily="34" charset="0"/>
                  <a:ea typeface="Fira Sans Extra Condensed"/>
                  <a:cs typeface="Fira Sans Extra Condensed"/>
                  <a:sym typeface="Fira Sans Extra Condensed"/>
                </a:rPr>
                <a:t>Cheese</a:t>
              </a:r>
              <a:endParaRPr sz="1800" b="1" dirty="0">
                <a:solidFill>
                  <a:schemeClr val="tx1"/>
                </a:solidFill>
                <a:latin typeface="Arial Rounded MT Bold" panose="020F0704030504030204" pitchFamily="34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" name="Google Shape;239;p19">
              <a:extLst>
                <a:ext uri="{FF2B5EF4-FFF2-40B4-BE49-F238E27FC236}">
                  <a16:creationId xmlns:a16="http://schemas.microsoft.com/office/drawing/2014/main" id="{255483E8-C854-BE0B-0A66-B7B528A9B875}"/>
                </a:ext>
              </a:extLst>
            </p:cNvPr>
            <p:cNvSpPr txBox="1"/>
            <p:nvPr/>
          </p:nvSpPr>
          <p:spPr>
            <a:xfrm>
              <a:off x="5832916" y="3163922"/>
              <a:ext cx="1620375" cy="2856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bg1"/>
                  </a:solidFill>
                  <a:latin typeface="Arial Rounded MT Bold" panose="020F0704030504030204" pitchFamily="34" charset="0"/>
                  <a:ea typeface="Fira Sans Extra Condensed"/>
                  <a:cs typeface="Fira Sans Extra Condensed"/>
                  <a:sym typeface="Fira Sans Extra Condensed"/>
                </a:rPr>
                <a:t>Cup sour cream</a:t>
              </a:r>
              <a:endParaRPr sz="1800" b="1" dirty="0">
                <a:solidFill>
                  <a:schemeClr val="bg1"/>
                </a:solidFill>
                <a:latin typeface="Arial Rounded MT Bold" panose="020F0704030504030204" pitchFamily="34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" name="Google Shape;244;p19">
              <a:extLst>
                <a:ext uri="{FF2B5EF4-FFF2-40B4-BE49-F238E27FC236}">
                  <a16:creationId xmlns:a16="http://schemas.microsoft.com/office/drawing/2014/main" id="{E36E98AF-8D3A-1941-E486-CD1266839629}"/>
                </a:ext>
              </a:extLst>
            </p:cNvPr>
            <p:cNvSpPr/>
            <p:nvPr/>
          </p:nvSpPr>
          <p:spPr>
            <a:xfrm>
              <a:off x="633178" y="1601080"/>
              <a:ext cx="812667" cy="812667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45;p19">
              <a:extLst>
                <a:ext uri="{FF2B5EF4-FFF2-40B4-BE49-F238E27FC236}">
                  <a16:creationId xmlns:a16="http://schemas.microsoft.com/office/drawing/2014/main" id="{A8F5709A-D894-6B25-E08B-7B418AE37B00}"/>
                </a:ext>
              </a:extLst>
            </p:cNvPr>
            <p:cNvSpPr/>
            <p:nvPr/>
          </p:nvSpPr>
          <p:spPr>
            <a:xfrm>
              <a:off x="3533393" y="1608328"/>
              <a:ext cx="812667" cy="812667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46;p19">
              <a:extLst>
                <a:ext uri="{FF2B5EF4-FFF2-40B4-BE49-F238E27FC236}">
                  <a16:creationId xmlns:a16="http://schemas.microsoft.com/office/drawing/2014/main" id="{0467BCD4-38AA-739D-10BC-880F0B389A8D}"/>
                </a:ext>
              </a:extLst>
            </p:cNvPr>
            <p:cNvSpPr/>
            <p:nvPr/>
          </p:nvSpPr>
          <p:spPr>
            <a:xfrm>
              <a:off x="4994365" y="1608395"/>
              <a:ext cx="812667" cy="812667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47;p19">
              <a:extLst>
                <a:ext uri="{FF2B5EF4-FFF2-40B4-BE49-F238E27FC236}">
                  <a16:creationId xmlns:a16="http://schemas.microsoft.com/office/drawing/2014/main" id="{02103039-B019-C8C6-07D6-9ED62A762056}"/>
                </a:ext>
              </a:extLst>
            </p:cNvPr>
            <p:cNvSpPr/>
            <p:nvPr/>
          </p:nvSpPr>
          <p:spPr>
            <a:xfrm>
              <a:off x="6457694" y="1608386"/>
              <a:ext cx="812667" cy="812667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" name="Google Shape;257;p19">
              <a:extLst>
                <a:ext uri="{FF2B5EF4-FFF2-40B4-BE49-F238E27FC236}">
                  <a16:creationId xmlns:a16="http://schemas.microsoft.com/office/drawing/2014/main" id="{B04401AE-8CFE-3BB2-89D8-81906635FB4D}"/>
                </a:ext>
              </a:extLst>
            </p:cNvPr>
            <p:cNvGrpSpPr/>
            <p:nvPr/>
          </p:nvGrpSpPr>
          <p:grpSpPr>
            <a:xfrm>
              <a:off x="898602" y="1757446"/>
              <a:ext cx="390744" cy="391082"/>
              <a:chOff x="2185372" y="1957799"/>
              <a:chExt cx="366664" cy="366981"/>
            </a:xfrm>
          </p:grpSpPr>
          <p:sp>
            <p:nvSpPr>
              <p:cNvPr id="30" name="Google Shape;258;p19">
                <a:extLst>
                  <a:ext uri="{FF2B5EF4-FFF2-40B4-BE49-F238E27FC236}">
                    <a16:creationId xmlns:a16="http://schemas.microsoft.com/office/drawing/2014/main" id="{2CC08191-65CF-8051-2A1A-7DE36F074FA0}"/>
                  </a:ext>
                </a:extLst>
              </p:cNvPr>
              <p:cNvSpPr/>
              <p:nvPr/>
            </p:nvSpPr>
            <p:spPr>
              <a:xfrm>
                <a:off x="2228742" y="2000853"/>
                <a:ext cx="75082" cy="74226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2343" extrusionOk="0">
                    <a:moveTo>
                      <a:pt x="179" y="0"/>
                    </a:moveTo>
                    <a:cubicBezTo>
                      <a:pt x="135" y="0"/>
                      <a:pt x="90" y="15"/>
                      <a:pt x="60" y="45"/>
                    </a:cubicBezTo>
                    <a:cubicBezTo>
                      <a:pt x="1" y="104"/>
                      <a:pt x="1" y="223"/>
                      <a:pt x="60" y="283"/>
                    </a:cubicBezTo>
                    <a:lnTo>
                      <a:pt x="2072" y="2295"/>
                    </a:lnTo>
                    <a:cubicBezTo>
                      <a:pt x="2096" y="2331"/>
                      <a:pt x="2144" y="2343"/>
                      <a:pt x="2191" y="2343"/>
                    </a:cubicBezTo>
                    <a:cubicBezTo>
                      <a:pt x="2227" y="2343"/>
                      <a:pt x="2275" y="2331"/>
                      <a:pt x="2310" y="2295"/>
                    </a:cubicBezTo>
                    <a:cubicBezTo>
                      <a:pt x="2370" y="2235"/>
                      <a:pt x="2370" y="2116"/>
                      <a:pt x="2310" y="2057"/>
                    </a:cubicBezTo>
                    <a:lnTo>
                      <a:pt x="298" y="45"/>
                    </a:lnTo>
                    <a:cubicBezTo>
                      <a:pt x="269" y="15"/>
                      <a:pt x="224" y="0"/>
                      <a:pt x="1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59;p19">
                <a:extLst>
                  <a:ext uri="{FF2B5EF4-FFF2-40B4-BE49-F238E27FC236}">
                    <a16:creationId xmlns:a16="http://schemas.microsoft.com/office/drawing/2014/main" id="{75594EDD-C181-7BA3-F9B8-0F9E553D4F49}"/>
                  </a:ext>
                </a:extLst>
              </p:cNvPr>
              <p:cNvSpPr/>
              <p:nvPr/>
            </p:nvSpPr>
            <p:spPr>
              <a:xfrm>
                <a:off x="2188001" y="2067159"/>
                <a:ext cx="98873" cy="35070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1107" extrusionOk="0">
                    <a:moveTo>
                      <a:pt x="188" y="1"/>
                    </a:moveTo>
                    <a:cubicBezTo>
                      <a:pt x="120" y="1"/>
                      <a:pt x="56" y="54"/>
                      <a:pt x="37" y="131"/>
                    </a:cubicBezTo>
                    <a:cubicBezTo>
                      <a:pt x="1" y="214"/>
                      <a:pt x="60" y="309"/>
                      <a:pt x="156" y="333"/>
                    </a:cubicBezTo>
                    <a:lnTo>
                      <a:pt x="2882" y="1107"/>
                    </a:lnTo>
                    <a:lnTo>
                      <a:pt x="2918" y="1107"/>
                    </a:lnTo>
                    <a:cubicBezTo>
                      <a:pt x="3001" y="1107"/>
                      <a:pt x="3073" y="1071"/>
                      <a:pt x="3085" y="988"/>
                    </a:cubicBezTo>
                    <a:cubicBezTo>
                      <a:pt x="3120" y="904"/>
                      <a:pt x="3061" y="809"/>
                      <a:pt x="2965" y="785"/>
                    </a:cubicBezTo>
                    <a:lnTo>
                      <a:pt x="239" y="11"/>
                    </a:lnTo>
                    <a:cubicBezTo>
                      <a:pt x="222" y="4"/>
                      <a:pt x="205" y="1"/>
                      <a:pt x="1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60;p19">
                <a:extLst>
                  <a:ext uri="{FF2B5EF4-FFF2-40B4-BE49-F238E27FC236}">
                    <a16:creationId xmlns:a16="http://schemas.microsoft.com/office/drawing/2014/main" id="{1BB4E5C2-52AD-AEEA-E665-D0EC78765EF9}"/>
                  </a:ext>
                </a:extLst>
              </p:cNvPr>
              <p:cNvSpPr/>
              <p:nvPr/>
            </p:nvSpPr>
            <p:spPr>
              <a:xfrm>
                <a:off x="2185372" y="2119114"/>
                <a:ext cx="97733" cy="37066"/>
              </a:xfrm>
              <a:custGeom>
                <a:avLst/>
                <a:gdLst/>
                <a:ahLst/>
                <a:cxnLst/>
                <a:rect l="l" t="t" r="r" b="b"/>
                <a:pathLst>
                  <a:path w="3085" h="1170" extrusionOk="0">
                    <a:moveTo>
                      <a:pt x="2872" y="1"/>
                    </a:moveTo>
                    <a:cubicBezTo>
                      <a:pt x="2863" y="1"/>
                      <a:pt x="2855" y="1"/>
                      <a:pt x="2846" y="3"/>
                    </a:cubicBezTo>
                    <a:lnTo>
                      <a:pt x="131" y="836"/>
                    </a:lnTo>
                    <a:cubicBezTo>
                      <a:pt x="48" y="872"/>
                      <a:pt x="0" y="955"/>
                      <a:pt x="12" y="1050"/>
                    </a:cubicBezTo>
                    <a:cubicBezTo>
                      <a:pt x="48" y="1122"/>
                      <a:pt x="108" y="1169"/>
                      <a:pt x="179" y="1169"/>
                    </a:cubicBezTo>
                    <a:cubicBezTo>
                      <a:pt x="191" y="1169"/>
                      <a:pt x="203" y="1169"/>
                      <a:pt x="227" y="1158"/>
                    </a:cubicBezTo>
                    <a:lnTo>
                      <a:pt x="2929" y="324"/>
                    </a:lnTo>
                    <a:cubicBezTo>
                      <a:pt x="3037" y="300"/>
                      <a:pt x="3084" y="217"/>
                      <a:pt x="3048" y="122"/>
                    </a:cubicBezTo>
                    <a:cubicBezTo>
                      <a:pt x="3027" y="47"/>
                      <a:pt x="2948" y="1"/>
                      <a:pt x="28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61;p19">
                <a:extLst>
                  <a:ext uri="{FF2B5EF4-FFF2-40B4-BE49-F238E27FC236}">
                    <a16:creationId xmlns:a16="http://schemas.microsoft.com/office/drawing/2014/main" id="{428C31A9-E562-6E37-DF77-50A11A3D67D6}"/>
                  </a:ext>
                </a:extLst>
              </p:cNvPr>
              <p:cNvSpPr/>
              <p:nvPr/>
            </p:nvSpPr>
            <p:spPr>
              <a:xfrm>
                <a:off x="2294763" y="1960587"/>
                <a:ext cx="36242" cy="97131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3066" extrusionOk="0">
                    <a:moveTo>
                      <a:pt x="185" y="1"/>
                    </a:moveTo>
                    <a:cubicBezTo>
                      <a:pt x="172" y="1"/>
                      <a:pt x="158" y="2"/>
                      <a:pt x="143" y="6"/>
                    </a:cubicBezTo>
                    <a:cubicBezTo>
                      <a:pt x="60" y="42"/>
                      <a:pt x="0" y="125"/>
                      <a:pt x="24" y="220"/>
                    </a:cubicBezTo>
                    <a:lnTo>
                      <a:pt x="798" y="2947"/>
                    </a:lnTo>
                    <a:cubicBezTo>
                      <a:pt x="822" y="3018"/>
                      <a:pt x="893" y="3066"/>
                      <a:pt x="965" y="3066"/>
                    </a:cubicBezTo>
                    <a:lnTo>
                      <a:pt x="1012" y="3066"/>
                    </a:lnTo>
                    <a:cubicBezTo>
                      <a:pt x="1096" y="3030"/>
                      <a:pt x="1143" y="2947"/>
                      <a:pt x="1131" y="2852"/>
                    </a:cubicBezTo>
                    <a:lnTo>
                      <a:pt x="357" y="125"/>
                    </a:lnTo>
                    <a:cubicBezTo>
                      <a:pt x="327" y="54"/>
                      <a:pt x="262" y="1"/>
                      <a:pt x="1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62;p19">
                <a:extLst>
                  <a:ext uri="{FF2B5EF4-FFF2-40B4-BE49-F238E27FC236}">
                    <a16:creationId xmlns:a16="http://schemas.microsoft.com/office/drawing/2014/main" id="{28EFF939-A83D-5BB9-B983-8F4685A3E224}"/>
                  </a:ext>
                </a:extLst>
              </p:cNvPr>
              <p:cNvSpPr/>
              <p:nvPr/>
            </p:nvSpPr>
            <p:spPr>
              <a:xfrm>
                <a:off x="2346433" y="1957799"/>
                <a:ext cx="38491" cy="96909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3059" extrusionOk="0">
                    <a:moveTo>
                      <a:pt x="1021" y="0"/>
                    </a:moveTo>
                    <a:cubicBezTo>
                      <a:pt x="953" y="0"/>
                      <a:pt x="889" y="54"/>
                      <a:pt x="870" y="130"/>
                    </a:cubicBezTo>
                    <a:lnTo>
                      <a:pt x="36" y="2832"/>
                    </a:lnTo>
                    <a:cubicBezTo>
                      <a:pt x="0" y="2928"/>
                      <a:pt x="60" y="3011"/>
                      <a:pt x="155" y="3047"/>
                    </a:cubicBezTo>
                    <a:cubicBezTo>
                      <a:pt x="167" y="3047"/>
                      <a:pt x="179" y="3059"/>
                      <a:pt x="203" y="3059"/>
                    </a:cubicBezTo>
                    <a:cubicBezTo>
                      <a:pt x="274" y="3059"/>
                      <a:pt x="334" y="3011"/>
                      <a:pt x="358" y="2940"/>
                    </a:cubicBezTo>
                    <a:lnTo>
                      <a:pt x="1191" y="237"/>
                    </a:lnTo>
                    <a:cubicBezTo>
                      <a:pt x="1215" y="130"/>
                      <a:pt x="1167" y="23"/>
                      <a:pt x="1072" y="11"/>
                    </a:cubicBezTo>
                    <a:cubicBezTo>
                      <a:pt x="1055" y="4"/>
                      <a:pt x="1038" y="0"/>
                      <a:pt x="10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63;p19">
                <a:extLst>
                  <a:ext uri="{FF2B5EF4-FFF2-40B4-BE49-F238E27FC236}">
                    <a16:creationId xmlns:a16="http://schemas.microsoft.com/office/drawing/2014/main" id="{8E81E9B8-5389-C0AC-2E21-D02E2DD83CA2}"/>
                  </a:ext>
                </a:extLst>
              </p:cNvPr>
              <p:cNvSpPr/>
              <p:nvPr/>
            </p:nvSpPr>
            <p:spPr>
              <a:xfrm>
                <a:off x="2290993" y="2100391"/>
                <a:ext cx="37731" cy="121778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3844" extrusionOk="0">
                    <a:moveTo>
                      <a:pt x="721" y="1"/>
                    </a:moveTo>
                    <a:cubicBezTo>
                      <a:pt x="670" y="1"/>
                      <a:pt x="616" y="30"/>
                      <a:pt x="572" y="82"/>
                    </a:cubicBezTo>
                    <a:cubicBezTo>
                      <a:pt x="191" y="629"/>
                      <a:pt x="0" y="1296"/>
                      <a:pt x="60" y="1987"/>
                    </a:cubicBezTo>
                    <a:cubicBezTo>
                      <a:pt x="119" y="2665"/>
                      <a:pt x="417" y="3308"/>
                      <a:pt x="893" y="3796"/>
                    </a:cubicBezTo>
                    <a:cubicBezTo>
                      <a:pt x="917" y="3832"/>
                      <a:pt x="965" y="3844"/>
                      <a:pt x="1012" y="3844"/>
                    </a:cubicBezTo>
                    <a:cubicBezTo>
                      <a:pt x="1060" y="3844"/>
                      <a:pt x="1096" y="3832"/>
                      <a:pt x="1131" y="3796"/>
                    </a:cubicBezTo>
                    <a:cubicBezTo>
                      <a:pt x="1191" y="3725"/>
                      <a:pt x="1191" y="3618"/>
                      <a:pt x="1131" y="3546"/>
                    </a:cubicBezTo>
                    <a:cubicBezTo>
                      <a:pt x="250" y="2665"/>
                      <a:pt x="131" y="1284"/>
                      <a:pt x="857" y="272"/>
                    </a:cubicBezTo>
                    <a:cubicBezTo>
                      <a:pt x="917" y="201"/>
                      <a:pt x="893" y="94"/>
                      <a:pt x="810" y="34"/>
                    </a:cubicBezTo>
                    <a:cubicBezTo>
                      <a:pt x="783" y="12"/>
                      <a:pt x="752" y="1"/>
                      <a:pt x="7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64;p19">
                <a:extLst>
                  <a:ext uri="{FF2B5EF4-FFF2-40B4-BE49-F238E27FC236}">
                    <a16:creationId xmlns:a16="http://schemas.microsoft.com/office/drawing/2014/main" id="{CD369BC1-1E3B-BCCE-BD6A-C4BC68BC4580}"/>
                  </a:ext>
                </a:extLst>
              </p:cNvPr>
              <p:cNvSpPr/>
              <p:nvPr/>
            </p:nvSpPr>
            <p:spPr>
              <a:xfrm>
                <a:off x="2353592" y="2091362"/>
                <a:ext cx="68302" cy="20307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641" extrusionOk="0">
                    <a:moveTo>
                      <a:pt x="971" y="1"/>
                    </a:moveTo>
                    <a:cubicBezTo>
                      <a:pt x="708" y="1"/>
                      <a:pt x="417" y="59"/>
                      <a:pt x="120" y="224"/>
                    </a:cubicBezTo>
                    <a:cubicBezTo>
                      <a:pt x="24" y="271"/>
                      <a:pt x="1" y="379"/>
                      <a:pt x="60" y="462"/>
                    </a:cubicBezTo>
                    <a:cubicBezTo>
                      <a:pt x="90" y="522"/>
                      <a:pt x="144" y="554"/>
                      <a:pt x="201" y="554"/>
                    </a:cubicBezTo>
                    <a:cubicBezTo>
                      <a:pt x="234" y="554"/>
                      <a:pt x="268" y="543"/>
                      <a:pt x="298" y="521"/>
                    </a:cubicBezTo>
                    <a:cubicBezTo>
                      <a:pt x="537" y="391"/>
                      <a:pt x="771" y="345"/>
                      <a:pt x="982" y="345"/>
                    </a:cubicBezTo>
                    <a:cubicBezTo>
                      <a:pt x="1488" y="345"/>
                      <a:pt x="1869" y="608"/>
                      <a:pt x="1894" y="617"/>
                    </a:cubicBezTo>
                    <a:cubicBezTo>
                      <a:pt x="1918" y="629"/>
                      <a:pt x="1953" y="640"/>
                      <a:pt x="2001" y="640"/>
                    </a:cubicBezTo>
                    <a:cubicBezTo>
                      <a:pt x="2060" y="640"/>
                      <a:pt x="2096" y="617"/>
                      <a:pt x="2132" y="569"/>
                    </a:cubicBezTo>
                    <a:cubicBezTo>
                      <a:pt x="2156" y="498"/>
                      <a:pt x="2144" y="390"/>
                      <a:pt x="2072" y="331"/>
                    </a:cubicBezTo>
                    <a:cubicBezTo>
                      <a:pt x="2039" y="314"/>
                      <a:pt x="1581" y="1"/>
                      <a:pt x="9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65;p19">
                <a:extLst>
                  <a:ext uri="{FF2B5EF4-FFF2-40B4-BE49-F238E27FC236}">
                    <a16:creationId xmlns:a16="http://schemas.microsoft.com/office/drawing/2014/main" id="{DDF31845-F7DB-FB2B-8AEA-887C6B3D9E1E}"/>
                  </a:ext>
                </a:extLst>
              </p:cNvPr>
              <p:cNvSpPr/>
              <p:nvPr/>
            </p:nvSpPr>
            <p:spPr>
              <a:xfrm>
                <a:off x="2321532" y="2064434"/>
                <a:ext cx="230504" cy="260346"/>
              </a:xfrm>
              <a:custGeom>
                <a:avLst/>
                <a:gdLst/>
                <a:ahLst/>
                <a:cxnLst/>
                <a:rect l="l" t="t" r="r" b="b"/>
                <a:pathLst>
                  <a:path w="7276" h="8218" extrusionOk="0">
                    <a:moveTo>
                      <a:pt x="3322" y="3038"/>
                    </a:moveTo>
                    <a:cubicBezTo>
                      <a:pt x="3394" y="3038"/>
                      <a:pt x="3489" y="3074"/>
                      <a:pt x="3549" y="3134"/>
                    </a:cubicBezTo>
                    <a:cubicBezTo>
                      <a:pt x="3668" y="3241"/>
                      <a:pt x="3668" y="3431"/>
                      <a:pt x="3525" y="3562"/>
                    </a:cubicBezTo>
                    <a:cubicBezTo>
                      <a:pt x="3465" y="3622"/>
                      <a:pt x="3388" y="3651"/>
                      <a:pt x="3311" y="3651"/>
                    </a:cubicBezTo>
                    <a:cubicBezTo>
                      <a:pt x="3233" y="3651"/>
                      <a:pt x="3156" y="3622"/>
                      <a:pt x="3096" y="3562"/>
                    </a:cubicBezTo>
                    <a:cubicBezTo>
                      <a:pt x="2977" y="3443"/>
                      <a:pt x="2977" y="3253"/>
                      <a:pt x="3096" y="3134"/>
                    </a:cubicBezTo>
                    <a:cubicBezTo>
                      <a:pt x="3156" y="3074"/>
                      <a:pt x="3227" y="3038"/>
                      <a:pt x="3322" y="3038"/>
                    </a:cubicBezTo>
                    <a:close/>
                    <a:moveTo>
                      <a:pt x="2441" y="3919"/>
                    </a:moveTo>
                    <a:cubicBezTo>
                      <a:pt x="2537" y="3919"/>
                      <a:pt x="2608" y="3955"/>
                      <a:pt x="2668" y="4015"/>
                    </a:cubicBezTo>
                    <a:cubicBezTo>
                      <a:pt x="2727" y="4074"/>
                      <a:pt x="2751" y="4146"/>
                      <a:pt x="2751" y="4229"/>
                    </a:cubicBezTo>
                    <a:cubicBezTo>
                      <a:pt x="2739" y="4312"/>
                      <a:pt x="2715" y="4384"/>
                      <a:pt x="2656" y="4443"/>
                    </a:cubicBezTo>
                    <a:cubicBezTo>
                      <a:pt x="2596" y="4503"/>
                      <a:pt x="2516" y="4533"/>
                      <a:pt x="2435" y="4533"/>
                    </a:cubicBezTo>
                    <a:cubicBezTo>
                      <a:pt x="2355" y="4533"/>
                      <a:pt x="2275" y="4503"/>
                      <a:pt x="2215" y="4443"/>
                    </a:cubicBezTo>
                    <a:cubicBezTo>
                      <a:pt x="2096" y="4324"/>
                      <a:pt x="2096" y="4134"/>
                      <a:pt x="2215" y="4015"/>
                    </a:cubicBezTo>
                    <a:cubicBezTo>
                      <a:pt x="2275" y="3955"/>
                      <a:pt x="2358" y="3919"/>
                      <a:pt x="2441" y="3919"/>
                    </a:cubicBezTo>
                    <a:close/>
                    <a:moveTo>
                      <a:pt x="6109" y="5062"/>
                    </a:moveTo>
                    <a:lnTo>
                      <a:pt x="6620" y="5586"/>
                    </a:lnTo>
                    <a:lnTo>
                      <a:pt x="4775" y="7432"/>
                    </a:lnTo>
                    <a:lnTo>
                      <a:pt x="4656" y="7551"/>
                    </a:lnTo>
                    <a:lnTo>
                      <a:pt x="4144" y="7027"/>
                    </a:lnTo>
                    <a:lnTo>
                      <a:pt x="4215" y="6955"/>
                    </a:lnTo>
                    <a:lnTo>
                      <a:pt x="4680" y="6491"/>
                    </a:lnTo>
                    <a:lnTo>
                      <a:pt x="5573" y="5598"/>
                    </a:lnTo>
                    <a:lnTo>
                      <a:pt x="6025" y="5146"/>
                    </a:lnTo>
                    <a:lnTo>
                      <a:pt x="6109" y="5062"/>
                    </a:lnTo>
                    <a:close/>
                    <a:moveTo>
                      <a:pt x="6644" y="6062"/>
                    </a:moveTo>
                    <a:lnTo>
                      <a:pt x="6668" y="6098"/>
                    </a:lnTo>
                    <a:cubicBezTo>
                      <a:pt x="6859" y="6289"/>
                      <a:pt x="6978" y="6551"/>
                      <a:pt x="6978" y="6836"/>
                    </a:cubicBezTo>
                    <a:cubicBezTo>
                      <a:pt x="6978" y="7122"/>
                      <a:pt x="6859" y="7384"/>
                      <a:pt x="6668" y="7586"/>
                    </a:cubicBezTo>
                    <a:cubicBezTo>
                      <a:pt x="6478" y="7777"/>
                      <a:pt x="6204" y="7896"/>
                      <a:pt x="5930" y="7896"/>
                    </a:cubicBezTo>
                    <a:cubicBezTo>
                      <a:pt x="5644" y="7896"/>
                      <a:pt x="5370" y="7789"/>
                      <a:pt x="5180" y="7586"/>
                    </a:cubicBezTo>
                    <a:lnTo>
                      <a:pt x="5156" y="7551"/>
                    </a:lnTo>
                    <a:lnTo>
                      <a:pt x="6644" y="6062"/>
                    </a:lnTo>
                    <a:close/>
                    <a:moveTo>
                      <a:pt x="1942" y="1"/>
                    </a:moveTo>
                    <a:cubicBezTo>
                      <a:pt x="1249" y="1"/>
                      <a:pt x="584" y="249"/>
                      <a:pt x="72" y="693"/>
                    </a:cubicBezTo>
                    <a:cubicBezTo>
                      <a:pt x="1" y="752"/>
                      <a:pt x="1" y="859"/>
                      <a:pt x="60" y="931"/>
                    </a:cubicBezTo>
                    <a:cubicBezTo>
                      <a:pt x="91" y="968"/>
                      <a:pt x="135" y="986"/>
                      <a:pt x="181" y="986"/>
                    </a:cubicBezTo>
                    <a:cubicBezTo>
                      <a:pt x="222" y="986"/>
                      <a:pt x="264" y="971"/>
                      <a:pt x="298" y="943"/>
                    </a:cubicBezTo>
                    <a:cubicBezTo>
                      <a:pt x="775" y="540"/>
                      <a:pt x="1365" y="340"/>
                      <a:pt x="1953" y="340"/>
                    </a:cubicBezTo>
                    <a:cubicBezTo>
                      <a:pt x="2601" y="340"/>
                      <a:pt x="3247" y="582"/>
                      <a:pt x="3739" y="1062"/>
                    </a:cubicBezTo>
                    <a:cubicBezTo>
                      <a:pt x="4144" y="1467"/>
                      <a:pt x="4406" y="1967"/>
                      <a:pt x="4477" y="2538"/>
                    </a:cubicBezTo>
                    <a:cubicBezTo>
                      <a:pt x="4620" y="3491"/>
                      <a:pt x="5013" y="4336"/>
                      <a:pt x="5668" y="5003"/>
                    </a:cubicBezTo>
                    <a:lnTo>
                      <a:pt x="5454" y="5229"/>
                    </a:lnTo>
                    <a:lnTo>
                      <a:pt x="3882" y="3669"/>
                    </a:lnTo>
                    <a:cubicBezTo>
                      <a:pt x="4037" y="3419"/>
                      <a:pt x="3989" y="3098"/>
                      <a:pt x="3787" y="2884"/>
                    </a:cubicBezTo>
                    <a:cubicBezTo>
                      <a:pt x="3656" y="2753"/>
                      <a:pt x="3486" y="2687"/>
                      <a:pt x="3318" y="2687"/>
                    </a:cubicBezTo>
                    <a:cubicBezTo>
                      <a:pt x="3150" y="2687"/>
                      <a:pt x="2983" y="2753"/>
                      <a:pt x="2858" y="2884"/>
                    </a:cubicBezTo>
                    <a:cubicBezTo>
                      <a:pt x="2656" y="3086"/>
                      <a:pt x="2608" y="3419"/>
                      <a:pt x="2751" y="3669"/>
                    </a:cubicBezTo>
                    <a:cubicBezTo>
                      <a:pt x="2656" y="3610"/>
                      <a:pt x="2549" y="3574"/>
                      <a:pt x="2429" y="3574"/>
                    </a:cubicBezTo>
                    <a:cubicBezTo>
                      <a:pt x="2251" y="3574"/>
                      <a:pt x="2084" y="3657"/>
                      <a:pt x="1965" y="3776"/>
                    </a:cubicBezTo>
                    <a:cubicBezTo>
                      <a:pt x="1715" y="4027"/>
                      <a:pt x="1715" y="4443"/>
                      <a:pt x="1965" y="4693"/>
                    </a:cubicBezTo>
                    <a:cubicBezTo>
                      <a:pt x="2096" y="4824"/>
                      <a:pt x="2263" y="4884"/>
                      <a:pt x="2429" y="4884"/>
                    </a:cubicBezTo>
                    <a:cubicBezTo>
                      <a:pt x="2537" y="4884"/>
                      <a:pt x="2656" y="4860"/>
                      <a:pt x="2739" y="4800"/>
                    </a:cubicBezTo>
                    <a:cubicBezTo>
                      <a:pt x="2834" y="4884"/>
                      <a:pt x="2906" y="4967"/>
                      <a:pt x="2989" y="5039"/>
                    </a:cubicBezTo>
                    <a:cubicBezTo>
                      <a:pt x="3025" y="5062"/>
                      <a:pt x="3072" y="5086"/>
                      <a:pt x="3108" y="5086"/>
                    </a:cubicBezTo>
                    <a:cubicBezTo>
                      <a:pt x="3156" y="5086"/>
                      <a:pt x="3203" y="5062"/>
                      <a:pt x="3227" y="5027"/>
                    </a:cubicBezTo>
                    <a:cubicBezTo>
                      <a:pt x="3287" y="4943"/>
                      <a:pt x="3287" y="4848"/>
                      <a:pt x="3215" y="4789"/>
                    </a:cubicBezTo>
                    <a:cubicBezTo>
                      <a:pt x="3144" y="4705"/>
                      <a:pt x="3049" y="4634"/>
                      <a:pt x="2977" y="4562"/>
                    </a:cubicBezTo>
                    <a:cubicBezTo>
                      <a:pt x="3037" y="4455"/>
                      <a:pt x="3072" y="4348"/>
                      <a:pt x="3072" y="4229"/>
                    </a:cubicBezTo>
                    <a:cubicBezTo>
                      <a:pt x="3072" y="4110"/>
                      <a:pt x="3037" y="3991"/>
                      <a:pt x="2977" y="3907"/>
                    </a:cubicBezTo>
                    <a:lnTo>
                      <a:pt x="2977" y="3907"/>
                    </a:lnTo>
                    <a:cubicBezTo>
                      <a:pt x="3084" y="3967"/>
                      <a:pt x="3203" y="3991"/>
                      <a:pt x="3311" y="3991"/>
                    </a:cubicBezTo>
                    <a:cubicBezTo>
                      <a:pt x="3430" y="3991"/>
                      <a:pt x="3525" y="3967"/>
                      <a:pt x="3632" y="3907"/>
                    </a:cubicBezTo>
                    <a:lnTo>
                      <a:pt x="5192" y="5467"/>
                    </a:lnTo>
                    <a:lnTo>
                      <a:pt x="4537" y="6122"/>
                    </a:lnTo>
                    <a:lnTo>
                      <a:pt x="3751" y="5336"/>
                    </a:lnTo>
                    <a:cubicBezTo>
                      <a:pt x="3721" y="5300"/>
                      <a:pt x="3677" y="5283"/>
                      <a:pt x="3632" y="5283"/>
                    </a:cubicBezTo>
                    <a:cubicBezTo>
                      <a:pt x="3587" y="5283"/>
                      <a:pt x="3543" y="5300"/>
                      <a:pt x="3513" y="5336"/>
                    </a:cubicBezTo>
                    <a:cubicBezTo>
                      <a:pt x="3442" y="5396"/>
                      <a:pt x="3442" y="5515"/>
                      <a:pt x="3513" y="5574"/>
                    </a:cubicBezTo>
                    <a:lnTo>
                      <a:pt x="4299" y="6360"/>
                    </a:lnTo>
                    <a:lnTo>
                      <a:pt x="4084" y="6586"/>
                    </a:lnTo>
                    <a:cubicBezTo>
                      <a:pt x="3394" y="5932"/>
                      <a:pt x="2537" y="5515"/>
                      <a:pt x="1620" y="5396"/>
                    </a:cubicBezTo>
                    <a:cubicBezTo>
                      <a:pt x="1286" y="5348"/>
                      <a:pt x="941" y="5229"/>
                      <a:pt x="644" y="5050"/>
                    </a:cubicBezTo>
                    <a:cubicBezTo>
                      <a:pt x="621" y="5035"/>
                      <a:pt x="595" y="5029"/>
                      <a:pt x="568" y="5029"/>
                    </a:cubicBezTo>
                    <a:cubicBezTo>
                      <a:pt x="510" y="5029"/>
                      <a:pt x="446" y="5061"/>
                      <a:pt x="405" y="5110"/>
                    </a:cubicBezTo>
                    <a:cubicBezTo>
                      <a:pt x="358" y="5181"/>
                      <a:pt x="394" y="5289"/>
                      <a:pt x="465" y="5348"/>
                    </a:cubicBezTo>
                    <a:cubicBezTo>
                      <a:pt x="810" y="5562"/>
                      <a:pt x="1179" y="5681"/>
                      <a:pt x="1560" y="5741"/>
                    </a:cubicBezTo>
                    <a:cubicBezTo>
                      <a:pt x="2394" y="5836"/>
                      <a:pt x="3191" y="6229"/>
                      <a:pt x="3823" y="6824"/>
                    </a:cubicBezTo>
                    <a:lnTo>
                      <a:pt x="3751" y="6896"/>
                    </a:lnTo>
                    <a:cubicBezTo>
                      <a:pt x="3692" y="6955"/>
                      <a:pt x="3692" y="7075"/>
                      <a:pt x="3751" y="7134"/>
                    </a:cubicBezTo>
                    <a:lnTo>
                      <a:pt x="4525" y="7908"/>
                    </a:lnTo>
                    <a:cubicBezTo>
                      <a:pt x="4561" y="7944"/>
                      <a:pt x="4596" y="7956"/>
                      <a:pt x="4644" y="7956"/>
                    </a:cubicBezTo>
                    <a:cubicBezTo>
                      <a:pt x="4692" y="7956"/>
                      <a:pt x="4739" y="7944"/>
                      <a:pt x="4763" y="7908"/>
                    </a:cubicBezTo>
                    <a:lnTo>
                      <a:pt x="4882" y="7789"/>
                    </a:lnTo>
                    <a:lnTo>
                      <a:pt x="4918" y="7825"/>
                    </a:lnTo>
                    <a:cubicBezTo>
                      <a:pt x="5180" y="8087"/>
                      <a:pt x="5525" y="8217"/>
                      <a:pt x="5894" y="8217"/>
                    </a:cubicBezTo>
                    <a:cubicBezTo>
                      <a:pt x="6263" y="8217"/>
                      <a:pt x="6620" y="8075"/>
                      <a:pt x="6882" y="7825"/>
                    </a:cubicBezTo>
                    <a:cubicBezTo>
                      <a:pt x="7144" y="7551"/>
                      <a:pt x="7275" y="7205"/>
                      <a:pt x="7275" y="6836"/>
                    </a:cubicBezTo>
                    <a:cubicBezTo>
                      <a:pt x="7275" y="6467"/>
                      <a:pt x="7180" y="6122"/>
                      <a:pt x="6906" y="5860"/>
                    </a:cubicBezTo>
                    <a:lnTo>
                      <a:pt x="6882" y="5824"/>
                    </a:lnTo>
                    <a:lnTo>
                      <a:pt x="6990" y="5705"/>
                    </a:lnTo>
                    <a:cubicBezTo>
                      <a:pt x="7049" y="5646"/>
                      <a:pt x="7049" y="5527"/>
                      <a:pt x="6990" y="5467"/>
                    </a:cubicBezTo>
                    <a:lnTo>
                      <a:pt x="6216" y="4693"/>
                    </a:lnTo>
                    <a:cubicBezTo>
                      <a:pt x="6192" y="4669"/>
                      <a:pt x="6144" y="4646"/>
                      <a:pt x="6097" y="4646"/>
                    </a:cubicBezTo>
                    <a:cubicBezTo>
                      <a:pt x="6061" y="4646"/>
                      <a:pt x="6013" y="4669"/>
                      <a:pt x="5989" y="4693"/>
                    </a:cubicBezTo>
                    <a:lnTo>
                      <a:pt x="5906" y="4765"/>
                    </a:lnTo>
                    <a:cubicBezTo>
                      <a:pt x="5311" y="4157"/>
                      <a:pt x="4942" y="3372"/>
                      <a:pt x="4823" y="2491"/>
                    </a:cubicBezTo>
                    <a:cubicBezTo>
                      <a:pt x="4739" y="1848"/>
                      <a:pt x="4454" y="1276"/>
                      <a:pt x="3977" y="824"/>
                    </a:cubicBezTo>
                    <a:cubicBezTo>
                      <a:pt x="3453" y="324"/>
                      <a:pt x="2775" y="26"/>
                      <a:pt x="2037" y="2"/>
                    </a:cubicBezTo>
                    <a:cubicBezTo>
                      <a:pt x="2005" y="1"/>
                      <a:pt x="1973" y="1"/>
                      <a:pt x="194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7" name="Google Shape;285;p19">
              <a:extLst>
                <a:ext uri="{FF2B5EF4-FFF2-40B4-BE49-F238E27FC236}">
                  <a16:creationId xmlns:a16="http://schemas.microsoft.com/office/drawing/2014/main" id="{9D5798D9-4BFC-FA27-87EF-746D836D9420}"/>
                </a:ext>
              </a:extLst>
            </p:cNvPr>
            <p:cNvCxnSpPr>
              <a:stCxn id="13" idx="2"/>
              <a:endCxn id="5" idx="0"/>
            </p:cNvCxnSpPr>
            <p:nvPr/>
          </p:nvCxnSpPr>
          <p:spPr>
            <a:xfrm rot="5400000">
              <a:off x="3595491" y="2689579"/>
              <a:ext cx="612821" cy="75652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286;p19">
              <a:extLst>
                <a:ext uri="{FF2B5EF4-FFF2-40B4-BE49-F238E27FC236}">
                  <a16:creationId xmlns:a16="http://schemas.microsoft.com/office/drawing/2014/main" id="{01AECCDF-57D3-D618-B6C4-AD75A6EC7D89}"/>
                </a:ext>
              </a:extLst>
            </p:cNvPr>
            <p:cNvCxnSpPr>
              <a:stCxn id="14" idx="2"/>
              <a:endCxn id="7" idx="0"/>
            </p:cNvCxnSpPr>
            <p:nvPr/>
          </p:nvCxnSpPr>
          <p:spPr>
            <a:xfrm rot="5400000">
              <a:off x="5052929" y="2686046"/>
              <a:ext cx="612754" cy="82786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287;p19">
              <a:extLst>
                <a:ext uri="{FF2B5EF4-FFF2-40B4-BE49-F238E27FC236}">
                  <a16:creationId xmlns:a16="http://schemas.microsoft.com/office/drawing/2014/main" id="{05ABBDDF-C054-724F-8024-950E79E5E7A4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 rot="5400000">
              <a:off x="6512704" y="2682337"/>
              <a:ext cx="612609" cy="9004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" name="Google Shape;233;p19">
              <a:extLst>
                <a:ext uri="{FF2B5EF4-FFF2-40B4-BE49-F238E27FC236}">
                  <a16:creationId xmlns:a16="http://schemas.microsoft.com/office/drawing/2014/main" id="{57D0CF63-CF73-233B-7E0E-9D57382B66BB}"/>
                </a:ext>
              </a:extLst>
            </p:cNvPr>
            <p:cNvSpPr/>
            <p:nvPr/>
          </p:nvSpPr>
          <p:spPr>
            <a:xfrm>
              <a:off x="1681455" y="3033531"/>
              <a:ext cx="1454121" cy="56037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37;p19">
              <a:extLst>
                <a:ext uri="{FF2B5EF4-FFF2-40B4-BE49-F238E27FC236}">
                  <a16:creationId xmlns:a16="http://schemas.microsoft.com/office/drawing/2014/main" id="{BD401767-0F82-5553-C4F8-9A53965268EC}"/>
                </a:ext>
              </a:extLst>
            </p:cNvPr>
            <p:cNvSpPr txBox="1"/>
            <p:nvPr/>
          </p:nvSpPr>
          <p:spPr>
            <a:xfrm>
              <a:off x="1786249" y="3170723"/>
              <a:ext cx="1237569" cy="2856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accent1"/>
                  </a:solidFill>
                  <a:latin typeface="Arial Rounded MT Bold" panose="020F0704030504030204" pitchFamily="34" charset="0"/>
                  <a:ea typeface="Fira Sans Extra Condensed"/>
                  <a:cs typeface="Fira Sans Extra Condensed"/>
                  <a:sym typeface="Fira Sans Extra Condensed"/>
                </a:rPr>
                <a:t>Labaneh</a:t>
              </a:r>
              <a:endParaRPr sz="1800" b="1" dirty="0">
                <a:solidFill>
                  <a:schemeClr val="accent1"/>
                </a:solidFill>
                <a:latin typeface="Arial Rounded MT Bold" panose="020F0704030504030204" pitchFamily="34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2" name="Google Shape;245;p19">
              <a:extLst>
                <a:ext uri="{FF2B5EF4-FFF2-40B4-BE49-F238E27FC236}">
                  <a16:creationId xmlns:a16="http://schemas.microsoft.com/office/drawing/2014/main" id="{65199BBC-FF50-657B-6175-F70B9C42A4B1}"/>
                </a:ext>
              </a:extLst>
            </p:cNvPr>
            <p:cNvSpPr/>
            <p:nvPr/>
          </p:nvSpPr>
          <p:spPr>
            <a:xfrm>
              <a:off x="2077834" y="1608043"/>
              <a:ext cx="812667" cy="812667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" name="Google Shape;285;p19">
              <a:extLst>
                <a:ext uri="{FF2B5EF4-FFF2-40B4-BE49-F238E27FC236}">
                  <a16:creationId xmlns:a16="http://schemas.microsoft.com/office/drawing/2014/main" id="{CE0E1D1D-8456-2191-95FD-B2CD18D825EB}"/>
                </a:ext>
              </a:extLst>
            </p:cNvPr>
            <p:cNvCxnSpPr>
              <a:stCxn id="22" idx="2"/>
              <a:endCxn id="20" idx="0"/>
            </p:cNvCxnSpPr>
            <p:nvPr/>
          </p:nvCxnSpPr>
          <p:spPr>
            <a:xfrm rot="5400000">
              <a:off x="2139932" y="2689294"/>
              <a:ext cx="612821" cy="75652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85;p19">
              <a:extLst>
                <a:ext uri="{FF2B5EF4-FFF2-40B4-BE49-F238E27FC236}">
                  <a16:creationId xmlns:a16="http://schemas.microsoft.com/office/drawing/2014/main" id="{2E155621-722D-D385-9F19-C0EA2888D39A}"/>
                </a:ext>
              </a:extLst>
            </p:cNvPr>
            <p:cNvCxnSpPr/>
            <p:nvPr/>
          </p:nvCxnSpPr>
          <p:spPr>
            <a:xfrm rot="5400000">
              <a:off x="702323" y="2678703"/>
              <a:ext cx="612821" cy="82909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526B6C5-A901-C7EC-7621-CF5133D80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86725" y="1756927"/>
              <a:ext cx="634396" cy="540646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28083C4-7C35-C6A1-48ED-FE22E9CBA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12542" y="1672905"/>
              <a:ext cx="702968" cy="70296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D3F352-6A0C-D72E-F89D-0FDCA598B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8578" y="1641015"/>
              <a:ext cx="749034" cy="74903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D50FAD-97BB-78F5-A566-CED5941FCB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7297" t="28150" r="30304" b="20807"/>
            <a:stretch/>
          </p:blipFill>
          <p:spPr>
            <a:xfrm>
              <a:off x="729454" y="1657819"/>
              <a:ext cx="575266" cy="692552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E86570B-0A3D-4092-5EE0-76CB1A7C8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18477" y="1653306"/>
              <a:ext cx="724583" cy="7245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0525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61;p53">
            <a:extLst>
              <a:ext uri="{FF2B5EF4-FFF2-40B4-BE49-F238E27FC236}">
                <a16:creationId xmlns:a16="http://schemas.microsoft.com/office/drawing/2014/main" id="{F56B0C25-A3BC-8537-E99A-FB9278373109}"/>
              </a:ext>
            </a:extLst>
          </p:cNvPr>
          <p:cNvSpPr/>
          <p:nvPr/>
        </p:nvSpPr>
        <p:spPr>
          <a:xfrm>
            <a:off x="842780" y="1760798"/>
            <a:ext cx="818727" cy="72983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tx2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  <a:sym typeface="Oswald Medium"/>
              </a:rPr>
              <a:t>01</a:t>
            </a:r>
            <a:endParaRPr b="1" dirty="0">
              <a:solidFill>
                <a:schemeClr val="bg1"/>
              </a:solidFill>
              <a:latin typeface="Montserrat" panose="00000500000000000000" pitchFamily="2" charset="0"/>
              <a:cs typeface="+mj-cs"/>
              <a:sym typeface="Oswald Medium"/>
            </a:endParaRPr>
          </a:p>
        </p:txBody>
      </p:sp>
      <p:sp>
        <p:nvSpPr>
          <p:cNvPr id="16" name="Google Shape;1560;p53">
            <a:extLst>
              <a:ext uri="{FF2B5EF4-FFF2-40B4-BE49-F238E27FC236}">
                <a16:creationId xmlns:a16="http://schemas.microsoft.com/office/drawing/2014/main" id="{E437F6C6-359F-4053-C3A8-AF0AA5EF82C2}"/>
              </a:ext>
            </a:extLst>
          </p:cNvPr>
          <p:cNvSpPr/>
          <p:nvPr/>
        </p:nvSpPr>
        <p:spPr>
          <a:xfrm>
            <a:off x="4910421" y="1760798"/>
            <a:ext cx="818727" cy="729836"/>
          </a:xfrm>
          <a:prstGeom prst="hexagon">
            <a:avLst>
              <a:gd name="adj" fmla="val 25000"/>
              <a:gd name="vf" fmla="val 115470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Font typeface="Arial"/>
              <a:buNone/>
            </a:pPr>
            <a:r>
              <a:rPr lang="en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  <a:sym typeface="Oswald Medium"/>
              </a:rPr>
              <a:t>03</a:t>
            </a:r>
            <a:endParaRPr b="1" dirty="0">
              <a:solidFill>
                <a:schemeClr val="bg1"/>
              </a:solidFill>
              <a:latin typeface="Montserrat" panose="00000500000000000000" pitchFamily="2" charset="0"/>
              <a:cs typeface="+mj-cs"/>
              <a:sym typeface="Oswald Medium"/>
            </a:endParaRPr>
          </a:p>
        </p:txBody>
      </p:sp>
      <p:sp>
        <p:nvSpPr>
          <p:cNvPr id="17" name="Google Shape;1562;p53">
            <a:extLst>
              <a:ext uri="{FF2B5EF4-FFF2-40B4-BE49-F238E27FC236}">
                <a16:creationId xmlns:a16="http://schemas.microsoft.com/office/drawing/2014/main" id="{FE6DE5F6-F5AB-B6C9-4E42-C39E335DE8B3}"/>
              </a:ext>
            </a:extLst>
          </p:cNvPr>
          <p:cNvSpPr/>
          <p:nvPr/>
        </p:nvSpPr>
        <p:spPr>
          <a:xfrm>
            <a:off x="2821690" y="1760798"/>
            <a:ext cx="818727" cy="729836"/>
          </a:xfrm>
          <a:prstGeom prst="hexagon">
            <a:avLst>
              <a:gd name="adj" fmla="val 25000"/>
              <a:gd name="vf" fmla="val 11547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Font typeface="Arial"/>
              <a:buNone/>
            </a:pPr>
            <a:r>
              <a:rPr lang="en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  <a:sym typeface="Oswald Medium"/>
              </a:rPr>
              <a:t>02</a:t>
            </a:r>
            <a:endParaRPr b="1" dirty="0">
              <a:solidFill>
                <a:schemeClr val="bg1"/>
              </a:solidFill>
              <a:latin typeface="Montserrat" panose="00000500000000000000" pitchFamily="2" charset="0"/>
              <a:cs typeface="+mj-cs"/>
              <a:sym typeface="Oswald Medium"/>
            </a:endParaRPr>
          </a:p>
        </p:txBody>
      </p:sp>
      <p:sp>
        <p:nvSpPr>
          <p:cNvPr id="23" name="Arrow: Notched Right 22">
            <a:extLst>
              <a:ext uri="{FF2B5EF4-FFF2-40B4-BE49-F238E27FC236}">
                <a16:creationId xmlns:a16="http://schemas.microsoft.com/office/drawing/2014/main" id="{D8B263E5-B63F-D5A5-FBFC-C440490464BF}"/>
              </a:ext>
            </a:extLst>
          </p:cNvPr>
          <p:cNvSpPr/>
          <p:nvPr/>
        </p:nvSpPr>
        <p:spPr>
          <a:xfrm>
            <a:off x="320617" y="2404231"/>
            <a:ext cx="2340000" cy="1353408"/>
          </a:xfrm>
          <a:prstGeom prst="notchedRightArrow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</a:rPr>
              <a:t>Time Series Plot</a:t>
            </a:r>
            <a:endParaRPr lang="ar-PS" b="1" dirty="0">
              <a:solidFill>
                <a:schemeClr val="bg1"/>
              </a:solidFill>
              <a:latin typeface="Montserrat" panose="00000500000000000000" pitchFamily="2" charset="0"/>
              <a:cs typeface="+mj-cs"/>
            </a:endParaRPr>
          </a:p>
        </p:txBody>
      </p:sp>
      <p:sp>
        <p:nvSpPr>
          <p:cNvPr id="24" name="Arrow: Notched Right 23">
            <a:extLst>
              <a:ext uri="{FF2B5EF4-FFF2-40B4-BE49-F238E27FC236}">
                <a16:creationId xmlns:a16="http://schemas.microsoft.com/office/drawing/2014/main" id="{BF58AB21-9A35-B6A4-412A-F9ACF7D05F82}"/>
              </a:ext>
            </a:extLst>
          </p:cNvPr>
          <p:cNvSpPr/>
          <p:nvPr/>
        </p:nvSpPr>
        <p:spPr>
          <a:xfrm>
            <a:off x="2409348" y="2404231"/>
            <a:ext cx="2340000" cy="1353408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</a:rPr>
              <a:t>Trend Analysis</a:t>
            </a:r>
            <a:endParaRPr lang="ar-PS" b="1" dirty="0">
              <a:solidFill>
                <a:schemeClr val="bg1"/>
              </a:solidFill>
              <a:latin typeface="Montserrat" panose="00000500000000000000" pitchFamily="2" charset="0"/>
              <a:cs typeface="+mj-cs"/>
            </a:endParaRPr>
          </a:p>
        </p:txBody>
      </p:sp>
      <p:sp>
        <p:nvSpPr>
          <p:cNvPr id="25" name="Arrow: Notched Right 24">
            <a:extLst>
              <a:ext uri="{FF2B5EF4-FFF2-40B4-BE49-F238E27FC236}">
                <a16:creationId xmlns:a16="http://schemas.microsoft.com/office/drawing/2014/main" id="{28995C72-4527-A648-E5BA-3CB7FBD79B3B}"/>
              </a:ext>
            </a:extLst>
          </p:cNvPr>
          <p:cNvSpPr/>
          <p:nvPr/>
        </p:nvSpPr>
        <p:spPr>
          <a:xfrm>
            <a:off x="4500809" y="2404231"/>
            <a:ext cx="2340000" cy="1353408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</a:rPr>
              <a:t>Decomposition</a:t>
            </a:r>
            <a:endParaRPr lang="ar-PS" b="1" dirty="0">
              <a:solidFill>
                <a:schemeClr val="bg1"/>
              </a:solidFill>
              <a:latin typeface="Montserrat" panose="00000500000000000000" pitchFamily="2" charset="0"/>
              <a:cs typeface="+mj-cs"/>
            </a:endParaRPr>
          </a:p>
        </p:txBody>
      </p:sp>
      <p:sp>
        <p:nvSpPr>
          <p:cNvPr id="27" name="Arrow: Notched Right 26">
            <a:extLst>
              <a:ext uri="{FF2B5EF4-FFF2-40B4-BE49-F238E27FC236}">
                <a16:creationId xmlns:a16="http://schemas.microsoft.com/office/drawing/2014/main" id="{B3ABC15C-FA4B-52F4-4536-98C97107CBBE}"/>
              </a:ext>
            </a:extLst>
          </p:cNvPr>
          <p:cNvSpPr/>
          <p:nvPr/>
        </p:nvSpPr>
        <p:spPr>
          <a:xfrm>
            <a:off x="6589540" y="2404231"/>
            <a:ext cx="2340000" cy="1353408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</a:rPr>
              <a:t>Applying Models</a:t>
            </a:r>
            <a:endParaRPr lang="ar-PS" b="1" dirty="0">
              <a:solidFill>
                <a:schemeClr val="bg1"/>
              </a:solidFill>
              <a:latin typeface="Montserrat" panose="00000500000000000000" pitchFamily="2" charset="0"/>
              <a:cs typeface="+mj-cs"/>
            </a:endParaRPr>
          </a:p>
        </p:txBody>
      </p:sp>
      <p:sp>
        <p:nvSpPr>
          <p:cNvPr id="28" name="Google Shape;1560;p53">
            <a:extLst>
              <a:ext uri="{FF2B5EF4-FFF2-40B4-BE49-F238E27FC236}">
                <a16:creationId xmlns:a16="http://schemas.microsoft.com/office/drawing/2014/main" id="{F508BAD8-4EB9-E697-FBCD-7DE99B352837}"/>
              </a:ext>
            </a:extLst>
          </p:cNvPr>
          <p:cNvSpPr/>
          <p:nvPr/>
        </p:nvSpPr>
        <p:spPr>
          <a:xfrm>
            <a:off x="6882474" y="1760798"/>
            <a:ext cx="818727" cy="729836"/>
          </a:xfrm>
          <a:prstGeom prst="hexagon">
            <a:avLst>
              <a:gd name="adj" fmla="val 25000"/>
              <a:gd name="vf" fmla="val 115470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Font typeface="Arial"/>
              <a:buNone/>
            </a:pPr>
            <a:r>
              <a:rPr lang="en" b="1" dirty="0">
                <a:solidFill>
                  <a:schemeClr val="bg1"/>
                </a:solidFill>
                <a:latin typeface="Montserrat" panose="00000500000000000000" pitchFamily="2" charset="0"/>
                <a:cs typeface="+mj-cs"/>
                <a:sym typeface="Oswald Medium"/>
              </a:rPr>
              <a:t>04</a:t>
            </a:r>
            <a:endParaRPr b="1" dirty="0">
              <a:solidFill>
                <a:schemeClr val="bg1"/>
              </a:solidFill>
              <a:latin typeface="Montserrat" panose="00000500000000000000" pitchFamily="2" charset="0"/>
              <a:cs typeface="+mj-cs"/>
              <a:sym typeface="Oswald Medium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BB90F-A6AF-E096-39D6-D80D0E342B4F}"/>
              </a:ext>
            </a:extLst>
          </p:cNvPr>
          <p:cNvSpPr txBox="1"/>
          <p:nvPr/>
        </p:nvSpPr>
        <p:spPr>
          <a:xfrm>
            <a:off x="800025" y="1020201"/>
            <a:ext cx="740156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accent4"/>
                </a:solidFill>
                <a:latin typeface="Montserrat" panose="00000500000000000000" pitchFamily="2" charset="0"/>
              </a:rPr>
              <a:t>Each product works through these stages</a:t>
            </a:r>
            <a:endParaRPr lang="ar-PS" sz="20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1219" y="0"/>
            <a:ext cx="9142781" cy="5143500"/>
            <a:chOff x="1219" y="0"/>
            <a:chExt cx="9142781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9" y="0"/>
              <a:ext cx="2408129" cy="1104996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35871" y="4038504"/>
              <a:ext cx="2408129" cy="11049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681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FBB1CD-AC4D-476E-0F85-D165EFD19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871" y="4038504"/>
            <a:ext cx="2408129" cy="11049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D90EDC-500D-7596-90C5-A632F468D01C}"/>
              </a:ext>
            </a:extLst>
          </p:cNvPr>
          <p:cNvSpPr txBox="1"/>
          <p:nvPr/>
        </p:nvSpPr>
        <p:spPr>
          <a:xfrm>
            <a:off x="1033834" y="285240"/>
            <a:ext cx="740156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accent4"/>
                </a:solidFill>
                <a:latin typeface="Montserrat" panose="00000500000000000000" pitchFamily="2" charset="0"/>
              </a:rPr>
              <a:t>Applying Models stage done using 3 software</a:t>
            </a:r>
            <a:endParaRPr lang="ar-PS" sz="20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B39A4A5-AD6E-F107-0D44-757512D76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710" y="853214"/>
            <a:ext cx="6315076" cy="4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67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626A22-BAF3-C1A0-D905-46551B84F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2408129" cy="11049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8B7F79-D220-9A9A-0162-3A38FB30BCE9}"/>
              </a:ext>
            </a:extLst>
          </p:cNvPr>
          <p:cNvSpPr txBox="1"/>
          <p:nvPr/>
        </p:nvSpPr>
        <p:spPr>
          <a:xfrm>
            <a:off x="0" y="1262159"/>
            <a:ext cx="2764631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b="1" dirty="0">
              <a:solidFill>
                <a:schemeClr val="accent4"/>
              </a:solidFill>
              <a:latin typeface="Montserrat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Product: Yogurt 1.5 Kg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b="1" dirty="0">
              <a:solidFill>
                <a:schemeClr val="accent4"/>
              </a:solidFill>
              <a:latin typeface="Montserrat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 This figure shows the time series plot of Yogurt 1.5 kg.</a:t>
            </a:r>
          </a:p>
        </p:txBody>
      </p:sp>
      <p:pic>
        <p:nvPicPr>
          <p:cNvPr id="8" name="Picture 7" descr="لا يتوفر وصف.">
            <a:extLst>
              <a:ext uri="{FF2B5EF4-FFF2-40B4-BE49-F238E27FC236}">
                <a16:creationId xmlns:a16="http://schemas.microsoft.com/office/drawing/2014/main" id="{7F489DA0-8B12-DFEE-7F2D-34933996E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631" y="769478"/>
            <a:ext cx="6265068" cy="417150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977A31-7074-87BC-5E59-7C883D16DD2C}"/>
              </a:ext>
            </a:extLst>
          </p:cNvPr>
          <p:cNvSpPr txBox="1"/>
          <p:nvPr/>
        </p:nvSpPr>
        <p:spPr>
          <a:xfrm>
            <a:off x="2072006" y="-102288"/>
            <a:ext cx="438234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  <a:p>
            <a:r>
              <a:rPr lang="en-US" sz="2000" b="1" dirty="0">
                <a:solidFill>
                  <a:schemeClr val="accent4"/>
                </a:solidFill>
                <a:latin typeface="Montserrat" panose="00000500000000000000" pitchFamily="2" charset="0"/>
              </a:rPr>
              <a:t>Now, Let’s start with Yogurt Family</a:t>
            </a:r>
          </a:p>
        </p:txBody>
      </p:sp>
    </p:spTree>
    <p:extLst>
      <p:ext uri="{BB962C8B-B14F-4D97-AF65-F5344CB8AC3E}">
        <p14:creationId xmlns:p14="http://schemas.microsoft.com/office/powerpoint/2010/main" val="77654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8BB90F-A6AF-E096-39D6-D80D0E342B4F}"/>
              </a:ext>
            </a:extLst>
          </p:cNvPr>
          <p:cNvSpPr txBox="1"/>
          <p:nvPr/>
        </p:nvSpPr>
        <p:spPr>
          <a:xfrm>
            <a:off x="1414388" y="323292"/>
            <a:ext cx="740156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chemeClr val="accent4"/>
                </a:solidFill>
                <a:latin typeface="Montserrat" panose="00000500000000000000" pitchFamily="2" charset="0"/>
              </a:rPr>
              <a:t>And here is the trend analysis for Yogurt 1.5 Kg</a:t>
            </a:r>
            <a:endParaRPr lang="ar-PS" sz="16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C0AE18-619D-548E-0EA4-D5EBBB8D30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02" y="801210"/>
            <a:ext cx="6142094" cy="408962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93043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8BB90F-A6AF-E096-39D6-D80D0E342B4F}"/>
              </a:ext>
            </a:extLst>
          </p:cNvPr>
          <p:cNvSpPr txBox="1"/>
          <p:nvPr/>
        </p:nvSpPr>
        <p:spPr>
          <a:xfrm>
            <a:off x="1650132" y="321986"/>
            <a:ext cx="740156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chemeClr val="accent4"/>
                </a:solidFill>
                <a:latin typeface="Montserrat" panose="00000500000000000000" pitchFamily="2" charset="0"/>
              </a:rPr>
              <a:t>Finally with Decomposition plots</a:t>
            </a:r>
            <a:endParaRPr lang="ar-PS" sz="16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C19323-022F-AE50-012D-4C69B2630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737" y="764810"/>
            <a:ext cx="6273959" cy="418666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88877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7BBB41E-EBBB-AFDD-A6A0-D1651FF32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494" y="507206"/>
            <a:ext cx="6602174" cy="440118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58824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8BB90F-A6AF-E096-39D6-D80D0E342B4F}"/>
              </a:ext>
            </a:extLst>
          </p:cNvPr>
          <p:cNvSpPr txBox="1"/>
          <p:nvPr/>
        </p:nvSpPr>
        <p:spPr>
          <a:xfrm>
            <a:off x="464345" y="1028702"/>
            <a:ext cx="78872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chemeClr val="accent4"/>
                </a:solidFill>
                <a:latin typeface="Montserrat" panose="00000500000000000000" pitchFamily="2" charset="0"/>
              </a:rPr>
              <a:t>After applying the mentioned models, and measuring the forecasting accuracy using the mean absolute error (MAPE), here are the results.</a:t>
            </a:r>
            <a:endParaRPr lang="ar-PS" sz="16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7E9514-6E4A-1434-5CCE-0C45B98A52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601754"/>
              </p:ext>
            </p:extLst>
          </p:nvPr>
        </p:nvGraphicFramePr>
        <p:xfrm>
          <a:off x="253603" y="2087191"/>
          <a:ext cx="8636793" cy="1693068"/>
        </p:xfrm>
        <a:graphic>
          <a:graphicData uri="http://schemas.openxmlformats.org/drawingml/2006/table">
            <a:tbl>
              <a:tblPr firstRow="1" firstCol="1" bandRow="1"/>
              <a:tblGrid>
                <a:gridCol w="785163">
                  <a:extLst>
                    <a:ext uri="{9D8B030D-6E8A-4147-A177-3AD203B41FA5}">
                      <a16:colId xmlns:a16="http://schemas.microsoft.com/office/drawing/2014/main" val="3378215218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2855336045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3633204774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2654171371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4151088816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1941290060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3675485280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2266305045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4034917905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3155495778"/>
                    </a:ext>
                  </a:extLst>
                </a:gridCol>
                <a:gridCol w="785163">
                  <a:extLst>
                    <a:ext uri="{9D8B030D-6E8A-4147-A177-3AD203B41FA5}">
                      <a16:colId xmlns:a16="http://schemas.microsoft.com/office/drawing/2014/main" val="2722897703"/>
                    </a:ext>
                  </a:extLst>
                </a:gridCol>
              </a:tblGrid>
              <a:tr h="446229">
                <a:tc gridSpan="11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Yogurt 1.5 kg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55506"/>
                  </a:ext>
                </a:extLst>
              </a:tr>
              <a:tr h="89439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Models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ARIMA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(1,0,0)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PROPHET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N-PROPHET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AUTO-REGRISSION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SARIMA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779723"/>
                  </a:ext>
                </a:extLst>
              </a:tr>
              <a:tr h="35244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50573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66978A1-6378-5A06-C77E-9A3996ECEB21}"/>
              </a:ext>
            </a:extLst>
          </p:cNvPr>
          <p:cNvSpPr txBox="1"/>
          <p:nvPr/>
        </p:nvSpPr>
        <p:spPr>
          <a:xfrm>
            <a:off x="6486524" y="4114798"/>
            <a:ext cx="1178719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α=0.15</a:t>
            </a:r>
          </a:p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β=0.01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γ=0.32 </a:t>
            </a:r>
            <a:endParaRPr lang="ar-P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0378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793;p43">
            <a:extLst>
              <a:ext uri="{FF2B5EF4-FFF2-40B4-BE49-F238E27FC236}">
                <a16:creationId xmlns:a16="http://schemas.microsoft.com/office/drawing/2014/main" id="{B6AFB657-75DD-FE0E-2395-E217C1E12B7B}"/>
              </a:ext>
            </a:extLst>
          </p:cNvPr>
          <p:cNvSpPr txBox="1">
            <a:spLocks/>
          </p:cNvSpPr>
          <p:nvPr/>
        </p:nvSpPr>
        <p:spPr>
          <a:xfrm>
            <a:off x="329332" y="1403885"/>
            <a:ext cx="4021442" cy="2844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Montserrat"/>
              <a:buNone/>
              <a:defRPr sz="4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l"/>
            <a:r>
              <a:rPr lang="en-US" sz="6600" dirty="0"/>
              <a:t>01</a:t>
            </a:r>
          </a:p>
          <a:p>
            <a:pPr algn="l"/>
            <a:r>
              <a:rPr lang="en-US" sz="3600" dirty="0"/>
              <a:t>INTRODUCTION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9CFB1B55-90D7-FD1C-7050-A6C2EE07A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878" y="1494152"/>
            <a:ext cx="3116400" cy="19764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8BB90F-A6AF-E096-39D6-D80D0E342B4F}"/>
              </a:ext>
            </a:extLst>
          </p:cNvPr>
          <p:cNvSpPr txBox="1"/>
          <p:nvPr/>
        </p:nvSpPr>
        <p:spPr>
          <a:xfrm>
            <a:off x="689651" y="581647"/>
            <a:ext cx="758008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chemeClr val="accent4"/>
                </a:solidFill>
                <a:latin typeface="Montserrat" panose="00000500000000000000" pitchFamily="2" charset="0"/>
              </a:rPr>
              <a:t>Now let’s take a snapshot of the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Actual vs prediction </a:t>
            </a:r>
            <a:r>
              <a:rPr lang="en-US" sz="1600" b="1" dirty="0">
                <a:solidFill>
                  <a:schemeClr val="accent4"/>
                </a:solidFill>
                <a:latin typeface="Montserrat" panose="00000500000000000000" pitchFamily="2" charset="0"/>
              </a:rPr>
              <a:t>plot for the H-W model</a:t>
            </a:r>
            <a:endParaRPr lang="ar-PS" sz="16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6183E3-D6E4-B51F-83B7-275DBB646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51" y="1433196"/>
            <a:ext cx="7943419" cy="290909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15446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8BB90F-A6AF-E096-39D6-D80D0E342B4F}"/>
              </a:ext>
            </a:extLst>
          </p:cNvPr>
          <p:cNvSpPr txBox="1"/>
          <p:nvPr/>
        </p:nvSpPr>
        <p:spPr>
          <a:xfrm>
            <a:off x="3118757" y="223472"/>
            <a:ext cx="290648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accent4"/>
                </a:solidFill>
                <a:latin typeface="Montserrat" panose="00000500000000000000" pitchFamily="2" charset="0"/>
              </a:rPr>
              <a:t>Cheese Family</a:t>
            </a:r>
            <a:endParaRPr lang="ar-PS" sz="3200" b="1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444402-3AC4-D4FB-0357-92B2685B1BB9}"/>
              </a:ext>
            </a:extLst>
          </p:cNvPr>
          <p:cNvSpPr txBox="1"/>
          <p:nvPr/>
        </p:nvSpPr>
        <p:spPr>
          <a:xfrm>
            <a:off x="-1" y="1363368"/>
            <a:ext cx="222649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Product: Soft cheese 220 gm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4"/>
              </a:solidFill>
              <a:latin typeface="Montserrat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This figure shows the time series plot of Soft cheese 220 gm.</a:t>
            </a:r>
            <a:endParaRPr lang="ar-PS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19E63-7F01-85BA-F0DD-E447DF6B0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462" y="1278337"/>
            <a:ext cx="6705965" cy="2940053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33354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1444402-3AC4-D4FB-0357-92B2685B1BB9}"/>
              </a:ext>
            </a:extLst>
          </p:cNvPr>
          <p:cNvSpPr txBox="1"/>
          <p:nvPr/>
        </p:nvSpPr>
        <p:spPr>
          <a:xfrm>
            <a:off x="1598500" y="307563"/>
            <a:ext cx="58995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85750" indent="-285750">
              <a:buFont typeface="Wingdings" panose="05000000000000000000" pitchFamily="2" charset="2"/>
              <a:buChar char="v"/>
              <a:defRPr b="1">
                <a:solidFill>
                  <a:schemeClr val="accent4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sz="1800" dirty="0"/>
              <a:t>Ramadan edition Time Series Plot for Soft cheese 220 g</a:t>
            </a:r>
            <a:endParaRPr lang="ar-P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34AF1C-0337-44A6-A3CD-528C59153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963" y="799254"/>
            <a:ext cx="5792073" cy="386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831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77C34-3FEA-FF15-F4C4-FFCBBA2D40DE}"/>
              </a:ext>
            </a:extLst>
          </p:cNvPr>
          <p:cNvGrpSpPr/>
          <p:nvPr/>
        </p:nvGrpSpPr>
        <p:grpSpPr>
          <a:xfrm>
            <a:off x="-1" y="0"/>
            <a:ext cx="9142782" cy="5143500"/>
            <a:chOff x="1218" y="0"/>
            <a:chExt cx="9142782" cy="51435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DA304D-B2CC-7C1A-4D93-53823E62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218" y="0"/>
              <a:ext cx="1514475" cy="69493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98D8795-6CD6-8E69-081A-0A4A1DB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7915" y="4342290"/>
              <a:ext cx="1746085" cy="80121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1444402-3AC4-D4FB-0357-92B2685B1BB9}"/>
              </a:ext>
            </a:extLst>
          </p:cNvPr>
          <p:cNvSpPr txBox="1"/>
          <p:nvPr/>
        </p:nvSpPr>
        <p:spPr>
          <a:xfrm>
            <a:off x="1598499" y="822175"/>
            <a:ext cx="58995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85750" indent="-285750">
              <a:buFont typeface="Wingdings" panose="05000000000000000000" pitchFamily="2" charset="2"/>
              <a:buChar char="v"/>
              <a:defRPr b="1">
                <a:solidFill>
                  <a:schemeClr val="accent4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sz="2000" dirty="0"/>
              <a:t>MAPE Values for each model.</a:t>
            </a:r>
            <a:endParaRPr lang="ar-PS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3C05E4-D6C7-B53F-6473-E6582C2C65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538591"/>
              </p:ext>
            </p:extLst>
          </p:nvPr>
        </p:nvGraphicFramePr>
        <p:xfrm>
          <a:off x="420521" y="1749635"/>
          <a:ext cx="8255533" cy="1644230"/>
        </p:xfrm>
        <a:graphic>
          <a:graphicData uri="http://schemas.openxmlformats.org/drawingml/2006/table">
            <a:tbl>
              <a:tblPr firstRow="1" firstCol="1" bandRow="1"/>
              <a:tblGrid>
                <a:gridCol w="750503">
                  <a:extLst>
                    <a:ext uri="{9D8B030D-6E8A-4147-A177-3AD203B41FA5}">
                      <a16:colId xmlns:a16="http://schemas.microsoft.com/office/drawing/2014/main" val="3379566405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3854282486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269491085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2675383831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841803819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937235662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3295581662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1937011158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1959676231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4132875694"/>
                    </a:ext>
                  </a:extLst>
                </a:gridCol>
                <a:gridCol w="750503">
                  <a:extLst>
                    <a:ext uri="{9D8B030D-6E8A-4147-A177-3AD203B41FA5}">
                      <a16:colId xmlns:a16="http://schemas.microsoft.com/office/drawing/2014/main" val="860694719"/>
                    </a:ext>
                  </a:extLst>
                </a:gridCol>
              </a:tblGrid>
              <a:tr h="492369">
                <a:tc gridSpan="11"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Soft cheese 220 gm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7913" marR="117913" marT="58956" marB="5895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524648"/>
                  </a:ext>
                </a:extLst>
              </a:tr>
              <a:tr h="7036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Models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  1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  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</a:t>
                      </a:r>
                      <a:r>
                        <a:rPr lang="ar-S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ARIMA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PROPHET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N-PROPHET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AUTO-REGRISSION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SARIMA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528129"/>
                  </a:ext>
                </a:extLst>
              </a:tr>
              <a:tr h="3455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MAPE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27.11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5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8435" marR="88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608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9315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71DFB-58AE-2000-5700-C0F548E68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69818" y="375752"/>
            <a:ext cx="8229600" cy="572700"/>
          </a:xfrm>
        </p:spPr>
        <p:txBody>
          <a:bodyPr/>
          <a:lstStyle/>
          <a:p>
            <a:r>
              <a:rPr lang="en-US" sz="2800" dirty="0">
                <a:solidFill>
                  <a:schemeClr val="accent4"/>
                </a:solidFill>
                <a:latin typeface="Montserrat" panose="00000500000000000000" pitchFamily="2" charset="0"/>
              </a:rPr>
              <a:t>T</a:t>
            </a:r>
            <a:r>
              <a:rPr lang="en-US" sz="2800" b="1" dirty="0">
                <a:solidFill>
                  <a:schemeClr val="accent4"/>
                </a:solidFill>
                <a:latin typeface="Montserrat" panose="00000500000000000000" pitchFamily="2" charset="0"/>
              </a:rPr>
              <a:t>he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Actual vs prediction </a:t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</a:br>
            <a:r>
              <a:rPr lang="en-US" sz="2800" b="1" dirty="0">
                <a:solidFill>
                  <a:schemeClr val="accent4"/>
                </a:solidFill>
                <a:latin typeface="Montserrat" panose="00000500000000000000" pitchFamily="2" charset="0"/>
              </a:rPr>
              <a:t>plot for the MA(3) model</a:t>
            </a:r>
            <a:br>
              <a:rPr lang="ar-PS" sz="2800" b="1" dirty="0">
                <a:solidFill>
                  <a:schemeClr val="accent4"/>
                </a:solidFill>
                <a:latin typeface="Montserrat" panose="00000500000000000000" pitchFamily="2" charset="0"/>
              </a:rPr>
            </a:br>
            <a:endParaRPr lang="en-US" sz="2400" dirty="0"/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5AD4C02E-8760-EA44-D456-40164B567E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6757464"/>
              </p:ext>
            </p:extLst>
          </p:nvPr>
        </p:nvGraphicFramePr>
        <p:xfrm>
          <a:off x="1304750" y="1711036"/>
          <a:ext cx="6035215" cy="3202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3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6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" name="Google Shape;2973;p66"/>
          <p:cNvSpPr txBox="1">
            <a:spLocks noGrp="1"/>
          </p:cNvSpPr>
          <p:nvPr>
            <p:ph type="title"/>
          </p:nvPr>
        </p:nvSpPr>
        <p:spPr>
          <a:xfrm>
            <a:off x="3798461" y="1183496"/>
            <a:ext cx="4594500" cy="19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4800"/>
            </a:pPr>
            <a:r>
              <a:rPr lang="en-US" dirty="0"/>
              <a:t>Now, fasten your seatbelts, and get ready to go with the coding journey.</a:t>
            </a:r>
            <a:endParaRPr dirty="0"/>
          </a:p>
        </p:txBody>
      </p:sp>
      <p:grpSp>
        <p:nvGrpSpPr>
          <p:cNvPr id="10" name="Google Shape;876;p22">
            <a:extLst>
              <a:ext uri="{FF2B5EF4-FFF2-40B4-BE49-F238E27FC236}">
                <a16:creationId xmlns:a16="http://schemas.microsoft.com/office/drawing/2014/main" id="{283A191F-9FA0-075E-F570-15A902BE544F}"/>
              </a:ext>
            </a:extLst>
          </p:cNvPr>
          <p:cNvGrpSpPr/>
          <p:nvPr/>
        </p:nvGrpSpPr>
        <p:grpSpPr>
          <a:xfrm>
            <a:off x="159328" y="1018309"/>
            <a:ext cx="3692032" cy="3418580"/>
            <a:chOff x="6015523" y="3714217"/>
            <a:chExt cx="557665" cy="516387"/>
          </a:xfrm>
        </p:grpSpPr>
        <p:grpSp>
          <p:nvGrpSpPr>
            <p:cNvPr id="11" name="Google Shape;877;p22">
              <a:extLst>
                <a:ext uri="{FF2B5EF4-FFF2-40B4-BE49-F238E27FC236}">
                  <a16:creationId xmlns:a16="http://schemas.microsoft.com/office/drawing/2014/main" id="{9A08B4CD-E4EF-3A82-3B71-4EED9C9550BA}"/>
                </a:ext>
              </a:extLst>
            </p:cNvPr>
            <p:cNvGrpSpPr/>
            <p:nvPr/>
          </p:nvGrpSpPr>
          <p:grpSpPr>
            <a:xfrm>
              <a:off x="6036094" y="3716980"/>
              <a:ext cx="529822" cy="510480"/>
              <a:chOff x="3148311" y="-545634"/>
              <a:chExt cx="1006118" cy="969572"/>
            </a:xfrm>
          </p:grpSpPr>
          <p:sp>
            <p:nvSpPr>
              <p:cNvPr id="13" name="Google Shape;878;p22">
                <a:extLst>
                  <a:ext uri="{FF2B5EF4-FFF2-40B4-BE49-F238E27FC236}">
                    <a16:creationId xmlns:a16="http://schemas.microsoft.com/office/drawing/2014/main" id="{1766603C-F96E-66FA-4EBE-52B4BA1CAAF3}"/>
                  </a:ext>
                </a:extLst>
              </p:cNvPr>
              <p:cNvSpPr/>
              <p:nvPr/>
            </p:nvSpPr>
            <p:spPr>
              <a:xfrm>
                <a:off x="3497808" y="-545634"/>
                <a:ext cx="152012" cy="122083"/>
              </a:xfrm>
              <a:custGeom>
                <a:avLst/>
                <a:gdLst/>
                <a:ahLst/>
                <a:cxnLst/>
                <a:rect l="l" t="t" r="r" b="b"/>
                <a:pathLst>
                  <a:path w="13876" h="11144" extrusionOk="0">
                    <a:moveTo>
                      <a:pt x="11055" y="0"/>
                    </a:moveTo>
                    <a:cubicBezTo>
                      <a:pt x="9600" y="71"/>
                      <a:pt x="8127" y="213"/>
                      <a:pt x="6654" y="426"/>
                    </a:cubicBezTo>
                    <a:cubicBezTo>
                      <a:pt x="4401" y="746"/>
                      <a:pt x="2165" y="1225"/>
                      <a:pt x="1" y="1863"/>
                    </a:cubicBezTo>
                    <a:lnTo>
                      <a:pt x="54" y="2307"/>
                    </a:lnTo>
                    <a:lnTo>
                      <a:pt x="2165" y="2396"/>
                    </a:lnTo>
                    <a:lnTo>
                      <a:pt x="1739" y="4117"/>
                    </a:lnTo>
                    <a:lnTo>
                      <a:pt x="3194" y="4401"/>
                    </a:lnTo>
                    <a:lnTo>
                      <a:pt x="1828" y="5146"/>
                    </a:lnTo>
                    <a:cubicBezTo>
                      <a:pt x="2893" y="6015"/>
                      <a:pt x="1207" y="7417"/>
                      <a:pt x="2538" y="8393"/>
                    </a:cubicBezTo>
                    <a:cubicBezTo>
                      <a:pt x="3088" y="8783"/>
                      <a:pt x="3088" y="9937"/>
                      <a:pt x="3301" y="10611"/>
                    </a:cubicBezTo>
                    <a:lnTo>
                      <a:pt x="6335" y="11143"/>
                    </a:lnTo>
                    <a:cubicBezTo>
                      <a:pt x="6583" y="10611"/>
                      <a:pt x="6832" y="10061"/>
                      <a:pt x="7098" y="9493"/>
                    </a:cubicBezTo>
                    <a:cubicBezTo>
                      <a:pt x="7670" y="8245"/>
                      <a:pt x="7649" y="6456"/>
                      <a:pt x="9632" y="6456"/>
                    </a:cubicBezTo>
                    <a:cubicBezTo>
                      <a:pt x="9679" y="6456"/>
                      <a:pt x="9728" y="6457"/>
                      <a:pt x="9777" y="6459"/>
                    </a:cubicBezTo>
                    <a:cubicBezTo>
                      <a:pt x="10380" y="5217"/>
                      <a:pt x="11410" y="4791"/>
                      <a:pt x="12723" y="4685"/>
                    </a:cubicBezTo>
                    <a:cubicBezTo>
                      <a:pt x="13113" y="4649"/>
                      <a:pt x="13450" y="3939"/>
                      <a:pt x="13876" y="3443"/>
                    </a:cubicBezTo>
                    <a:cubicBezTo>
                      <a:pt x="13166" y="2378"/>
                      <a:pt x="12687" y="1012"/>
                      <a:pt x="11729" y="391"/>
                    </a:cubicBezTo>
                    <a:cubicBezTo>
                      <a:pt x="11516" y="249"/>
                      <a:pt x="11285" y="125"/>
                      <a:pt x="110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879;p22">
                <a:extLst>
                  <a:ext uri="{FF2B5EF4-FFF2-40B4-BE49-F238E27FC236}">
                    <a16:creationId xmlns:a16="http://schemas.microsoft.com/office/drawing/2014/main" id="{50DAB5CF-0D55-65B6-8429-CCF959BDCEB1}"/>
                  </a:ext>
                </a:extLst>
              </p:cNvPr>
              <p:cNvSpPr/>
              <p:nvPr/>
            </p:nvSpPr>
            <p:spPr>
              <a:xfrm>
                <a:off x="3779659" y="-441254"/>
                <a:ext cx="74264" cy="69794"/>
              </a:xfrm>
              <a:custGeom>
                <a:avLst/>
                <a:gdLst/>
                <a:ahLst/>
                <a:cxnLst/>
                <a:rect l="l" t="t" r="r" b="b"/>
                <a:pathLst>
                  <a:path w="6779" h="6371" extrusionOk="0">
                    <a:moveTo>
                      <a:pt x="870" y="1"/>
                    </a:moveTo>
                    <a:lnTo>
                      <a:pt x="1" y="1154"/>
                    </a:lnTo>
                    <a:lnTo>
                      <a:pt x="1509" y="2698"/>
                    </a:lnTo>
                    <a:lnTo>
                      <a:pt x="2272" y="3283"/>
                    </a:lnTo>
                    <a:cubicBezTo>
                      <a:pt x="3567" y="3922"/>
                      <a:pt x="3301" y="5625"/>
                      <a:pt x="4436" y="6370"/>
                    </a:cubicBezTo>
                    <a:cubicBezTo>
                      <a:pt x="4880" y="5341"/>
                      <a:pt x="5838" y="5554"/>
                      <a:pt x="6654" y="5377"/>
                    </a:cubicBezTo>
                    <a:cubicBezTo>
                      <a:pt x="6778" y="4117"/>
                      <a:pt x="5732" y="3549"/>
                      <a:pt x="4933" y="3265"/>
                    </a:cubicBezTo>
                    <a:cubicBezTo>
                      <a:pt x="3762" y="2875"/>
                      <a:pt x="2928" y="2360"/>
                      <a:pt x="2325" y="1278"/>
                    </a:cubicBezTo>
                    <a:cubicBezTo>
                      <a:pt x="2023" y="746"/>
                      <a:pt x="1367" y="426"/>
                      <a:pt x="8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880;p22">
                <a:extLst>
                  <a:ext uri="{FF2B5EF4-FFF2-40B4-BE49-F238E27FC236}">
                    <a16:creationId xmlns:a16="http://schemas.microsoft.com/office/drawing/2014/main" id="{593F58CF-BA26-371C-C58E-97BE0FAB1248}"/>
                  </a:ext>
                </a:extLst>
              </p:cNvPr>
              <p:cNvSpPr/>
              <p:nvPr/>
            </p:nvSpPr>
            <p:spPr>
              <a:xfrm>
                <a:off x="3658562" y="-488295"/>
                <a:ext cx="47632" cy="25284"/>
              </a:xfrm>
              <a:custGeom>
                <a:avLst/>
                <a:gdLst/>
                <a:ahLst/>
                <a:cxnLst/>
                <a:rect l="l" t="t" r="r" b="b"/>
                <a:pathLst>
                  <a:path w="4348" h="2308" extrusionOk="0">
                    <a:moveTo>
                      <a:pt x="3957" y="1"/>
                    </a:moveTo>
                    <a:cubicBezTo>
                      <a:pt x="2680" y="355"/>
                      <a:pt x="1296" y="143"/>
                      <a:pt x="0" y="906"/>
                    </a:cubicBezTo>
                    <a:cubicBezTo>
                      <a:pt x="728" y="1651"/>
                      <a:pt x="728" y="1615"/>
                      <a:pt x="1544" y="1757"/>
                    </a:cubicBezTo>
                    <a:cubicBezTo>
                      <a:pt x="2147" y="1917"/>
                      <a:pt x="2733" y="2094"/>
                      <a:pt x="3318" y="2307"/>
                    </a:cubicBezTo>
                    <a:lnTo>
                      <a:pt x="4348" y="639"/>
                    </a:lnTo>
                    <a:lnTo>
                      <a:pt x="395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881;p22">
                <a:extLst>
                  <a:ext uri="{FF2B5EF4-FFF2-40B4-BE49-F238E27FC236}">
                    <a16:creationId xmlns:a16="http://schemas.microsoft.com/office/drawing/2014/main" id="{F92A5CBD-029A-DB68-2BCF-57F85321CC2F}"/>
                  </a:ext>
                </a:extLst>
              </p:cNvPr>
              <p:cNvSpPr/>
              <p:nvPr/>
            </p:nvSpPr>
            <p:spPr>
              <a:xfrm>
                <a:off x="3773239" y="-411709"/>
                <a:ext cx="34223" cy="31496"/>
              </a:xfrm>
              <a:custGeom>
                <a:avLst/>
                <a:gdLst/>
                <a:ahLst/>
                <a:cxnLst/>
                <a:rect l="l" t="t" r="r" b="b"/>
                <a:pathLst>
                  <a:path w="3124" h="2875" extrusionOk="0">
                    <a:moveTo>
                      <a:pt x="2095" y="1"/>
                    </a:moveTo>
                    <a:lnTo>
                      <a:pt x="1" y="1030"/>
                    </a:lnTo>
                    <a:cubicBezTo>
                      <a:pt x="498" y="1455"/>
                      <a:pt x="782" y="1615"/>
                      <a:pt x="941" y="1864"/>
                    </a:cubicBezTo>
                    <a:cubicBezTo>
                      <a:pt x="1119" y="2112"/>
                      <a:pt x="1154" y="2449"/>
                      <a:pt x="1279" y="2875"/>
                    </a:cubicBezTo>
                    <a:lnTo>
                      <a:pt x="3124" y="2467"/>
                    </a:lnTo>
                    <a:lnTo>
                      <a:pt x="2858" y="586"/>
                    </a:lnTo>
                    <a:lnTo>
                      <a:pt x="209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882;p22">
                <a:extLst>
                  <a:ext uri="{FF2B5EF4-FFF2-40B4-BE49-F238E27FC236}">
                    <a16:creationId xmlns:a16="http://schemas.microsoft.com/office/drawing/2014/main" id="{8EBAC681-DE07-6ABF-166A-5F5DB15E159E}"/>
                  </a:ext>
                </a:extLst>
              </p:cNvPr>
              <p:cNvSpPr/>
              <p:nvPr/>
            </p:nvSpPr>
            <p:spPr>
              <a:xfrm>
                <a:off x="3776942" y="-526397"/>
                <a:ext cx="377487" cy="831956"/>
              </a:xfrm>
              <a:custGeom>
                <a:avLst/>
                <a:gdLst/>
                <a:ahLst/>
                <a:cxnLst/>
                <a:rect l="l" t="t" r="r" b="b"/>
                <a:pathLst>
                  <a:path w="34458" h="75943" extrusionOk="0">
                    <a:moveTo>
                      <a:pt x="8836" y="6211"/>
                    </a:moveTo>
                    <a:cubicBezTo>
                      <a:pt x="10061" y="6371"/>
                      <a:pt x="10061" y="6371"/>
                      <a:pt x="12438" y="9352"/>
                    </a:cubicBezTo>
                    <a:lnTo>
                      <a:pt x="10930" y="10416"/>
                    </a:lnTo>
                    <a:cubicBezTo>
                      <a:pt x="10646" y="10044"/>
                      <a:pt x="9244" y="10079"/>
                      <a:pt x="10309" y="8997"/>
                    </a:cubicBezTo>
                    <a:lnTo>
                      <a:pt x="8836" y="6211"/>
                    </a:lnTo>
                    <a:close/>
                    <a:moveTo>
                      <a:pt x="13237" y="17585"/>
                    </a:moveTo>
                    <a:cubicBezTo>
                      <a:pt x="14213" y="18330"/>
                      <a:pt x="14976" y="19235"/>
                      <a:pt x="15951" y="19572"/>
                    </a:cubicBezTo>
                    <a:cubicBezTo>
                      <a:pt x="17034" y="19945"/>
                      <a:pt x="17548" y="20761"/>
                      <a:pt x="18294" y="21506"/>
                    </a:cubicBezTo>
                    <a:lnTo>
                      <a:pt x="16892" y="22216"/>
                    </a:lnTo>
                    <a:lnTo>
                      <a:pt x="19092" y="23440"/>
                    </a:lnTo>
                    <a:lnTo>
                      <a:pt x="18826" y="19359"/>
                    </a:lnTo>
                    <a:lnTo>
                      <a:pt x="18826" y="19359"/>
                    </a:lnTo>
                    <a:cubicBezTo>
                      <a:pt x="19500" y="20264"/>
                      <a:pt x="19890" y="20867"/>
                      <a:pt x="20352" y="21382"/>
                    </a:cubicBezTo>
                    <a:cubicBezTo>
                      <a:pt x="20813" y="21914"/>
                      <a:pt x="21328" y="22340"/>
                      <a:pt x="22091" y="23050"/>
                    </a:cubicBezTo>
                    <a:lnTo>
                      <a:pt x="22587" y="21346"/>
                    </a:lnTo>
                    <a:lnTo>
                      <a:pt x="25267" y="23742"/>
                    </a:lnTo>
                    <a:lnTo>
                      <a:pt x="26402" y="22713"/>
                    </a:lnTo>
                    <a:lnTo>
                      <a:pt x="27999" y="26261"/>
                    </a:lnTo>
                    <a:cubicBezTo>
                      <a:pt x="27384" y="26597"/>
                      <a:pt x="26823" y="26720"/>
                      <a:pt x="26292" y="26720"/>
                    </a:cubicBezTo>
                    <a:cubicBezTo>
                      <a:pt x="24969" y="26720"/>
                      <a:pt x="23833" y="25957"/>
                      <a:pt x="22516" y="25818"/>
                    </a:cubicBezTo>
                    <a:cubicBezTo>
                      <a:pt x="22516" y="26527"/>
                      <a:pt x="22499" y="27131"/>
                      <a:pt x="22499" y="27787"/>
                    </a:cubicBezTo>
                    <a:cubicBezTo>
                      <a:pt x="22392" y="27787"/>
                      <a:pt x="22270" y="27819"/>
                      <a:pt x="22169" y="27819"/>
                    </a:cubicBezTo>
                    <a:cubicBezTo>
                      <a:pt x="22118" y="27819"/>
                      <a:pt x="22073" y="27811"/>
                      <a:pt x="22037" y="27787"/>
                    </a:cubicBezTo>
                    <a:cubicBezTo>
                      <a:pt x="21133" y="27288"/>
                      <a:pt x="20502" y="26308"/>
                      <a:pt x="19338" y="26308"/>
                    </a:cubicBezTo>
                    <a:cubicBezTo>
                      <a:pt x="19178" y="26308"/>
                      <a:pt x="19008" y="26327"/>
                      <a:pt x="18826" y="26368"/>
                    </a:cubicBezTo>
                    <a:cubicBezTo>
                      <a:pt x="18808" y="26372"/>
                      <a:pt x="18788" y="26375"/>
                      <a:pt x="18768" y="26375"/>
                    </a:cubicBezTo>
                    <a:cubicBezTo>
                      <a:pt x="18417" y="26375"/>
                      <a:pt x="17797" y="25667"/>
                      <a:pt x="17495" y="25197"/>
                    </a:cubicBezTo>
                    <a:cubicBezTo>
                      <a:pt x="16998" y="24416"/>
                      <a:pt x="16661" y="23529"/>
                      <a:pt x="16360" y="22925"/>
                    </a:cubicBezTo>
                    <a:cubicBezTo>
                      <a:pt x="16129" y="22764"/>
                      <a:pt x="15928" y="22701"/>
                      <a:pt x="15748" y="22701"/>
                    </a:cubicBezTo>
                    <a:cubicBezTo>
                      <a:pt x="15114" y="22701"/>
                      <a:pt x="14724" y="23479"/>
                      <a:pt x="14110" y="23479"/>
                    </a:cubicBezTo>
                    <a:cubicBezTo>
                      <a:pt x="13959" y="23479"/>
                      <a:pt x="13794" y="23432"/>
                      <a:pt x="13609" y="23316"/>
                    </a:cubicBezTo>
                    <a:cubicBezTo>
                      <a:pt x="13398" y="23182"/>
                      <a:pt x="13213" y="23127"/>
                      <a:pt x="13048" y="23127"/>
                    </a:cubicBezTo>
                    <a:cubicBezTo>
                      <a:pt x="12310" y="23127"/>
                      <a:pt x="11952" y="24236"/>
                      <a:pt x="11285" y="24540"/>
                    </a:cubicBezTo>
                    <a:cubicBezTo>
                      <a:pt x="10309" y="24984"/>
                      <a:pt x="9475" y="24913"/>
                      <a:pt x="8357" y="25126"/>
                    </a:cubicBezTo>
                    <a:cubicBezTo>
                      <a:pt x="8712" y="23440"/>
                      <a:pt x="10007" y="23263"/>
                      <a:pt x="10877" y="22588"/>
                    </a:cubicBezTo>
                    <a:cubicBezTo>
                      <a:pt x="9333" y="21453"/>
                      <a:pt x="11161" y="20583"/>
                      <a:pt x="11107" y="19732"/>
                    </a:cubicBezTo>
                    <a:cubicBezTo>
                      <a:pt x="10966" y="17815"/>
                      <a:pt x="13183" y="19075"/>
                      <a:pt x="13237" y="17585"/>
                    </a:cubicBezTo>
                    <a:close/>
                    <a:moveTo>
                      <a:pt x="444" y="1"/>
                    </a:moveTo>
                    <a:lnTo>
                      <a:pt x="444" y="1"/>
                    </a:lnTo>
                    <a:cubicBezTo>
                      <a:pt x="373" y="746"/>
                      <a:pt x="0" y="1438"/>
                      <a:pt x="1278" y="1758"/>
                    </a:cubicBezTo>
                    <a:cubicBezTo>
                      <a:pt x="2147" y="1953"/>
                      <a:pt x="2662" y="2929"/>
                      <a:pt x="2857" y="3869"/>
                    </a:cubicBezTo>
                    <a:cubicBezTo>
                      <a:pt x="3034" y="4756"/>
                      <a:pt x="3123" y="5643"/>
                      <a:pt x="3247" y="6530"/>
                    </a:cubicBezTo>
                    <a:lnTo>
                      <a:pt x="3549" y="6140"/>
                    </a:lnTo>
                    <a:lnTo>
                      <a:pt x="5412" y="8145"/>
                    </a:lnTo>
                    <a:lnTo>
                      <a:pt x="6654" y="6903"/>
                    </a:lnTo>
                    <a:lnTo>
                      <a:pt x="8393" y="10505"/>
                    </a:lnTo>
                    <a:lnTo>
                      <a:pt x="6654" y="14426"/>
                    </a:lnTo>
                    <a:lnTo>
                      <a:pt x="5944" y="14036"/>
                    </a:lnTo>
                    <a:cubicBezTo>
                      <a:pt x="5678" y="14338"/>
                      <a:pt x="5447" y="14657"/>
                      <a:pt x="5252" y="14976"/>
                    </a:cubicBezTo>
                    <a:cubicBezTo>
                      <a:pt x="5163" y="15154"/>
                      <a:pt x="5217" y="15402"/>
                      <a:pt x="5199" y="15615"/>
                    </a:cubicBezTo>
                    <a:cubicBezTo>
                      <a:pt x="7346" y="16591"/>
                      <a:pt x="7701" y="17017"/>
                      <a:pt x="8162" y="19004"/>
                    </a:cubicBezTo>
                    <a:lnTo>
                      <a:pt x="4471" y="18827"/>
                    </a:lnTo>
                    <a:lnTo>
                      <a:pt x="4471" y="18827"/>
                    </a:lnTo>
                    <a:cubicBezTo>
                      <a:pt x="4755" y="21754"/>
                      <a:pt x="5057" y="22606"/>
                      <a:pt x="6193" y="24114"/>
                    </a:cubicBezTo>
                    <a:lnTo>
                      <a:pt x="7754" y="24061"/>
                    </a:lnTo>
                    <a:lnTo>
                      <a:pt x="7754" y="24061"/>
                    </a:lnTo>
                    <a:cubicBezTo>
                      <a:pt x="8073" y="25480"/>
                      <a:pt x="7914" y="26740"/>
                      <a:pt x="6920" y="27379"/>
                    </a:cubicBezTo>
                    <a:cubicBezTo>
                      <a:pt x="5518" y="28319"/>
                      <a:pt x="7026" y="29703"/>
                      <a:pt x="5962" y="30857"/>
                    </a:cubicBezTo>
                    <a:cubicBezTo>
                      <a:pt x="4241" y="32720"/>
                      <a:pt x="3850" y="35399"/>
                      <a:pt x="2644" y="37812"/>
                    </a:cubicBezTo>
                    <a:lnTo>
                      <a:pt x="4471" y="38380"/>
                    </a:lnTo>
                    <a:cubicBezTo>
                      <a:pt x="4400" y="39161"/>
                      <a:pt x="4436" y="40012"/>
                      <a:pt x="4259" y="40829"/>
                    </a:cubicBezTo>
                    <a:cubicBezTo>
                      <a:pt x="3939" y="42319"/>
                      <a:pt x="4329" y="43579"/>
                      <a:pt x="5252" y="44732"/>
                    </a:cubicBezTo>
                    <a:cubicBezTo>
                      <a:pt x="5838" y="45460"/>
                      <a:pt x="6370" y="46240"/>
                      <a:pt x="7026" y="46932"/>
                    </a:cubicBezTo>
                    <a:cubicBezTo>
                      <a:pt x="7789" y="47731"/>
                      <a:pt x="9209" y="47678"/>
                      <a:pt x="9670" y="48920"/>
                    </a:cubicBezTo>
                    <a:cubicBezTo>
                      <a:pt x="9723" y="49026"/>
                      <a:pt x="9812" y="49097"/>
                      <a:pt x="9919" y="49132"/>
                    </a:cubicBezTo>
                    <a:cubicBezTo>
                      <a:pt x="10191" y="49213"/>
                      <a:pt x="10478" y="49350"/>
                      <a:pt x="10740" y="49350"/>
                    </a:cubicBezTo>
                    <a:cubicBezTo>
                      <a:pt x="10768" y="49350"/>
                      <a:pt x="10796" y="49349"/>
                      <a:pt x="10824" y="49345"/>
                    </a:cubicBezTo>
                    <a:cubicBezTo>
                      <a:pt x="11569" y="49257"/>
                      <a:pt x="12279" y="49257"/>
                      <a:pt x="12917" y="48547"/>
                    </a:cubicBezTo>
                    <a:cubicBezTo>
                      <a:pt x="12958" y="48500"/>
                      <a:pt x="13033" y="48481"/>
                      <a:pt x="13131" y="48481"/>
                    </a:cubicBezTo>
                    <a:cubicBezTo>
                      <a:pt x="13526" y="48481"/>
                      <a:pt x="14291" y="48790"/>
                      <a:pt x="14670" y="48790"/>
                    </a:cubicBezTo>
                    <a:cubicBezTo>
                      <a:pt x="14764" y="48790"/>
                      <a:pt x="14834" y="48771"/>
                      <a:pt x="14869" y="48724"/>
                    </a:cubicBezTo>
                    <a:cubicBezTo>
                      <a:pt x="15721" y="47642"/>
                      <a:pt x="16892" y="47944"/>
                      <a:pt x="17921" y="47695"/>
                    </a:cubicBezTo>
                    <a:cubicBezTo>
                      <a:pt x="17948" y="47687"/>
                      <a:pt x="17976" y="47684"/>
                      <a:pt x="18005" y="47684"/>
                    </a:cubicBezTo>
                    <a:cubicBezTo>
                      <a:pt x="18165" y="47684"/>
                      <a:pt x="18357" y="47795"/>
                      <a:pt x="18613" y="47855"/>
                    </a:cubicBezTo>
                    <a:cubicBezTo>
                      <a:pt x="18550" y="48716"/>
                      <a:pt x="18847" y="48890"/>
                      <a:pt x="19260" y="48890"/>
                    </a:cubicBezTo>
                    <a:cubicBezTo>
                      <a:pt x="19540" y="48890"/>
                      <a:pt x="19874" y="48810"/>
                      <a:pt x="20185" y="48810"/>
                    </a:cubicBezTo>
                    <a:cubicBezTo>
                      <a:pt x="20457" y="48810"/>
                      <a:pt x="20713" y="48871"/>
                      <a:pt x="20902" y="49097"/>
                    </a:cubicBezTo>
                    <a:cubicBezTo>
                      <a:pt x="20831" y="49558"/>
                      <a:pt x="20902" y="50233"/>
                      <a:pt x="20636" y="50765"/>
                    </a:cubicBezTo>
                    <a:cubicBezTo>
                      <a:pt x="20228" y="51546"/>
                      <a:pt x="21150" y="52592"/>
                      <a:pt x="20068" y="53178"/>
                    </a:cubicBezTo>
                    <a:cubicBezTo>
                      <a:pt x="21771" y="55112"/>
                      <a:pt x="20955" y="57649"/>
                      <a:pt x="21594" y="59424"/>
                    </a:cubicBezTo>
                    <a:cubicBezTo>
                      <a:pt x="20742" y="61713"/>
                      <a:pt x="19589" y="63327"/>
                      <a:pt x="19624" y="65776"/>
                    </a:cubicBezTo>
                    <a:cubicBezTo>
                      <a:pt x="19678" y="68597"/>
                      <a:pt x="18453" y="71436"/>
                      <a:pt x="17406" y="74168"/>
                    </a:cubicBezTo>
                    <a:cubicBezTo>
                      <a:pt x="17247" y="74577"/>
                      <a:pt x="17158" y="75002"/>
                      <a:pt x="16910" y="75943"/>
                    </a:cubicBezTo>
                    <a:cubicBezTo>
                      <a:pt x="28177" y="66379"/>
                      <a:pt x="34458" y="51617"/>
                      <a:pt x="32258" y="36144"/>
                    </a:cubicBezTo>
                    <a:cubicBezTo>
                      <a:pt x="29756" y="18472"/>
                      <a:pt x="16874" y="4756"/>
                      <a:pt x="4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883;p22">
                <a:extLst>
                  <a:ext uri="{FF2B5EF4-FFF2-40B4-BE49-F238E27FC236}">
                    <a16:creationId xmlns:a16="http://schemas.microsoft.com/office/drawing/2014/main" id="{A14F5954-2490-52CA-30C5-58F3988C9417}"/>
                  </a:ext>
                </a:extLst>
              </p:cNvPr>
              <p:cNvSpPr/>
              <p:nvPr/>
            </p:nvSpPr>
            <p:spPr>
              <a:xfrm>
                <a:off x="3352414" y="12491"/>
                <a:ext cx="353584" cy="411448"/>
              </a:xfrm>
              <a:custGeom>
                <a:avLst/>
                <a:gdLst/>
                <a:ahLst/>
                <a:cxnLst/>
                <a:rect l="l" t="t" r="r" b="b"/>
                <a:pathLst>
                  <a:path w="32276" h="37558" extrusionOk="0">
                    <a:moveTo>
                      <a:pt x="3376" y="1"/>
                    </a:moveTo>
                    <a:cubicBezTo>
                      <a:pt x="3358" y="1"/>
                      <a:pt x="3345" y="4"/>
                      <a:pt x="3336" y="12"/>
                    </a:cubicBezTo>
                    <a:cubicBezTo>
                      <a:pt x="905" y="2621"/>
                      <a:pt x="905" y="2621"/>
                      <a:pt x="1243" y="6400"/>
                    </a:cubicBezTo>
                    <a:cubicBezTo>
                      <a:pt x="1260" y="6595"/>
                      <a:pt x="1118" y="6790"/>
                      <a:pt x="1065" y="7003"/>
                    </a:cubicBezTo>
                    <a:cubicBezTo>
                      <a:pt x="693" y="8405"/>
                      <a:pt x="338" y="9807"/>
                      <a:pt x="1" y="11155"/>
                    </a:cubicBezTo>
                    <a:lnTo>
                      <a:pt x="1118" y="14012"/>
                    </a:lnTo>
                    <a:cubicBezTo>
                      <a:pt x="2147" y="15148"/>
                      <a:pt x="3106" y="16283"/>
                      <a:pt x="4188" y="17330"/>
                    </a:cubicBezTo>
                    <a:cubicBezTo>
                      <a:pt x="5271" y="18413"/>
                      <a:pt x="5677" y="20424"/>
                      <a:pt x="7592" y="20424"/>
                    </a:cubicBezTo>
                    <a:cubicBezTo>
                      <a:pt x="7779" y="20424"/>
                      <a:pt x="7980" y="20405"/>
                      <a:pt x="8198" y="20364"/>
                    </a:cubicBezTo>
                    <a:cubicBezTo>
                      <a:pt x="9263" y="21234"/>
                      <a:pt x="10735" y="21553"/>
                      <a:pt x="11179" y="23221"/>
                    </a:cubicBezTo>
                    <a:cubicBezTo>
                      <a:pt x="11587" y="24711"/>
                      <a:pt x="12669" y="26024"/>
                      <a:pt x="13024" y="27515"/>
                    </a:cubicBezTo>
                    <a:cubicBezTo>
                      <a:pt x="13361" y="28863"/>
                      <a:pt x="14461" y="29662"/>
                      <a:pt x="14834" y="30780"/>
                    </a:cubicBezTo>
                    <a:cubicBezTo>
                      <a:pt x="15278" y="32128"/>
                      <a:pt x="15970" y="33246"/>
                      <a:pt x="16573" y="34470"/>
                    </a:cubicBezTo>
                    <a:cubicBezTo>
                      <a:pt x="17070" y="35428"/>
                      <a:pt x="18223" y="35038"/>
                      <a:pt x="18525" y="36191"/>
                    </a:cubicBezTo>
                    <a:cubicBezTo>
                      <a:pt x="18631" y="36564"/>
                      <a:pt x="18844" y="36901"/>
                      <a:pt x="19146" y="37185"/>
                    </a:cubicBezTo>
                    <a:cubicBezTo>
                      <a:pt x="20299" y="37345"/>
                      <a:pt x="21470" y="37469"/>
                      <a:pt x="22659" y="37558"/>
                    </a:cubicBezTo>
                    <a:cubicBezTo>
                      <a:pt x="22559" y="37158"/>
                      <a:pt x="22490" y="36790"/>
                      <a:pt x="21808" y="36790"/>
                    </a:cubicBezTo>
                    <a:cubicBezTo>
                      <a:pt x="21763" y="36790"/>
                      <a:pt x="21716" y="36791"/>
                      <a:pt x="21665" y="36795"/>
                    </a:cubicBezTo>
                    <a:cubicBezTo>
                      <a:pt x="21645" y="36796"/>
                      <a:pt x="21626" y="36796"/>
                      <a:pt x="21608" y="36796"/>
                    </a:cubicBezTo>
                    <a:cubicBezTo>
                      <a:pt x="20725" y="36796"/>
                      <a:pt x="22437" y="35547"/>
                      <a:pt x="21115" y="35251"/>
                    </a:cubicBezTo>
                    <a:cubicBezTo>
                      <a:pt x="20388" y="35073"/>
                      <a:pt x="22109" y="33707"/>
                      <a:pt x="20725" y="33246"/>
                    </a:cubicBezTo>
                    <a:lnTo>
                      <a:pt x="20920" y="32980"/>
                    </a:lnTo>
                    <a:lnTo>
                      <a:pt x="22783" y="32394"/>
                    </a:lnTo>
                    <a:lnTo>
                      <a:pt x="21860" y="30017"/>
                    </a:lnTo>
                    <a:lnTo>
                      <a:pt x="23191" y="29839"/>
                    </a:lnTo>
                    <a:cubicBezTo>
                      <a:pt x="23599" y="29041"/>
                      <a:pt x="24007" y="28313"/>
                      <a:pt x="24380" y="27550"/>
                    </a:cubicBezTo>
                    <a:cubicBezTo>
                      <a:pt x="24646" y="26982"/>
                      <a:pt x="25178" y="26308"/>
                      <a:pt x="25036" y="25829"/>
                    </a:cubicBezTo>
                    <a:cubicBezTo>
                      <a:pt x="24451" y="23718"/>
                      <a:pt x="26083" y="22972"/>
                      <a:pt x="27343" y="22529"/>
                    </a:cubicBezTo>
                    <a:cubicBezTo>
                      <a:pt x="28603" y="22068"/>
                      <a:pt x="29082" y="21482"/>
                      <a:pt x="29242" y="20311"/>
                    </a:cubicBezTo>
                    <a:cubicBezTo>
                      <a:pt x="29419" y="19069"/>
                      <a:pt x="29809" y="17862"/>
                      <a:pt x="29898" y="16620"/>
                    </a:cubicBezTo>
                    <a:cubicBezTo>
                      <a:pt x="29987" y="15467"/>
                      <a:pt x="30005" y="14438"/>
                      <a:pt x="31087" y="13675"/>
                    </a:cubicBezTo>
                    <a:cubicBezTo>
                      <a:pt x="31442" y="13444"/>
                      <a:pt x="31531" y="12788"/>
                      <a:pt x="31655" y="12309"/>
                    </a:cubicBezTo>
                    <a:cubicBezTo>
                      <a:pt x="32276" y="10144"/>
                      <a:pt x="31868" y="9612"/>
                      <a:pt x="29490" y="9133"/>
                    </a:cubicBezTo>
                    <a:cubicBezTo>
                      <a:pt x="29100" y="9062"/>
                      <a:pt x="28816" y="8494"/>
                      <a:pt x="28266" y="7926"/>
                    </a:cubicBezTo>
                    <a:lnTo>
                      <a:pt x="24895" y="8778"/>
                    </a:lnTo>
                    <a:cubicBezTo>
                      <a:pt x="24522" y="7678"/>
                      <a:pt x="23315" y="7678"/>
                      <a:pt x="22215" y="7465"/>
                    </a:cubicBezTo>
                    <a:lnTo>
                      <a:pt x="21647" y="8157"/>
                    </a:lnTo>
                    <a:lnTo>
                      <a:pt x="18063" y="3597"/>
                    </a:lnTo>
                    <a:cubicBezTo>
                      <a:pt x="16840" y="3528"/>
                      <a:pt x="15905" y="3374"/>
                      <a:pt x="15067" y="3374"/>
                    </a:cubicBezTo>
                    <a:cubicBezTo>
                      <a:pt x="14823" y="3374"/>
                      <a:pt x="14587" y="3387"/>
                      <a:pt x="14355" y="3419"/>
                    </a:cubicBezTo>
                    <a:cubicBezTo>
                      <a:pt x="14295" y="3427"/>
                      <a:pt x="14238" y="3430"/>
                      <a:pt x="14183" y="3430"/>
                    </a:cubicBezTo>
                    <a:cubicBezTo>
                      <a:pt x="13092" y="3430"/>
                      <a:pt x="13035" y="1981"/>
                      <a:pt x="11835" y="1964"/>
                    </a:cubicBezTo>
                    <a:cubicBezTo>
                      <a:pt x="11108" y="1964"/>
                      <a:pt x="9901" y="1467"/>
                      <a:pt x="9582" y="438"/>
                    </a:cubicBezTo>
                    <a:cubicBezTo>
                      <a:pt x="8677" y="793"/>
                      <a:pt x="7914" y="1361"/>
                      <a:pt x="7133" y="1361"/>
                    </a:cubicBezTo>
                    <a:cubicBezTo>
                      <a:pt x="7119" y="1361"/>
                      <a:pt x="7105" y="1361"/>
                      <a:pt x="7091" y="1361"/>
                    </a:cubicBezTo>
                    <a:cubicBezTo>
                      <a:pt x="6288" y="1361"/>
                      <a:pt x="5470" y="877"/>
                      <a:pt x="4703" y="616"/>
                    </a:cubicBezTo>
                    <a:lnTo>
                      <a:pt x="4170" y="1184"/>
                    </a:lnTo>
                    <a:lnTo>
                      <a:pt x="3585" y="48"/>
                    </a:lnTo>
                    <a:cubicBezTo>
                      <a:pt x="3517" y="34"/>
                      <a:pt x="3429" y="1"/>
                      <a:pt x="33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884;p22">
                <a:extLst>
                  <a:ext uri="{FF2B5EF4-FFF2-40B4-BE49-F238E27FC236}">
                    <a16:creationId xmlns:a16="http://schemas.microsoft.com/office/drawing/2014/main" id="{3654446B-F1C1-CCD3-C597-AF1B937C2003}"/>
                  </a:ext>
                </a:extLst>
              </p:cNvPr>
              <p:cNvSpPr/>
              <p:nvPr/>
            </p:nvSpPr>
            <p:spPr>
              <a:xfrm>
                <a:off x="3289631" y="-66747"/>
                <a:ext cx="64547" cy="26511"/>
              </a:xfrm>
              <a:custGeom>
                <a:avLst/>
                <a:gdLst/>
                <a:ahLst/>
                <a:cxnLst/>
                <a:rect l="l" t="t" r="r" b="b"/>
                <a:pathLst>
                  <a:path w="5892" h="2420" extrusionOk="0">
                    <a:moveTo>
                      <a:pt x="2076" y="1"/>
                    </a:moveTo>
                    <a:cubicBezTo>
                      <a:pt x="1454" y="1"/>
                      <a:pt x="791" y="230"/>
                      <a:pt x="0" y="592"/>
                    </a:cubicBezTo>
                    <a:cubicBezTo>
                      <a:pt x="564" y="957"/>
                      <a:pt x="1113" y="1415"/>
                      <a:pt x="1254" y="1415"/>
                    </a:cubicBezTo>
                    <a:cubicBezTo>
                      <a:pt x="1264" y="1415"/>
                      <a:pt x="1272" y="1412"/>
                      <a:pt x="1278" y="1408"/>
                    </a:cubicBezTo>
                    <a:cubicBezTo>
                      <a:pt x="1606" y="1108"/>
                      <a:pt x="1874" y="952"/>
                      <a:pt x="2167" y="952"/>
                    </a:cubicBezTo>
                    <a:cubicBezTo>
                      <a:pt x="2429" y="952"/>
                      <a:pt x="2710" y="1077"/>
                      <a:pt x="3070" y="1337"/>
                    </a:cubicBezTo>
                    <a:cubicBezTo>
                      <a:pt x="3815" y="1869"/>
                      <a:pt x="4773" y="2011"/>
                      <a:pt x="5838" y="2419"/>
                    </a:cubicBezTo>
                    <a:lnTo>
                      <a:pt x="5891" y="1071"/>
                    </a:lnTo>
                    <a:cubicBezTo>
                      <a:pt x="5040" y="893"/>
                      <a:pt x="4170" y="964"/>
                      <a:pt x="3656" y="574"/>
                    </a:cubicBezTo>
                    <a:cubicBezTo>
                      <a:pt x="3121" y="171"/>
                      <a:pt x="2614" y="1"/>
                      <a:pt x="20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885;p22">
                <a:extLst>
                  <a:ext uri="{FF2B5EF4-FFF2-40B4-BE49-F238E27FC236}">
                    <a16:creationId xmlns:a16="http://schemas.microsoft.com/office/drawing/2014/main" id="{FE940FA5-3BF6-1F51-044E-77CC82C35477}"/>
                  </a:ext>
                </a:extLst>
              </p:cNvPr>
              <p:cNvSpPr/>
              <p:nvPr/>
            </p:nvSpPr>
            <p:spPr>
              <a:xfrm>
                <a:off x="3368156" y="-47247"/>
                <a:ext cx="67855" cy="22556"/>
              </a:xfrm>
              <a:custGeom>
                <a:avLst/>
                <a:gdLst/>
                <a:ahLst/>
                <a:cxnLst/>
                <a:rect l="l" t="t" r="r" b="b"/>
                <a:pathLst>
                  <a:path w="6194" h="2059" extrusionOk="0">
                    <a:moveTo>
                      <a:pt x="6193" y="0"/>
                    </a:moveTo>
                    <a:lnTo>
                      <a:pt x="6193" y="0"/>
                    </a:lnTo>
                    <a:cubicBezTo>
                      <a:pt x="4801" y="195"/>
                      <a:pt x="3970" y="433"/>
                      <a:pt x="3202" y="433"/>
                    </a:cubicBezTo>
                    <a:cubicBezTo>
                      <a:pt x="3128" y="433"/>
                      <a:pt x="3055" y="431"/>
                      <a:pt x="2982" y="426"/>
                    </a:cubicBezTo>
                    <a:cubicBezTo>
                      <a:pt x="2453" y="395"/>
                      <a:pt x="1944" y="74"/>
                      <a:pt x="1353" y="74"/>
                    </a:cubicBezTo>
                    <a:cubicBezTo>
                      <a:pt x="951" y="74"/>
                      <a:pt x="511" y="222"/>
                      <a:pt x="1" y="710"/>
                    </a:cubicBezTo>
                    <a:lnTo>
                      <a:pt x="1473" y="2059"/>
                    </a:lnTo>
                    <a:cubicBezTo>
                      <a:pt x="2432" y="409"/>
                      <a:pt x="4472" y="1526"/>
                      <a:pt x="61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886;p22">
                <a:extLst>
                  <a:ext uri="{FF2B5EF4-FFF2-40B4-BE49-F238E27FC236}">
                    <a16:creationId xmlns:a16="http://schemas.microsoft.com/office/drawing/2014/main" id="{07128B89-4018-C721-745C-C3CE24DFD563}"/>
                  </a:ext>
                </a:extLst>
              </p:cNvPr>
              <p:cNvSpPr/>
              <p:nvPr/>
            </p:nvSpPr>
            <p:spPr>
              <a:xfrm>
                <a:off x="3466707" y="-328516"/>
                <a:ext cx="37532" cy="23334"/>
              </a:xfrm>
              <a:custGeom>
                <a:avLst/>
                <a:gdLst/>
                <a:ahLst/>
                <a:cxnLst/>
                <a:rect l="l" t="t" r="r" b="b"/>
                <a:pathLst>
                  <a:path w="3426" h="2130" extrusionOk="0">
                    <a:moveTo>
                      <a:pt x="1473" y="1"/>
                    </a:moveTo>
                    <a:lnTo>
                      <a:pt x="1" y="1828"/>
                    </a:lnTo>
                    <a:lnTo>
                      <a:pt x="3372" y="2130"/>
                    </a:lnTo>
                    <a:cubicBezTo>
                      <a:pt x="3407" y="1917"/>
                      <a:pt x="3425" y="1704"/>
                      <a:pt x="3425" y="1509"/>
                    </a:cubicBezTo>
                    <a:cubicBezTo>
                      <a:pt x="3390" y="1172"/>
                      <a:pt x="3301" y="870"/>
                      <a:pt x="3248" y="586"/>
                    </a:cubicBezTo>
                    <a:lnTo>
                      <a:pt x="147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887;p22">
                <a:extLst>
                  <a:ext uri="{FF2B5EF4-FFF2-40B4-BE49-F238E27FC236}">
                    <a16:creationId xmlns:a16="http://schemas.microsoft.com/office/drawing/2014/main" id="{FF8911E7-1CA4-37AA-0279-D64B163AE813}"/>
                  </a:ext>
                </a:extLst>
              </p:cNvPr>
              <p:cNvSpPr/>
              <p:nvPr/>
            </p:nvSpPr>
            <p:spPr>
              <a:xfrm>
                <a:off x="3148311" y="-512013"/>
                <a:ext cx="344841" cy="575576"/>
              </a:xfrm>
              <a:custGeom>
                <a:avLst/>
                <a:gdLst/>
                <a:ahLst/>
                <a:cxnLst/>
                <a:rect l="l" t="t" r="r" b="b"/>
                <a:pathLst>
                  <a:path w="31478" h="52540" extrusionOk="0">
                    <a:moveTo>
                      <a:pt x="28337" y="1"/>
                    </a:moveTo>
                    <a:cubicBezTo>
                      <a:pt x="13326" y="5785"/>
                      <a:pt x="2556" y="18986"/>
                      <a:pt x="1" y="34405"/>
                    </a:cubicBezTo>
                    <a:cubicBezTo>
                      <a:pt x="516" y="36961"/>
                      <a:pt x="764" y="39569"/>
                      <a:pt x="1154" y="42159"/>
                    </a:cubicBezTo>
                    <a:cubicBezTo>
                      <a:pt x="1172" y="42266"/>
                      <a:pt x="1438" y="42355"/>
                      <a:pt x="1687" y="42496"/>
                    </a:cubicBezTo>
                    <a:cubicBezTo>
                      <a:pt x="1687" y="41574"/>
                      <a:pt x="1704" y="40704"/>
                      <a:pt x="1704" y="39835"/>
                    </a:cubicBezTo>
                    <a:lnTo>
                      <a:pt x="2112" y="39817"/>
                    </a:lnTo>
                    <a:lnTo>
                      <a:pt x="3905" y="45513"/>
                    </a:lnTo>
                    <a:cubicBezTo>
                      <a:pt x="4490" y="45956"/>
                      <a:pt x="5289" y="46595"/>
                      <a:pt x="6122" y="47145"/>
                    </a:cubicBezTo>
                    <a:cubicBezTo>
                      <a:pt x="6548" y="47465"/>
                      <a:pt x="7045" y="47678"/>
                      <a:pt x="7560" y="47784"/>
                    </a:cubicBezTo>
                    <a:cubicBezTo>
                      <a:pt x="9813" y="48068"/>
                      <a:pt x="12492" y="48884"/>
                      <a:pt x="13557" y="50481"/>
                    </a:cubicBezTo>
                    <a:cubicBezTo>
                      <a:pt x="14515" y="51971"/>
                      <a:pt x="15810" y="52202"/>
                      <a:pt x="16751" y="52539"/>
                    </a:cubicBezTo>
                    <a:lnTo>
                      <a:pt x="18827" y="51652"/>
                    </a:lnTo>
                    <a:cubicBezTo>
                      <a:pt x="18720" y="51475"/>
                      <a:pt x="18632" y="51155"/>
                      <a:pt x="18525" y="51138"/>
                    </a:cubicBezTo>
                    <a:cubicBezTo>
                      <a:pt x="15367" y="50960"/>
                      <a:pt x="15367" y="50978"/>
                      <a:pt x="14905" y="48015"/>
                    </a:cubicBezTo>
                    <a:cubicBezTo>
                      <a:pt x="14870" y="47695"/>
                      <a:pt x="14799" y="47376"/>
                      <a:pt x="14675" y="46755"/>
                    </a:cubicBezTo>
                    <a:lnTo>
                      <a:pt x="11818" y="46152"/>
                    </a:lnTo>
                    <a:lnTo>
                      <a:pt x="12031" y="42461"/>
                    </a:lnTo>
                    <a:cubicBezTo>
                      <a:pt x="12009" y="42460"/>
                      <a:pt x="11988" y="42460"/>
                      <a:pt x="11967" y="42460"/>
                    </a:cubicBezTo>
                    <a:cubicBezTo>
                      <a:pt x="9761" y="42460"/>
                      <a:pt x="10756" y="45214"/>
                      <a:pt x="9157" y="45531"/>
                    </a:cubicBezTo>
                    <a:cubicBezTo>
                      <a:pt x="7577" y="44537"/>
                      <a:pt x="7577" y="44537"/>
                      <a:pt x="6832" y="39036"/>
                    </a:cubicBezTo>
                    <a:cubicBezTo>
                      <a:pt x="7471" y="36162"/>
                      <a:pt x="10807" y="37120"/>
                      <a:pt x="11570" y="34867"/>
                    </a:cubicBezTo>
                    <a:lnTo>
                      <a:pt x="13876" y="35683"/>
                    </a:lnTo>
                    <a:cubicBezTo>
                      <a:pt x="13930" y="37014"/>
                      <a:pt x="14213" y="38274"/>
                      <a:pt x="15651" y="39090"/>
                    </a:cubicBezTo>
                    <a:lnTo>
                      <a:pt x="14870" y="33554"/>
                    </a:lnTo>
                    <a:cubicBezTo>
                      <a:pt x="15012" y="33305"/>
                      <a:pt x="15189" y="33092"/>
                      <a:pt x="15367" y="32880"/>
                    </a:cubicBezTo>
                    <a:cubicBezTo>
                      <a:pt x="16733" y="31584"/>
                      <a:pt x="18720" y="30662"/>
                      <a:pt x="18277" y="28231"/>
                    </a:cubicBezTo>
                    <a:cubicBezTo>
                      <a:pt x="19217" y="27148"/>
                      <a:pt x="19501" y="25569"/>
                      <a:pt x="20903" y="24824"/>
                    </a:cubicBezTo>
                    <a:cubicBezTo>
                      <a:pt x="21169" y="24664"/>
                      <a:pt x="21701" y="24540"/>
                      <a:pt x="21701" y="24416"/>
                    </a:cubicBezTo>
                    <a:cubicBezTo>
                      <a:pt x="21701" y="22606"/>
                      <a:pt x="23298" y="22375"/>
                      <a:pt x="24345" y="21453"/>
                    </a:cubicBezTo>
                    <a:cubicBezTo>
                      <a:pt x="24698" y="21969"/>
                      <a:pt x="25002" y="22149"/>
                      <a:pt x="25280" y="22149"/>
                    </a:cubicBezTo>
                    <a:cubicBezTo>
                      <a:pt x="25925" y="22149"/>
                      <a:pt x="26432" y="21185"/>
                      <a:pt x="27082" y="21185"/>
                    </a:cubicBezTo>
                    <a:cubicBezTo>
                      <a:pt x="27098" y="21185"/>
                      <a:pt x="27114" y="21185"/>
                      <a:pt x="27131" y="21187"/>
                    </a:cubicBezTo>
                    <a:cubicBezTo>
                      <a:pt x="27184" y="21187"/>
                      <a:pt x="27237" y="20867"/>
                      <a:pt x="27255" y="20832"/>
                    </a:cubicBezTo>
                    <a:lnTo>
                      <a:pt x="25250" y="19909"/>
                    </a:lnTo>
                    <a:lnTo>
                      <a:pt x="25835" y="18348"/>
                    </a:lnTo>
                    <a:lnTo>
                      <a:pt x="24274" y="17851"/>
                    </a:lnTo>
                    <a:cubicBezTo>
                      <a:pt x="25161" y="17514"/>
                      <a:pt x="26048" y="17727"/>
                      <a:pt x="26829" y="17531"/>
                    </a:cubicBezTo>
                    <a:cubicBezTo>
                      <a:pt x="27610" y="17336"/>
                      <a:pt x="28266" y="16751"/>
                      <a:pt x="28976" y="16325"/>
                    </a:cubicBezTo>
                    <a:cubicBezTo>
                      <a:pt x="29774" y="15846"/>
                      <a:pt x="30573" y="15349"/>
                      <a:pt x="31478" y="14781"/>
                    </a:cubicBezTo>
                    <a:cubicBezTo>
                      <a:pt x="30466" y="12723"/>
                      <a:pt x="27769" y="12049"/>
                      <a:pt x="27698" y="9565"/>
                    </a:cubicBezTo>
                    <a:lnTo>
                      <a:pt x="25143" y="11836"/>
                    </a:lnTo>
                    <a:cubicBezTo>
                      <a:pt x="25764" y="8571"/>
                      <a:pt x="23600" y="8908"/>
                      <a:pt x="22269" y="8465"/>
                    </a:cubicBezTo>
                    <a:cubicBezTo>
                      <a:pt x="21932" y="8855"/>
                      <a:pt x="21559" y="9032"/>
                      <a:pt x="21027" y="9316"/>
                    </a:cubicBezTo>
                    <a:lnTo>
                      <a:pt x="21825" y="10132"/>
                    </a:lnTo>
                    <a:lnTo>
                      <a:pt x="20353" y="11197"/>
                    </a:lnTo>
                    <a:cubicBezTo>
                      <a:pt x="21772" y="12244"/>
                      <a:pt x="20956" y="13628"/>
                      <a:pt x="20690" y="13734"/>
                    </a:cubicBezTo>
                    <a:cubicBezTo>
                      <a:pt x="18756" y="14444"/>
                      <a:pt x="19217" y="16396"/>
                      <a:pt x="18401" y="17620"/>
                    </a:cubicBezTo>
                    <a:lnTo>
                      <a:pt x="17460" y="16910"/>
                    </a:lnTo>
                    <a:cubicBezTo>
                      <a:pt x="17052" y="16502"/>
                      <a:pt x="17886" y="16360"/>
                      <a:pt x="17851" y="16023"/>
                    </a:cubicBezTo>
                    <a:cubicBezTo>
                      <a:pt x="17833" y="15580"/>
                      <a:pt x="17744" y="15136"/>
                      <a:pt x="17673" y="14639"/>
                    </a:cubicBezTo>
                    <a:lnTo>
                      <a:pt x="14781" y="13805"/>
                    </a:lnTo>
                    <a:cubicBezTo>
                      <a:pt x="14391" y="10558"/>
                      <a:pt x="17727" y="10026"/>
                      <a:pt x="19075" y="8056"/>
                    </a:cubicBezTo>
                    <a:cubicBezTo>
                      <a:pt x="19476" y="8451"/>
                      <a:pt x="19895" y="8555"/>
                      <a:pt x="20323" y="8555"/>
                    </a:cubicBezTo>
                    <a:cubicBezTo>
                      <a:pt x="20808" y="8555"/>
                      <a:pt x="21305" y="8420"/>
                      <a:pt x="21802" y="8420"/>
                    </a:cubicBezTo>
                    <a:cubicBezTo>
                      <a:pt x="21952" y="8420"/>
                      <a:pt x="22102" y="8433"/>
                      <a:pt x="22251" y="8465"/>
                    </a:cubicBezTo>
                    <a:cubicBezTo>
                      <a:pt x="22127" y="7702"/>
                      <a:pt x="22056" y="7152"/>
                      <a:pt x="21967" y="6495"/>
                    </a:cubicBezTo>
                    <a:cubicBezTo>
                      <a:pt x="23198" y="6481"/>
                      <a:pt x="23566" y="4540"/>
                      <a:pt x="24952" y="4540"/>
                    </a:cubicBezTo>
                    <a:cubicBezTo>
                      <a:pt x="25264" y="4540"/>
                      <a:pt x="25629" y="4639"/>
                      <a:pt x="26066" y="4880"/>
                    </a:cubicBezTo>
                    <a:cubicBezTo>
                      <a:pt x="25374" y="5963"/>
                      <a:pt x="24274" y="6335"/>
                      <a:pt x="23458" y="7010"/>
                    </a:cubicBezTo>
                    <a:lnTo>
                      <a:pt x="26243" y="8376"/>
                    </a:lnTo>
                    <a:lnTo>
                      <a:pt x="28089" y="7205"/>
                    </a:lnTo>
                    <a:lnTo>
                      <a:pt x="28160" y="5324"/>
                    </a:lnTo>
                    <a:cubicBezTo>
                      <a:pt x="28332" y="5383"/>
                      <a:pt x="28506" y="5414"/>
                      <a:pt x="28690" y="5414"/>
                    </a:cubicBezTo>
                    <a:cubicBezTo>
                      <a:pt x="29226" y="5414"/>
                      <a:pt x="29853" y="5151"/>
                      <a:pt x="30804" y="4543"/>
                    </a:cubicBezTo>
                    <a:lnTo>
                      <a:pt x="29029" y="3621"/>
                    </a:lnTo>
                    <a:lnTo>
                      <a:pt x="29561" y="2733"/>
                    </a:lnTo>
                    <a:lnTo>
                      <a:pt x="28231" y="1722"/>
                    </a:lnTo>
                    <a:cubicBezTo>
                      <a:pt x="28355" y="1190"/>
                      <a:pt x="28692" y="586"/>
                      <a:pt x="28515" y="232"/>
                    </a:cubicBezTo>
                    <a:cubicBezTo>
                      <a:pt x="28479" y="161"/>
                      <a:pt x="28408" y="72"/>
                      <a:pt x="2833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" name="Google Shape;888;p22">
              <a:extLst>
                <a:ext uri="{FF2B5EF4-FFF2-40B4-BE49-F238E27FC236}">
                  <a16:creationId xmlns:a16="http://schemas.microsoft.com/office/drawing/2014/main" id="{1413851F-CFE8-60F2-F078-1A0683077C90}"/>
                </a:ext>
              </a:extLst>
            </p:cNvPr>
            <p:cNvSpPr/>
            <p:nvPr/>
          </p:nvSpPr>
          <p:spPr>
            <a:xfrm>
              <a:off x="6015523" y="3714217"/>
              <a:ext cx="557665" cy="516387"/>
            </a:xfrm>
            <a:custGeom>
              <a:avLst/>
              <a:gdLst/>
              <a:ahLst/>
              <a:cxnLst/>
              <a:rect l="l" t="t" r="r" b="b"/>
              <a:pathLst>
                <a:path w="96649" h="89534" extrusionOk="0">
                  <a:moveTo>
                    <a:pt x="48671" y="444"/>
                  </a:moveTo>
                  <a:cubicBezTo>
                    <a:pt x="70814" y="444"/>
                    <a:pt x="90084" y="16342"/>
                    <a:pt x="93207" y="38415"/>
                  </a:cubicBezTo>
                  <a:cubicBezTo>
                    <a:pt x="96649" y="62635"/>
                    <a:pt x="79314" y="85116"/>
                    <a:pt x="54526" y="88629"/>
                  </a:cubicBezTo>
                  <a:cubicBezTo>
                    <a:pt x="52344" y="88930"/>
                    <a:pt x="50161" y="89090"/>
                    <a:pt x="47961" y="89090"/>
                  </a:cubicBezTo>
                  <a:cubicBezTo>
                    <a:pt x="25817" y="89090"/>
                    <a:pt x="6548" y="73192"/>
                    <a:pt x="3425" y="51119"/>
                  </a:cubicBezTo>
                  <a:cubicBezTo>
                    <a:pt x="1" y="26899"/>
                    <a:pt x="17318" y="4418"/>
                    <a:pt x="42123" y="905"/>
                  </a:cubicBezTo>
                  <a:cubicBezTo>
                    <a:pt x="44288" y="586"/>
                    <a:pt x="46470" y="444"/>
                    <a:pt x="48671" y="444"/>
                  </a:cubicBezTo>
                  <a:close/>
                  <a:moveTo>
                    <a:pt x="48746" y="0"/>
                  </a:moveTo>
                  <a:cubicBezTo>
                    <a:pt x="48721" y="0"/>
                    <a:pt x="48696" y="0"/>
                    <a:pt x="48671" y="0"/>
                  </a:cubicBezTo>
                  <a:cubicBezTo>
                    <a:pt x="46453" y="0"/>
                    <a:pt x="44253" y="160"/>
                    <a:pt x="42052" y="462"/>
                  </a:cubicBezTo>
                  <a:cubicBezTo>
                    <a:pt x="36002" y="1313"/>
                    <a:pt x="30164" y="3336"/>
                    <a:pt x="24895" y="6441"/>
                  </a:cubicBezTo>
                  <a:cubicBezTo>
                    <a:pt x="19838" y="9404"/>
                    <a:pt x="15402" y="13326"/>
                    <a:pt x="11835" y="17974"/>
                  </a:cubicBezTo>
                  <a:cubicBezTo>
                    <a:pt x="8269" y="22570"/>
                    <a:pt x="5643" y="27822"/>
                    <a:pt x="4099" y="33447"/>
                  </a:cubicBezTo>
                  <a:cubicBezTo>
                    <a:pt x="2520" y="39213"/>
                    <a:pt x="2130" y="45246"/>
                    <a:pt x="2981" y="51190"/>
                  </a:cubicBezTo>
                  <a:cubicBezTo>
                    <a:pt x="4507" y="61925"/>
                    <a:pt x="9955" y="71737"/>
                    <a:pt x="18276" y="78728"/>
                  </a:cubicBezTo>
                  <a:cubicBezTo>
                    <a:pt x="26561" y="85703"/>
                    <a:pt x="37054" y="89534"/>
                    <a:pt x="47886" y="89534"/>
                  </a:cubicBezTo>
                  <a:cubicBezTo>
                    <a:pt x="47911" y="89534"/>
                    <a:pt x="47936" y="89534"/>
                    <a:pt x="47961" y="89534"/>
                  </a:cubicBezTo>
                  <a:cubicBezTo>
                    <a:pt x="50179" y="89534"/>
                    <a:pt x="52397" y="89374"/>
                    <a:pt x="54579" y="89072"/>
                  </a:cubicBezTo>
                  <a:cubicBezTo>
                    <a:pt x="60647" y="88221"/>
                    <a:pt x="66467" y="86198"/>
                    <a:pt x="71737" y="83093"/>
                  </a:cubicBezTo>
                  <a:cubicBezTo>
                    <a:pt x="76794" y="80112"/>
                    <a:pt x="81230" y="76208"/>
                    <a:pt x="84796" y="71560"/>
                  </a:cubicBezTo>
                  <a:cubicBezTo>
                    <a:pt x="88363" y="66964"/>
                    <a:pt x="90989" y="61712"/>
                    <a:pt x="92532" y="56105"/>
                  </a:cubicBezTo>
                  <a:cubicBezTo>
                    <a:pt x="94112" y="50321"/>
                    <a:pt x="94502" y="44288"/>
                    <a:pt x="93650" y="38362"/>
                  </a:cubicBezTo>
                  <a:cubicBezTo>
                    <a:pt x="92124" y="27609"/>
                    <a:pt x="86677" y="17797"/>
                    <a:pt x="78355" y="10824"/>
                  </a:cubicBezTo>
                  <a:cubicBezTo>
                    <a:pt x="70071" y="3831"/>
                    <a:pt x="59578" y="0"/>
                    <a:pt x="48746" y="0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889;p22">
            <a:extLst>
              <a:ext uri="{FF2B5EF4-FFF2-40B4-BE49-F238E27FC236}">
                <a16:creationId xmlns:a16="http://schemas.microsoft.com/office/drawing/2014/main" id="{92458D78-23C5-33CA-F2F0-6596F9E8675F}"/>
              </a:ext>
            </a:extLst>
          </p:cNvPr>
          <p:cNvGrpSpPr/>
          <p:nvPr/>
        </p:nvGrpSpPr>
        <p:grpSpPr>
          <a:xfrm>
            <a:off x="1046762" y="1953787"/>
            <a:ext cx="1703038" cy="1631793"/>
            <a:chOff x="706675" y="-487312"/>
            <a:chExt cx="1519700" cy="1456125"/>
          </a:xfrm>
        </p:grpSpPr>
        <p:sp>
          <p:nvSpPr>
            <p:cNvPr id="24" name="Google Shape;890;p22">
              <a:extLst>
                <a:ext uri="{FF2B5EF4-FFF2-40B4-BE49-F238E27FC236}">
                  <a16:creationId xmlns:a16="http://schemas.microsoft.com/office/drawing/2014/main" id="{5E90E4D7-F08C-3578-68A1-06518F87EB13}"/>
                </a:ext>
              </a:extLst>
            </p:cNvPr>
            <p:cNvSpPr/>
            <p:nvPr/>
          </p:nvSpPr>
          <p:spPr>
            <a:xfrm>
              <a:off x="775850" y="-418237"/>
              <a:ext cx="1450525" cy="1387050"/>
            </a:xfrm>
            <a:custGeom>
              <a:avLst/>
              <a:gdLst/>
              <a:ahLst/>
              <a:cxnLst/>
              <a:rect l="l" t="t" r="r" b="b"/>
              <a:pathLst>
                <a:path w="58021" h="55482" extrusionOk="0">
                  <a:moveTo>
                    <a:pt x="36288" y="49010"/>
                  </a:moveTo>
                  <a:lnTo>
                    <a:pt x="36323" y="49045"/>
                  </a:lnTo>
                  <a:cubicBezTo>
                    <a:pt x="36233" y="49063"/>
                    <a:pt x="36157" y="49074"/>
                    <a:pt x="36124" y="49074"/>
                  </a:cubicBezTo>
                  <a:cubicBezTo>
                    <a:pt x="36080" y="49074"/>
                    <a:pt x="36113" y="49055"/>
                    <a:pt x="36288" y="49010"/>
                  </a:cubicBezTo>
                  <a:close/>
                  <a:moveTo>
                    <a:pt x="9118" y="1"/>
                  </a:moveTo>
                  <a:cubicBezTo>
                    <a:pt x="7699" y="1"/>
                    <a:pt x="6303" y="303"/>
                    <a:pt x="4964" y="995"/>
                  </a:cubicBezTo>
                  <a:cubicBezTo>
                    <a:pt x="3734" y="1434"/>
                    <a:pt x="2767" y="2400"/>
                    <a:pt x="2328" y="3586"/>
                  </a:cubicBezTo>
                  <a:cubicBezTo>
                    <a:pt x="0" y="8022"/>
                    <a:pt x="2196" y="12678"/>
                    <a:pt x="4788" y="16938"/>
                  </a:cubicBezTo>
                  <a:cubicBezTo>
                    <a:pt x="6149" y="19090"/>
                    <a:pt x="7687" y="21067"/>
                    <a:pt x="9400" y="22912"/>
                  </a:cubicBezTo>
                  <a:cubicBezTo>
                    <a:pt x="8038" y="23746"/>
                    <a:pt x="7028" y="25064"/>
                    <a:pt x="6633" y="26601"/>
                  </a:cubicBezTo>
                  <a:cubicBezTo>
                    <a:pt x="6193" y="28138"/>
                    <a:pt x="6413" y="29807"/>
                    <a:pt x="7204" y="31169"/>
                  </a:cubicBezTo>
                  <a:cubicBezTo>
                    <a:pt x="5666" y="32003"/>
                    <a:pt x="4568" y="33409"/>
                    <a:pt x="4173" y="35078"/>
                  </a:cubicBezTo>
                  <a:cubicBezTo>
                    <a:pt x="3426" y="37933"/>
                    <a:pt x="4744" y="40085"/>
                    <a:pt x="6501" y="41974"/>
                  </a:cubicBezTo>
                  <a:cubicBezTo>
                    <a:pt x="5578" y="45268"/>
                    <a:pt x="4832" y="48430"/>
                    <a:pt x="7511" y="51329"/>
                  </a:cubicBezTo>
                  <a:cubicBezTo>
                    <a:pt x="9245" y="53211"/>
                    <a:pt x="11214" y="54177"/>
                    <a:pt x="13123" y="54177"/>
                  </a:cubicBezTo>
                  <a:cubicBezTo>
                    <a:pt x="15177" y="54177"/>
                    <a:pt x="17163" y="53058"/>
                    <a:pt x="18711" y="50758"/>
                  </a:cubicBezTo>
                  <a:cubicBezTo>
                    <a:pt x="21434" y="46717"/>
                    <a:pt x="24069" y="42632"/>
                    <a:pt x="26705" y="38548"/>
                  </a:cubicBezTo>
                  <a:lnTo>
                    <a:pt x="32019" y="42940"/>
                  </a:lnTo>
                  <a:cubicBezTo>
                    <a:pt x="31668" y="44082"/>
                    <a:pt x="31404" y="45224"/>
                    <a:pt x="31360" y="46366"/>
                  </a:cubicBezTo>
                  <a:cubicBezTo>
                    <a:pt x="31229" y="49440"/>
                    <a:pt x="33161" y="51988"/>
                    <a:pt x="35401" y="53920"/>
                  </a:cubicBezTo>
                  <a:cubicBezTo>
                    <a:pt x="36608" y="54976"/>
                    <a:pt x="37961" y="55482"/>
                    <a:pt x="39289" y="55482"/>
                  </a:cubicBezTo>
                  <a:cubicBezTo>
                    <a:pt x="41054" y="55482"/>
                    <a:pt x="42776" y="54589"/>
                    <a:pt x="44054" y="52910"/>
                  </a:cubicBezTo>
                  <a:cubicBezTo>
                    <a:pt x="44493" y="52339"/>
                    <a:pt x="44888" y="51724"/>
                    <a:pt x="45327" y="51153"/>
                  </a:cubicBezTo>
                  <a:cubicBezTo>
                    <a:pt x="45681" y="51214"/>
                    <a:pt x="46037" y="51244"/>
                    <a:pt x="46391" y="51244"/>
                  </a:cubicBezTo>
                  <a:cubicBezTo>
                    <a:pt x="47837" y="51244"/>
                    <a:pt x="49249" y="50744"/>
                    <a:pt x="50378" y="49792"/>
                  </a:cubicBezTo>
                  <a:cubicBezTo>
                    <a:pt x="52047" y="48342"/>
                    <a:pt x="52838" y="46190"/>
                    <a:pt x="52487" y="43994"/>
                  </a:cubicBezTo>
                  <a:cubicBezTo>
                    <a:pt x="53102" y="43599"/>
                    <a:pt x="53673" y="43159"/>
                    <a:pt x="54287" y="42720"/>
                  </a:cubicBezTo>
                  <a:cubicBezTo>
                    <a:pt x="57274" y="40480"/>
                    <a:pt x="57713" y="36835"/>
                    <a:pt x="55254" y="34024"/>
                  </a:cubicBezTo>
                  <a:cubicBezTo>
                    <a:pt x="53322" y="31877"/>
                    <a:pt x="50970" y="30024"/>
                    <a:pt x="47952" y="30024"/>
                  </a:cubicBezTo>
                  <a:cubicBezTo>
                    <a:pt x="47883" y="30024"/>
                    <a:pt x="47813" y="30025"/>
                    <a:pt x="47743" y="30027"/>
                  </a:cubicBezTo>
                  <a:cubicBezTo>
                    <a:pt x="46601" y="30115"/>
                    <a:pt x="45459" y="30334"/>
                    <a:pt x="44317" y="30686"/>
                  </a:cubicBezTo>
                  <a:lnTo>
                    <a:pt x="39662" y="25108"/>
                  </a:lnTo>
                  <a:lnTo>
                    <a:pt x="52750" y="16543"/>
                  </a:lnTo>
                  <a:cubicBezTo>
                    <a:pt x="53848" y="15928"/>
                    <a:pt x="54814" y="15181"/>
                    <a:pt x="55649" y="14259"/>
                  </a:cubicBezTo>
                  <a:cubicBezTo>
                    <a:pt x="58021" y="11316"/>
                    <a:pt x="56835" y="7847"/>
                    <a:pt x="54463" y="5475"/>
                  </a:cubicBezTo>
                  <a:cubicBezTo>
                    <a:pt x="52730" y="3742"/>
                    <a:pt x="50970" y="3162"/>
                    <a:pt x="49145" y="3162"/>
                  </a:cubicBezTo>
                  <a:cubicBezTo>
                    <a:pt x="47686" y="3162"/>
                    <a:pt x="46186" y="3533"/>
                    <a:pt x="44625" y="3981"/>
                  </a:cubicBezTo>
                  <a:cubicBezTo>
                    <a:pt x="43104" y="2570"/>
                    <a:pt x="41435" y="1397"/>
                    <a:pt x="39321" y="1397"/>
                  </a:cubicBezTo>
                  <a:cubicBezTo>
                    <a:pt x="38870" y="1397"/>
                    <a:pt x="38399" y="1450"/>
                    <a:pt x="37905" y="1566"/>
                  </a:cubicBezTo>
                  <a:cubicBezTo>
                    <a:pt x="36148" y="1961"/>
                    <a:pt x="34654" y="3059"/>
                    <a:pt x="33776" y="4640"/>
                  </a:cubicBezTo>
                  <a:cubicBezTo>
                    <a:pt x="32870" y="4131"/>
                    <a:pt x="31837" y="3858"/>
                    <a:pt x="30805" y="3858"/>
                  </a:cubicBezTo>
                  <a:cubicBezTo>
                    <a:pt x="30236" y="3858"/>
                    <a:pt x="29667" y="3941"/>
                    <a:pt x="29120" y="4113"/>
                  </a:cubicBezTo>
                  <a:cubicBezTo>
                    <a:pt x="26968" y="4684"/>
                    <a:pt x="25299" y="6397"/>
                    <a:pt x="24772" y="8549"/>
                  </a:cubicBezTo>
                  <a:cubicBezTo>
                    <a:pt x="20510" y="4567"/>
                    <a:pt x="14636" y="1"/>
                    <a:pt x="9118" y="1"/>
                  </a:cubicBezTo>
                  <a:close/>
                </a:path>
              </a:pathLst>
            </a:custGeom>
            <a:solidFill>
              <a:srgbClr val="C0B3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91;p22">
              <a:extLst>
                <a:ext uri="{FF2B5EF4-FFF2-40B4-BE49-F238E27FC236}">
                  <a16:creationId xmlns:a16="http://schemas.microsoft.com/office/drawing/2014/main" id="{DF2E6657-171C-64CD-11CD-C8B544600F26}"/>
                </a:ext>
              </a:extLst>
            </p:cNvPr>
            <p:cNvSpPr/>
            <p:nvPr/>
          </p:nvSpPr>
          <p:spPr>
            <a:xfrm>
              <a:off x="706675" y="-487312"/>
              <a:ext cx="1450525" cy="1387300"/>
            </a:xfrm>
            <a:custGeom>
              <a:avLst/>
              <a:gdLst/>
              <a:ahLst/>
              <a:cxnLst/>
              <a:rect l="l" t="t" r="r" b="b"/>
              <a:pathLst>
                <a:path w="58021" h="55492" extrusionOk="0">
                  <a:moveTo>
                    <a:pt x="36323" y="48997"/>
                  </a:moveTo>
                  <a:lnTo>
                    <a:pt x="36367" y="49041"/>
                  </a:lnTo>
                  <a:cubicBezTo>
                    <a:pt x="36269" y="49080"/>
                    <a:pt x="36188" y="49102"/>
                    <a:pt x="36156" y="49102"/>
                  </a:cubicBezTo>
                  <a:cubicBezTo>
                    <a:pt x="36118" y="49102"/>
                    <a:pt x="36154" y="49070"/>
                    <a:pt x="36323" y="48997"/>
                  </a:cubicBezTo>
                  <a:close/>
                  <a:moveTo>
                    <a:pt x="9100" y="1"/>
                  </a:moveTo>
                  <a:cubicBezTo>
                    <a:pt x="7687" y="1"/>
                    <a:pt x="6297" y="302"/>
                    <a:pt x="4963" y="991"/>
                  </a:cubicBezTo>
                  <a:cubicBezTo>
                    <a:pt x="3778" y="1474"/>
                    <a:pt x="2811" y="2396"/>
                    <a:pt x="2328" y="3626"/>
                  </a:cubicBezTo>
                  <a:cubicBezTo>
                    <a:pt x="0" y="8062"/>
                    <a:pt x="2240" y="12674"/>
                    <a:pt x="4832" y="16934"/>
                  </a:cubicBezTo>
                  <a:cubicBezTo>
                    <a:pt x="6149" y="19086"/>
                    <a:pt x="7687" y="21063"/>
                    <a:pt x="9400" y="22908"/>
                  </a:cubicBezTo>
                  <a:cubicBezTo>
                    <a:pt x="8038" y="23742"/>
                    <a:pt x="7072" y="25060"/>
                    <a:pt x="6676" y="26641"/>
                  </a:cubicBezTo>
                  <a:cubicBezTo>
                    <a:pt x="6237" y="28178"/>
                    <a:pt x="6413" y="29803"/>
                    <a:pt x="7203" y="31209"/>
                  </a:cubicBezTo>
                  <a:cubicBezTo>
                    <a:pt x="5710" y="31999"/>
                    <a:pt x="4612" y="33405"/>
                    <a:pt x="4217" y="35074"/>
                  </a:cubicBezTo>
                  <a:cubicBezTo>
                    <a:pt x="3426" y="37973"/>
                    <a:pt x="4788" y="40081"/>
                    <a:pt x="6545" y="42013"/>
                  </a:cubicBezTo>
                  <a:cubicBezTo>
                    <a:pt x="5578" y="45264"/>
                    <a:pt x="4876" y="48470"/>
                    <a:pt x="7511" y="51325"/>
                  </a:cubicBezTo>
                  <a:cubicBezTo>
                    <a:pt x="9246" y="53229"/>
                    <a:pt x="11226" y="54206"/>
                    <a:pt x="13146" y="54206"/>
                  </a:cubicBezTo>
                  <a:cubicBezTo>
                    <a:pt x="15211" y="54206"/>
                    <a:pt x="17207" y="53076"/>
                    <a:pt x="18755" y="50754"/>
                  </a:cubicBezTo>
                  <a:cubicBezTo>
                    <a:pt x="21478" y="46713"/>
                    <a:pt x="24113" y="42672"/>
                    <a:pt x="26749" y="38588"/>
                  </a:cubicBezTo>
                  <a:lnTo>
                    <a:pt x="32019" y="42980"/>
                  </a:lnTo>
                  <a:cubicBezTo>
                    <a:pt x="31668" y="44078"/>
                    <a:pt x="31448" y="45220"/>
                    <a:pt x="31360" y="46406"/>
                  </a:cubicBezTo>
                  <a:cubicBezTo>
                    <a:pt x="31229" y="49480"/>
                    <a:pt x="33205" y="51984"/>
                    <a:pt x="35401" y="53916"/>
                  </a:cubicBezTo>
                  <a:cubicBezTo>
                    <a:pt x="36615" y="54978"/>
                    <a:pt x="37984" y="55492"/>
                    <a:pt x="39326" y="55492"/>
                  </a:cubicBezTo>
                  <a:cubicBezTo>
                    <a:pt x="41090" y="55492"/>
                    <a:pt x="42806" y="54603"/>
                    <a:pt x="44054" y="52906"/>
                  </a:cubicBezTo>
                  <a:cubicBezTo>
                    <a:pt x="44493" y="52379"/>
                    <a:pt x="44932" y="51764"/>
                    <a:pt x="45327" y="51149"/>
                  </a:cubicBezTo>
                  <a:cubicBezTo>
                    <a:pt x="45697" y="51221"/>
                    <a:pt x="46070" y="51256"/>
                    <a:pt x="46442" y="51256"/>
                  </a:cubicBezTo>
                  <a:cubicBezTo>
                    <a:pt x="47881" y="51256"/>
                    <a:pt x="49296" y="50730"/>
                    <a:pt x="50378" y="49788"/>
                  </a:cubicBezTo>
                  <a:cubicBezTo>
                    <a:pt x="52047" y="48382"/>
                    <a:pt x="52882" y="46186"/>
                    <a:pt x="52530" y="44034"/>
                  </a:cubicBezTo>
                  <a:cubicBezTo>
                    <a:pt x="53101" y="43595"/>
                    <a:pt x="53716" y="43155"/>
                    <a:pt x="54287" y="42760"/>
                  </a:cubicBezTo>
                  <a:cubicBezTo>
                    <a:pt x="57274" y="40520"/>
                    <a:pt x="57757" y="36875"/>
                    <a:pt x="55254" y="34020"/>
                  </a:cubicBezTo>
                  <a:cubicBezTo>
                    <a:pt x="53385" y="31896"/>
                    <a:pt x="51024" y="30060"/>
                    <a:pt x="48090" y="30060"/>
                  </a:cubicBezTo>
                  <a:cubicBezTo>
                    <a:pt x="47990" y="30060"/>
                    <a:pt x="47889" y="30062"/>
                    <a:pt x="47787" y="30067"/>
                  </a:cubicBezTo>
                  <a:cubicBezTo>
                    <a:pt x="46601" y="30111"/>
                    <a:pt x="45459" y="30330"/>
                    <a:pt x="44361" y="30726"/>
                  </a:cubicBezTo>
                  <a:lnTo>
                    <a:pt x="39705" y="25148"/>
                  </a:lnTo>
                  <a:lnTo>
                    <a:pt x="52794" y="16583"/>
                  </a:lnTo>
                  <a:cubicBezTo>
                    <a:pt x="53848" y="15968"/>
                    <a:pt x="54858" y="15177"/>
                    <a:pt x="55693" y="14255"/>
                  </a:cubicBezTo>
                  <a:cubicBezTo>
                    <a:pt x="58021" y="11356"/>
                    <a:pt x="56879" y="7886"/>
                    <a:pt x="54463" y="5471"/>
                  </a:cubicBezTo>
                  <a:cubicBezTo>
                    <a:pt x="52737" y="3745"/>
                    <a:pt x="50984" y="3176"/>
                    <a:pt x="49167" y="3176"/>
                  </a:cubicBezTo>
                  <a:cubicBezTo>
                    <a:pt x="47701" y="3176"/>
                    <a:pt x="46193" y="3546"/>
                    <a:pt x="44625" y="3977"/>
                  </a:cubicBezTo>
                  <a:cubicBezTo>
                    <a:pt x="43111" y="2572"/>
                    <a:pt x="41479" y="1433"/>
                    <a:pt x="39390" y="1433"/>
                  </a:cubicBezTo>
                  <a:cubicBezTo>
                    <a:pt x="38933" y="1433"/>
                    <a:pt x="38453" y="1487"/>
                    <a:pt x="37949" y="1606"/>
                  </a:cubicBezTo>
                  <a:cubicBezTo>
                    <a:pt x="36148" y="1957"/>
                    <a:pt x="34654" y="3099"/>
                    <a:pt x="33820" y="4680"/>
                  </a:cubicBezTo>
                  <a:cubicBezTo>
                    <a:pt x="32882" y="4140"/>
                    <a:pt x="31851" y="3876"/>
                    <a:pt x="30813" y="3876"/>
                  </a:cubicBezTo>
                  <a:cubicBezTo>
                    <a:pt x="30247" y="3876"/>
                    <a:pt x="29678" y="3954"/>
                    <a:pt x="29120" y="4109"/>
                  </a:cubicBezTo>
                  <a:cubicBezTo>
                    <a:pt x="26968" y="4680"/>
                    <a:pt x="25299" y="6393"/>
                    <a:pt x="24772" y="8545"/>
                  </a:cubicBezTo>
                  <a:cubicBezTo>
                    <a:pt x="20505" y="4593"/>
                    <a:pt x="14624" y="1"/>
                    <a:pt x="91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92;p22">
              <a:extLst>
                <a:ext uri="{FF2B5EF4-FFF2-40B4-BE49-F238E27FC236}">
                  <a16:creationId xmlns:a16="http://schemas.microsoft.com/office/drawing/2014/main" id="{9ACB7264-5284-8C39-D132-811A1ED52F62}"/>
                </a:ext>
              </a:extLst>
            </p:cNvPr>
            <p:cNvSpPr/>
            <p:nvPr/>
          </p:nvSpPr>
          <p:spPr>
            <a:xfrm>
              <a:off x="985575" y="181438"/>
              <a:ext cx="194375" cy="190550"/>
            </a:xfrm>
            <a:custGeom>
              <a:avLst/>
              <a:gdLst/>
              <a:ahLst/>
              <a:cxnLst/>
              <a:rect l="l" t="t" r="r" b="b"/>
              <a:pathLst>
                <a:path w="7775" h="7622" extrusionOk="0">
                  <a:moveTo>
                    <a:pt x="1785" y="1"/>
                  </a:moveTo>
                  <a:cubicBezTo>
                    <a:pt x="1373" y="1"/>
                    <a:pt x="967" y="154"/>
                    <a:pt x="659" y="462"/>
                  </a:cubicBezTo>
                  <a:cubicBezTo>
                    <a:pt x="0" y="1077"/>
                    <a:pt x="0" y="2131"/>
                    <a:pt x="659" y="2746"/>
                  </a:cubicBezTo>
                  <a:lnTo>
                    <a:pt x="5491" y="7621"/>
                  </a:lnTo>
                  <a:lnTo>
                    <a:pt x="7775" y="5337"/>
                  </a:lnTo>
                  <a:lnTo>
                    <a:pt x="2943" y="462"/>
                  </a:lnTo>
                  <a:cubicBezTo>
                    <a:pt x="2614" y="154"/>
                    <a:pt x="2196" y="1"/>
                    <a:pt x="1785" y="1"/>
                  </a:cubicBezTo>
                  <a:close/>
                </a:path>
              </a:pathLst>
            </a:custGeom>
            <a:solidFill>
              <a:srgbClr val="F6D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93;p22">
              <a:extLst>
                <a:ext uri="{FF2B5EF4-FFF2-40B4-BE49-F238E27FC236}">
                  <a16:creationId xmlns:a16="http://schemas.microsoft.com/office/drawing/2014/main" id="{9F83AD30-ABDB-F0A2-2AFB-4A291EBC0EEC}"/>
                </a:ext>
              </a:extLst>
            </p:cNvPr>
            <p:cNvSpPr/>
            <p:nvPr/>
          </p:nvSpPr>
          <p:spPr>
            <a:xfrm>
              <a:off x="940875" y="158038"/>
              <a:ext cx="266525" cy="241400"/>
            </a:xfrm>
            <a:custGeom>
              <a:avLst/>
              <a:gdLst/>
              <a:ahLst/>
              <a:cxnLst/>
              <a:rect l="l" t="t" r="r" b="b"/>
              <a:pathLst>
                <a:path w="10661" h="9656" extrusionOk="0">
                  <a:moveTo>
                    <a:pt x="3589" y="1705"/>
                  </a:moveTo>
                  <a:cubicBezTo>
                    <a:pt x="3809" y="1705"/>
                    <a:pt x="4028" y="1793"/>
                    <a:pt x="4160" y="1925"/>
                  </a:cubicBezTo>
                  <a:lnTo>
                    <a:pt x="8508" y="6273"/>
                  </a:lnTo>
                  <a:lnTo>
                    <a:pt x="7279" y="7459"/>
                  </a:lnTo>
                  <a:lnTo>
                    <a:pt x="2974" y="3155"/>
                  </a:lnTo>
                  <a:cubicBezTo>
                    <a:pt x="2799" y="2979"/>
                    <a:pt x="2711" y="2759"/>
                    <a:pt x="2711" y="2540"/>
                  </a:cubicBezTo>
                  <a:cubicBezTo>
                    <a:pt x="2711" y="2320"/>
                    <a:pt x="2799" y="2101"/>
                    <a:pt x="2974" y="1925"/>
                  </a:cubicBezTo>
                  <a:cubicBezTo>
                    <a:pt x="3150" y="1793"/>
                    <a:pt x="3326" y="1705"/>
                    <a:pt x="3589" y="1705"/>
                  </a:cubicBezTo>
                  <a:close/>
                  <a:moveTo>
                    <a:pt x="3532" y="1"/>
                  </a:moveTo>
                  <a:cubicBezTo>
                    <a:pt x="1650" y="1"/>
                    <a:pt x="1" y="2501"/>
                    <a:pt x="1876" y="4209"/>
                  </a:cubicBezTo>
                  <a:lnTo>
                    <a:pt x="7279" y="9655"/>
                  </a:lnTo>
                  <a:lnTo>
                    <a:pt x="10661" y="6229"/>
                  </a:lnTo>
                  <a:lnTo>
                    <a:pt x="5258" y="827"/>
                  </a:lnTo>
                  <a:cubicBezTo>
                    <a:pt x="4726" y="243"/>
                    <a:pt x="4118" y="1"/>
                    <a:pt x="3532" y="1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94;p22">
              <a:extLst>
                <a:ext uri="{FF2B5EF4-FFF2-40B4-BE49-F238E27FC236}">
                  <a16:creationId xmlns:a16="http://schemas.microsoft.com/office/drawing/2014/main" id="{FB096798-8086-BA5C-3A11-6822653ED148}"/>
                </a:ext>
              </a:extLst>
            </p:cNvPr>
            <p:cNvSpPr/>
            <p:nvPr/>
          </p:nvSpPr>
          <p:spPr>
            <a:xfrm>
              <a:off x="925175" y="392263"/>
              <a:ext cx="194375" cy="190550"/>
            </a:xfrm>
            <a:custGeom>
              <a:avLst/>
              <a:gdLst/>
              <a:ahLst/>
              <a:cxnLst/>
              <a:rect l="l" t="t" r="r" b="b"/>
              <a:pathLst>
                <a:path w="7775" h="7622" extrusionOk="0">
                  <a:moveTo>
                    <a:pt x="1774" y="1"/>
                  </a:moveTo>
                  <a:cubicBezTo>
                    <a:pt x="1362" y="1"/>
                    <a:pt x="945" y="154"/>
                    <a:pt x="616" y="462"/>
                  </a:cubicBezTo>
                  <a:cubicBezTo>
                    <a:pt x="1" y="1121"/>
                    <a:pt x="1" y="2131"/>
                    <a:pt x="616" y="2746"/>
                  </a:cubicBezTo>
                  <a:lnTo>
                    <a:pt x="5491" y="7621"/>
                  </a:lnTo>
                  <a:lnTo>
                    <a:pt x="7775" y="5337"/>
                  </a:lnTo>
                  <a:lnTo>
                    <a:pt x="2900" y="462"/>
                  </a:lnTo>
                  <a:cubicBezTo>
                    <a:pt x="2592" y="154"/>
                    <a:pt x="2186" y="1"/>
                    <a:pt x="1774" y="1"/>
                  </a:cubicBezTo>
                  <a:close/>
                </a:path>
              </a:pathLst>
            </a:custGeom>
            <a:solidFill>
              <a:srgbClr val="F6D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95;p22">
              <a:extLst>
                <a:ext uri="{FF2B5EF4-FFF2-40B4-BE49-F238E27FC236}">
                  <a16:creationId xmlns:a16="http://schemas.microsoft.com/office/drawing/2014/main" id="{7A2458E1-41AB-6DA5-B561-F254F1FFC64C}"/>
                </a:ext>
              </a:extLst>
            </p:cNvPr>
            <p:cNvSpPr/>
            <p:nvPr/>
          </p:nvSpPr>
          <p:spPr>
            <a:xfrm>
              <a:off x="883650" y="371638"/>
              <a:ext cx="263350" cy="238625"/>
            </a:xfrm>
            <a:custGeom>
              <a:avLst/>
              <a:gdLst/>
              <a:ahLst/>
              <a:cxnLst/>
              <a:rect l="l" t="t" r="r" b="b"/>
              <a:pathLst>
                <a:path w="10534" h="9545" extrusionOk="0">
                  <a:moveTo>
                    <a:pt x="3419" y="1594"/>
                  </a:moveTo>
                  <a:cubicBezTo>
                    <a:pt x="3638" y="1594"/>
                    <a:pt x="3858" y="1682"/>
                    <a:pt x="4033" y="1858"/>
                  </a:cubicBezTo>
                  <a:lnTo>
                    <a:pt x="8338" y="6162"/>
                  </a:lnTo>
                  <a:lnTo>
                    <a:pt x="7152" y="7348"/>
                  </a:lnTo>
                  <a:lnTo>
                    <a:pt x="2804" y="3044"/>
                  </a:lnTo>
                  <a:cubicBezTo>
                    <a:pt x="2277" y="2517"/>
                    <a:pt x="2672" y="1594"/>
                    <a:pt x="3419" y="1594"/>
                  </a:cubicBezTo>
                  <a:close/>
                  <a:moveTo>
                    <a:pt x="3432" y="1"/>
                  </a:moveTo>
                  <a:cubicBezTo>
                    <a:pt x="1574" y="1"/>
                    <a:pt x="1" y="2393"/>
                    <a:pt x="1750" y="4142"/>
                  </a:cubicBezTo>
                  <a:lnTo>
                    <a:pt x="7152" y="9544"/>
                  </a:lnTo>
                  <a:lnTo>
                    <a:pt x="10534" y="6162"/>
                  </a:lnTo>
                  <a:lnTo>
                    <a:pt x="5132" y="760"/>
                  </a:lnTo>
                  <a:cubicBezTo>
                    <a:pt x="4596" y="225"/>
                    <a:pt x="4001" y="1"/>
                    <a:pt x="3432" y="1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96;p22">
              <a:extLst>
                <a:ext uri="{FF2B5EF4-FFF2-40B4-BE49-F238E27FC236}">
                  <a16:creationId xmlns:a16="http://schemas.microsoft.com/office/drawing/2014/main" id="{C6EE2924-FECD-63AF-6D16-3158CC077DA7}"/>
                </a:ext>
              </a:extLst>
            </p:cNvPr>
            <p:cNvSpPr/>
            <p:nvPr/>
          </p:nvSpPr>
          <p:spPr>
            <a:xfrm>
              <a:off x="964700" y="12138"/>
              <a:ext cx="419475" cy="739625"/>
            </a:xfrm>
            <a:custGeom>
              <a:avLst/>
              <a:gdLst/>
              <a:ahLst/>
              <a:cxnLst/>
              <a:rect l="l" t="t" r="r" b="b"/>
              <a:pathLst>
                <a:path w="16779" h="29585" extrusionOk="0">
                  <a:moveTo>
                    <a:pt x="7590" y="1"/>
                  </a:moveTo>
                  <a:cubicBezTo>
                    <a:pt x="7476" y="1"/>
                    <a:pt x="7363" y="69"/>
                    <a:pt x="7336" y="206"/>
                  </a:cubicBezTo>
                  <a:lnTo>
                    <a:pt x="133" y="26559"/>
                  </a:lnTo>
                  <a:cubicBezTo>
                    <a:pt x="1" y="26955"/>
                    <a:pt x="133" y="27394"/>
                    <a:pt x="396" y="27657"/>
                  </a:cubicBezTo>
                  <a:lnTo>
                    <a:pt x="1977" y="29239"/>
                  </a:lnTo>
                  <a:cubicBezTo>
                    <a:pt x="2211" y="29472"/>
                    <a:pt x="2513" y="29585"/>
                    <a:pt x="2811" y="29585"/>
                  </a:cubicBezTo>
                  <a:cubicBezTo>
                    <a:pt x="3187" y="29585"/>
                    <a:pt x="3558" y="29406"/>
                    <a:pt x="3778" y="29063"/>
                  </a:cubicBezTo>
                  <a:lnTo>
                    <a:pt x="16691" y="9342"/>
                  </a:lnTo>
                  <a:cubicBezTo>
                    <a:pt x="16779" y="9210"/>
                    <a:pt x="16779" y="9079"/>
                    <a:pt x="16691" y="8991"/>
                  </a:cubicBezTo>
                  <a:lnTo>
                    <a:pt x="7775" y="75"/>
                  </a:lnTo>
                  <a:cubicBezTo>
                    <a:pt x="7726" y="25"/>
                    <a:pt x="7658" y="1"/>
                    <a:pt x="7590" y="1"/>
                  </a:cubicBezTo>
                  <a:close/>
                </a:path>
              </a:pathLst>
            </a:custGeom>
            <a:solidFill>
              <a:srgbClr val="FFFD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97;p22">
              <a:extLst>
                <a:ext uri="{FF2B5EF4-FFF2-40B4-BE49-F238E27FC236}">
                  <a16:creationId xmlns:a16="http://schemas.microsoft.com/office/drawing/2014/main" id="{489B7405-58DD-A827-F339-0E1904ED5B12}"/>
                </a:ext>
              </a:extLst>
            </p:cNvPr>
            <p:cNvSpPr/>
            <p:nvPr/>
          </p:nvSpPr>
          <p:spPr>
            <a:xfrm>
              <a:off x="943850" y="-5812"/>
              <a:ext cx="461200" cy="777475"/>
            </a:xfrm>
            <a:custGeom>
              <a:avLst/>
              <a:gdLst/>
              <a:ahLst/>
              <a:cxnLst/>
              <a:rect l="l" t="t" r="r" b="b"/>
              <a:pathLst>
                <a:path w="18448" h="31099" extrusionOk="0">
                  <a:moveTo>
                    <a:pt x="8697" y="1979"/>
                  </a:moveTo>
                  <a:lnTo>
                    <a:pt x="16647" y="9972"/>
                  </a:lnTo>
                  <a:lnTo>
                    <a:pt x="3953" y="29342"/>
                  </a:lnTo>
                  <a:cubicBezTo>
                    <a:pt x="3909" y="29430"/>
                    <a:pt x="3778" y="29517"/>
                    <a:pt x="3690" y="29517"/>
                  </a:cubicBezTo>
                  <a:cubicBezTo>
                    <a:pt x="3558" y="29517"/>
                    <a:pt x="3426" y="29473"/>
                    <a:pt x="3338" y="29386"/>
                  </a:cubicBezTo>
                  <a:lnTo>
                    <a:pt x="1801" y="27848"/>
                  </a:lnTo>
                  <a:cubicBezTo>
                    <a:pt x="1669" y="27761"/>
                    <a:pt x="1669" y="27585"/>
                    <a:pt x="1669" y="27453"/>
                  </a:cubicBezTo>
                  <a:lnTo>
                    <a:pt x="8697" y="1979"/>
                  </a:lnTo>
                  <a:close/>
                  <a:moveTo>
                    <a:pt x="8409" y="1"/>
                  </a:moveTo>
                  <a:cubicBezTo>
                    <a:pt x="7977" y="1"/>
                    <a:pt x="7561" y="279"/>
                    <a:pt x="7423" y="749"/>
                  </a:cubicBezTo>
                  <a:lnTo>
                    <a:pt x="220" y="27102"/>
                  </a:lnTo>
                  <a:cubicBezTo>
                    <a:pt x="0" y="27761"/>
                    <a:pt x="220" y="28463"/>
                    <a:pt x="703" y="28990"/>
                  </a:cubicBezTo>
                  <a:lnTo>
                    <a:pt x="2240" y="30528"/>
                  </a:lnTo>
                  <a:cubicBezTo>
                    <a:pt x="2636" y="30879"/>
                    <a:pt x="3119" y="31099"/>
                    <a:pt x="3646" y="31099"/>
                  </a:cubicBezTo>
                  <a:cubicBezTo>
                    <a:pt x="3690" y="31099"/>
                    <a:pt x="3778" y="31099"/>
                    <a:pt x="3822" y="31055"/>
                  </a:cubicBezTo>
                  <a:cubicBezTo>
                    <a:pt x="4393" y="31011"/>
                    <a:pt x="4920" y="30703"/>
                    <a:pt x="5271" y="30220"/>
                  </a:cubicBezTo>
                  <a:lnTo>
                    <a:pt x="18184" y="10499"/>
                  </a:lnTo>
                  <a:cubicBezTo>
                    <a:pt x="18447" y="10060"/>
                    <a:pt x="18404" y="9533"/>
                    <a:pt x="18052" y="9226"/>
                  </a:cubicBezTo>
                  <a:lnTo>
                    <a:pt x="9136" y="310"/>
                  </a:lnTo>
                  <a:cubicBezTo>
                    <a:pt x="8924" y="98"/>
                    <a:pt x="8664" y="1"/>
                    <a:pt x="8409" y="1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98;p22">
              <a:extLst>
                <a:ext uri="{FF2B5EF4-FFF2-40B4-BE49-F238E27FC236}">
                  <a16:creationId xmlns:a16="http://schemas.microsoft.com/office/drawing/2014/main" id="{A5F8F6A0-8205-CF6B-9E11-C22C116B307A}"/>
                </a:ext>
              </a:extLst>
            </p:cNvPr>
            <p:cNvSpPr/>
            <p:nvPr/>
          </p:nvSpPr>
          <p:spPr>
            <a:xfrm>
              <a:off x="1436875" y="-268762"/>
              <a:ext cx="193275" cy="190550"/>
            </a:xfrm>
            <a:custGeom>
              <a:avLst/>
              <a:gdLst/>
              <a:ahLst/>
              <a:cxnLst/>
              <a:rect l="l" t="t" r="r" b="b"/>
              <a:pathLst>
                <a:path w="7731" h="7622" extrusionOk="0">
                  <a:moveTo>
                    <a:pt x="1741" y="1"/>
                  </a:moveTo>
                  <a:cubicBezTo>
                    <a:pt x="1329" y="1"/>
                    <a:pt x="922" y="155"/>
                    <a:pt x="615" y="462"/>
                  </a:cubicBezTo>
                  <a:cubicBezTo>
                    <a:pt x="0" y="1121"/>
                    <a:pt x="0" y="2131"/>
                    <a:pt x="615" y="2746"/>
                  </a:cubicBezTo>
                  <a:lnTo>
                    <a:pt x="5446" y="7621"/>
                  </a:lnTo>
                  <a:lnTo>
                    <a:pt x="7730" y="5337"/>
                  </a:lnTo>
                  <a:lnTo>
                    <a:pt x="2899" y="462"/>
                  </a:lnTo>
                  <a:cubicBezTo>
                    <a:pt x="2570" y="155"/>
                    <a:pt x="2152" y="1"/>
                    <a:pt x="1741" y="1"/>
                  </a:cubicBezTo>
                  <a:close/>
                </a:path>
              </a:pathLst>
            </a:custGeom>
            <a:solidFill>
              <a:srgbClr val="F6D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899;p22">
              <a:extLst>
                <a:ext uri="{FF2B5EF4-FFF2-40B4-BE49-F238E27FC236}">
                  <a16:creationId xmlns:a16="http://schemas.microsoft.com/office/drawing/2014/main" id="{ACF0588B-0F67-4E38-9A7C-155CD14C940A}"/>
                </a:ext>
              </a:extLst>
            </p:cNvPr>
            <p:cNvSpPr/>
            <p:nvPr/>
          </p:nvSpPr>
          <p:spPr>
            <a:xfrm>
              <a:off x="1395075" y="-289387"/>
              <a:ext cx="262525" cy="238625"/>
            </a:xfrm>
            <a:custGeom>
              <a:avLst/>
              <a:gdLst/>
              <a:ahLst/>
              <a:cxnLst/>
              <a:rect l="l" t="t" r="r" b="b"/>
              <a:pathLst>
                <a:path w="10501" h="9545" extrusionOk="0">
                  <a:moveTo>
                    <a:pt x="3385" y="1594"/>
                  </a:moveTo>
                  <a:cubicBezTo>
                    <a:pt x="3649" y="1594"/>
                    <a:pt x="3868" y="1682"/>
                    <a:pt x="4044" y="1858"/>
                  </a:cubicBezTo>
                  <a:lnTo>
                    <a:pt x="8304" y="6162"/>
                  </a:lnTo>
                  <a:lnTo>
                    <a:pt x="7118" y="7348"/>
                  </a:lnTo>
                  <a:lnTo>
                    <a:pt x="2814" y="3044"/>
                  </a:lnTo>
                  <a:cubicBezTo>
                    <a:pt x="2463" y="2693"/>
                    <a:pt x="2463" y="2165"/>
                    <a:pt x="2814" y="1858"/>
                  </a:cubicBezTo>
                  <a:cubicBezTo>
                    <a:pt x="2946" y="1682"/>
                    <a:pt x="3165" y="1594"/>
                    <a:pt x="3385" y="1594"/>
                  </a:cubicBezTo>
                  <a:close/>
                  <a:moveTo>
                    <a:pt x="3442" y="1"/>
                  </a:moveTo>
                  <a:cubicBezTo>
                    <a:pt x="1582" y="1"/>
                    <a:pt x="1" y="2393"/>
                    <a:pt x="1716" y="4142"/>
                  </a:cubicBezTo>
                  <a:lnTo>
                    <a:pt x="7118" y="9544"/>
                  </a:lnTo>
                  <a:lnTo>
                    <a:pt x="10500" y="6206"/>
                  </a:lnTo>
                  <a:lnTo>
                    <a:pt x="5142" y="760"/>
                  </a:lnTo>
                  <a:cubicBezTo>
                    <a:pt x="4607" y="225"/>
                    <a:pt x="4011" y="1"/>
                    <a:pt x="3442" y="1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00;p22">
              <a:extLst>
                <a:ext uri="{FF2B5EF4-FFF2-40B4-BE49-F238E27FC236}">
                  <a16:creationId xmlns:a16="http://schemas.microsoft.com/office/drawing/2014/main" id="{647BD542-2E8A-BC46-0AE5-05C545015017}"/>
                </a:ext>
              </a:extLst>
            </p:cNvPr>
            <p:cNvSpPr/>
            <p:nvPr/>
          </p:nvSpPr>
          <p:spPr>
            <a:xfrm>
              <a:off x="1646600" y="-329962"/>
              <a:ext cx="194375" cy="191350"/>
            </a:xfrm>
            <a:custGeom>
              <a:avLst/>
              <a:gdLst/>
              <a:ahLst/>
              <a:cxnLst/>
              <a:rect l="l" t="t" r="r" b="b"/>
              <a:pathLst>
                <a:path w="7775" h="7654" extrusionOk="0">
                  <a:moveTo>
                    <a:pt x="1779" y="0"/>
                  </a:moveTo>
                  <a:cubicBezTo>
                    <a:pt x="1362" y="0"/>
                    <a:pt x="944" y="165"/>
                    <a:pt x="615" y="494"/>
                  </a:cubicBezTo>
                  <a:cubicBezTo>
                    <a:pt x="0" y="1109"/>
                    <a:pt x="0" y="2119"/>
                    <a:pt x="615" y="2778"/>
                  </a:cubicBezTo>
                  <a:lnTo>
                    <a:pt x="5490" y="7654"/>
                  </a:lnTo>
                  <a:lnTo>
                    <a:pt x="7774" y="5326"/>
                  </a:lnTo>
                  <a:lnTo>
                    <a:pt x="2943" y="494"/>
                  </a:lnTo>
                  <a:cubicBezTo>
                    <a:pt x="2613" y="165"/>
                    <a:pt x="2196" y="0"/>
                    <a:pt x="1779" y="0"/>
                  </a:cubicBezTo>
                  <a:close/>
                </a:path>
              </a:pathLst>
            </a:custGeom>
            <a:solidFill>
              <a:srgbClr val="F6D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01;p22">
              <a:extLst>
                <a:ext uri="{FF2B5EF4-FFF2-40B4-BE49-F238E27FC236}">
                  <a16:creationId xmlns:a16="http://schemas.microsoft.com/office/drawing/2014/main" id="{4B47634B-2AE0-A55A-8FDB-A0180CA6A622}"/>
                </a:ext>
              </a:extLst>
            </p:cNvPr>
            <p:cNvSpPr/>
            <p:nvPr/>
          </p:nvSpPr>
          <p:spPr>
            <a:xfrm>
              <a:off x="1608850" y="-348487"/>
              <a:ext cx="259575" cy="236225"/>
            </a:xfrm>
            <a:custGeom>
              <a:avLst/>
              <a:gdLst/>
              <a:ahLst/>
              <a:cxnLst/>
              <a:rect l="l" t="t" r="r" b="b"/>
              <a:pathLst>
                <a:path w="10383" h="9449" extrusionOk="0">
                  <a:moveTo>
                    <a:pt x="3311" y="1499"/>
                  </a:moveTo>
                  <a:cubicBezTo>
                    <a:pt x="3531" y="1499"/>
                    <a:pt x="3750" y="1631"/>
                    <a:pt x="3882" y="1762"/>
                  </a:cubicBezTo>
                  <a:lnTo>
                    <a:pt x="8186" y="6067"/>
                  </a:lnTo>
                  <a:lnTo>
                    <a:pt x="7000" y="7297"/>
                  </a:lnTo>
                  <a:lnTo>
                    <a:pt x="2696" y="2992"/>
                  </a:lnTo>
                  <a:cubicBezTo>
                    <a:pt x="2125" y="2421"/>
                    <a:pt x="2520" y="1499"/>
                    <a:pt x="3267" y="1499"/>
                  </a:cubicBezTo>
                  <a:close/>
                  <a:moveTo>
                    <a:pt x="3385" y="0"/>
                  </a:moveTo>
                  <a:cubicBezTo>
                    <a:pt x="1560" y="0"/>
                    <a:pt x="0" y="2313"/>
                    <a:pt x="1598" y="4046"/>
                  </a:cubicBezTo>
                  <a:lnTo>
                    <a:pt x="7000" y="9449"/>
                  </a:lnTo>
                  <a:lnTo>
                    <a:pt x="10382" y="6067"/>
                  </a:lnTo>
                  <a:lnTo>
                    <a:pt x="4980" y="664"/>
                  </a:lnTo>
                  <a:cubicBezTo>
                    <a:pt x="4474" y="198"/>
                    <a:pt x="3918" y="0"/>
                    <a:pt x="3385" y="0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02;p22">
              <a:extLst>
                <a:ext uri="{FF2B5EF4-FFF2-40B4-BE49-F238E27FC236}">
                  <a16:creationId xmlns:a16="http://schemas.microsoft.com/office/drawing/2014/main" id="{18989149-39E7-B029-99D0-3672A95466D2}"/>
                </a:ext>
              </a:extLst>
            </p:cNvPr>
            <p:cNvSpPr/>
            <p:nvPr/>
          </p:nvSpPr>
          <p:spPr>
            <a:xfrm>
              <a:off x="1268875" y="-292062"/>
              <a:ext cx="745575" cy="417075"/>
            </a:xfrm>
            <a:custGeom>
              <a:avLst/>
              <a:gdLst/>
              <a:ahLst/>
              <a:cxnLst/>
              <a:rect l="l" t="t" r="r" b="b"/>
              <a:pathLst>
                <a:path w="29823" h="16683" extrusionOk="0">
                  <a:moveTo>
                    <a:pt x="26910" y="0"/>
                  </a:moveTo>
                  <a:cubicBezTo>
                    <a:pt x="26811" y="0"/>
                    <a:pt x="26713" y="11"/>
                    <a:pt x="26617" y="32"/>
                  </a:cubicBezTo>
                  <a:lnTo>
                    <a:pt x="264" y="7280"/>
                  </a:lnTo>
                  <a:cubicBezTo>
                    <a:pt x="44" y="7323"/>
                    <a:pt x="0" y="7543"/>
                    <a:pt x="132" y="7675"/>
                  </a:cubicBezTo>
                  <a:lnTo>
                    <a:pt x="9092" y="16591"/>
                  </a:lnTo>
                  <a:cubicBezTo>
                    <a:pt x="9119" y="16645"/>
                    <a:pt x="9197" y="16683"/>
                    <a:pt x="9272" y="16683"/>
                  </a:cubicBezTo>
                  <a:cubicBezTo>
                    <a:pt x="9319" y="16683"/>
                    <a:pt x="9366" y="16668"/>
                    <a:pt x="9399" y="16635"/>
                  </a:cubicBezTo>
                  <a:lnTo>
                    <a:pt x="29120" y="3722"/>
                  </a:lnTo>
                  <a:cubicBezTo>
                    <a:pt x="29735" y="3283"/>
                    <a:pt x="29823" y="2404"/>
                    <a:pt x="29296" y="1877"/>
                  </a:cubicBezTo>
                  <a:lnTo>
                    <a:pt x="27759" y="340"/>
                  </a:lnTo>
                  <a:cubicBezTo>
                    <a:pt x="27526" y="107"/>
                    <a:pt x="27217" y="0"/>
                    <a:pt x="26910" y="0"/>
                  </a:cubicBezTo>
                  <a:close/>
                </a:path>
              </a:pathLst>
            </a:custGeom>
            <a:solidFill>
              <a:srgbClr val="FFFD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03;p22">
              <a:extLst>
                <a:ext uri="{FF2B5EF4-FFF2-40B4-BE49-F238E27FC236}">
                  <a16:creationId xmlns:a16="http://schemas.microsoft.com/office/drawing/2014/main" id="{CC91E950-9D65-25BD-F508-4B928DD6752F}"/>
                </a:ext>
              </a:extLst>
            </p:cNvPr>
            <p:cNvSpPr/>
            <p:nvPr/>
          </p:nvSpPr>
          <p:spPr>
            <a:xfrm>
              <a:off x="1250200" y="-311587"/>
              <a:ext cx="787325" cy="455175"/>
            </a:xfrm>
            <a:custGeom>
              <a:avLst/>
              <a:gdLst/>
              <a:ahLst/>
              <a:cxnLst/>
              <a:rect l="l" t="t" r="r" b="b"/>
              <a:pathLst>
                <a:path w="31493" h="18207" extrusionOk="0">
                  <a:moveTo>
                    <a:pt x="27652" y="1543"/>
                  </a:moveTo>
                  <a:cubicBezTo>
                    <a:pt x="27759" y="1543"/>
                    <a:pt x="27870" y="1584"/>
                    <a:pt x="27935" y="1648"/>
                  </a:cubicBezTo>
                  <a:lnTo>
                    <a:pt x="29516" y="3185"/>
                  </a:lnTo>
                  <a:cubicBezTo>
                    <a:pt x="29691" y="3361"/>
                    <a:pt x="29648" y="3668"/>
                    <a:pt x="29428" y="3800"/>
                  </a:cubicBezTo>
                  <a:lnTo>
                    <a:pt x="10059" y="16537"/>
                  </a:lnTo>
                  <a:lnTo>
                    <a:pt x="2065" y="8544"/>
                  </a:lnTo>
                  <a:lnTo>
                    <a:pt x="27539" y="1560"/>
                  </a:lnTo>
                  <a:cubicBezTo>
                    <a:pt x="27575" y="1548"/>
                    <a:pt x="27613" y="1543"/>
                    <a:pt x="27652" y="1543"/>
                  </a:cubicBezTo>
                  <a:close/>
                  <a:moveTo>
                    <a:pt x="27687" y="1"/>
                  </a:moveTo>
                  <a:cubicBezTo>
                    <a:pt x="27520" y="1"/>
                    <a:pt x="27353" y="23"/>
                    <a:pt x="27188" y="67"/>
                  </a:cubicBezTo>
                  <a:lnTo>
                    <a:pt x="835" y="7314"/>
                  </a:lnTo>
                  <a:cubicBezTo>
                    <a:pt x="484" y="7402"/>
                    <a:pt x="176" y="7665"/>
                    <a:pt x="88" y="8017"/>
                  </a:cubicBezTo>
                  <a:cubicBezTo>
                    <a:pt x="0" y="8368"/>
                    <a:pt x="88" y="8763"/>
                    <a:pt x="352" y="9027"/>
                  </a:cubicBezTo>
                  <a:lnTo>
                    <a:pt x="9268" y="17943"/>
                  </a:lnTo>
                  <a:cubicBezTo>
                    <a:pt x="9488" y="18119"/>
                    <a:pt x="9751" y="18206"/>
                    <a:pt x="10015" y="18206"/>
                  </a:cubicBezTo>
                  <a:cubicBezTo>
                    <a:pt x="10190" y="18206"/>
                    <a:pt x="10410" y="18162"/>
                    <a:pt x="10542" y="18075"/>
                  </a:cubicBezTo>
                  <a:lnTo>
                    <a:pt x="30306" y="5118"/>
                  </a:lnTo>
                  <a:cubicBezTo>
                    <a:pt x="31317" y="4459"/>
                    <a:pt x="31492" y="3010"/>
                    <a:pt x="30614" y="2131"/>
                  </a:cubicBezTo>
                  <a:lnTo>
                    <a:pt x="29077" y="594"/>
                  </a:lnTo>
                  <a:cubicBezTo>
                    <a:pt x="28681" y="199"/>
                    <a:pt x="28187" y="1"/>
                    <a:pt x="27687" y="1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04;p22">
              <a:extLst>
                <a:ext uri="{FF2B5EF4-FFF2-40B4-BE49-F238E27FC236}">
                  <a16:creationId xmlns:a16="http://schemas.microsoft.com/office/drawing/2014/main" id="{2A137B77-5683-EA8A-F3DA-654595B46253}"/>
                </a:ext>
              </a:extLst>
            </p:cNvPr>
            <p:cNvSpPr/>
            <p:nvPr/>
          </p:nvSpPr>
          <p:spPr>
            <a:xfrm>
              <a:off x="842875" y="-370812"/>
              <a:ext cx="1064250" cy="1045800"/>
            </a:xfrm>
            <a:custGeom>
              <a:avLst/>
              <a:gdLst/>
              <a:ahLst/>
              <a:cxnLst/>
              <a:rect l="l" t="t" r="r" b="b"/>
              <a:pathLst>
                <a:path w="42570" h="41832" extrusionOk="0">
                  <a:moveTo>
                    <a:pt x="3361" y="1"/>
                  </a:moveTo>
                  <a:cubicBezTo>
                    <a:pt x="1497" y="1"/>
                    <a:pt x="1" y="1905"/>
                    <a:pt x="745" y="3841"/>
                  </a:cubicBezTo>
                  <a:cubicBezTo>
                    <a:pt x="2590" y="8585"/>
                    <a:pt x="4523" y="12011"/>
                    <a:pt x="8959" y="16491"/>
                  </a:cubicBezTo>
                  <a:lnTo>
                    <a:pt x="13922" y="21410"/>
                  </a:lnTo>
                  <a:lnTo>
                    <a:pt x="34960" y="38979"/>
                  </a:lnTo>
                  <a:cubicBezTo>
                    <a:pt x="36541" y="40296"/>
                    <a:pt x="38386" y="41262"/>
                    <a:pt x="40406" y="41790"/>
                  </a:cubicBezTo>
                  <a:cubicBezTo>
                    <a:pt x="40530" y="41818"/>
                    <a:pt x="40653" y="41832"/>
                    <a:pt x="40773" y="41832"/>
                  </a:cubicBezTo>
                  <a:cubicBezTo>
                    <a:pt x="41761" y="41832"/>
                    <a:pt x="42569" y="40914"/>
                    <a:pt x="42295" y="39857"/>
                  </a:cubicBezTo>
                  <a:cubicBezTo>
                    <a:pt x="41768" y="37881"/>
                    <a:pt x="40846" y="35992"/>
                    <a:pt x="39528" y="34411"/>
                  </a:cubicBezTo>
                  <a:lnTo>
                    <a:pt x="21959" y="13372"/>
                  </a:lnTo>
                  <a:lnTo>
                    <a:pt x="16996" y="8409"/>
                  </a:lnTo>
                  <a:cubicBezTo>
                    <a:pt x="12560" y="3973"/>
                    <a:pt x="9134" y="2040"/>
                    <a:pt x="4391" y="196"/>
                  </a:cubicBezTo>
                  <a:cubicBezTo>
                    <a:pt x="4043" y="62"/>
                    <a:pt x="3696" y="1"/>
                    <a:pt x="33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05;p22">
              <a:extLst>
                <a:ext uri="{FF2B5EF4-FFF2-40B4-BE49-F238E27FC236}">
                  <a16:creationId xmlns:a16="http://schemas.microsoft.com/office/drawing/2014/main" id="{728B5F46-DD94-616D-6FD3-33248DFA16BF}"/>
                </a:ext>
              </a:extLst>
            </p:cNvPr>
            <p:cNvSpPr/>
            <p:nvPr/>
          </p:nvSpPr>
          <p:spPr>
            <a:xfrm>
              <a:off x="819625" y="-389937"/>
              <a:ext cx="1109175" cy="1084750"/>
            </a:xfrm>
            <a:custGeom>
              <a:avLst/>
              <a:gdLst/>
              <a:ahLst/>
              <a:cxnLst/>
              <a:rect l="l" t="t" r="r" b="b"/>
              <a:pathLst>
                <a:path w="44367" h="43390" extrusionOk="0">
                  <a:moveTo>
                    <a:pt x="4297" y="1531"/>
                  </a:moveTo>
                  <a:cubicBezTo>
                    <a:pt x="4531" y="1531"/>
                    <a:pt x="4773" y="1573"/>
                    <a:pt x="5013" y="1664"/>
                  </a:cubicBezTo>
                  <a:cubicBezTo>
                    <a:pt x="9713" y="3333"/>
                    <a:pt x="13929" y="6100"/>
                    <a:pt x="17399" y="9701"/>
                  </a:cubicBezTo>
                  <a:lnTo>
                    <a:pt x="22318" y="14664"/>
                  </a:lnTo>
                  <a:lnTo>
                    <a:pt x="39887" y="35659"/>
                  </a:lnTo>
                  <a:cubicBezTo>
                    <a:pt x="41117" y="37196"/>
                    <a:pt x="41995" y="38953"/>
                    <a:pt x="42522" y="40842"/>
                  </a:cubicBezTo>
                  <a:cubicBezTo>
                    <a:pt x="42566" y="41105"/>
                    <a:pt x="42478" y="41413"/>
                    <a:pt x="42303" y="41588"/>
                  </a:cubicBezTo>
                  <a:cubicBezTo>
                    <a:pt x="42140" y="41751"/>
                    <a:pt x="41953" y="41842"/>
                    <a:pt x="41742" y="41842"/>
                  </a:cubicBezTo>
                  <a:cubicBezTo>
                    <a:pt x="41668" y="41842"/>
                    <a:pt x="41592" y="41831"/>
                    <a:pt x="41512" y="41808"/>
                  </a:cubicBezTo>
                  <a:cubicBezTo>
                    <a:pt x="39623" y="41325"/>
                    <a:pt x="37867" y="40446"/>
                    <a:pt x="36373" y="39173"/>
                  </a:cubicBezTo>
                  <a:lnTo>
                    <a:pt x="15335" y="21604"/>
                  </a:lnTo>
                  <a:lnTo>
                    <a:pt x="10416" y="16685"/>
                  </a:lnTo>
                  <a:cubicBezTo>
                    <a:pt x="6814" y="13259"/>
                    <a:pt x="4047" y="8998"/>
                    <a:pt x="2378" y="4343"/>
                  </a:cubicBezTo>
                  <a:cubicBezTo>
                    <a:pt x="1817" y="2921"/>
                    <a:pt x="2945" y="1531"/>
                    <a:pt x="4297" y="1531"/>
                  </a:cubicBezTo>
                  <a:close/>
                  <a:moveTo>
                    <a:pt x="4257" y="0"/>
                  </a:moveTo>
                  <a:cubicBezTo>
                    <a:pt x="1897" y="0"/>
                    <a:pt x="0" y="2419"/>
                    <a:pt x="929" y="4870"/>
                  </a:cubicBezTo>
                  <a:cubicBezTo>
                    <a:pt x="2773" y="9525"/>
                    <a:pt x="4706" y="13127"/>
                    <a:pt x="9362" y="17783"/>
                  </a:cubicBezTo>
                  <a:lnTo>
                    <a:pt x="14281" y="22702"/>
                  </a:lnTo>
                  <a:lnTo>
                    <a:pt x="35363" y="40358"/>
                  </a:lnTo>
                  <a:cubicBezTo>
                    <a:pt x="37076" y="41764"/>
                    <a:pt x="39009" y="42730"/>
                    <a:pt x="41161" y="43301"/>
                  </a:cubicBezTo>
                  <a:cubicBezTo>
                    <a:pt x="41336" y="43345"/>
                    <a:pt x="41512" y="43345"/>
                    <a:pt x="41732" y="43389"/>
                  </a:cubicBezTo>
                  <a:lnTo>
                    <a:pt x="41732" y="43345"/>
                  </a:lnTo>
                  <a:cubicBezTo>
                    <a:pt x="43225" y="43345"/>
                    <a:pt x="44367" y="41940"/>
                    <a:pt x="43972" y="40446"/>
                  </a:cubicBezTo>
                  <a:cubicBezTo>
                    <a:pt x="43445" y="38338"/>
                    <a:pt x="42434" y="36362"/>
                    <a:pt x="41029" y="34693"/>
                  </a:cubicBezTo>
                  <a:lnTo>
                    <a:pt x="23460" y="13610"/>
                  </a:lnTo>
                  <a:lnTo>
                    <a:pt x="18497" y="8647"/>
                  </a:lnTo>
                  <a:cubicBezTo>
                    <a:pt x="13842" y="3991"/>
                    <a:pt x="10240" y="2015"/>
                    <a:pt x="5584" y="258"/>
                  </a:cubicBezTo>
                  <a:cubicBezTo>
                    <a:pt x="5136" y="81"/>
                    <a:pt x="4688" y="0"/>
                    <a:pt x="4257" y="0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06;p22">
              <a:extLst>
                <a:ext uri="{FF2B5EF4-FFF2-40B4-BE49-F238E27FC236}">
                  <a16:creationId xmlns:a16="http://schemas.microsoft.com/office/drawing/2014/main" id="{BE399C1F-5324-A5E2-B94E-E15096D4B9FA}"/>
                </a:ext>
              </a:extLst>
            </p:cNvPr>
            <p:cNvSpPr/>
            <p:nvPr/>
          </p:nvSpPr>
          <p:spPr>
            <a:xfrm>
              <a:off x="1609250" y="385463"/>
              <a:ext cx="403025" cy="396025"/>
            </a:xfrm>
            <a:custGeom>
              <a:avLst/>
              <a:gdLst/>
              <a:ahLst/>
              <a:cxnLst/>
              <a:rect l="l" t="t" r="r" b="b"/>
              <a:pathLst>
                <a:path w="16121" h="15841" extrusionOk="0">
                  <a:moveTo>
                    <a:pt x="11937" y="1"/>
                  </a:moveTo>
                  <a:cubicBezTo>
                    <a:pt x="11663" y="1"/>
                    <a:pt x="11387" y="39"/>
                    <a:pt x="11113" y="119"/>
                  </a:cubicBezTo>
                  <a:lnTo>
                    <a:pt x="3427" y="2315"/>
                  </a:lnTo>
                  <a:cubicBezTo>
                    <a:pt x="2987" y="2447"/>
                    <a:pt x="2592" y="2798"/>
                    <a:pt x="2460" y="3281"/>
                  </a:cubicBezTo>
                  <a:lnTo>
                    <a:pt x="264" y="10968"/>
                  </a:lnTo>
                  <a:cubicBezTo>
                    <a:pt x="1" y="11978"/>
                    <a:pt x="264" y="13120"/>
                    <a:pt x="1055" y="13866"/>
                  </a:cubicBezTo>
                  <a:lnTo>
                    <a:pt x="2812" y="15667"/>
                  </a:lnTo>
                  <a:cubicBezTo>
                    <a:pt x="2928" y="15784"/>
                    <a:pt x="3088" y="15840"/>
                    <a:pt x="3249" y="15840"/>
                  </a:cubicBezTo>
                  <a:cubicBezTo>
                    <a:pt x="3451" y="15840"/>
                    <a:pt x="3656" y="15751"/>
                    <a:pt x="3778" y="15579"/>
                  </a:cubicBezTo>
                  <a:lnTo>
                    <a:pt x="8609" y="8859"/>
                  </a:lnTo>
                  <a:cubicBezTo>
                    <a:pt x="8741" y="8684"/>
                    <a:pt x="8829" y="8596"/>
                    <a:pt x="8961" y="8508"/>
                  </a:cubicBezTo>
                  <a:lnTo>
                    <a:pt x="15725" y="3633"/>
                  </a:lnTo>
                  <a:cubicBezTo>
                    <a:pt x="16076" y="3413"/>
                    <a:pt x="16120" y="2930"/>
                    <a:pt x="15813" y="2666"/>
                  </a:cubicBezTo>
                  <a:lnTo>
                    <a:pt x="14056" y="866"/>
                  </a:lnTo>
                  <a:cubicBezTo>
                    <a:pt x="13470" y="313"/>
                    <a:pt x="12717" y="1"/>
                    <a:pt x="119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07;p22">
              <a:extLst>
                <a:ext uri="{FF2B5EF4-FFF2-40B4-BE49-F238E27FC236}">
                  <a16:creationId xmlns:a16="http://schemas.microsoft.com/office/drawing/2014/main" id="{1A7C0842-2B55-2218-3657-649D9CDEEA6A}"/>
                </a:ext>
              </a:extLst>
            </p:cNvPr>
            <p:cNvSpPr/>
            <p:nvPr/>
          </p:nvSpPr>
          <p:spPr>
            <a:xfrm>
              <a:off x="1588400" y="365938"/>
              <a:ext cx="445825" cy="435375"/>
            </a:xfrm>
            <a:custGeom>
              <a:avLst/>
              <a:gdLst/>
              <a:ahLst/>
              <a:cxnLst/>
              <a:rect l="l" t="t" r="r" b="b"/>
              <a:pathLst>
                <a:path w="17833" h="17415" extrusionOk="0">
                  <a:moveTo>
                    <a:pt x="12781" y="1603"/>
                  </a:moveTo>
                  <a:cubicBezTo>
                    <a:pt x="13352" y="1603"/>
                    <a:pt x="13880" y="1866"/>
                    <a:pt x="14275" y="2262"/>
                  </a:cubicBezTo>
                  <a:lnTo>
                    <a:pt x="15900" y="3931"/>
                  </a:lnTo>
                  <a:lnTo>
                    <a:pt x="9312" y="8674"/>
                  </a:lnTo>
                  <a:cubicBezTo>
                    <a:pt x="9136" y="8806"/>
                    <a:pt x="8960" y="8982"/>
                    <a:pt x="8785" y="9201"/>
                  </a:cubicBezTo>
                  <a:lnTo>
                    <a:pt x="4041" y="15789"/>
                  </a:lnTo>
                  <a:lnTo>
                    <a:pt x="2372" y="14164"/>
                  </a:lnTo>
                  <a:cubicBezTo>
                    <a:pt x="1845" y="13593"/>
                    <a:pt x="1625" y="12759"/>
                    <a:pt x="1845" y="12012"/>
                  </a:cubicBezTo>
                  <a:lnTo>
                    <a:pt x="4041" y="4326"/>
                  </a:lnTo>
                  <a:cubicBezTo>
                    <a:pt x="4085" y="4106"/>
                    <a:pt x="4261" y="3931"/>
                    <a:pt x="4480" y="3843"/>
                  </a:cubicBezTo>
                  <a:lnTo>
                    <a:pt x="12167" y="1647"/>
                  </a:lnTo>
                  <a:cubicBezTo>
                    <a:pt x="12342" y="1603"/>
                    <a:pt x="12562" y="1603"/>
                    <a:pt x="12781" y="1603"/>
                  </a:cubicBezTo>
                  <a:close/>
                  <a:moveTo>
                    <a:pt x="12787" y="1"/>
                  </a:moveTo>
                  <a:cubicBezTo>
                    <a:pt x="12446" y="1"/>
                    <a:pt x="12104" y="50"/>
                    <a:pt x="11771" y="153"/>
                  </a:cubicBezTo>
                  <a:lnTo>
                    <a:pt x="4085" y="2349"/>
                  </a:lnTo>
                  <a:cubicBezTo>
                    <a:pt x="3338" y="2569"/>
                    <a:pt x="2767" y="3140"/>
                    <a:pt x="2548" y="3843"/>
                  </a:cubicBezTo>
                  <a:lnTo>
                    <a:pt x="352" y="11529"/>
                  </a:lnTo>
                  <a:cubicBezTo>
                    <a:pt x="0" y="12847"/>
                    <a:pt x="352" y="14252"/>
                    <a:pt x="1318" y="15174"/>
                  </a:cubicBezTo>
                  <a:lnTo>
                    <a:pt x="3119" y="16975"/>
                  </a:lnTo>
                  <a:cubicBezTo>
                    <a:pt x="3382" y="17239"/>
                    <a:pt x="3734" y="17371"/>
                    <a:pt x="4085" y="17414"/>
                  </a:cubicBezTo>
                  <a:lnTo>
                    <a:pt x="4261" y="17327"/>
                  </a:lnTo>
                  <a:cubicBezTo>
                    <a:pt x="4656" y="17283"/>
                    <a:pt x="5007" y="17107"/>
                    <a:pt x="5271" y="16800"/>
                  </a:cubicBezTo>
                  <a:lnTo>
                    <a:pt x="10102" y="10036"/>
                  </a:lnTo>
                  <a:cubicBezTo>
                    <a:pt x="10146" y="9948"/>
                    <a:pt x="10234" y="9904"/>
                    <a:pt x="10278" y="9860"/>
                  </a:cubicBezTo>
                  <a:lnTo>
                    <a:pt x="17042" y="4985"/>
                  </a:lnTo>
                  <a:cubicBezTo>
                    <a:pt x="17745" y="4502"/>
                    <a:pt x="17832" y="3491"/>
                    <a:pt x="17218" y="2876"/>
                  </a:cubicBezTo>
                  <a:lnTo>
                    <a:pt x="15417" y="1076"/>
                  </a:lnTo>
                  <a:cubicBezTo>
                    <a:pt x="14703" y="394"/>
                    <a:pt x="13750" y="1"/>
                    <a:pt x="12787" y="1"/>
                  </a:cubicBezTo>
                  <a:close/>
                </a:path>
              </a:pathLst>
            </a:custGeom>
            <a:solidFill>
              <a:srgbClr val="462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08;p22">
              <a:extLst>
                <a:ext uri="{FF2B5EF4-FFF2-40B4-BE49-F238E27FC236}">
                  <a16:creationId xmlns:a16="http://schemas.microsoft.com/office/drawing/2014/main" id="{B04ACC6C-A386-C100-5C54-621A5BABEB53}"/>
                </a:ext>
              </a:extLst>
            </p:cNvPr>
            <p:cNvSpPr/>
            <p:nvPr/>
          </p:nvSpPr>
          <p:spPr>
            <a:xfrm>
              <a:off x="1229325" y="-83487"/>
              <a:ext cx="260275" cy="278425"/>
            </a:xfrm>
            <a:custGeom>
              <a:avLst/>
              <a:gdLst/>
              <a:ahLst/>
              <a:cxnLst/>
              <a:rect l="l" t="t" r="r" b="b"/>
              <a:pathLst>
                <a:path w="10411" h="11137" extrusionOk="0">
                  <a:moveTo>
                    <a:pt x="859" y="0"/>
                  </a:moveTo>
                  <a:cubicBezTo>
                    <a:pt x="676" y="0"/>
                    <a:pt x="495" y="67"/>
                    <a:pt x="352" y="210"/>
                  </a:cubicBezTo>
                  <a:cubicBezTo>
                    <a:pt x="1" y="474"/>
                    <a:pt x="1" y="957"/>
                    <a:pt x="265" y="1308"/>
                  </a:cubicBezTo>
                  <a:lnTo>
                    <a:pt x="8961" y="10883"/>
                  </a:lnTo>
                  <a:cubicBezTo>
                    <a:pt x="9102" y="11048"/>
                    <a:pt x="9319" y="11137"/>
                    <a:pt x="9537" y="11137"/>
                  </a:cubicBezTo>
                  <a:cubicBezTo>
                    <a:pt x="9726" y="11137"/>
                    <a:pt x="9916" y="11070"/>
                    <a:pt x="10059" y="10927"/>
                  </a:cubicBezTo>
                  <a:cubicBezTo>
                    <a:pt x="10366" y="10664"/>
                    <a:pt x="10410" y="10180"/>
                    <a:pt x="10103" y="9829"/>
                  </a:cubicBezTo>
                  <a:lnTo>
                    <a:pt x="1450" y="254"/>
                  </a:lnTo>
                  <a:cubicBezTo>
                    <a:pt x="1286" y="90"/>
                    <a:pt x="1071" y="0"/>
                    <a:pt x="859" y="0"/>
                  </a:cubicBezTo>
                  <a:close/>
                </a:path>
              </a:pathLst>
            </a:custGeom>
            <a:solidFill>
              <a:srgbClr val="FDF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09;p22">
              <a:extLst>
                <a:ext uri="{FF2B5EF4-FFF2-40B4-BE49-F238E27FC236}">
                  <a16:creationId xmlns:a16="http://schemas.microsoft.com/office/drawing/2014/main" id="{CE088480-7C95-0226-4F2A-7F2C8B31FEB4}"/>
                </a:ext>
              </a:extLst>
            </p:cNvPr>
            <p:cNvSpPr/>
            <p:nvPr/>
          </p:nvSpPr>
          <p:spPr>
            <a:xfrm>
              <a:off x="1116250" y="-208662"/>
              <a:ext cx="102125" cy="104400"/>
            </a:xfrm>
            <a:custGeom>
              <a:avLst/>
              <a:gdLst/>
              <a:ahLst/>
              <a:cxnLst/>
              <a:rect l="l" t="t" r="r" b="b"/>
              <a:pathLst>
                <a:path w="4085" h="4176" extrusionOk="0">
                  <a:moveTo>
                    <a:pt x="858" y="0"/>
                  </a:moveTo>
                  <a:cubicBezTo>
                    <a:pt x="675" y="0"/>
                    <a:pt x="494" y="67"/>
                    <a:pt x="351" y="210"/>
                  </a:cubicBezTo>
                  <a:cubicBezTo>
                    <a:pt x="44" y="474"/>
                    <a:pt x="0" y="1001"/>
                    <a:pt x="308" y="1308"/>
                  </a:cubicBezTo>
                  <a:lnTo>
                    <a:pt x="2635" y="3900"/>
                  </a:lnTo>
                  <a:cubicBezTo>
                    <a:pt x="2800" y="4088"/>
                    <a:pt x="3015" y="4175"/>
                    <a:pt x="3227" y="4175"/>
                  </a:cubicBezTo>
                  <a:cubicBezTo>
                    <a:pt x="3410" y="4175"/>
                    <a:pt x="3591" y="4110"/>
                    <a:pt x="3733" y="3987"/>
                  </a:cubicBezTo>
                  <a:cubicBezTo>
                    <a:pt x="4085" y="3680"/>
                    <a:pt x="4085" y="3197"/>
                    <a:pt x="3821" y="2889"/>
                  </a:cubicBezTo>
                  <a:lnTo>
                    <a:pt x="1449" y="254"/>
                  </a:lnTo>
                  <a:cubicBezTo>
                    <a:pt x="1285" y="89"/>
                    <a:pt x="1070" y="0"/>
                    <a:pt x="858" y="0"/>
                  </a:cubicBezTo>
                  <a:close/>
                </a:path>
              </a:pathLst>
            </a:custGeom>
            <a:solidFill>
              <a:srgbClr val="FDF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BE08-9691-5EA2-33AC-44D6196EB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13509" y="203804"/>
            <a:ext cx="8229600" cy="572700"/>
          </a:xfrm>
        </p:spPr>
        <p:txBody>
          <a:bodyPr/>
          <a:lstStyle/>
          <a:p>
            <a:r>
              <a:rPr lang="en-US" dirty="0"/>
              <a:t>Labaneh Family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324CF6-C86F-64AF-579D-2807DF09F235}"/>
              </a:ext>
            </a:extLst>
          </p:cNvPr>
          <p:cNvSpPr txBox="1"/>
          <p:nvPr/>
        </p:nvSpPr>
        <p:spPr>
          <a:xfrm>
            <a:off x="6217227" y="2571750"/>
            <a:ext cx="299951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Product: Labaneh Dania kees</a:t>
            </a:r>
          </a:p>
          <a:p>
            <a:endParaRPr lang="en-US" dirty="0">
              <a:solidFill>
                <a:schemeClr val="accent4"/>
              </a:solidFill>
              <a:latin typeface="Montserrat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This figure shows the time series plot of Labaneh Dania kees</a:t>
            </a:r>
            <a:endParaRPr lang="ar-PS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951444-210C-3745-3613-42AD47ECE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7" y="1063642"/>
            <a:ext cx="5929745" cy="394823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621368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BE08-9691-5EA2-33AC-44D6196EB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16527" y="919645"/>
            <a:ext cx="6975763" cy="572700"/>
          </a:xfrm>
        </p:spPr>
        <p:txBody>
          <a:bodyPr/>
          <a:lstStyle/>
          <a:p>
            <a:r>
              <a:rPr lang="en-US" sz="3200" dirty="0"/>
              <a:t>MAPE Values for each model.</a:t>
            </a:r>
            <a:endParaRPr lang="ar-PS" sz="3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9DC0E01-0DAB-C193-0251-49ADF4210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74110"/>
              </p:ext>
            </p:extLst>
          </p:nvPr>
        </p:nvGraphicFramePr>
        <p:xfrm>
          <a:off x="282774" y="2202018"/>
          <a:ext cx="8175621" cy="1822564"/>
        </p:xfrm>
        <a:graphic>
          <a:graphicData uri="http://schemas.openxmlformats.org/drawingml/2006/table">
            <a:tbl>
              <a:tblPr firstRow="1" firstCol="1" bandRow="1"/>
              <a:tblGrid>
                <a:gridCol w="733557">
                  <a:extLst>
                    <a:ext uri="{9D8B030D-6E8A-4147-A177-3AD203B41FA5}">
                      <a16:colId xmlns:a16="http://schemas.microsoft.com/office/drawing/2014/main" val="1116000385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1867727426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4291392754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2239941822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1316356137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3143087669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2811132895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2324312714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794284663"/>
                    </a:ext>
                  </a:extLst>
                </a:gridCol>
                <a:gridCol w="733557">
                  <a:extLst>
                    <a:ext uri="{9D8B030D-6E8A-4147-A177-3AD203B41FA5}">
                      <a16:colId xmlns:a16="http://schemas.microsoft.com/office/drawing/2014/main" val="3244436330"/>
                    </a:ext>
                  </a:extLst>
                </a:gridCol>
                <a:gridCol w="840051">
                  <a:extLst>
                    <a:ext uri="{9D8B030D-6E8A-4147-A177-3AD203B41FA5}">
                      <a16:colId xmlns:a16="http://schemas.microsoft.com/office/drawing/2014/main" val="326450897"/>
                    </a:ext>
                  </a:extLst>
                </a:gridCol>
              </a:tblGrid>
              <a:tr h="471197">
                <a:tc gridSpan="11"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Labaneh Dania kees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2843" marR="112843" marT="56421" marB="5642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883717"/>
                  </a:ext>
                </a:extLst>
              </a:tr>
              <a:tr h="8746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Models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 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 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 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ARIMA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(3,0,2)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PROPHET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N-PROPHET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AUTO-REGRISSION (P=1)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SARIMA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038480"/>
                  </a:ext>
                </a:extLst>
              </a:tr>
              <a:tr h="3306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MAPE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10.81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12.76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13.41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14.55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18.01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15.9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24.1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15.17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4632" marR="84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716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791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BE08-9691-5EA2-33AC-44D6196EB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73" y="206136"/>
            <a:ext cx="8229600" cy="572700"/>
          </a:xfrm>
        </p:spPr>
        <p:txBody>
          <a:bodyPr/>
          <a:lstStyle/>
          <a:p>
            <a:r>
              <a:rPr lang="en-US" sz="3200" dirty="0">
                <a:solidFill>
                  <a:schemeClr val="accent4"/>
                </a:solidFill>
                <a:latin typeface="Montserrat" panose="00000500000000000000" pitchFamily="2" charset="0"/>
              </a:rPr>
              <a:t>T</a:t>
            </a:r>
            <a:r>
              <a:rPr lang="en-US" sz="3200" b="1" dirty="0">
                <a:solidFill>
                  <a:schemeClr val="accent4"/>
                </a:solidFill>
                <a:latin typeface="Montserrat" panose="00000500000000000000" pitchFamily="2" charset="0"/>
              </a:rPr>
              <a:t>he 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Actual vs prediction </a:t>
            </a:r>
            <a:br>
              <a:rPr lang="en-US" sz="32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</a:br>
            <a:r>
              <a:rPr lang="en-US" sz="3200" b="1" dirty="0">
                <a:solidFill>
                  <a:schemeClr val="accent4"/>
                </a:solidFill>
                <a:latin typeface="Montserrat" panose="00000500000000000000" pitchFamily="2" charset="0"/>
              </a:rPr>
              <a:t>plot for the ARIMA(3,0,2) model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C09211-B0A5-0D59-F5C5-4C4479480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924" y="1530264"/>
            <a:ext cx="6007822" cy="348739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44405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BE08-9691-5EA2-33AC-44D6196EB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58636" y="407027"/>
            <a:ext cx="8229600" cy="572700"/>
          </a:xfrm>
        </p:spPr>
        <p:txBody>
          <a:bodyPr/>
          <a:lstStyle/>
          <a:p>
            <a:r>
              <a:rPr lang="en-US" dirty="0"/>
              <a:t>Fresh up Family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324CF6-C86F-64AF-579D-2807DF09F235}"/>
              </a:ext>
            </a:extLst>
          </p:cNvPr>
          <p:cNvSpPr txBox="1"/>
          <p:nvPr/>
        </p:nvSpPr>
        <p:spPr>
          <a:xfrm>
            <a:off x="6227617" y="2426829"/>
            <a:ext cx="299951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Product: Fresh up 1L</a:t>
            </a:r>
          </a:p>
          <a:p>
            <a:endParaRPr lang="en-US" dirty="0">
              <a:solidFill>
                <a:schemeClr val="accent4"/>
              </a:solidFill>
              <a:latin typeface="Montserrat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4"/>
                </a:solidFill>
                <a:latin typeface="Montserrat" panose="00000500000000000000" pitchFamily="2" charset="0"/>
              </a:rPr>
              <a:t>This figure shows the time series plot of Fresh up 1L</a:t>
            </a:r>
            <a:endParaRPr lang="ar-PS" dirty="0">
              <a:solidFill>
                <a:schemeClr val="accent4"/>
              </a:solidFill>
              <a:latin typeface="Montserrat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FC4A92-0CA5-3DA9-F871-7D69775B2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72" y="1151391"/>
            <a:ext cx="5836228" cy="388597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9649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45"/>
          <p:cNvSpPr txBox="1">
            <a:spLocks noGrp="1"/>
          </p:cNvSpPr>
          <p:nvPr>
            <p:ph type="title"/>
          </p:nvPr>
        </p:nvSpPr>
        <p:spPr>
          <a:xfrm>
            <a:off x="457200" y="951000"/>
            <a:ext cx="3754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latin typeface="Arial Rounded MT Bold" panose="020F0704030504030204" pitchFamily="34" charset="0"/>
              </a:rPr>
              <a:t>Al-Pinar</a:t>
            </a:r>
            <a:endParaRPr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776FEDF1-EFC9-6094-81C3-CD1649EE1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88" y="2028221"/>
            <a:ext cx="4350774" cy="2544327"/>
          </a:xfrm>
        </p:spPr>
        <p:txBody>
          <a:bodyPr/>
          <a:lstStyle/>
          <a:p>
            <a:pPr marL="114300" indent="0">
              <a:buNone/>
            </a:pPr>
            <a:r>
              <a:rPr lang="en-US" sz="1600" dirty="0">
                <a:solidFill>
                  <a:schemeClr val="dk1"/>
                </a:solidFill>
                <a:latin typeface="Arial Rounded MT Bold" panose="020F0704030504030204" pitchFamily="34" charset="0"/>
              </a:rPr>
              <a:t>Al-Pinar General Trading Company is a leading Palestinian company  falls under the Food Industry sectors and specializes in the manufacture and distribution of dairy products with many products listed under six main categories.</a:t>
            </a:r>
            <a:endParaRPr lang="en-US" sz="1600" dirty="0">
              <a:latin typeface="Arial Rounded MT Bold" panose="020F0704030504030204" pitchFamily="34" charset="0"/>
            </a:endParaRPr>
          </a:p>
          <a:p>
            <a:endParaRPr lang="x-none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691DE80-BC54-F573-11BF-CBBCDC618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942" y="661560"/>
            <a:ext cx="3803770" cy="3820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BE08-9691-5EA2-33AC-44D6196EB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34291" y="1085899"/>
            <a:ext cx="6975763" cy="572700"/>
          </a:xfrm>
        </p:spPr>
        <p:txBody>
          <a:bodyPr/>
          <a:lstStyle/>
          <a:p>
            <a:r>
              <a:rPr lang="en-US" sz="3200" dirty="0"/>
              <a:t>MAPE Values for each model.</a:t>
            </a:r>
            <a:endParaRPr lang="ar-PS" sz="32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6D22EA0-1A21-1A36-506C-951A93D11A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393384"/>
              </p:ext>
            </p:extLst>
          </p:nvPr>
        </p:nvGraphicFramePr>
        <p:xfrm>
          <a:off x="131618" y="2384279"/>
          <a:ext cx="8402784" cy="1763376"/>
        </p:xfrm>
        <a:graphic>
          <a:graphicData uri="http://schemas.openxmlformats.org/drawingml/2006/table">
            <a:tbl>
              <a:tblPr firstRow="1" firstCol="1" bandRow="1"/>
              <a:tblGrid>
                <a:gridCol w="703090">
                  <a:extLst>
                    <a:ext uri="{9D8B030D-6E8A-4147-A177-3AD203B41FA5}">
                      <a16:colId xmlns:a16="http://schemas.microsoft.com/office/drawing/2014/main" val="4161357972"/>
                    </a:ext>
                  </a:extLst>
                </a:gridCol>
                <a:gridCol w="516838">
                  <a:extLst>
                    <a:ext uri="{9D8B030D-6E8A-4147-A177-3AD203B41FA5}">
                      <a16:colId xmlns:a16="http://schemas.microsoft.com/office/drawing/2014/main" val="214186830"/>
                    </a:ext>
                  </a:extLst>
                </a:gridCol>
                <a:gridCol w="613537">
                  <a:extLst>
                    <a:ext uri="{9D8B030D-6E8A-4147-A177-3AD203B41FA5}">
                      <a16:colId xmlns:a16="http://schemas.microsoft.com/office/drawing/2014/main" val="2910392396"/>
                    </a:ext>
                  </a:extLst>
                </a:gridCol>
                <a:gridCol w="703090">
                  <a:extLst>
                    <a:ext uri="{9D8B030D-6E8A-4147-A177-3AD203B41FA5}">
                      <a16:colId xmlns:a16="http://schemas.microsoft.com/office/drawing/2014/main" val="3264039609"/>
                    </a:ext>
                  </a:extLst>
                </a:gridCol>
                <a:gridCol w="703090">
                  <a:extLst>
                    <a:ext uri="{9D8B030D-6E8A-4147-A177-3AD203B41FA5}">
                      <a16:colId xmlns:a16="http://schemas.microsoft.com/office/drawing/2014/main" val="2281025940"/>
                    </a:ext>
                  </a:extLst>
                </a:gridCol>
                <a:gridCol w="703090">
                  <a:extLst>
                    <a:ext uri="{9D8B030D-6E8A-4147-A177-3AD203B41FA5}">
                      <a16:colId xmlns:a16="http://schemas.microsoft.com/office/drawing/2014/main" val="1581825112"/>
                    </a:ext>
                  </a:extLst>
                </a:gridCol>
                <a:gridCol w="703090">
                  <a:extLst>
                    <a:ext uri="{9D8B030D-6E8A-4147-A177-3AD203B41FA5}">
                      <a16:colId xmlns:a16="http://schemas.microsoft.com/office/drawing/2014/main" val="3160959573"/>
                    </a:ext>
                  </a:extLst>
                </a:gridCol>
                <a:gridCol w="703090">
                  <a:extLst>
                    <a:ext uri="{9D8B030D-6E8A-4147-A177-3AD203B41FA5}">
                      <a16:colId xmlns:a16="http://schemas.microsoft.com/office/drawing/2014/main" val="476609040"/>
                    </a:ext>
                  </a:extLst>
                </a:gridCol>
                <a:gridCol w="1036177">
                  <a:extLst>
                    <a:ext uri="{9D8B030D-6E8A-4147-A177-3AD203B41FA5}">
                      <a16:colId xmlns:a16="http://schemas.microsoft.com/office/drawing/2014/main" val="3956852500"/>
                    </a:ext>
                  </a:extLst>
                </a:gridCol>
                <a:gridCol w="1314602">
                  <a:extLst>
                    <a:ext uri="{9D8B030D-6E8A-4147-A177-3AD203B41FA5}">
                      <a16:colId xmlns:a16="http://schemas.microsoft.com/office/drawing/2014/main" val="2235824139"/>
                    </a:ext>
                  </a:extLst>
                </a:gridCol>
                <a:gridCol w="703090">
                  <a:extLst>
                    <a:ext uri="{9D8B030D-6E8A-4147-A177-3AD203B41FA5}">
                      <a16:colId xmlns:a16="http://schemas.microsoft.com/office/drawing/2014/main" val="148572013"/>
                    </a:ext>
                  </a:extLst>
                </a:gridCol>
              </a:tblGrid>
              <a:tr h="622796">
                <a:tc gridSpan="11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Fresh up 1L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327" marR="90327" marT="45163" marB="451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96750"/>
                  </a:ext>
                </a:extLst>
              </a:tr>
              <a:tr h="63162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Models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 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 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ARIMA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(1,0,0)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PROPHET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N-PROPHET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AUTO-REGRISSION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SARIMA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01684"/>
                  </a:ext>
                </a:extLst>
              </a:tr>
              <a:tr h="50275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MAPE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9.78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10.02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11.82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13.09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9.24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9.17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12.53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3.72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030" marR="90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769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1467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BE08-9691-5EA2-33AC-44D6196EB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73" y="206136"/>
            <a:ext cx="8229600" cy="572700"/>
          </a:xfrm>
        </p:spPr>
        <p:txBody>
          <a:bodyPr/>
          <a:lstStyle/>
          <a:p>
            <a:r>
              <a:rPr lang="en-US" sz="2800" dirty="0">
                <a:solidFill>
                  <a:schemeClr val="accent4"/>
                </a:solidFill>
                <a:latin typeface="Montserrat" panose="00000500000000000000" pitchFamily="2" charset="0"/>
              </a:rPr>
              <a:t>T</a:t>
            </a:r>
            <a:r>
              <a:rPr lang="en-US" sz="2800" b="1" dirty="0">
                <a:solidFill>
                  <a:schemeClr val="accent4"/>
                </a:solidFill>
                <a:latin typeface="Montserrat" panose="00000500000000000000" pitchFamily="2" charset="0"/>
              </a:rPr>
              <a:t>he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Actual vs prediction </a:t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</a:br>
            <a:r>
              <a:rPr lang="en-US" sz="2800" b="1" dirty="0">
                <a:solidFill>
                  <a:schemeClr val="accent4"/>
                </a:solidFill>
                <a:latin typeface="Montserrat" panose="00000500000000000000" pitchFamily="2" charset="0"/>
              </a:rPr>
              <a:t>plot for SARIMA(1,0,2) x (1,0, [],12) model</a:t>
            </a:r>
            <a:endParaRPr lang="en-US" sz="2800" dirty="0"/>
          </a:p>
        </p:txBody>
      </p:sp>
      <p:pic>
        <p:nvPicPr>
          <p:cNvPr id="4" name="Picture 3" descr="فتح الصورة">
            <a:extLst>
              <a:ext uri="{FF2B5EF4-FFF2-40B4-BE49-F238E27FC236}">
                <a16:creationId xmlns:a16="http://schemas.microsoft.com/office/drawing/2014/main" id="{91AE64F2-223C-8381-9580-757CAC947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766" y="1527367"/>
            <a:ext cx="6756943" cy="330608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164824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EBBCD0-ACB1-9109-EAB5-848285F7E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7118" y="4282830"/>
            <a:ext cx="1875664" cy="8606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140585-4040-76EA-EBF2-4F0E66F4A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580" y="-85969"/>
            <a:ext cx="6766655" cy="49945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32F1B9-587A-DCFD-E00A-7A8457664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48" y="0"/>
            <a:ext cx="1875664" cy="86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5079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9000">
              <a:schemeClr val="accent1">
                <a:lumMod val="5000"/>
                <a:lumOff val="95000"/>
              </a:schemeClr>
            </a:gs>
            <a:gs pos="100000">
              <a:schemeClr val="accent3">
                <a:lumMod val="20000"/>
                <a:lumOff val="80000"/>
              </a:schemeClr>
            </a:gs>
            <a:gs pos="85000">
              <a:schemeClr val="tx2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CA1863-EE1E-E6E6-992A-5ED2AD05F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017"/>
            <a:ext cx="2008554" cy="7174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C07F19-DA7C-BC30-FC47-4B740A6A17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3046" y="479926"/>
            <a:ext cx="8229600" cy="571500"/>
          </a:xfrm>
        </p:spPr>
        <p:txBody>
          <a:bodyPr/>
          <a:lstStyle/>
          <a:p>
            <a:r>
              <a:rPr lang="en-US" sz="1800" i="0" u="none" strike="noStrike" baseline="0" dirty="0">
                <a:solidFill>
                  <a:schemeClr val="accent4"/>
                </a:solidFill>
              </a:rPr>
              <a:t>The problem is that for the testing period (last nine months) the behavior of the sales pattern wasn’t as it was in the training period (first five years)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4974C82-1DAE-196D-DC89-9574B7B9AAEE}"/>
              </a:ext>
            </a:extLst>
          </p:cNvPr>
          <p:cNvSpPr txBox="1">
            <a:spLocks/>
          </p:cNvSpPr>
          <p:nvPr/>
        </p:nvSpPr>
        <p:spPr>
          <a:xfrm>
            <a:off x="-3048000" y="1277687"/>
            <a:ext cx="8229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2000" dirty="0"/>
              <a:t>For</a:t>
            </a:r>
            <a:r>
              <a:rPr lang="en-US" sz="2000" b="0" dirty="0"/>
              <a:t> </a:t>
            </a:r>
            <a:r>
              <a:rPr lang="en-US" sz="2000" dirty="0"/>
              <a:t>example</a:t>
            </a:r>
            <a:r>
              <a:rPr lang="en-US" sz="2000" b="0" dirty="0"/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9D9BF8-FEEF-E434-C427-DC50064F8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22" y="1850388"/>
            <a:ext cx="6706380" cy="316842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C1B3CBC-B188-EC55-05B9-019BF307A176}"/>
              </a:ext>
            </a:extLst>
          </p:cNvPr>
          <p:cNvSpPr txBox="1">
            <a:spLocks/>
          </p:cNvSpPr>
          <p:nvPr/>
        </p:nvSpPr>
        <p:spPr>
          <a:xfrm>
            <a:off x="7049476" y="2477477"/>
            <a:ext cx="1997089" cy="126609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i="0" u="none" strike="noStrike" baseline="0" dirty="0">
                <a:solidFill>
                  <a:schemeClr val="accent4"/>
                </a:solidFill>
              </a:rPr>
              <a:t>so there is no Time Series model can deal with this issue.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03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C0D59-AF52-1DF2-0BCD-C9753FA6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538" y="1324561"/>
            <a:ext cx="3871500" cy="572700"/>
          </a:xfrm>
        </p:spPr>
        <p:txBody>
          <a:bodyPr/>
          <a:lstStyle/>
          <a:p>
            <a:pPr algn="l"/>
            <a:r>
              <a:rPr lang="en-US" sz="7200" dirty="0"/>
              <a:t>Sudden </a:t>
            </a:r>
            <a:br>
              <a:rPr lang="en-US" sz="7200" dirty="0"/>
            </a:br>
            <a:r>
              <a:rPr lang="en-US" sz="7200" dirty="0"/>
              <a:t>Products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7CB134-FD4E-E4AA-2C21-9D4D9D7AC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985" y="1324561"/>
            <a:ext cx="4275015" cy="2943193"/>
          </a:xfrm>
        </p:spPr>
        <p:txBody>
          <a:bodyPr/>
          <a:lstStyle/>
          <a:p>
            <a:pPr algn="l"/>
            <a:endParaRPr lang="en-US" sz="2400" b="1" i="0" u="none" strike="noStrike" baseline="0" dirty="0">
              <a:solidFill>
                <a:schemeClr val="accent4"/>
              </a:solidFill>
              <a:latin typeface="Montserrat" panose="00000500000000000000"/>
            </a:endParaRPr>
          </a:p>
          <a:p>
            <a:pPr algn="l"/>
            <a:r>
              <a:rPr lang="en-US" sz="2400" b="1" i="0" u="none" strike="noStrike" baseline="0" dirty="0">
                <a:solidFill>
                  <a:schemeClr val="accent4"/>
                </a:solidFill>
                <a:latin typeface="Montserrat" panose="00000500000000000000"/>
              </a:rPr>
              <a:t>1. Hay fresh strawberry 250 ml </a:t>
            </a:r>
          </a:p>
          <a:p>
            <a:pPr algn="l"/>
            <a:r>
              <a:rPr lang="en-US" sz="2400" b="1" i="0" u="none" strike="noStrike" baseline="0" dirty="0">
                <a:solidFill>
                  <a:schemeClr val="accent4"/>
                </a:solidFill>
                <a:latin typeface="Montserrat" panose="00000500000000000000"/>
              </a:rPr>
              <a:t>2. Strawberry yogurt </a:t>
            </a:r>
          </a:p>
          <a:p>
            <a:pPr algn="l"/>
            <a:r>
              <a:rPr lang="en-US" sz="2400" b="1" dirty="0">
                <a:solidFill>
                  <a:schemeClr val="accent4"/>
                </a:solidFill>
                <a:latin typeface="Montserrat" panose="00000500000000000000"/>
              </a:rPr>
              <a:t>3. Labaneh Dania </a:t>
            </a:r>
            <a:r>
              <a:rPr lang="en-US" sz="2400" b="1" dirty="0" err="1">
                <a:solidFill>
                  <a:schemeClr val="accent4"/>
                </a:solidFill>
                <a:latin typeface="Montserrat" panose="00000500000000000000"/>
              </a:rPr>
              <a:t>shatta</a:t>
            </a:r>
            <a:r>
              <a:rPr lang="en-US" sz="2400" b="1" dirty="0">
                <a:solidFill>
                  <a:schemeClr val="accent4"/>
                </a:solidFill>
                <a:latin typeface="Montserrat" panose="00000500000000000000"/>
              </a:rPr>
              <a:t> 200g</a:t>
            </a:r>
          </a:p>
          <a:p>
            <a:pPr algn="l"/>
            <a:r>
              <a:rPr lang="en-US" sz="2400" b="1" i="0" u="none" strike="noStrike" baseline="0" dirty="0">
                <a:solidFill>
                  <a:schemeClr val="accent4"/>
                </a:solidFill>
                <a:latin typeface="Montserrat" panose="00000500000000000000"/>
              </a:rPr>
              <a:t>4. </a:t>
            </a:r>
            <a:r>
              <a:rPr lang="en-US" sz="2400" b="1" dirty="0">
                <a:solidFill>
                  <a:schemeClr val="accent4"/>
                </a:solidFill>
                <a:latin typeface="Montserrat" panose="00000500000000000000"/>
              </a:rPr>
              <a:t>Labaneh Dania 200g</a:t>
            </a:r>
            <a:r>
              <a:rPr lang="pl-PL" sz="2400" b="1" i="0" u="none" strike="noStrike" baseline="0" dirty="0">
                <a:solidFill>
                  <a:schemeClr val="accent4"/>
                </a:solidFill>
                <a:latin typeface="Times New Roman" panose="02020603050405020304" pitchFamily="18" charset="0"/>
              </a:rPr>
              <a:t> </a:t>
            </a:r>
          </a:p>
          <a:p>
            <a:pPr algn="l"/>
            <a:r>
              <a:rPr lang="en-US" sz="2400" b="1" i="0" u="none" strike="noStrike" baseline="0" dirty="0">
                <a:solidFill>
                  <a:schemeClr val="accent4"/>
                </a:solidFill>
                <a:latin typeface="Montserrat" panose="00000500000000000000"/>
              </a:rPr>
              <a:t>5. Labaneh 200 Shatta </a:t>
            </a:r>
          </a:p>
          <a:p>
            <a:pPr algn="l"/>
            <a:endParaRPr lang="en-US" sz="1800" b="1" dirty="0">
              <a:solidFill>
                <a:schemeClr val="accent4"/>
              </a:solidFill>
              <a:latin typeface="Montserrat" panose="000005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1021833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1FB255B-7C4B-66C4-E1F9-A97684DA0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233484"/>
            <a:ext cx="8521700" cy="573088"/>
          </a:xfrm>
        </p:spPr>
        <p:txBody>
          <a:bodyPr/>
          <a:lstStyle/>
          <a:p>
            <a:pPr algn="ctr"/>
            <a:r>
              <a:rPr lang="en-US" dirty="0"/>
              <a:t>Labaneh 200 Shatta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952A96-E478-0EC0-6901-FA3CF3B18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8" y="812843"/>
            <a:ext cx="7933386" cy="42049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4AEAAF-3C2A-572E-F8A1-01EB27766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-3017"/>
            <a:ext cx="2008554" cy="7174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BFF949-D6E3-222E-6310-6B8DD85B4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780991" y="645545"/>
            <a:ext cx="2008554" cy="7174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3B20C2-67C6-D518-2E0C-CAC2EB6E58E0}"/>
              </a:ext>
            </a:extLst>
          </p:cNvPr>
          <p:cNvSpPr txBox="1">
            <a:spLocks/>
          </p:cNvSpPr>
          <p:nvPr/>
        </p:nvSpPr>
        <p:spPr>
          <a:xfrm>
            <a:off x="7944725" y="2106949"/>
            <a:ext cx="1199275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-US" sz="2000" dirty="0"/>
              <a:t>MAPE : 12%</a:t>
            </a:r>
          </a:p>
        </p:txBody>
      </p:sp>
    </p:spTree>
    <p:extLst>
      <p:ext uri="{BB962C8B-B14F-4D97-AF65-F5344CB8AC3E}">
        <p14:creationId xmlns:p14="http://schemas.microsoft.com/office/powerpoint/2010/main" val="41129068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1FB255B-7C4B-66C4-E1F9-A97684DA0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233484"/>
            <a:ext cx="8521700" cy="573088"/>
          </a:xfrm>
        </p:spPr>
        <p:txBody>
          <a:bodyPr/>
          <a:lstStyle/>
          <a:p>
            <a:pPr algn="ctr"/>
            <a:r>
              <a:rPr lang="en-US" dirty="0"/>
              <a:t>Labaneh 200 Shatta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AEAAF-3C2A-572E-F8A1-01EB27766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017"/>
            <a:ext cx="2008554" cy="7174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BFF949-D6E3-222E-6310-6B8DD85B4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780991" y="645545"/>
            <a:ext cx="2008554" cy="7174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C229F5-687D-F5F3-0999-46D7E0996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149" y="947933"/>
            <a:ext cx="7984901" cy="417919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56574DD-1AD8-332A-75F3-CFFA2D3D2D56}"/>
              </a:ext>
            </a:extLst>
          </p:cNvPr>
          <p:cNvSpPr txBox="1">
            <a:spLocks/>
          </p:cNvSpPr>
          <p:nvPr/>
        </p:nvSpPr>
        <p:spPr>
          <a:xfrm>
            <a:off x="7944725" y="2106949"/>
            <a:ext cx="1199275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-US" sz="2000" dirty="0"/>
              <a:t>MAPE : 40%</a:t>
            </a:r>
          </a:p>
        </p:txBody>
      </p:sp>
    </p:spTree>
    <p:extLst>
      <p:ext uri="{BB962C8B-B14F-4D97-AF65-F5344CB8AC3E}">
        <p14:creationId xmlns:p14="http://schemas.microsoft.com/office/powerpoint/2010/main" val="42912348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2" name="Google Shape;3442;p75"/>
          <p:cNvSpPr/>
          <p:nvPr/>
        </p:nvSpPr>
        <p:spPr>
          <a:xfrm>
            <a:off x="5369838" y="2774221"/>
            <a:ext cx="1334700" cy="1215900"/>
          </a:xfrm>
          <a:prstGeom prst="roundRect">
            <a:avLst/>
          </a:prstGeom>
          <a:solidFill>
            <a:schemeClr val="lt2"/>
          </a:solidFill>
          <a:ln w="12700">
            <a:solidFill>
              <a:schemeClr val="accent4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3" name="Google Shape;3443;p75"/>
          <p:cNvSpPr/>
          <p:nvPr/>
        </p:nvSpPr>
        <p:spPr>
          <a:xfrm>
            <a:off x="3700771" y="2780439"/>
            <a:ext cx="1334700" cy="1215900"/>
          </a:xfrm>
          <a:prstGeom prst="roundRect">
            <a:avLst/>
          </a:prstGeom>
          <a:solidFill>
            <a:schemeClr val="dk2"/>
          </a:solidFill>
          <a:ln w="12700">
            <a:solidFill>
              <a:schemeClr val="accent4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4" name="Google Shape;3444;p75"/>
          <p:cNvSpPr/>
          <p:nvPr/>
        </p:nvSpPr>
        <p:spPr>
          <a:xfrm>
            <a:off x="2081549" y="2780439"/>
            <a:ext cx="1334700" cy="1215900"/>
          </a:xfrm>
          <a:prstGeom prst="roundRect">
            <a:avLst/>
          </a:prstGeom>
          <a:solidFill>
            <a:schemeClr val="lt2"/>
          </a:solidFill>
          <a:ln w="19050">
            <a:solidFill>
              <a:schemeClr val="accent4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5" name="Google Shape;3445;p75"/>
          <p:cNvSpPr txBox="1">
            <a:spLocks noGrp="1"/>
          </p:cNvSpPr>
          <p:nvPr>
            <p:ph type="title"/>
          </p:nvPr>
        </p:nvSpPr>
        <p:spPr>
          <a:xfrm>
            <a:off x="206397" y="438186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Milk Prediction Results</a:t>
            </a:r>
            <a:endParaRPr dirty="0"/>
          </a:p>
        </p:txBody>
      </p:sp>
      <p:sp>
        <p:nvSpPr>
          <p:cNvPr id="3447" name="Google Shape;3447;p75"/>
          <p:cNvSpPr txBox="1"/>
          <p:nvPr/>
        </p:nvSpPr>
        <p:spPr>
          <a:xfrm>
            <a:off x="2089756" y="3090225"/>
            <a:ext cx="1334700" cy="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3"/>
                </a:solidFill>
                <a:latin typeface="Bahnschrift" panose="020B0502040204020203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9177 KL</a:t>
            </a:r>
            <a:endParaRPr sz="1800" b="1" dirty="0">
              <a:solidFill>
                <a:schemeClr val="accent3"/>
              </a:solidFill>
              <a:latin typeface="Bahnschrift" panose="020B0502040204020203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accent3"/>
              </a:solidFill>
              <a:latin typeface="Bahnschrift" panose="020B0502040204020203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3448" name="Google Shape;3448;p75"/>
          <p:cNvSpPr txBox="1"/>
          <p:nvPr/>
        </p:nvSpPr>
        <p:spPr>
          <a:xfrm>
            <a:off x="3708978" y="3085771"/>
            <a:ext cx="1334700" cy="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3"/>
                </a:solidFill>
                <a:latin typeface="Bahnschrift" panose="020B0502040204020203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10020.8 KL</a:t>
            </a:r>
            <a:endParaRPr sz="1800" b="1" dirty="0">
              <a:solidFill>
                <a:schemeClr val="accent3"/>
              </a:solidFill>
              <a:latin typeface="Bahnschrift" panose="020B0502040204020203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accent3"/>
              </a:solidFill>
              <a:latin typeface="Bahnschrift" panose="020B0502040204020203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3449" name="Google Shape;3449;p75"/>
          <p:cNvSpPr txBox="1"/>
          <p:nvPr/>
        </p:nvSpPr>
        <p:spPr>
          <a:xfrm>
            <a:off x="5361631" y="3085771"/>
            <a:ext cx="1334700" cy="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3"/>
                </a:solidFill>
                <a:latin typeface="Bahnschrift" panose="020B0502040204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10864 KL</a:t>
            </a:r>
            <a:r>
              <a:rPr lang="en-US" sz="2000" b="1" i="0" u="none" strike="noStrike" baseline="0" dirty="0">
                <a:solidFill>
                  <a:srgbClr val="000000"/>
                </a:solidFill>
                <a:latin typeface="Bahnschrift" panose="020B0502040204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" sz="1600" b="1" dirty="0">
              <a:solidFill>
                <a:schemeClr val="accent3"/>
              </a:solidFill>
              <a:latin typeface="Bahnschrift" panose="020B0502040204020203" pitchFamily="34" charset="0"/>
              <a:ea typeface="Tahoma" panose="020B0604030504040204" pitchFamily="34" charset="0"/>
              <a:cs typeface="Tahoma" panose="020B0604030504040204" pitchFamily="34" charset="0"/>
              <a:sym typeface="Montserrat"/>
            </a:endParaRPr>
          </a:p>
        </p:txBody>
      </p:sp>
      <p:sp>
        <p:nvSpPr>
          <p:cNvPr id="3454" name="Google Shape;3454;p75"/>
          <p:cNvSpPr txBox="1"/>
          <p:nvPr/>
        </p:nvSpPr>
        <p:spPr>
          <a:xfrm>
            <a:off x="5408534" y="3598245"/>
            <a:ext cx="12573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Google Shape;3445;p75">
            <a:extLst>
              <a:ext uri="{FF2B5EF4-FFF2-40B4-BE49-F238E27FC236}">
                <a16:creationId xmlns:a16="http://schemas.microsoft.com/office/drawing/2014/main" id="{A60B9B96-4F42-F76A-4414-F5DDD5571905}"/>
              </a:ext>
            </a:extLst>
          </p:cNvPr>
          <p:cNvSpPr txBox="1">
            <a:spLocks/>
          </p:cNvSpPr>
          <p:nvPr/>
        </p:nvSpPr>
        <p:spPr>
          <a:xfrm>
            <a:off x="1162818" y="1153379"/>
            <a:ext cx="647072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0" dirty="0"/>
              <a:t>Referring to the models that were built from the company’s data and using the milk data for each product, at a rate of </a:t>
            </a:r>
            <a:r>
              <a:rPr lang="en-US" sz="1800" dirty="0">
                <a:solidFill>
                  <a:srgbClr val="FF0000"/>
                </a:solidFill>
              </a:rPr>
              <a:t>95%</a:t>
            </a:r>
            <a:r>
              <a:rPr lang="en-US" sz="1800" b="0" dirty="0"/>
              <a:t>, the company needs:</a:t>
            </a:r>
          </a:p>
        </p:txBody>
      </p:sp>
      <p:sp>
        <p:nvSpPr>
          <p:cNvPr id="5" name="Google Shape;3446;p75">
            <a:extLst>
              <a:ext uri="{FF2B5EF4-FFF2-40B4-BE49-F238E27FC236}">
                <a16:creationId xmlns:a16="http://schemas.microsoft.com/office/drawing/2014/main" id="{2F28294C-6AE2-E29F-E504-77CC85F4142C}"/>
              </a:ext>
            </a:extLst>
          </p:cNvPr>
          <p:cNvSpPr txBox="1"/>
          <p:nvPr/>
        </p:nvSpPr>
        <p:spPr>
          <a:xfrm>
            <a:off x="2134027" y="3550321"/>
            <a:ext cx="12573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Lower limit</a:t>
            </a:r>
            <a:endParaRPr sz="1200" b="1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3446;p75">
            <a:extLst>
              <a:ext uri="{FF2B5EF4-FFF2-40B4-BE49-F238E27FC236}">
                <a16:creationId xmlns:a16="http://schemas.microsoft.com/office/drawing/2014/main" id="{2706AE4F-FB24-E5C9-12E5-15D72E5BB59A}"/>
              </a:ext>
            </a:extLst>
          </p:cNvPr>
          <p:cNvSpPr txBox="1"/>
          <p:nvPr/>
        </p:nvSpPr>
        <p:spPr>
          <a:xfrm>
            <a:off x="3739471" y="3550321"/>
            <a:ext cx="12573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Average</a:t>
            </a:r>
          </a:p>
          <a:p>
            <a:pPr marL="0" lvl="0" indent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Google Shape;3446;p75">
            <a:extLst>
              <a:ext uri="{FF2B5EF4-FFF2-40B4-BE49-F238E27FC236}">
                <a16:creationId xmlns:a16="http://schemas.microsoft.com/office/drawing/2014/main" id="{1F27A557-6BF3-6117-99F0-DD5596BC62A8}"/>
              </a:ext>
            </a:extLst>
          </p:cNvPr>
          <p:cNvSpPr txBox="1"/>
          <p:nvPr/>
        </p:nvSpPr>
        <p:spPr>
          <a:xfrm>
            <a:off x="5369827" y="3588339"/>
            <a:ext cx="12573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Upper limit</a:t>
            </a:r>
            <a:endParaRPr sz="1200" b="1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169CEE01-07B9-8A5B-41C6-7DD0C07736FA}"/>
              </a:ext>
            </a:extLst>
          </p:cNvPr>
          <p:cNvSpPr/>
          <p:nvPr/>
        </p:nvSpPr>
        <p:spPr>
          <a:xfrm>
            <a:off x="3953851" y="2248158"/>
            <a:ext cx="723689" cy="921363"/>
          </a:xfrm>
          <a:custGeom>
            <a:avLst/>
            <a:gdLst/>
            <a:ahLst/>
            <a:cxnLst/>
            <a:rect l="l" t="t" r="r" b="b"/>
            <a:pathLst>
              <a:path w="1907964" h="2429121">
                <a:moveTo>
                  <a:pt x="0" y="0"/>
                </a:moveTo>
                <a:lnTo>
                  <a:pt x="1907964" y="0"/>
                </a:lnTo>
                <a:lnTo>
                  <a:pt x="1907964" y="2429121"/>
                </a:lnTo>
                <a:lnTo>
                  <a:pt x="0" y="24291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D64E580F-7212-BFAF-5992-C16F76A02D41}"/>
              </a:ext>
            </a:extLst>
          </p:cNvPr>
          <p:cNvSpPr/>
          <p:nvPr/>
        </p:nvSpPr>
        <p:spPr>
          <a:xfrm rot="18000000">
            <a:off x="5838194" y="2502837"/>
            <a:ext cx="587633" cy="419822"/>
          </a:xfrm>
          <a:custGeom>
            <a:avLst/>
            <a:gdLst/>
            <a:ahLst/>
            <a:cxnLst/>
            <a:rect l="l" t="t" r="r" b="b"/>
            <a:pathLst>
              <a:path w="1187157" h="839644">
                <a:moveTo>
                  <a:pt x="0" y="0"/>
                </a:moveTo>
                <a:lnTo>
                  <a:pt x="1187157" y="0"/>
                </a:lnTo>
                <a:lnTo>
                  <a:pt x="1187157" y="839643"/>
                </a:lnTo>
                <a:lnTo>
                  <a:pt x="0" y="8396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759E0DF1-6B32-16F6-D35D-F4883D870AAE}"/>
              </a:ext>
            </a:extLst>
          </p:cNvPr>
          <p:cNvSpPr/>
          <p:nvPr/>
        </p:nvSpPr>
        <p:spPr>
          <a:xfrm rot="3600000">
            <a:off x="2463289" y="2636580"/>
            <a:ext cx="587633" cy="419822"/>
          </a:xfrm>
          <a:custGeom>
            <a:avLst/>
            <a:gdLst/>
            <a:ahLst/>
            <a:cxnLst/>
            <a:rect l="l" t="t" r="r" b="b"/>
            <a:pathLst>
              <a:path w="1187157" h="839644">
                <a:moveTo>
                  <a:pt x="0" y="0"/>
                </a:moveTo>
                <a:lnTo>
                  <a:pt x="1187157" y="0"/>
                </a:lnTo>
                <a:lnTo>
                  <a:pt x="1187157" y="839643"/>
                </a:lnTo>
                <a:lnTo>
                  <a:pt x="0" y="8396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1ED4F-54B7-F1A7-D6B4-BAA7B328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91836" y="389606"/>
            <a:ext cx="8229600" cy="5727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/>
              <a:t>Milk quantity for one year forward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1D55EC6-1A29-94C1-E26B-DF0C553553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206635"/>
              </p:ext>
            </p:extLst>
          </p:nvPr>
        </p:nvGraphicFramePr>
        <p:xfrm>
          <a:off x="1277100" y="1261167"/>
          <a:ext cx="6272119" cy="3560217"/>
        </p:xfrm>
        <a:graphic>
          <a:graphicData uri="http://schemas.openxmlformats.org/drawingml/2006/table">
            <a:tbl>
              <a:tblPr firstRow="1" firstCol="1" bandRow="1"/>
              <a:tblGrid>
                <a:gridCol w="2795394">
                  <a:extLst>
                    <a:ext uri="{9D8B030D-6E8A-4147-A177-3AD203B41FA5}">
                      <a16:colId xmlns:a16="http://schemas.microsoft.com/office/drawing/2014/main" val="2114556881"/>
                    </a:ext>
                  </a:extLst>
                </a:gridCol>
                <a:gridCol w="1200156">
                  <a:extLst>
                    <a:ext uri="{9D8B030D-6E8A-4147-A177-3AD203B41FA5}">
                      <a16:colId xmlns:a16="http://schemas.microsoft.com/office/drawing/2014/main" val="3793071169"/>
                    </a:ext>
                  </a:extLst>
                </a:gridCol>
                <a:gridCol w="1036159">
                  <a:extLst>
                    <a:ext uri="{9D8B030D-6E8A-4147-A177-3AD203B41FA5}">
                      <a16:colId xmlns:a16="http://schemas.microsoft.com/office/drawing/2014/main" val="3346499882"/>
                    </a:ext>
                  </a:extLst>
                </a:gridCol>
                <a:gridCol w="1240410">
                  <a:extLst>
                    <a:ext uri="{9D8B030D-6E8A-4147-A177-3AD203B41FA5}">
                      <a16:colId xmlns:a16="http://schemas.microsoft.com/office/drawing/2014/main" val="984803605"/>
                    </a:ext>
                  </a:extLst>
                </a:gridCol>
              </a:tblGrid>
              <a:tr h="304139"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 Milk Quantity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531767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Month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Milk forecast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Lower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Upper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533448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Oct-22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847990.31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776905.93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919074.69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74109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Nov-22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843683.61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772556.39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914810.83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625584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Dec-22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832547.02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762385.00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902709.04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777403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Jan-23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835427.47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764718.68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906136.26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171539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Feb-23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825079.10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755569.37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894588.82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909740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Mar-23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841506.74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770469.92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912543.57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4271154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Apr-23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831955.21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762232.06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901678.36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812364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May-23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838381.97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768342.53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908421.41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959520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Jun-23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843781.46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772641.50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914921.43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917774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Jul-23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850325.57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778977.17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921673.98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28791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Aug-23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778467.75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712250.28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844685.22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476875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Sep-23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851730.53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780655.71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922805.35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948024"/>
                  </a:ext>
                </a:extLst>
              </a:tr>
              <a:tr h="2325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10020876.73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9177704.53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10864048.93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914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8576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7DF9B-10DA-930E-6B54-D109BCF47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15" y="635827"/>
            <a:ext cx="4459828" cy="3417600"/>
          </a:xfrm>
        </p:spPr>
        <p:txBody>
          <a:bodyPr/>
          <a:lstStyle/>
          <a:p>
            <a:r>
              <a:rPr lang="en-US" sz="4000" dirty="0"/>
              <a:t>Conclusion &amp;</a:t>
            </a:r>
            <a:br>
              <a:rPr lang="en-US" sz="4000" dirty="0"/>
            </a:br>
            <a:r>
              <a:rPr lang="en-US" sz="4000" dirty="0"/>
              <a:t>Recommendations</a:t>
            </a:r>
          </a:p>
        </p:txBody>
      </p:sp>
      <p:grpSp>
        <p:nvGrpSpPr>
          <p:cNvPr id="4" name="Google Shape;3714;p80">
            <a:extLst>
              <a:ext uri="{FF2B5EF4-FFF2-40B4-BE49-F238E27FC236}">
                <a16:creationId xmlns:a16="http://schemas.microsoft.com/office/drawing/2014/main" id="{2ACD17D7-CDA7-4B86-EF85-824EDC915102}"/>
              </a:ext>
            </a:extLst>
          </p:cNvPr>
          <p:cNvGrpSpPr/>
          <p:nvPr/>
        </p:nvGrpSpPr>
        <p:grpSpPr>
          <a:xfrm>
            <a:off x="4004960" y="1109498"/>
            <a:ext cx="4952003" cy="3435768"/>
            <a:chOff x="548975" y="1345025"/>
            <a:chExt cx="2034622" cy="1411649"/>
          </a:xfrm>
        </p:grpSpPr>
        <p:sp>
          <p:nvSpPr>
            <p:cNvPr id="5" name="Google Shape;3715;p80">
              <a:extLst>
                <a:ext uri="{FF2B5EF4-FFF2-40B4-BE49-F238E27FC236}">
                  <a16:creationId xmlns:a16="http://schemas.microsoft.com/office/drawing/2014/main" id="{520194F6-DD50-4447-251A-0EFF08C69263}"/>
                </a:ext>
              </a:extLst>
            </p:cNvPr>
            <p:cNvSpPr/>
            <p:nvPr/>
          </p:nvSpPr>
          <p:spPr>
            <a:xfrm>
              <a:off x="1351598" y="1616887"/>
              <a:ext cx="207376" cy="275091"/>
            </a:xfrm>
            <a:custGeom>
              <a:avLst/>
              <a:gdLst/>
              <a:ahLst/>
              <a:cxnLst/>
              <a:rect l="l" t="t" r="r" b="b"/>
              <a:pathLst>
                <a:path w="7108" h="9429" extrusionOk="0">
                  <a:moveTo>
                    <a:pt x="0" y="1"/>
                  </a:moveTo>
                  <a:lnTo>
                    <a:pt x="0" y="9429"/>
                  </a:lnTo>
                  <a:lnTo>
                    <a:pt x="7107" y="9429"/>
                  </a:lnTo>
                  <a:lnTo>
                    <a:pt x="710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716;p80">
              <a:extLst>
                <a:ext uri="{FF2B5EF4-FFF2-40B4-BE49-F238E27FC236}">
                  <a16:creationId xmlns:a16="http://schemas.microsoft.com/office/drawing/2014/main" id="{2928FC96-6D70-1527-7F5A-D4012F9038B0}"/>
                </a:ext>
              </a:extLst>
            </p:cNvPr>
            <p:cNvSpPr/>
            <p:nvPr/>
          </p:nvSpPr>
          <p:spPr>
            <a:xfrm>
              <a:off x="1375231" y="1665202"/>
              <a:ext cx="40582" cy="29"/>
            </a:xfrm>
            <a:custGeom>
              <a:avLst/>
              <a:gdLst/>
              <a:ahLst/>
              <a:cxnLst/>
              <a:rect l="l" t="t" r="r" b="b"/>
              <a:pathLst>
                <a:path w="1391" h="1" fill="none" extrusionOk="0">
                  <a:moveTo>
                    <a:pt x="0" y="1"/>
                  </a:moveTo>
                  <a:lnTo>
                    <a:pt x="1390" y="1"/>
                  </a:lnTo>
                </a:path>
              </a:pathLst>
            </a:custGeom>
            <a:noFill/>
            <a:ln w="3325" cap="flat" cmpd="sng">
              <a:solidFill>
                <a:schemeClr val="accent3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717;p80">
              <a:extLst>
                <a:ext uri="{FF2B5EF4-FFF2-40B4-BE49-F238E27FC236}">
                  <a16:creationId xmlns:a16="http://schemas.microsoft.com/office/drawing/2014/main" id="{F1172D50-5908-B68B-D407-B84D800245DA}"/>
                </a:ext>
              </a:extLst>
            </p:cNvPr>
            <p:cNvSpPr/>
            <p:nvPr/>
          </p:nvSpPr>
          <p:spPr>
            <a:xfrm>
              <a:off x="1375231" y="1705757"/>
              <a:ext cx="152702" cy="29"/>
            </a:xfrm>
            <a:custGeom>
              <a:avLst/>
              <a:gdLst/>
              <a:ahLst/>
              <a:cxnLst/>
              <a:rect l="l" t="t" r="r" b="b"/>
              <a:pathLst>
                <a:path w="5234" h="1" fill="none" extrusionOk="0">
                  <a:moveTo>
                    <a:pt x="0" y="1"/>
                  </a:moveTo>
                  <a:lnTo>
                    <a:pt x="5234" y="1"/>
                  </a:lnTo>
                </a:path>
              </a:pathLst>
            </a:custGeom>
            <a:noFill/>
            <a:ln w="3325" cap="flat" cmpd="sng">
              <a:solidFill>
                <a:schemeClr val="accent3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718;p80">
              <a:extLst>
                <a:ext uri="{FF2B5EF4-FFF2-40B4-BE49-F238E27FC236}">
                  <a16:creationId xmlns:a16="http://schemas.microsoft.com/office/drawing/2014/main" id="{F21FEBC6-6EB9-AACE-E62E-C33B816198B8}"/>
                </a:ext>
              </a:extLst>
            </p:cNvPr>
            <p:cNvSpPr/>
            <p:nvPr/>
          </p:nvSpPr>
          <p:spPr>
            <a:xfrm>
              <a:off x="1375231" y="1746661"/>
              <a:ext cx="152702" cy="29"/>
            </a:xfrm>
            <a:custGeom>
              <a:avLst/>
              <a:gdLst/>
              <a:ahLst/>
              <a:cxnLst/>
              <a:rect l="l" t="t" r="r" b="b"/>
              <a:pathLst>
                <a:path w="5234" h="1" fill="none" extrusionOk="0">
                  <a:moveTo>
                    <a:pt x="0" y="1"/>
                  </a:moveTo>
                  <a:lnTo>
                    <a:pt x="5234" y="1"/>
                  </a:lnTo>
                </a:path>
              </a:pathLst>
            </a:custGeom>
            <a:noFill/>
            <a:ln w="3325" cap="flat" cmpd="sng">
              <a:solidFill>
                <a:schemeClr val="accent3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719;p80">
              <a:extLst>
                <a:ext uri="{FF2B5EF4-FFF2-40B4-BE49-F238E27FC236}">
                  <a16:creationId xmlns:a16="http://schemas.microsoft.com/office/drawing/2014/main" id="{74E17C72-E370-EFA1-A98D-A15B2B130169}"/>
                </a:ext>
              </a:extLst>
            </p:cNvPr>
            <p:cNvSpPr/>
            <p:nvPr/>
          </p:nvSpPr>
          <p:spPr>
            <a:xfrm>
              <a:off x="1375231" y="1787216"/>
              <a:ext cx="152702" cy="29"/>
            </a:xfrm>
            <a:custGeom>
              <a:avLst/>
              <a:gdLst/>
              <a:ahLst/>
              <a:cxnLst/>
              <a:rect l="l" t="t" r="r" b="b"/>
              <a:pathLst>
                <a:path w="5234" h="1" fill="none" extrusionOk="0">
                  <a:moveTo>
                    <a:pt x="0" y="1"/>
                  </a:moveTo>
                  <a:lnTo>
                    <a:pt x="5234" y="1"/>
                  </a:lnTo>
                </a:path>
              </a:pathLst>
            </a:custGeom>
            <a:noFill/>
            <a:ln w="3325" cap="flat" cmpd="sng">
              <a:solidFill>
                <a:schemeClr val="accent3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720;p80">
              <a:extLst>
                <a:ext uri="{FF2B5EF4-FFF2-40B4-BE49-F238E27FC236}">
                  <a16:creationId xmlns:a16="http://schemas.microsoft.com/office/drawing/2014/main" id="{BAE999CD-973F-290B-99C1-E8B8EC77D700}"/>
                </a:ext>
              </a:extLst>
            </p:cNvPr>
            <p:cNvSpPr/>
            <p:nvPr/>
          </p:nvSpPr>
          <p:spPr>
            <a:xfrm>
              <a:off x="1375231" y="1827771"/>
              <a:ext cx="152702" cy="29"/>
            </a:xfrm>
            <a:custGeom>
              <a:avLst/>
              <a:gdLst/>
              <a:ahLst/>
              <a:cxnLst/>
              <a:rect l="l" t="t" r="r" b="b"/>
              <a:pathLst>
                <a:path w="5234" h="1" fill="none" extrusionOk="0">
                  <a:moveTo>
                    <a:pt x="0" y="1"/>
                  </a:moveTo>
                  <a:lnTo>
                    <a:pt x="5234" y="1"/>
                  </a:lnTo>
                </a:path>
              </a:pathLst>
            </a:custGeom>
            <a:noFill/>
            <a:ln w="3325" cap="flat" cmpd="sng">
              <a:solidFill>
                <a:schemeClr val="accent3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721;p80">
              <a:extLst>
                <a:ext uri="{FF2B5EF4-FFF2-40B4-BE49-F238E27FC236}">
                  <a16:creationId xmlns:a16="http://schemas.microsoft.com/office/drawing/2014/main" id="{B8B64BD3-CA09-DD00-6D82-88D7E12DB6C4}"/>
                </a:ext>
              </a:extLst>
            </p:cNvPr>
            <p:cNvSpPr/>
            <p:nvPr/>
          </p:nvSpPr>
          <p:spPr>
            <a:xfrm>
              <a:off x="654445" y="1562911"/>
              <a:ext cx="95227" cy="229636"/>
            </a:xfrm>
            <a:custGeom>
              <a:avLst/>
              <a:gdLst/>
              <a:ahLst/>
              <a:cxnLst/>
              <a:rect l="l" t="t" r="r" b="b"/>
              <a:pathLst>
                <a:path w="3264" h="7871" extrusionOk="0">
                  <a:moveTo>
                    <a:pt x="1662" y="1"/>
                  </a:moveTo>
                  <a:cubicBezTo>
                    <a:pt x="477" y="1"/>
                    <a:pt x="0" y="1795"/>
                    <a:pt x="12" y="3483"/>
                  </a:cubicBezTo>
                  <a:cubicBezTo>
                    <a:pt x="24" y="5271"/>
                    <a:pt x="1208" y="7870"/>
                    <a:pt x="1208" y="7870"/>
                  </a:cubicBezTo>
                  <a:cubicBezTo>
                    <a:pt x="1208" y="7870"/>
                    <a:pt x="2200" y="4873"/>
                    <a:pt x="2598" y="3748"/>
                  </a:cubicBezTo>
                  <a:cubicBezTo>
                    <a:pt x="2997" y="2612"/>
                    <a:pt x="3263" y="292"/>
                    <a:pt x="1909" y="26"/>
                  </a:cubicBezTo>
                  <a:cubicBezTo>
                    <a:pt x="1824" y="9"/>
                    <a:pt x="1741" y="1"/>
                    <a:pt x="16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722;p80">
              <a:extLst>
                <a:ext uri="{FF2B5EF4-FFF2-40B4-BE49-F238E27FC236}">
                  <a16:creationId xmlns:a16="http://schemas.microsoft.com/office/drawing/2014/main" id="{5EECFF05-563F-E5E8-5158-6155AC5E5382}"/>
                </a:ext>
              </a:extLst>
            </p:cNvPr>
            <p:cNvSpPr/>
            <p:nvPr/>
          </p:nvSpPr>
          <p:spPr>
            <a:xfrm>
              <a:off x="548975" y="1781702"/>
              <a:ext cx="134030" cy="151185"/>
            </a:xfrm>
            <a:custGeom>
              <a:avLst/>
              <a:gdLst/>
              <a:ahLst/>
              <a:cxnLst/>
              <a:rect l="l" t="t" r="r" b="b"/>
              <a:pathLst>
                <a:path w="4594" h="5182" extrusionOk="0">
                  <a:moveTo>
                    <a:pt x="2066" y="0"/>
                  </a:moveTo>
                  <a:cubicBezTo>
                    <a:pt x="1980" y="0"/>
                    <a:pt x="1892" y="15"/>
                    <a:pt x="1802" y="45"/>
                  </a:cubicBezTo>
                  <a:cubicBezTo>
                    <a:pt x="1" y="649"/>
                    <a:pt x="1705" y="4674"/>
                    <a:pt x="4594" y="5182"/>
                  </a:cubicBezTo>
                  <a:cubicBezTo>
                    <a:pt x="4594" y="5182"/>
                    <a:pt x="3699" y="0"/>
                    <a:pt x="206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723;p80">
              <a:extLst>
                <a:ext uri="{FF2B5EF4-FFF2-40B4-BE49-F238E27FC236}">
                  <a16:creationId xmlns:a16="http://schemas.microsoft.com/office/drawing/2014/main" id="{6300D4EE-9202-AE62-38A1-8FB77693E9B0}"/>
                </a:ext>
              </a:extLst>
            </p:cNvPr>
            <p:cNvSpPr/>
            <p:nvPr/>
          </p:nvSpPr>
          <p:spPr>
            <a:xfrm>
              <a:off x="704511" y="1730965"/>
              <a:ext cx="102638" cy="145496"/>
            </a:xfrm>
            <a:custGeom>
              <a:avLst/>
              <a:gdLst/>
              <a:ahLst/>
              <a:cxnLst/>
              <a:rect l="l" t="t" r="r" b="b"/>
              <a:pathLst>
                <a:path w="3518" h="4987" extrusionOk="0">
                  <a:moveTo>
                    <a:pt x="2339" y="1"/>
                  </a:moveTo>
                  <a:cubicBezTo>
                    <a:pt x="1907" y="1"/>
                    <a:pt x="1352" y="367"/>
                    <a:pt x="870" y="1324"/>
                  </a:cubicBezTo>
                  <a:cubicBezTo>
                    <a:pt x="0" y="3029"/>
                    <a:pt x="157" y="4987"/>
                    <a:pt x="157" y="4987"/>
                  </a:cubicBezTo>
                  <a:cubicBezTo>
                    <a:pt x="822" y="3875"/>
                    <a:pt x="3517" y="2267"/>
                    <a:pt x="3034" y="563"/>
                  </a:cubicBezTo>
                  <a:cubicBezTo>
                    <a:pt x="2938" y="224"/>
                    <a:pt x="2676" y="1"/>
                    <a:pt x="23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724;p80">
              <a:extLst>
                <a:ext uri="{FF2B5EF4-FFF2-40B4-BE49-F238E27FC236}">
                  <a16:creationId xmlns:a16="http://schemas.microsoft.com/office/drawing/2014/main" id="{C5357076-B647-BACB-9623-315CAB29850E}"/>
                </a:ext>
              </a:extLst>
            </p:cNvPr>
            <p:cNvSpPr/>
            <p:nvPr/>
          </p:nvSpPr>
          <p:spPr>
            <a:xfrm>
              <a:off x="722833" y="1843642"/>
              <a:ext cx="117459" cy="171753"/>
            </a:xfrm>
            <a:custGeom>
              <a:avLst/>
              <a:gdLst/>
              <a:ahLst/>
              <a:cxnLst/>
              <a:rect l="l" t="t" r="r" b="b"/>
              <a:pathLst>
                <a:path w="4026" h="5887" extrusionOk="0">
                  <a:moveTo>
                    <a:pt x="2655" y="1"/>
                  </a:moveTo>
                  <a:cubicBezTo>
                    <a:pt x="1864" y="1"/>
                    <a:pt x="963" y="749"/>
                    <a:pt x="544" y="2164"/>
                  </a:cubicBezTo>
                  <a:cubicBezTo>
                    <a:pt x="182" y="3373"/>
                    <a:pt x="1" y="4618"/>
                    <a:pt x="1" y="5887"/>
                  </a:cubicBezTo>
                  <a:cubicBezTo>
                    <a:pt x="629" y="5271"/>
                    <a:pt x="1306" y="4702"/>
                    <a:pt x="2019" y="4195"/>
                  </a:cubicBezTo>
                  <a:cubicBezTo>
                    <a:pt x="3445" y="3192"/>
                    <a:pt x="4025" y="956"/>
                    <a:pt x="3590" y="448"/>
                  </a:cubicBezTo>
                  <a:cubicBezTo>
                    <a:pt x="3334" y="147"/>
                    <a:pt x="3005" y="1"/>
                    <a:pt x="26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725;p80">
              <a:extLst>
                <a:ext uri="{FF2B5EF4-FFF2-40B4-BE49-F238E27FC236}">
                  <a16:creationId xmlns:a16="http://schemas.microsoft.com/office/drawing/2014/main" id="{574889F5-C8A0-D15F-0960-2B296D315D83}"/>
                </a:ext>
              </a:extLst>
            </p:cNvPr>
            <p:cNvSpPr/>
            <p:nvPr/>
          </p:nvSpPr>
          <p:spPr>
            <a:xfrm>
              <a:off x="584861" y="1954628"/>
              <a:ext cx="125307" cy="104797"/>
            </a:xfrm>
            <a:custGeom>
              <a:avLst/>
              <a:gdLst/>
              <a:ahLst/>
              <a:cxnLst/>
              <a:rect l="l" t="t" r="r" b="b"/>
              <a:pathLst>
                <a:path w="4295" h="3592" extrusionOk="0">
                  <a:moveTo>
                    <a:pt x="971" y="0"/>
                  </a:moveTo>
                  <a:cubicBezTo>
                    <a:pt x="180" y="0"/>
                    <a:pt x="1" y="817"/>
                    <a:pt x="294" y="1648"/>
                  </a:cubicBezTo>
                  <a:cubicBezTo>
                    <a:pt x="647" y="2663"/>
                    <a:pt x="1937" y="3592"/>
                    <a:pt x="3930" y="3592"/>
                  </a:cubicBezTo>
                  <a:cubicBezTo>
                    <a:pt x="4049" y="3592"/>
                    <a:pt x="4170" y="3589"/>
                    <a:pt x="4294" y="3582"/>
                  </a:cubicBezTo>
                  <a:cubicBezTo>
                    <a:pt x="4294" y="3582"/>
                    <a:pt x="3255" y="874"/>
                    <a:pt x="1780" y="210"/>
                  </a:cubicBezTo>
                  <a:cubicBezTo>
                    <a:pt x="1461" y="64"/>
                    <a:pt x="1192" y="0"/>
                    <a:pt x="97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726;p80">
              <a:extLst>
                <a:ext uri="{FF2B5EF4-FFF2-40B4-BE49-F238E27FC236}">
                  <a16:creationId xmlns:a16="http://schemas.microsoft.com/office/drawing/2014/main" id="{2E9727A7-339E-3268-B00E-9505DD605AB8}"/>
                </a:ext>
              </a:extLst>
            </p:cNvPr>
            <p:cNvSpPr/>
            <p:nvPr/>
          </p:nvSpPr>
          <p:spPr>
            <a:xfrm>
              <a:off x="652315" y="1568221"/>
              <a:ext cx="86066" cy="556484"/>
            </a:xfrm>
            <a:custGeom>
              <a:avLst/>
              <a:gdLst/>
              <a:ahLst/>
              <a:cxnLst/>
              <a:rect l="l" t="t" r="r" b="b"/>
              <a:pathLst>
                <a:path w="2950" h="19074" fill="none" extrusionOk="0">
                  <a:moveTo>
                    <a:pt x="1837" y="1"/>
                  </a:moveTo>
                  <a:cubicBezTo>
                    <a:pt x="1837" y="1"/>
                    <a:pt x="0" y="8764"/>
                    <a:pt x="2949" y="19074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727;p80">
              <a:extLst>
                <a:ext uri="{FF2B5EF4-FFF2-40B4-BE49-F238E27FC236}">
                  <a16:creationId xmlns:a16="http://schemas.microsoft.com/office/drawing/2014/main" id="{340CC2AB-E512-2D77-6DB9-37F36D6B9E83}"/>
                </a:ext>
              </a:extLst>
            </p:cNvPr>
            <p:cNvSpPr/>
            <p:nvPr/>
          </p:nvSpPr>
          <p:spPr>
            <a:xfrm>
              <a:off x="716852" y="1867275"/>
              <a:ext cx="79006" cy="170003"/>
            </a:xfrm>
            <a:custGeom>
              <a:avLst/>
              <a:gdLst/>
              <a:ahLst/>
              <a:cxnLst/>
              <a:rect l="l" t="t" r="r" b="b"/>
              <a:pathLst>
                <a:path w="2708" h="5827" fill="none" extrusionOk="0">
                  <a:moveTo>
                    <a:pt x="2708" y="0"/>
                  </a:moveTo>
                  <a:cubicBezTo>
                    <a:pt x="2659" y="49"/>
                    <a:pt x="532" y="3409"/>
                    <a:pt x="0" y="5826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728;p80">
              <a:extLst>
                <a:ext uri="{FF2B5EF4-FFF2-40B4-BE49-F238E27FC236}">
                  <a16:creationId xmlns:a16="http://schemas.microsoft.com/office/drawing/2014/main" id="{FAEEA402-DB76-4602-A5D8-A640F6E06372}"/>
                </a:ext>
              </a:extLst>
            </p:cNvPr>
            <p:cNvSpPr/>
            <p:nvPr/>
          </p:nvSpPr>
          <p:spPr>
            <a:xfrm>
              <a:off x="608581" y="1974467"/>
              <a:ext cx="114629" cy="92076"/>
            </a:xfrm>
            <a:custGeom>
              <a:avLst/>
              <a:gdLst/>
              <a:ahLst/>
              <a:cxnLst/>
              <a:rect l="l" t="t" r="r" b="b"/>
              <a:pathLst>
                <a:path w="3929" h="3156" fill="none" extrusionOk="0">
                  <a:moveTo>
                    <a:pt x="0" y="1"/>
                  </a:moveTo>
                  <a:cubicBezTo>
                    <a:pt x="0" y="1"/>
                    <a:pt x="726" y="1463"/>
                    <a:pt x="3929" y="3156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729;p80">
              <a:extLst>
                <a:ext uri="{FF2B5EF4-FFF2-40B4-BE49-F238E27FC236}">
                  <a16:creationId xmlns:a16="http://schemas.microsoft.com/office/drawing/2014/main" id="{D7DC6075-247A-C93E-78B1-8771850F6924}"/>
                </a:ext>
              </a:extLst>
            </p:cNvPr>
            <p:cNvSpPr/>
            <p:nvPr/>
          </p:nvSpPr>
          <p:spPr>
            <a:xfrm>
              <a:off x="597640" y="1802387"/>
              <a:ext cx="103017" cy="139311"/>
            </a:xfrm>
            <a:custGeom>
              <a:avLst/>
              <a:gdLst/>
              <a:ahLst/>
              <a:cxnLst/>
              <a:rect l="l" t="t" r="r" b="b"/>
              <a:pathLst>
                <a:path w="3531" h="4775" fill="none" extrusionOk="0">
                  <a:moveTo>
                    <a:pt x="1" y="1"/>
                  </a:moveTo>
                  <a:cubicBezTo>
                    <a:pt x="242" y="1596"/>
                    <a:pt x="968" y="3300"/>
                    <a:pt x="3530" y="4775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730;p80">
              <a:extLst>
                <a:ext uri="{FF2B5EF4-FFF2-40B4-BE49-F238E27FC236}">
                  <a16:creationId xmlns:a16="http://schemas.microsoft.com/office/drawing/2014/main" id="{918A145B-D6A3-FF3E-C3F2-4FE270EE59D0}"/>
                </a:ext>
              </a:extLst>
            </p:cNvPr>
            <p:cNvSpPr/>
            <p:nvPr/>
          </p:nvSpPr>
          <p:spPr>
            <a:xfrm>
              <a:off x="697450" y="1743510"/>
              <a:ext cx="78306" cy="172453"/>
            </a:xfrm>
            <a:custGeom>
              <a:avLst/>
              <a:gdLst/>
              <a:ahLst/>
              <a:cxnLst/>
              <a:rect l="l" t="t" r="r" b="b"/>
              <a:pathLst>
                <a:path w="2684" h="5911" fill="none" extrusionOk="0">
                  <a:moveTo>
                    <a:pt x="2684" y="0"/>
                  </a:moveTo>
                  <a:cubicBezTo>
                    <a:pt x="2684" y="0"/>
                    <a:pt x="1064" y="1813"/>
                    <a:pt x="0" y="5910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731;p80">
              <a:extLst>
                <a:ext uri="{FF2B5EF4-FFF2-40B4-BE49-F238E27FC236}">
                  <a16:creationId xmlns:a16="http://schemas.microsoft.com/office/drawing/2014/main" id="{885A99BB-DDF1-47D0-83F3-A6B146B68578}"/>
                </a:ext>
              </a:extLst>
            </p:cNvPr>
            <p:cNvSpPr/>
            <p:nvPr/>
          </p:nvSpPr>
          <p:spPr>
            <a:xfrm>
              <a:off x="2483586" y="1934292"/>
              <a:ext cx="57504" cy="144241"/>
            </a:xfrm>
            <a:custGeom>
              <a:avLst/>
              <a:gdLst/>
              <a:ahLst/>
              <a:cxnLst/>
              <a:rect l="l" t="t" r="r" b="b"/>
              <a:pathLst>
                <a:path w="1971" h="4944" extrusionOk="0">
                  <a:moveTo>
                    <a:pt x="991" y="0"/>
                  </a:moveTo>
                  <a:cubicBezTo>
                    <a:pt x="109" y="0"/>
                    <a:pt x="0" y="1463"/>
                    <a:pt x="109" y="2224"/>
                  </a:cubicBezTo>
                  <a:cubicBezTo>
                    <a:pt x="218" y="2973"/>
                    <a:pt x="484" y="4944"/>
                    <a:pt x="484" y="4944"/>
                  </a:cubicBezTo>
                  <a:cubicBezTo>
                    <a:pt x="484" y="4944"/>
                    <a:pt x="1523" y="3481"/>
                    <a:pt x="1753" y="2369"/>
                  </a:cubicBezTo>
                  <a:cubicBezTo>
                    <a:pt x="1970" y="1245"/>
                    <a:pt x="1861" y="0"/>
                    <a:pt x="99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732;p80">
              <a:extLst>
                <a:ext uri="{FF2B5EF4-FFF2-40B4-BE49-F238E27FC236}">
                  <a16:creationId xmlns:a16="http://schemas.microsoft.com/office/drawing/2014/main" id="{A594D4FA-778D-2223-683B-CD03E5F6D6FE}"/>
                </a:ext>
              </a:extLst>
            </p:cNvPr>
            <p:cNvSpPr/>
            <p:nvPr/>
          </p:nvSpPr>
          <p:spPr>
            <a:xfrm>
              <a:off x="2485336" y="2080755"/>
              <a:ext cx="98261" cy="85249"/>
            </a:xfrm>
            <a:custGeom>
              <a:avLst/>
              <a:gdLst/>
              <a:ahLst/>
              <a:cxnLst/>
              <a:rect l="l" t="t" r="r" b="b"/>
              <a:pathLst>
                <a:path w="3368" h="2922" extrusionOk="0">
                  <a:moveTo>
                    <a:pt x="2082" y="0"/>
                  </a:moveTo>
                  <a:cubicBezTo>
                    <a:pt x="1097" y="0"/>
                    <a:pt x="1" y="2921"/>
                    <a:pt x="1" y="2921"/>
                  </a:cubicBezTo>
                  <a:cubicBezTo>
                    <a:pt x="10" y="2921"/>
                    <a:pt x="20" y="2921"/>
                    <a:pt x="29" y="2921"/>
                  </a:cubicBezTo>
                  <a:cubicBezTo>
                    <a:pt x="1854" y="2921"/>
                    <a:pt x="3367" y="658"/>
                    <a:pt x="2333" y="69"/>
                  </a:cubicBezTo>
                  <a:cubicBezTo>
                    <a:pt x="2251" y="22"/>
                    <a:pt x="2167" y="0"/>
                    <a:pt x="20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733;p80">
              <a:extLst>
                <a:ext uri="{FF2B5EF4-FFF2-40B4-BE49-F238E27FC236}">
                  <a16:creationId xmlns:a16="http://schemas.microsoft.com/office/drawing/2014/main" id="{61A74629-B6D3-338E-845E-3B9DFD06C557}"/>
                </a:ext>
              </a:extLst>
            </p:cNvPr>
            <p:cNvSpPr/>
            <p:nvPr/>
          </p:nvSpPr>
          <p:spPr>
            <a:xfrm>
              <a:off x="2424680" y="2030193"/>
              <a:ext cx="60684" cy="97707"/>
            </a:xfrm>
            <a:custGeom>
              <a:avLst/>
              <a:gdLst/>
              <a:ahLst/>
              <a:cxnLst/>
              <a:rect l="l" t="t" r="r" b="b"/>
              <a:pathLst>
                <a:path w="2080" h="3349" extrusionOk="0">
                  <a:moveTo>
                    <a:pt x="910" y="0"/>
                  </a:moveTo>
                  <a:cubicBezTo>
                    <a:pt x="736" y="0"/>
                    <a:pt x="583" y="105"/>
                    <a:pt x="496" y="279"/>
                  </a:cubicBezTo>
                  <a:cubicBezTo>
                    <a:pt x="1" y="1270"/>
                    <a:pt x="1463" y="2587"/>
                    <a:pt x="1741" y="3349"/>
                  </a:cubicBezTo>
                  <a:cubicBezTo>
                    <a:pt x="1741" y="3349"/>
                    <a:pt x="2080" y="2152"/>
                    <a:pt x="1741" y="1004"/>
                  </a:cubicBezTo>
                  <a:cubicBezTo>
                    <a:pt x="1538" y="283"/>
                    <a:pt x="1195" y="0"/>
                    <a:pt x="91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734;p80">
              <a:extLst>
                <a:ext uri="{FF2B5EF4-FFF2-40B4-BE49-F238E27FC236}">
                  <a16:creationId xmlns:a16="http://schemas.microsoft.com/office/drawing/2014/main" id="{0E9C1A60-CB5F-2B39-86E9-671EA45E8359}"/>
                </a:ext>
              </a:extLst>
            </p:cNvPr>
            <p:cNvSpPr/>
            <p:nvPr/>
          </p:nvSpPr>
          <p:spPr>
            <a:xfrm>
              <a:off x="2428210" y="1937443"/>
              <a:ext cx="88896" cy="341027"/>
            </a:xfrm>
            <a:custGeom>
              <a:avLst/>
              <a:gdLst/>
              <a:ahLst/>
              <a:cxnLst/>
              <a:rect l="l" t="t" r="r" b="b"/>
              <a:pathLst>
                <a:path w="3047" h="11689" fill="none" extrusionOk="0">
                  <a:moveTo>
                    <a:pt x="2950" y="1"/>
                  </a:moveTo>
                  <a:cubicBezTo>
                    <a:pt x="2950" y="1"/>
                    <a:pt x="3046" y="5645"/>
                    <a:pt x="0" y="11689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735;p80">
              <a:extLst>
                <a:ext uri="{FF2B5EF4-FFF2-40B4-BE49-F238E27FC236}">
                  <a16:creationId xmlns:a16="http://schemas.microsoft.com/office/drawing/2014/main" id="{6B20BB81-3249-4A6A-A3C6-F192D90FBAB5}"/>
                </a:ext>
              </a:extLst>
            </p:cNvPr>
            <p:cNvSpPr/>
            <p:nvPr/>
          </p:nvSpPr>
          <p:spPr>
            <a:xfrm>
              <a:off x="2472995" y="2095431"/>
              <a:ext cx="80435" cy="73725"/>
            </a:xfrm>
            <a:custGeom>
              <a:avLst/>
              <a:gdLst/>
              <a:ahLst/>
              <a:cxnLst/>
              <a:rect l="l" t="t" r="r" b="b"/>
              <a:pathLst>
                <a:path w="2757" h="2527" fill="none" extrusionOk="0">
                  <a:moveTo>
                    <a:pt x="2756" y="1"/>
                  </a:moveTo>
                  <a:cubicBezTo>
                    <a:pt x="2418" y="956"/>
                    <a:pt x="1765" y="1923"/>
                    <a:pt x="0" y="2527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736;p80">
              <a:extLst>
                <a:ext uri="{FF2B5EF4-FFF2-40B4-BE49-F238E27FC236}">
                  <a16:creationId xmlns:a16="http://schemas.microsoft.com/office/drawing/2014/main" id="{A12DD2A0-5C60-68B3-077B-49E937DA0C55}"/>
                </a:ext>
              </a:extLst>
            </p:cNvPr>
            <p:cNvSpPr/>
            <p:nvPr/>
          </p:nvSpPr>
          <p:spPr>
            <a:xfrm>
              <a:off x="2450413" y="2037954"/>
              <a:ext cx="27541" cy="116058"/>
            </a:xfrm>
            <a:custGeom>
              <a:avLst/>
              <a:gdLst/>
              <a:ahLst/>
              <a:cxnLst/>
              <a:rect l="l" t="t" r="r" b="b"/>
              <a:pathLst>
                <a:path w="944" h="3978" fill="none" extrusionOk="0">
                  <a:moveTo>
                    <a:pt x="1" y="1"/>
                  </a:moveTo>
                  <a:cubicBezTo>
                    <a:pt x="1" y="1"/>
                    <a:pt x="774" y="1306"/>
                    <a:pt x="944" y="3977"/>
                  </a:cubicBezTo>
                </a:path>
              </a:pathLst>
            </a:custGeom>
            <a:noFill/>
            <a:ln w="3925" cap="flat" cmpd="sng">
              <a:solidFill>
                <a:srgbClr val="995417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737;p80">
              <a:extLst>
                <a:ext uri="{FF2B5EF4-FFF2-40B4-BE49-F238E27FC236}">
                  <a16:creationId xmlns:a16="http://schemas.microsoft.com/office/drawing/2014/main" id="{9C0CD2EF-B4D9-67EA-4134-423EBCF65A12}"/>
                </a:ext>
              </a:extLst>
            </p:cNvPr>
            <p:cNvSpPr/>
            <p:nvPr/>
          </p:nvSpPr>
          <p:spPr>
            <a:xfrm>
              <a:off x="2084696" y="1681774"/>
              <a:ext cx="391849" cy="135635"/>
            </a:xfrm>
            <a:custGeom>
              <a:avLst/>
              <a:gdLst/>
              <a:ahLst/>
              <a:cxnLst/>
              <a:rect l="l" t="t" r="r" b="b"/>
              <a:pathLst>
                <a:path w="13431" h="4649" extrusionOk="0">
                  <a:moveTo>
                    <a:pt x="7091" y="0"/>
                  </a:moveTo>
                  <a:cubicBezTo>
                    <a:pt x="7081" y="0"/>
                    <a:pt x="7071" y="1"/>
                    <a:pt x="7061" y="1"/>
                  </a:cubicBezTo>
                  <a:cubicBezTo>
                    <a:pt x="5912" y="36"/>
                    <a:pt x="5220" y="2565"/>
                    <a:pt x="4611" y="2565"/>
                  </a:cubicBezTo>
                  <a:cubicBezTo>
                    <a:pt x="4585" y="2565"/>
                    <a:pt x="4560" y="2560"/>
                    <a:pt x="4534" y="2551"/>
                  </a:cubicBezTo>
                  <a:cubicBezTo>
                    <a:pt x="4342" y="2482"/>
                    <a:pt x="4099" y="2443"/>
                    <a:pt x="3849" y="2443"/>
                  </a:cubicBezTo>
                  <a:cubicBezTo>
                    <a:pt x="3265" y="2443"/>
                    <a:pt x="2645" y="2658"/>
                    <a:pt x="2552" y="3216"/>
                  </a:cubicBezTo>
                  <a:cubicBezTo>
                    <a:pt x="2419" y="4014"/>
                    <a:pt x="111" y="3615"/>
                    <a:pt x="38" y="4243"/>
                  </a:cubicBezTo>
                  <a:cubicBezTo>
                    <a:pt x="0" y="4570"/>
                    <a:pt x="616" y="4649"/>
                    <a:pt x="1466" y="4649"/>
                  </a:cubicBezTo>
                  <a:cubicBezTo>
                    <a:pt x="2251" y="4649"/>
                    <a:pt x="3234" y="4582"/>
                    <a:pt x="4087" y="4582"/>
                  </a:cubicBezTo>
                  <a:lnTo>
                    <a:pt x="11436" y="4582"/>
                  </a:lnTo>
                  <a:cubicBezTo>
                    <a:pt x="11730" y="4582"/>
                    <a:pt x="12013" y="4590"/>
                    <a:pt x="12267" y="4590"/>
                  </a:cubicBezTo>
                  <a:cubicBezTo>
                    <a:pt x="12872" y="4590"/>
                    <a:pt x="13315" y="4542"/>
                    <a:pt x="13358" y="4219"/>
                  </a:cubicBezTo>
                  <a:cubicBezTo>
                    <a:pt x="13430" y="3748"/>
                    <a:pt x="12717" y="3651"/>
                    <a:pt x="12427" y="3252"/>
                  </a:cubicBezTo>
                  <a:cubicBezTo>
                    <a:pt x="12137" y="2853"/>
                    <a:pt x="12234" y="1463"/>
                    <a:pt x="11001" y="1463"/>
                  </a:cubicBezTo>
                  <a:cubicBezTo>
                    <a:pt x="9877" y="1463"/>
                    <a:pt x="9522" y="2293"/>
                    <a:pt x="9105" y="2293"/>
                  </a:cubicBezTo>
                  <a:cubicBezTo>
                    <a:pt x="9068" y="2293"/>
                    <a:pt x="9032" y="2287"/>
                    <a:pt x="8994" y="2273"/>
                  </a:cubicBezTo>
                  <a:cubicBezTo>
                    <a:pt x="8527" y="2093"/>
                    <a:pt x="8262" y="0"/>
                    <a:pt x="70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738;p80">
              <a:extLst>
                <a:ext uri="{FF2B5EF4-FFF2-40B4-BE49-F238E27FC236}">
                  <a16:creationId xmlns:a16="http://schemas.microsoft.com/office/drawing/2014/main" id="{75E51447-4109-62FC-20DB-221F376630DE}"/>
                </a:ext>
              </a:extLst>
            </p:cNvPr>
            <p:cNvSpPr/>
            <p:nvPr/>
          </p:nvSpPr>
          <p:spPr>
            <a:xfrm>
              <a:off x="2006797" y="1866575"/>
              <a:ext cx="223597" cy="342777"/>
            </a:xfrm>
            <a:custGeom>
              <a:avLst/>
              <a:gdLst/>
              <a:ahLst/>
              <a:cxnLst/>
              <a:rect l="l" t="t" r="r" b="b"/>
              <a:pathLst>
                <a:path w="7664" h="11749" extrusionOk="0">
                  <a:moveTo>
                    <a:pt x="3312" y="0"/>
                  </a:moveTo>
                  <a:cubicBezTo>
                    <a:pt x="3216" y="0"/>
                    <a:pt x="3119" y="37"/>
                    <a:pt x="3059" y="109"/>
                  </a:cubicBezTo>
                  <a:cubicBezTo>
                    <a:pt x="2986" y="170"/>
                    <a:pt x="2950" y="266"/>
                    <a:pt x="2950" y="351"/>
                  </a:cubicBezTo>
                  <a:lnTo>
                    <a:pt x="2950" y="1245"/>
                  </a:lnTo>
                  <a:cubicBezTo>
                    <a:pt x="2575" y="1306"/>
                    <a:pt x="2213" y="1414"/>
                    <a:pt x="1874" y="1572"/>
                  </a:cubicBezTo>
                  <a:cubicBezTo>
                    <a:pt x="1560" y="1717"/>
                    <a:pt x="1282" y="1910"/>
                    <a:pt x="1028" y="2152"/>
                  </a:cubicBezTo>
                  <a:cubicBezTo>
                    <a:pt x="811" y="2369"/>
                    <a:pt x="617" y="2635"/>
                    <a:pt x="484" y="2925"/>
                  </a:cubicBezTo>
                  <a:cubicBezTo>
                    <a:pt x="351" y="3228"/>
                    <a:pt x="279" y="3542"/>
                    <a:pt x="279" y="3868"/>
                  </a:cubicBezTo>
                  <a:cubicBezTo>
                    <a:pt x="279" y="4207"/>
                    <a:pt x="327" y="4557"/>
                    <a:pt x="448" y="4883"/>
                  </a:cubicBezTo>
                  <a:cubicBezTo>
                    <a:pt x="545" y="5161"/>
                    <a:pt x="714" y="5415"/>
                    <a:pt x="931" y="5621"/>
                  </a:cubicBezTo>
                  <a:cubicBezTo>
                    <a:pt x="1173" y="5838"/>
                    <a:pt x="1451" y="6020"/>
                    <a:pt x="1753" y="6140"/>
                  </a:cubicBezTo>
                  <a:cubicBezTo>
                    <a:pt x="2128" y="6298"/>
                    <a:pt x="2515" y="6431"/>
                    <a:pt x="2914" y="6515"/>
                  </a:cubicBezTo>
                  <a:cubicBezTo>
                    <a:pt x="3397" y="6636"/>
                    <a:pt x="3820" y="6745"/>
                    <a:pt x="4195" y="6817"/>
                  </a:cubicBezTo>
                  <a:cubicBezTo>
                    <a:pt x="4509" y="6878"/>
                    <a:pt x="4823" y="6962"/>
                    <a:pt x="5126" y="7071"/>
                  </a:cubicBezTo>
                  <a:cubicBezTo>
                    <a:pt x="5343" y="7132"/>
                    <a:pt x="5536" y="7240"/>
                    <a:pt x="5694" y="7385"/>
                  </a:cubicBezTo>
                  <a:cubicBezTo>
                    <a:pt x="5814" y="7506"/>
                    <a:pt x="5887" y="7675"/>
                    <a:pt x="5875" y="7857"/>
                  </a:cubicBezTo>
                  <a:cubicBezTo>
                    <a:pt x="5887" y="8038"/>
                    <a:pt x="5827" y="8207"/>
                    <a:pt x="5706" y="8352"/>
                  </a:cubicBezTo>
                  <a:cubicBezTo>
                    <a:pt x="5585" y="8497"/>
                    <a:pt x="5428" y="8606"/>
                    <a:pt x="5258" y="8691"/>
                  </a:cubicBezTo>
                  <a:cubicBezTo>
                    <a:pt x="5053" y="8787"/>
                    <a:pt x="4835" y="8860"/>
                    <a:pt x="4606" y="8884"/>
                  </a:cubicBezTo>
                  <a:cubicBezTo>
                    <a:pt x="4352" y="8933"/>
                    <a:pt x="4098" y="8945"/>
                    <a:pt x="3832" y="8945"/>
                  </a:cubicBezTo>
                  <a:cubicBezTo>
                    <a:pt x="3796" y="8946"/>
                    <a:pt x="3760" y="8947"/>
                    <a:pt x="3724" y="8947"/>
                  </a:cubicBezTo>
                  <a:cubicBezTo>
                    <a:pt x="3480" y="8947"/>
                    <a:pt x="3230" y="8913"/>
                    <a:pt x="2998" y="8860"/>
                  </a:cubicBezTo>
                  <a:cubicBezTo>
                    <a:pt x="2793" y="8812"/>
                    <a:pt x="2611" y="8739"/>
                    <a:pt x="2430" y="8642"/>
                  </a:cubicBezTo>
                  <a:cubicBezTo>
                    <a:pt x="2297" y="8570"/>
                    <a:pt x="2176" y="8473"/>
                    <a:pt x="2068" y="8340"/>
                  </a:cubicBezTo>
                  <a:cubicBezTo>
                    <a:pt x="1983" y="8244"/>
                    <a:pt x="1910" y="8123"/>
                    <a:pt x="1850" y="8002"/>
                  </a:cubicBezTo>
                  <a:cubicBezTo>
                    <a:pt x="1802" y="7905"/>
                    <a:pt x="1729" y="7833"/>
                    <a:pt x="1645" y="7772"/>
                  </a:cubicBezTo>
                  <a:cubicBezTo>
                    <a:pt x="1548" y="7712"/>
                    <a:pt x="1427" y="7688"/>
                    <a:pt x="1306" y="7688"/>
                  </a:cubicBezTo>
                  <a:lnTo>
                    <a:pt x="375" y="7688"/>
                  </a:lnTo>
                  <a:cubicBezTo>
                    <a:pt x="279" y="7688"/>
                    <a:pt x="182" y="7724"/>
                    <a:pt x="109" y="7796"/>
                  </a:cubicBezTo>
                  <a:cubicBezTo>
                    <a:pt x="37" y="7857"/>
                    <a:pt x="1" y="7953"/>
                    <a:pt x="13" y="8050"/>
                  </a:cubicBezTo>
                  <a:cubicBezTo>
                    <a:pt x="37" y="8364"/>
                    <a:pt x="122" y="8679"/>
                    <a:pt x="279" y="8957"/>
                  </a:cubicBezTo>
                  <a:cubicBezTo>
                    <a:pt x="448" y="9235"/>
                    <a:pt x="653" y="9476"/>
                    <a:pt x="907" y="9670"/>
                  </a:cubicBezTo>
                  <a:cubicBezTo>
                    <a:pt x="1185" y="9887"/>
                    <a:pt x="1487" y="10069"/>
                    <a:pt x="1814" y="10202"/>
                  </a:cubicBezTo>
                  <a:cubicBezTo>
                    <a:pt x="2176" y="10347"/>
                    <a:pt x="2551" y="10455"/>
                    <a:pt x="2938" y="10504"/>
                  </a:cubicBezTo>
                  <a:lnTo>
                    <a:pt x="2938" y="11398"/>
                  </a:lnTo>
                  <a:cubicBezTo>
                    <a:pt x="2938" y="11483"/>
                    <a:pt x="2974" y="11580"/>
                    <a:pt x="3047" y="11640"/>
                  </a:cubicBezTo>
                  <a:cubicBezTo>
                    <a:pt x="3107" y="11712"/>
                    <a:pt x="3204" y="11749"/>
                    <a:pt x="3300" y="11749"/>
                  </a:cubicBezTo>
                  <a:lnTo>
                    <a:pt x="4376" y="11749"/>
                  </a:lnTo>
                  <a:cubicBezTo>
                    <a:pt x="4461" y="11749"/>
                    <a:pt x="4557" y="11712"/>
                    <a:pt x="4618" y="11640"/>
                  </a:cubicBezTo>
                  <a:cubicBezTo>
                    <a:pt x="4690" y="11580"/>
                    <a:pt x="4727" y="11483"/>
                    <a:pt x="4727" y="11398"/>
                  </a:cubicBezTo>
                  <a:lnTo>
                    <a:pt x="4727" y="10504"/>
                  </a:lnTo>
                  <a:cubicBezTo>
                    <a:pt x="5150" y="10455"/>
                    <a:pt x="5573" y="10347"/>
                    <a:pt x="5960" y="10177"/>
                  </a:cubicBezTo>
                  <a:cubicBezTo>
                    <a:pt x="6298" y="10032"/>
                    <a:pt x="6612" y="9839"/>
                    <a:pt x="6890" y="9597"/>
                  </a:cubicBezTo>
                  <a:cubicBezTo>
                    <a:pt x="7132" y="9368"/>
                    <a:pt x="7325" y="9102"/>
                    <a:pt x="7458" y="8800"/>
                  </a:cubicBezTo>
                  <a:cubicBezTo>
                    <a:pt x="7591" y="8497"/>
                    <a:pt x="7664" y="8171"/>
                    <a:pt x="7664" y="7845"/>
                  </a:cubicBezTo>
                  <a:cubicBezTo>
                    <a:pt x="7664" y="7518"/>
                    <a:pt x="7615" y="7192"/>
                    <a:pt x="7507" y="6890"/>
                  </a:cubicBezTo>
                  <a:cubicBezTo>
                    <a:pt x="7398" y="6612"/>
                    <a:pt x="7229" y="6358"/>
                    <a:pt x="6999" y="6153"/>
                  </a:cubicBezTo>
                  <a:cubicBezTo>
                    <a:pt x="6733" y="5923"/>
                    <a:pt x="6431" y="5729"/>
                    <a:pt x="6092" y="5609"/>
                  </a:cubicBezTo>
                  <a:cubicBezTo>
                    <a:pt x="5657" y="5427"/>
                    <a:pt x="5210" y="5294"/>
                    <a:pt x="4751" y="5210"/>
                  </a:cubicBezTo>
                  <a:cubicBezTo>
                    <a:pt x="4267" y="5101"/>
                    <a:pt x="3856" y="5016"/>
                    <a:pt x="3518" y="4932"/>
                  </a:cubicBezTo>
                  <a:cubicBezTo>
                    <a:pt x="3228" y="4871"/>
                    <a:pt x="2950" y="4787"/>
                    <a:pt x="2672" y="4678"/>
                  </a:cubicBezTo>
                  <a:cubicBezTo>
                    <a:pt x="2491" y="4605"/>
                    <a:pt x="2333" y="4497"/>
                    <a:pt x="2201" y="4352"/>
                  </a:cubicBezTo>
                  <a:cubicBezTo>
                    <a:pt x="2104" y="4207"/>
                    <a:pt x="2043" y="4037"/>
                    <a:pt x="2055" y="3868"/>
                  </a:cubicBezTo>
                  <a:cubicBezTo>
                    <a:pt x="2055" y="3699"/>
                    <a:pt x="2092" y="3554"/>
                    <a:pt x="2188" y="3421"/>
                  </a:cubicBezTo>
                  <a:cubicBezTo>
                    <a:pt x="2285" y="3276"/>
                    <a:pt x="2406" y="3167"/>
                    <a:pt x="2551" y="3082"/>
                  </a:cubicBezTo>
                  <a:cubicBezTo>
                    <a:pt x="2720" y="2986"/>
                    <a:pt x="2902" y="2913"/>
                    <a:pt x="3095" y="2877"/>
                  </a:cubicBezTo>
                  <a:cubicBezTo>
                    <a:pt x="3312" y="2829"/>
                    <a:pt x="3530" y="2804"/>
                    <a:pt x="3748" y="2804"/>
                  </a:cubicBezTo>
                  <a:cubicBezTo>
                    <a:pt x="4279" y="2804"/>
                    <a:pt x="4678" y="2889"/>
                    <a:pt x="4956" y="3046"/>
                  </a:cubicBezTo>
                  <a:cubicBezTo>
                    <a:pt x="5198" y="3179"/>
                    <a:pt x="5404" y="3373"/>
                    <a:pt x="5561" y="3614"/>
                  </a:cubicBezTo>
                  <a:cubicBezTo>
                    <a:pt x="5609" y="3699"/>
                    <a:pt x="5682" y="3784"/>
                    <a:pt x="5766" y="3844"/>
                  </a:cubicBezTo>
                  <a:cubicBezTo>
                    <a:pt x="5850" y="3897"/>
                    <a:pt x="5953" y="3931"/>
                    <a:pt x="6058" y="3931"/>
                  </a:cubicBezTo>
                  <a:cubicBezTo>
                    <a:pt x="6073" y="3931"/>
                    <a:pt x="6089" y="3930"/>
                    <a:pt x="6105" y="3929"/>
                  </a:cubicBezTo>
                  <a:lnTo>
                    <a:pt x="7023" y="3929"/>
                  </a:lnTo>
                  <a:cubicBezTo>
                    <a:pt x="7120" y="3929"/>
                    <a:pt x="7217" y="3892"/>
                    <a:pt x="7289" y="3832"/>
                  </a:cubicBezTo>
                  <a:cubicBezTo>
                    <a:pt x="7362" y="3771"/>
                    <a:pt x="7398" y="3675"/>
                    <a:pt x="7386" y="3578"/>
                  </a:cubicBezTo>
                  <a:cubicBezTo>
                    <a:pt x="7362" y="3336"/>
                    <a:pt x="7289" y="3107"/>
                    <a:pt x="7192" y="2901"/>
                  </a:cubicBezTo>
                  <a:cubicBezTo>
                    <a:pt x="7059" y="2647"/>
                    <a:pt x="6890" y="2418"/>
                    <a:pt x="6685" y="2212"/>
                  </a:cubicBezTo>
                  <a:cubicBezTo>
                    <a:pt x="6443" y="1983"/>
                    <a:pt x="6165" y="1789"/>
                    <a:pt x="5863" y="1632"/>
                  </a:cubicBezTo>
                  <a:cubicBezTo>
                    <a:pt x="5500" y="1451"/>
                    <a:pt x="5113" y="1330"/>
                    <a:pt x="4727" y="1269"/>
                  </a:cubicBezTo>
                  <a:lnTo>
                    <a:pt x="4739" y="351"/>
                  </a:lnTo>
                  <a:cubicBezTo>
                    <a:pt x="4739" y="266"/>
                    <a:pt x="4702" y="170"/>
                    <a:pt x="4630" y="109"/>
                  </a:cubicBezTo>
                  <a:cubicBezTo>
                    <a:pt x="4570" y="37"/>
                    <a:pt x="4473" y="0"/>
                    <a:pt x="4376" y="0"/>
                  </a:cubicBezTo>
                  <a:close/>
                </a:path>
              </a:pathLst>
            </a:custGeom>
            <a:solidFill>
              <a:srgbClr val="FFEB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739;p80">
              <a:extLst>
                <a:ext uri="{FF2B5EF4-FFF2-40B4-BE49-F238E27FC236}">
                  <a16:creationId xmlns:a16="http://schemas.microsoft.com/office/drawing/2014/main" id="{9306078C-4229-B47A-669A-82AD6DB21CFA}"/>
                </a:ext>
              </a:extLst>
            </p:cNvPr>
            <p:cNvSpPr/>
            <p:nvPr/>
          </p:nvSpPr>
          <p:spPr>
            <a:xfrm>
              <a:off x="1883033" y="1981149"/>
              <a:ext cx="690835" cy="635869"/>
            </a:xfrm>
            <a:custGeom>
              <a:avLst/>
              <a:gdLst/>
              <a:ahLst/>
              <a:cxnLst/>
              <a:rect l="l" t="t" r="r" b="b"/>
              <a:pathLst>
                <a:path w="23679" h="21795" extrusionOk="0">
                  <a:moveTo>
                    <a:pt x="16799" y="0"/>
                  </a:moveTo>
                  <a:cubicBezTo>
                    <a:pt x="13275" y="0"/>
                    <a:pt x="11776" y="8509"/>
                    <a:pt x="10528" y="10009"/>
                  </a:cubicBezTo>
                  <a:cubicBezTo>
                    <a:pt x="10212" y="10390"/>
                    <a:pt x="9859" y="10511"/>
                    <a:pt x="9486" y="10511"/>
                  </a:cubicBezTo>
                  <a:cubicBezTo>
                    <a:pt x="8825" y="10511"/>
                    <a:pt x="8101" y="10129"/>
                    <a:pt x="7410" y="10129"/>
                  </a:cubicBezTo>
                  <a:cubicBezTo>
                    <a:pt x="6942" y="10129"/>
                    <a:pt x="6489" y="10304"/>
                    <a:pt x="6080" y="10892"/>
                  </a:cubicBezTo>
                  <a:cubicBezTo>
                    <a:pt x="4791" y="12745"/>
                    <a:pt x="5069" y="18564"/>
                    <a:pt x="3951" y="18564"/>
                  </a:cubicBezTo>
                  <a:cubicBezTo>
                    <a:pt x="3895" y="18564"/>
                    <a:pt x="3835" y="18549"/>
                    <a:pt x="3771" y="18519"/>
                  </a:cubicBezTo>
                  <a:cubicBezTo>
                    <a:pt x="3525" y="18398"/>
                    <a:pt x="3287" y="18344"/>
                    <a:pt x="3058" y="18344"/>
                  </a:cubicBezTo>
                  <a:cubicBezTo>
                    <a:pt x="1223" y="18344"/>
                    <a:pt x="0" y="21794"/>
                    <a:pt x="0" y="21794"/>
                  </a:cubicBezTo>
                  <a:lnTo>
                    <a:pt x="21104" y="21794"/>
                  </a:lnTo>
                  <a:cubicBezTo>
                    <a:pt x="21104" y="21794"/>
                    <a:pt x="22264" y="21625"/>
                    <a:pt x="21611" y="20428"/>
                  </a:cubicBezTo>
                  <a:cubicBezTo>
                    <a:pt x="20959" y="19232"/>
                    <a:pt x="20608" y="19220"/>
                    <a:pt x="21406" y="16657"/>
                  </a:cubicBezTo>
                  <a:cubicBezTo>
                    <a:pt x="22216" y="14083"/>
                    <a:pt x="23678" y="9345"/>
                    <a:pt x="22518" y="9103"/>
                  </a:cubicBezTo>
                  <a:cubicBezTo>
                    <a:pt x="22479" y="9094"/>
                    <a:pt x="22440" y="9090"/>
                    <a:pt x="22400" y="9090"/>
                  </a:cubicBezTo>
                  <a:cubicBezTo>
                    <a:pt x="21273" y="9090"/>
                    <a:pt x="20051" y="12492"/>
                    <a:pt x="18638" y="12632"/>
                  </a:cubicBezTo>
                  <a:cubicBezTo>
                    <a:pt x="18630" y="12633"/>
                    <a:pt x="18622" y="12634"/>
                    <a:pt x="18614" y="12634"/>
                  </a:cubicBezTo>
                  <a:cubicBezTo>
                    <a:pt x="17213" y="12634"/>
                    <a:pt x="20431" y="110"/>
                    <a:pt x="16873" y="2"/>
                  </a:cubicBezTo>
                  <a:cubicBezTo>
                    <a:pt x="16849" y="1"/>
                    <a:pt x="16824" y="0"/>
                    <a:pt x="167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740;p80">
              <a:extLst>
                <a:ext uri="{FF2B5EF4-FFF2-40B4-BE49-F238E27FC236}">
                  <a16:creationId xmlns:a16="http://schemas.microsoft.com/office/drawing/2014/main" id="{9011B502-BC45-0A4E-AF34-639F9AC0F706}"/>
                </a:ext>
              </a:extLst>
            </p:cNvPr>
            <p:cNvSpPr/>
            <p:nvPr/>
          </p:nvSpPr>
          <p:spPr>
            <a:xfrm>
              <a:off x="2207117" y="1980828"/>
              <a:ext cx="168223" cy="636190"/>
            </a:xfrm>
            <a:custGeom>
              <a:avLst/>
              <a:gdLst/>
              <a:ahLst/>
              <a:cxnLst/>
              <a:rect l="l" t="t" r="r" b="b"/>
              <a:pathLst>
                <a:path w="5766" h="21806" fill="none" extrusionOk="0">
                  <a:moveTo>
                    <a:pt x="5765" y="0"/>
                  </a:moveTo>
                  <a:cubicBezTo>
                    <a:pt x="5765" y="0"/>
                    <a:pt x="3384" y="14094"/>
                    <a:pt x="0" y="21805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741;p80">
              <a:extLst>
                <a:ext uri="{FF2B5EF4-FFF2-40B4-BE49-F238E27FC236}">
                  <a16:creationId xmlns:a16="http://schemas.microsoft.com/office/drawing/2014/main" id="{E3BD02AF-FB36-8AAC-3E27-CDD54B23C428}"/>
                </a:ext>
              </a:extLst>
            </p:cNvPr>
            <p:cNvSpPr/>
            <p:nvPr/>
          </p:nvSpPr>
          <p:spPr>
            <a:xfrm>
              <a:off x="2324520" y="2246708"/>
              <a:ext cx="215487" cy="370318"/>
            </a:xfrm>
            <a:custGeom>
              <a:avLst/>
              <a:gdLst/>
              <a:ahLst/>
              <a:cxnLst/>
              <a:rect l="l" t="t" r="r" b="b"/>
              <a:pathLst>
                <a:path w="7386" h="12693" fill="none" extrusionOk="0">
                  <a:moveTo>
                    <a:pt x="7386" y="1"/>
                  </a:moveTo>
                  <a:cubicBezTo>
                    <a:pt x="7386" y="1"/>
                    <a:pt x="4014" y="8704"/>
                    <a:pt x="1" y="12692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742;p80">
              <a:extLst>
                <a:ext uri="{FF2B5EF4-FFF2-40B4-BE49-F238E27FC236}">
                  <a16:creationId xmlns:a16="http://schemas.microsoft.com/office/drawing/2014/main" id="{8E20EF1F-4613-840A-F110-BECE6211FD34}"/>
                </a:ext>
              </a:extLst>
            </p:cNvPr>
            <p:cNvSpPr/>
            <p:nvPr/>
          </p:nvSpPr>
          <p:spPr>
            <a:xfrm>
              <a:off x="2082274" y="2279531"/>
              <a:ext cx="61734" cy="337146"/>
            </a:xfrm>
            <a:custGeom>
              <a:avLst/>
              <a:gdLst/>
              <a:ahLst/>
              <a:cxnLst/>
              <a:rect l="l" t="t" r="r" b="b"/>
              <a:pathLst>
                <a:path w="2116" h="11556" fill="none" extrusionOk="0">
                  <a:moveTo>
                    <a:pt x="0" y="0"/>
                  </a:moveTo>
                  <a:cubicBezTo>
                    <a:pt x="0" y="0"/>
                    <a:pt x="2115" y="5802"/>
                    <a:pt x="2043" y="11555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743;p80">
              <a:extLst>
                <a:ext uri="{FF2B5EF4-FFF2-40B4-BE49-F238E27FC236}">
                  <a16:creationId xmlns:a16="http://schemas.microsoft.com/office/drawing/2014/main" id="{436F8D12-2D6C-5EAD-589E-DBA99B0F07DF}"/>
                </a:ext>
              </a:extLst>
            </p:cNvPr>
            <p:cNvSpPr/>
            <p:nvPr/>
          </p:nvSpPr>
          <p:spPr>
            <a:xfrm>
              <a:off x="1924638" y="2542932"/>
              <a:ext cx="43763" cy="73754"/>
            </a:xfrm>
            <a:custGeom>
              <a:avLst/>
              <a:gdLst/>
              <a:ahLst/>
              <a:cxnLst/>
              <a:rect l="l" t="t" r="r" b="b"/>
              <a:pathLst>
                <a:path w="1500" h="2528" fill="none" extrusionOk="0">
                  <a:moveTo>
                    <a:pt x="0" y="1"/>
                  </a:moveTo>
                  <a:cubicBezTo>
                    <a:pt x="363" y="907"/>
                    <a:pt x="871" y="1766"/>
                    <a:pt x="1499" y="2527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744;p80">
              <a:extLst>
                <a:ext uri="{FF2B5EF4-FFF2-40B4-BE49-F238E27FC236}">
                  <a16:creationId xmlns:a16="http://schemas.microsoft.com/office/drawing/2014/main" id="{0336EC68-6229-8F0B-660E-C7A6FB7BBBF7}"/>
                </a:ext>
              </a:extLst>
            </p:cNvPr>
            <p:cNvSpPr/>
            <p:nvPr/>
          </p:nvSpPr>
          <p:spPr>
            <a:xfrm>
              <a:off x="2049481" y="2320436"/>
              <a:ext cx="55724" cy="34572"/>
            </a:xfrm>
            <a:custGeom>
              <a:avLst/>
              <a:gdLst/>
              <a:ahLst/>
              <a:cxnLst/>
              <a:rect l="l" t="t" r="r" b="b"/>
              <a:pathLst>
                <a:path w="1910" h="1185" fill="none" extrusionOk="0">
                  <a:moveTo>
                    <a:pt x="0" y="0"/>
                  </a:moveTo>
                  <a:cubicBezTo>
                    <a:pt x="617" y="423"/>
                    <a:pt x="1257" y="822"/>
                    <a:pt x="1910" y="1185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745;p80">
              <a:extLst>
                <a:ext uri="{FF2B5EF4-FFF2-40B4-BE49-F238E27FC236}">
                  <a16:creationId xmlns:a16="http://schemas.microsoft.com/office/drawing/2014/main" id="{351B37FA-7CBE-59B9-9574-B89CE6E9B157}"/>
                </a:ext>
              </a:extLst>
            </p:cNvPr>
            <p:cNvSpPr/>
            <p:nvPr/>
          </p:nvSpPr>
          <p:spPr>
            <a:xfrm>
              <a:off x="2032909" y="2392005"/>
              <a:ext cx="101587" cy="109698"/>
            </a:xfrm>
            <a:custGeom>
              <a:avLst/>
              <a:gdLst/>
              <a:ahLst/>
              <a:cxnLst/>
              <a:rect l="l" t="t" r="r" b="b"/>
              <a:pathLst>
                <a:path w="3482" h="3760" fill="none" extrusionOk="0">
                  <a:moveTo>
                    <a:pt x="0" y="1"/>
                  </a:moveTo>
                  <a:cubicBezTo>
                    <a:pt x="967" y="1427"/>
                    <a:pt x="2139" y="2696"/>
                    <a:pt x="3481" y="3760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746;p80">
              <a:extLst>
                <a:ext uri="{FF2B5EF4-FFF2-40B4-BE49-F238E27FC236}">
                  <a16:creationId xmlns:a16="http://schemas.microsoft.com/office/drawing/2014/main" id="{D3691DA1-65B8-FA54-BBE0-5E6AC6BA2A1C}"/>
                </a:ext>
              </a:extLst>
            </p:cNvPr>
            <p:cNvSpPr/>
            <p:nvPr/>
          </p:nvSpPr>
          <p:spPr>
            <a:xfrm>
              <a:off x="2195126" y="2250968"/>
              <a:ext cx="44463" cy="283173"/>
            </a:xfrm>
            <a:custGeom>
              <a:avLst/>
              <a:gdLst/>
              <a:ahLst/>
              <a:cxnLst/>
              <a:rect l="l" t="t" r="r" b="b"/>
              <a:pathLst>
                <a:path w="1524" h="9706" fill="none" extrusionOk="0">
                  <a:moveTo>
                    <a:pt x="266" y="0"/>
                  </a:moveTo>
                  <a:cubicBezTo>
                    <a:pt x="266" y="0"/>
                    <a:pt x="0" y="6092"/>
                    <a:pt x="1523" y="9706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47;p80">
              <a:extLst>
                <a:ext uri="{FF2B5EF4-FFF2-40B4-BE49-F238E27FC236}">
                  <a16:creationId xmlns:a16="http://schemas.microsoft.com/office/drawing/2014/main" id="{0BF4166E-7FDE-1CC5-0C31-47D20D1CB35B}"/>
                </a:ext>
              </a:extLst>
            </p:cNvPr>
            <p:cNvSpPr/>
            <p:nvPr/>
          </p:nvSpPr>
          <p:spPr>
            <a:xfrm>
              <a:off x="2260713" y="2087320"/>
              <a:ext cx="32822" cy="267681"/>
            </a:xfrm>
            <a:custGeom>
              <a:avLst/>
              <a:gdLst/>
              <a:ahLst/>
              <a:cxnLst/>
              <a:rect l="l" t="t" r="r" b="b"/>
              <a:pathLst>
                <a:path w="1125" h="9175" fill="none" extrusionOk="0">
                  <a:moveTo>
                    <a:pt x="218" y="1"/>
                  </a:moveTo>
                  <a:cubicBezTo>
                    <a:pt x="218" y="1"/>
                    <a:pt x="0" y="6588"/>
                    <a:pt x="1124" y="9175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748;p80">
              <a:extLst>
                <a:ext uri="{FF2B5EF4-FFF2-40B4-BE49-F238E27FC236}">
                  <a16:creationId xmlns:a16="http://schemas.microsoft.com/office/drawing/2014/main" id="{B7756FE7-68FE-8AC4-757B-1A822BD3F9E0}"/>
                </a:ext>
              </a:extLst>
            </p:cNvPr>
            <p:cNvSpPr/>
            <p:nvPr/>
          </p:nvSpPr>
          <p:spPr>
            <a:xfrm>
              <a:off x="2265643" y="2260129"/>
              <a:ext cx="152002" cy="193985"/>
            </a:xfrm>
            <a:custGeom>
              <a:avLst/>
              <a:gdLst/>
              <a:ahLst/>
              <a:cxnLst/>
              <a:rect l="l" t="t" r="r" b="b"/>
              <a:pathLst>
                <a:path w="5210" h="6649" fill="none" extrusionOk="0">
                  <a:moveTo>
                    <a:pt x="5210" y="0"/>
                  </a:moveTo>
                  <a:cubicBezTo>
                    <a:pt x="5210" y="0"/>
                    <a:pt x="2986" y="4533"/>
                    <a:pt x="0" y="6648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749;p80">
              <a:extLst>
                <a:ext uri="{FF2B5EF4-FFF2-40B4-BE49-F238E27FC236}">
                  <a16:creationId xmlns:a16="http://schemas.microsoft.com/office/drawing/2014/main" id="{4C68DCCA-348F-0B44-A34D-DBCC7E6E9CFA}"/>
                </a:ext>
              </a:extLst>
            </p:cNvPr>
            <p:cNvSpPr/>
            <p:nvPr/>
          </p:nvSpPr>
          <p:spPr>
            <a:xfrm>
              <a:off x="2330880" y="2112353"/>
              <a:ext cx="95606" cy="90676"/>
            </a:xfrm>
            <a:custGeom>
              <a:avLst/>
              <a:gdLst/>
              <a:ahLst/>
              <a:cxnLst/>
              <a:rect l="l" t="t" r="r" b="b"/>
              <a:pathLst>
                <a:path w="3277" h="3108" fill="none" extrusionOk="0">
                  <a:moveTo>
                    <a:pt x="3276" y="1"/>
                  </a:moveTo>
                  <a:cubicBezTo>
                    <a:pt x="3276" y="1"/>
                    <a:pt x="1463" y="1802"/>
                    <a:pt x="0" y="3107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750;p80">
              <a:extLst>
                <a:ext uri="{FF2B5EF4-FFF2-40B4-BE49-F238E27FC236}">
                  <a16:creationId xmlns:a16="http://schemas.microsoft.com/office/drawing/2014/main" id="{3B81BF97-9AC1-A837-B63F-E028DC2796BB}"/>
                </a:ext>
              </a:extLst>
            </p:cNvPr>
            <p:cNvSpPr/>
            <p:nvPr/>
          </p:nvSpPr>
          <p:spPr>
            <a:xfrm>
              <a:off x="2324520" y="2000930"/>
              <a:ext cx="25791" cy="111449"/>
            </a:xfrm>
            <a:custGeom>
              <a:avLst/>
              <a:gdLst/>
              <a:ahLst/>
              <a:cxnLst/>
              <a:rect l="l" t="t" r="r" b="b"/>
              <a:pathLst>
                <a:path w="884" h="3820" fill="none" extrusionOk="0">
                  <a:moveTo>
                    <a:pt x="1" y="0"/>
                  </a:moveTo>
                  <a:lnTo>
                    <a:pt x="883" y="3820"/>
                  </a:ln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751;p80">
              <a:extLst>
                <a:ext uri="{FF2B5EF4-FFF2-40B4-BE49-F238E27FC236}">
                  <a16:creationId xmlns:a16="http://schemas.microsoft.com/office/drawing/2014/main" id="{2EDF7CDC-2343-11E8-29D2-46C63BA71BA0}"/>
                </a:ext>
              </a:extLst>
            </p:cNvPr>
            <p:cNvSpPr/>
            <p:nvPr/>
          </p:nvSpPr>
          <p:spPr>
            <a:xfrm>
              <a:off x="2474045" y="2326067"/>
              <a:ext cx="72325" cy="65965"/>
            </a:xfrm>
            <a:custGeom>
              <a:avLst/>
              <a:gdLst/>
              <a:ahLst/>
              <a:cxnLst/>
              <a:rect l="l" t="t" r="r" b="b"/>
              <a:pathLst>
                <a:path w="2479" h="2261" fill="none" extrusionOk="0">
                  <a:moveTo>
                    <a:pt x="2479" y="1"/>
                  </a:moveTo>
                  <a:cubicBezTo>
                    <a:pt x="1741" y="847"/>
                    <a:pt x="919" y="1608"/>
                    <a:pt x="1" y="2261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752;p80">
              <a:extLst>
                <a:ext uri="{FF2B5EF4-FFF2-40B4-BE49-F238E27FC236}">
                  <a16:creationId xmlns:a16="http://schemas.microsoft.com/office/drawing/2014/main" id="{3A176144-CD67-3DF6-B780-659FC207C538}"/>
                </a:ext>
              </a:extLst>
            </p:cNvPr>
            <p:cNvSpPr/>
            <p:nvPr/>
          </p:nvSpPr>
          <p:spPr>
            <a:xfrm>
              <a:off x="2364724" y="2467133"/>
              <a:ext cx="142841" cy="104038"/>
            </a:xfrm>
            <a:custGeom>
              <a:avLst/>
              <a:gdLst/>
              <a:ahLst/>
              <a:cxnLst/>
              <a:rect l="l" t="t" r="r" b="b"/>
              <a:pathLst>
                <a:path w="4896" h="3566" fill="none" extrusionOk="0">
                  <a:moveTo>
                    <a:pt x="4896" y="0"/>
                  </a:moveTo>
                  <a:cubicBezTo>
                    <a:pt x="4896" y="0"/>
                    <a:pt x="2213" y="2551"/>
                    <a:pt x="1" y="3566"/>
                  </a:cubicBezTo>
                </a:path>
              </a:pathLst>
            </a:custGeom>
            <a:noFill/>
            <a:ln w="33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753;p80">
              <a:extLst>
                <a:ext uri="{FF2B5EF4-FFF2-40B4-BE49-F238E27FC236}">
                  <a16:creationId xmlns:a16="http://schemas.microsoft.com/office/drawing/2014/main" id="{DFD41C6E-87AF-70F6-0961-A1BBCFFCB398}"/>
                </a:ext>
              </a:extLst>
            </p:cNvPr>
            <p:cNvSpPr/>
            <p:nvPr/>
          </p:nvSpPr>
          <p:spPr>
            <a:xfrm>
              <a:off x="1827308" y="2616660"/>
              <a:ext cx="733518" cy="29"/>
            </a:xfrm>
            <a:custGeom>
              <a:avLst/>
              <a:gdLst/>
              <a:ahLst/>
              <a:cxnLst/>
              <a:rect l="l" t="t" r="r" b="b"/>
              <a:pathLst>
                <a:path w="25142" h="1" fill="none" extrusionOk="0">
                  <a:moveTo>
                    <a:pt x="25141" y="0"/>
                  </a:moveTo>
                  <a:lnTo>
                    <a:pt x="1" y="0"/>
                  </a:lnTo>
                </a:path>
              </a:pathLst>
            </a:custGeom>
            <a:noFill/>
            <a:ln w="3625" cap="flat" cmpd="sng">
              <a:solidFill>
                <a:srgbClr val="00000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754;p80">
              <a:extLst>
                <a:ext uri="{FF2B5EF4-FFF2-40B4-BE49-F238E27FC236}">
                  <a16:creationId xmlns:a16="http://schemas.microsoft.com/office/drawing/2014/main" id="{FDDB6E2D-9B6C-F68C-5BF1-F0C3878488D5}"/>
                </a:ext>
              </a:extLst>
            </p:cNvPr>
            <p:cNvSpPr/>
            <p:nvPr/>
          </p:nvSpPr>
          <p:spPr>
            <a:xfrm>
              <a:off x="571557" y="2161369"/>
              <a:ext cx="251109" cy="251109"/>
            </a:xfrm>
            <a:custGeom>
              <a:avLst/>
              <a:gdLst/>
              <a:ahLst/>
              <a:cxnLst/>
              <a:rect l="l" t="t" r="r" b="b"/>
              <a:pathLst>
                <a:path w="8607" h="8607" extrusionOk="0">
                  <a:moveTo>
                    <a:pt x="4293" y="2711"/>
                  </a:moveTo>
                  <a:cubicBezTo>
                    <a:pt x="5112" y="2711"/>
                    <a:pt x="5899" y="3347"/>
                    <a:pt x="5899" y="4304"/>
                  </a:cubicBezTo>
                  <a:cubicBezTo>
                    <a:pt x="5899" y="5186"/>
                    <a:pt x="5186" y="5899"/>
                    <a:pt x="4303" y="5899"/>
                  </a:cubicBezTo>
                  <a:cubicBezTo>
                    <a:pt x="2877" y="5899"/>
                    <a:pt x="2164" y="4183"/>
                    <a:pt x="3179" y="3180"/>
                  </a:cubicBezTo>
                  <a:cubicBezTo>
                    <a:pt x="3503" y="2856"/>
                    <a:pt x="3902" y="2711"/>
                    <a:pt x="4293" y="2711"/>
                  </a:cubicBezTo>
                  <a:close/>
                  <a:moveTo>
                    <a:pt x="3385" y="1"/>
                  </a:moveTo>
                  <a:lnTo>
                    <a:pt x="3445" y="1161"/>
                  </a:lnTo>
                  <a:cubicBezTo>
                    <a:pt x="3179" y="1234"/>
                    <a:pt x="2913" y="1331"/>
                    <a:pt x="2672" y="1476"/>
                  </a:cubicBezTo>
                  <a:lnTo>
                    <a:pt x="1910" y="617"/>
                  </a:lnTo>
                  <a:lnTo>
                    <a:pt x="617" y="1911"/>
                  </a:lnTo>
                  <a:lnTo>
                    <a:pt x="1475" y="2684"/>
                  </a:lnTo>
                  <a:cubicBezTo>
                    <a:pt x="1330" y="2926"/>
                    <a:pt x="1221" y="3180"/>
                    <a:pt x="1149" y="3458"/>
                  </a:cubicBezTo>
                  <a:lnTo>
                    <a:pt x="0" y="3397"/>
                  </a:lnTo>
                  <a:lnTo>
                    <a:pt x="0" y="5222"/>
                  </a:lnTo>
                  <a:lnTo>
                    <a:pt x="1149" y="5162"/>
                  </a:lnTo>
                  <a:cubicBezTo>
                    <a:pt x="1221" y="5428"/>
                    <a:pt x="1330" y="5694"/>
                    <a:pt x="1475" y="5936"/>
                  </a:cubicBezTo>
                  <a:lnTo>
                    <a:pt x="617" y="6697"/>
                  </a:lnTo>
                  <a:lnTo>
                    <a:pt x="1910" y="7990"/>
                  </a:lnTo>
                  <a:lnTo>
                    <a:pt x="2672" y="7132"/>
                  </a:lnTo>
                  <a:cubicBezTo>
                    <a:pt x="2913" y="7277"/>
                    <a:pt x="3179" y="7386"/>
                    <a:pt x="3445" y="7459"/>
                  </a:cubicBezTo>
                  <a:lnTo>
                    <a:pt x="3385" y="8607"/>
                  </a:lnTo>
                  <a:lnTo>
                    <a:pt x="5210" y="8607"/>
                  </a:lnTo>
                  <a:lnTo>
                    <a:pt x="5161" y="7459"/>
                  </a:lnTo>
                  <a:cubicBezTo>
                    <a:pt x="5427" y="7374"/>
                    <a:pt x="5681" y="7277"/>
                    <a:pt x="5935" y="7132"/>
                  </a:cubicBezTo>
                  <a:lnTo>
                    <a:pt x="6696" y="7990"/>
                  </a:lnTo>
                  <a:lnTo>
                    <a:pt x="7990" y="6697"/>
                  </a:lnTo>
                  <a:lnTo>
                    <a:pt x="7132" y="5924"/>
                  </a:lnTo>
                  <a:cubicBezTo>
                    <a:pt x="7277" y="5682"/>
                    <a:pt x="7385" y="5428"/>
                    <a:pt x="7458" y="5150"/>
                  </a:cubicBezTo>
                  <a:lnTo>
                    <a:pt x="8606" y="5222"/>
                  </a:lnTo>
                  <a:lnTo>
                    <a:pt x="8606" y="3397"/>
                  </a:lnTo>
                  <a:lnTo>
                    <a:pt x="7458" y="3458"/>
                  </a:lnTo>
                  <a:cubicBezTo>
                    <a:pt x="7385" y="3180"/>
                    <a:pt x="7277" y="2926"/>
                    <a:pt x="7132" y="2684"/>
                  </a:cubicBezTo>
                  <a:lnTo>
                    <a:pt x="7990" y="1911"/>
                  </a:lnTo>
                  <a:lnTo>
                    <a:pt x="6696" y="617"/>
                  </a:lnTo>
                  <a:lnTo>
                    <a:pt x="5923" y="1476"/>
                  </a:lnTo>
                  <a:cubicBezTo>
                    <a:pt x="5681" y="1331"/>
                    <a:pt x="5427" y="1222"/>
                    <a:pt x="5149" y="1161"/>
                  </a:cubicBezTo>
                  <a:lnTo>
                    <a:pt x="52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755;p80">
              <a:extLst>
                <a:ext uri="{FF2B5EF4-FFF2-40B4-BE49-F238E27FC236}">
                  <a16:creationId xmlns:a16="http://schemas.microsoft.com/office/drawing/2014/main" id="{71A5B3E5-202C-5528-C904-A9014DBF4F10}"/>
                </a:ext>
              </a:extLst>
            </p:cNvPr>
            <p:cNvSpPr/>
            <p:nvPr/>
          </p:nvSpPr>
          <p:spPr>
            <a:xfrm>
              <a:off x="968288" y="1789346"/>
              <a:ext cx="286353" cy="286703"/>
            </a:xfrm>
            <a:custGeom>
              <a:avLst/>
              <a:gdLst/>
              <a:ahLst/>
              <a:cxnLst/>
              <a:rect l="l" t="t" r="r" b="b"/>
              <a:pathLst>
                <a:path w="9815" h="9827" extrusionOk="0">
                  <a:moveTo>
                    <a:pt x="4901" y="3088"/>
                  </a:moveTo>
                  <a:cubicBezTo>
                    <a:pt x="5836" y="3088"/>
                    <a:pt x="6732" y="3816"/>
                    <a:pt x="6732" y="4920"/>
                  </a:cubicBezTo>
                  <a:cubicBezTo>
                    <a:pt x="6732" y="5923"/>
                    <a:pt x="5923" y="6733"/>
                    <a:pt x="4907" y="6733"/>
                  </a:cubicBezTo>
                  <a:cubicBezTo>
                    <a:pt x="3288" y="6733"/>
                    <a:pt x="2478" y="4775"/>
                    <a:pt x="3626" y="3626"/>
                  </a:cubicBezTo>
                  <a:cubicBezTo>
                    <a:pt x="3998" y="3255"/>
                    <a:pt x="4454" y="3088"/>
                    <a:pt x="4901" y="3088"/>
                  </a:cubicBezTo>
                  <a:close/>
                  <a:moveTo>
                    <a:pt x="3868" y="0"/>
                  </a:moveTo>
                  <a:lnTo>
                    <a:pt x="3940" y="1318"/>
                  </a:lnTo>
                  <a:cubicBezTo>
                    <a:pt x="3626" y="1402"/>
                    <a:pt x="3336" y="1523"/>
                    <a:pt x="3058" y="1680"/>
                  </a:cubicBezTo>
                  <a:lnTo>
                    <a:pt x="2176" y="713"/>
                  </a:lnTo>
                  <a:lnTo>
                    <a:pt x="701" y="2188"/>
                  </a:lnTo>
                  <a:lnTo>
                    <a:pt x="1680" y="3070"/>
                  </a:lnTo>
                  <a:cubicBezTo>
                    <a:pt x="1523" y="3348"/>
                    <a:pt x="1402" y="3638"/>
                    <a:pt x="1317" y="3953"/>
                  </a:cubicBezTo>
                  <a:lnTo>
                    <a:pt x="0" y="3880"/>
                  </a:lnTo>
                  <a:lnTo>
                    <a:pt x="0" y="5959"/>
                  </a:lnTo>
                  <a:lnTo>
                    <a:pt x="1317" y="5899"/>
                  </a:lnTo>
                  <a:cubicBezTo>
                    <a:pt x="1402" y="6201"/>
                    <a:pt x="1523" y="6503"/>
                    <a:pt x="1680" y="6769"/>
                  </a:cubicBezTo>
                  <a:lnTo>
                    <a:pt x="701" y="7651"/>
                  </a:lnTo>
                  <a:lnTo>
                    <a:pt x="2176" y="9126"/>
                  </a:lnTo>
                  <a:lnTo>
                    <a:pt x="3058" y="8147"/>
                  </a:lnTo>
                  <a:cubicBezTo>
                    <a:pt x="3336" y="8304"/>
                    <a:pt x="3626" y="8437"/>
                    <a:pt x="3940" y="8509"/>
                  </a:cubicBezTo>
                  <a:lnTo>
                    <a:pt x="3868" y="9827"/>
                  </a:lnTo>
                  <a:lnTo>
                    <a:pt x="5959" y="9827"/>
                  </a:lnTo>
                  <a:lnTo>
                    <a:pt x="5886" y="8509"/>
                  </a:lnTo>
                  <a:cubicBezTo>
                    <a:pt x="6188" y="8437"/>
                    <a:pt x="6491" y="8304"/>
                    <a:pt x="6769" y="8147"/>
                  </a:cubicBezTo>
                  <a:lnTo>
                    <a:pt x="7651" y="9126"/>
                  </a:lnTo>
                  <a:lnTo>
                    <a:pt x="9126" y="7651"/>
                  </a:lnTo>
                  <a:lnTo>
                    <a:pt x="8147" y="6769"/>
                  </a:lnTo>
                  <a:cubicBezTo>
                    <a:pt x="8304" y="6503"/>
                    <a:pt x="8425" y="6201"/>
                    <a:pt x="8509" y="5899"/>
                  </a:cubicBezTo>
                  <a:lnTo>
                    <a:pt x="9815" y="5959"/>
                  </a:lnTo>
                  <a:lnTo>
                    <a:pt x="9815" y="3868"/>
                  </a:lnTo>
                  <a:lnTo>
                    <a:pt x="8509" y="3941"/>
                  </a:lnTo>
                  <a:cubicBezTo>
                    <a:pt x="8425" y="3638"/>
                    <a:pt x="8304" y="3336"/>
                    <a:pt x="8134" y="3058"/>
                  </a:cubicBezTo>
                  <a:lnTo>
                    <a:pt x="9113" y="2176"/>
                  </a:lnTo>
                  <a:lnTo>
                    <a:pt x="7639" y="701"/>
                  </a:lnTo>
                  <a:lnTo>
                    <a:pt x="6769" y="1680"/>
                  </a:lnTo>
                  <a:cubicBezTo>
                    <a:pt x="6491" y="1523"/>
                    <a:pt x="6188" y="1402"/>
                    <a:pt x="5886" y="1318"/>
                  </a:cubicBezTo>
                  <a:lnTo>
                    <a:pt x="595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756;p80">
              <a:extLst>
                <a:ext uri="{FF2B5EF4-FFF2-40B4-BE49-F238E27FC236}">
                  <a16:creationId xmlns:a16="http://schemas.microsoft.com/office/drawing/2014/main" id="{6B738E3D-0AC9-3DE5-78BD-B6B579509E84}"/>
                </a:ext>
              </a:extLst>
            </p:cNvPr>
            <p:cNvSpPr/>
            <p:nvPr/>
          </p:nvSpPr>
          <p:spPr>
            <a:xfrm>
              <a:off x="694270" y="2197080"/>
              <a:ext cx="1306894" cy="396313"/>
            </a:xfrm>
            <a:custGeom>
              <a:avLst/>
              <a:gdLst/>
              <a:ahLst/>
              <a:cxnLst/>
              <a:rect l="l" t="t" r="r" b="b"/>
              <a:pathLst>
                <a:path w="44795" h="13584" extrusionOk="0">
                  <a:moveTo>
                    <a:pt x="12779" y="0"/>
                  </a:moveTo>
                  <a:cubicBezTo>
                    <a:pt x="9911" y="0"/>
                    <a:pt x="7912" y="2138"/>
                    <a:pt x="7760" y="4929"/>
                  </a:cubicBezTo>
                  <a:cubicBezTo>
                    <a:pt x="7531" y="8918"/>
                    <a:pt x="1" y="7612"/>
                    <a:pt x="980" y="13583"/>
                  </a:cubicBezTo>
                  <a:lnTo>
                    <a:pt x="44794" y="13583"/>
                  </a:lnTo>
                  <a:cubicBezTo>
                    <a:pt x="44794" y="13583"/>
                    <a:pt x="42534" y="10259"/>
                    <a:pt x="39210" y="9389"/>
                  </a:cubicBezTo>
                  <a:cubicBezTo>
                    <a:pt x="35886" y="8519"/>
                    <a:pt x="34895" y="9957"/>
                    <a:pt x="33010" y="6791"/>
                  </a:cubicBezTo>
                  <a:cubicBezTo>
                    <a:pt x="31124" y="3612"/>
                    <a:pt x="29384" y="1654"/>
                    <a:pt x="27123" y="1581"/>
                  </a:cubicBezTo>
                  <a:cubicBezTo>
                    <a:pt x="27084" y="1580"/>
                    <a:pt x="27044" y="1579"/>
                    <a:pt x="27004" y="1579"/>
                  </a:cubicBezTo>
                  <a:cubicBezTo>
                    <a:pt x="25536" y="1579"/>
                    <a:pt x="23496" y="2531"/>
                    <a:pt x="21126" y="2531"/>
                  </a:cubicBezTo>
                  <a:cubicBezTo>
                    <a:pt x="19812" y="2531"/>
                    <a:pt x="18397" y="2238"/>
                    <a:pt x="16922" y="1327"/>
                  </a:cubicBezTo>
                  <a:cubicBezTo>
                    <a:pt x="15431" y="402"/>
                    <a:pt x="14023" y="0"/>
                    <a:pt x="127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757;p80">
              <a:extLst>
                <a:ext uri="{FF2B5EF4-FFF2-40B4-BE49-F238E27FC236}">
                  <a16:creationId xmlns:a16="http://schemas.microsoft.com/office/drawing/2014/main" id="{6149DD44-C4E6-D45C-6E28-79C1353C8AA5}"/>
                </a:ext>
              </a:extLst>
            </p:cNvPr>
            <p:cNvSpPr/>
            <p:nvPr/>
          </p:nvSpPr>
          <p:spPr>
            <a:xfrm>
              <a:off x="1543078" y="2357752"/>
              <a:ext cx="403782" cy="235646"/>
            </a:xfrm>
            <a:custGeom>
              <a:avLst/>
              <a:gdLst/>
              <a:ahLst/>
              <a:cxnLst/>
              <a:rect l="l" t="t" r="r" b="b"/>
              <a:pathLst>
                <a:path w="13840" h="8077" extrusionOk="0">
                  <a:moveTo>
                    <a:pt x="11955" y="1"/>
                  </a:moveTo>
                  <a:cubicBezTo>
                    <a:pt x="10382" y="1"/>
                    <a:pt x="9056" y="4002"/>
                    <a:pt x="7797" y="4777"/>
                  </a:cubicBezTo>
                  <a:cubicBezTo>
                    <a:pt x="7711" y="4829"/>
                    <a:pt x="7639" y="4853"/>
                    <a:pt x="7576" y="4853"/>
                  </a:cubicBezTo>
                  <a:cubicBezTo>
                    <a:pt x="6866" y="4853"/>
                    <a:pt x="7462" y="1777"/>
                    <a:pt x="6145" y="1777"/>
                  </a:cubicBezTo>
                  <a:cubicBezTo>
                    <a:pt x="6094" y="1777"/>
                    <a:pt x="6040" y="1782"/>
                    <a:pt x="5984" y="1791"/>
                  </a:cubicBezTo>
                  <a:cubicBezTo>
                    <a:pt x="4340" y="2069"/>
                    <a:pt x="4787" y="5321"/>
                    <a:pt x="3868" y="6263"/>
                  </a:cubicBezTo>
                  <a:cubicBezTo>
                    <a:pt x="3612" y="6523"/>
                    <a:pt x="3387" y="6619"/>
                    <a:pt x="3179" y="6619"/>
                  </a:cubicBezTo>
                  <a:cubicBezTo>
                    <a:pt x="2639" y="6619"/>
                    <a:pt x="2208" y="5974"/>
                    <a:pt x="1632" y="5852"/>
                  </a:cubicBezTo>
                  <a:cubicBezTo>
                    <a:pt x="1605" y="5847"/>
                    <a:pt x="1579" y="5844"/>
                    <a:pt x="1552" y="5844"/>
                  </a:cubicBezTo>
                  <a:cubicBezTo>
                    <a:pt x="790" y="5844"/>
                    <a:pt x="1" y="8076"/>
                    <a:pt x="1" y="8076"/>
                  </a:cubicBezTo>
                  <a:lnTo>
                    <a:pt x="13816" y="8076"/>
                  </a:lnTo>
                  <a:cubicBezTo>
                    <a:pt x="13816" y="8076"/>
                    <a:pt x="13840" y="425"/>
                    <a:pt x="12172" y="27"/>
                  </a:cubicBezTo>
                  <a:cubicBezTo>
                    <a:pt x="12099" y="9"/>
                    <a:pt x="12027" y="1"/>
                    <a:pt x="119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758;p80">
              <a:extLst>
                <a:ext uri="{FF2B5EF4-FFF2-40B4-BE49-F238E27FC236}">
                  <a16:creationId xmlns:a16="http://schemas.microsoft.com/office/drawing/2014/main" id="{DA7569C0-652E-AAA4-BF86-09D9B821412F}"/>
                </a:ext>
              </a:extLst>
            </p:cNvPr>
            <p:cNvSpPr/>
            <p:nvPr/>
          </p:nvSpPr>
          <p:spPr>
            <a:xfrm>
              <a:off x="1028565" y="1462079"/>
              <a:ext cx="1149962" cy="1131290"/>
            </a:xfrm>
            <a:custGeom>
              <a:avLst/>
              <a:gdLst/>
              <a:ahLst/>
              <a:cxnLst/>
              <a:rect l="l" t="t" r="r" b="b"/>
              <a:pathLst>
                <a:path w="39416" h="38776" extrusionOk="0">
                  <a:moveTo>
                    <a:pt x="39416" y="1"/>
                  </a:moveTo>
                  <a:lnTo>
                    <a:pt x="32623" y="4993"/>
                  </a:lnTo>
                  <a:lnTo>
                    <a:pt x="34896" y="5694"/>
                  </a:lnTo>
                  <a:lnTo>
                    <a:pt x="29191" y="14203"/>
                  </a:lnTo>
                  <a:lnTo>
                    <a:pt x="24211" y="11737"/>
                  </a:lnTo>
                  <a:lnTo>
                    <a:pt x="17660" y="21032"/>
                  </a:lnTo>
                  <a:lnTo>
                    <a:pt x="12269" y="18349"/>
                  </a:lnTo>
                  <a:lnTo>
                    <a:pt x="1" y="38775"/>
                  </a:lnTo>
                  <a:lnTo>
                    <a:pt x="12571" y="38775"/>
                  </a:lnTo>
                  <a:lnTo>
                    <a:pt x="18965" y="26205"/>
                  </a:lnTo>
                  <a:lnTo>
                    <a:pt x="22676" y="27547"/>
                  </a:lnTo>
                  <a:lnTo>
                    <a:pt x="27015" y="17877"/>
                  </a:lnTo>
                  <a:lnTo>
                    <a:pt x="31366" y="19497"/>
                  </a:lnTo>
                  <a:lnTo>
                    <a:pt x="37047" y="6298"/>
                  </a:lnTo>
                  <a:lnTo>
                    <a:pt x="39416" y="7156"/>
                  </a:lnTo>
                  <a:lnTo>
                    <a:pt x="3941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759;p80">
              <a:extLst>
                <a:ext uri="{FF2B5EF4-FFF2-40B4-BE49-F238E27FC236}">
                  <a16:creationId xmlns:a16="http://schemas.microsoft.com/office/drawing/2014/main" id="{D48E1CD9-1552-9AD7-A5FE-658302A890A1}"/>
                </a:ext>
              </a:extLst>
            </p:cNvPr>
            <p:cNvSpPr/>
            <p:nvPr/>
          </p:nvSpPr>
          <p:spPr>
            <a:xfrm>
              <a:off x="557086" y="2068210"/>
              <a:ext cx="524742" cy="526580"/>
            </a:xfrm>
            <a:custGeom>
              <a:avLst/>
              <a:gdLst/>
              <a:ahLst/>
              <a:cxnLst/>
              <a:rect l="l" t="t" r="r" b="b"/>
              <a:pathLst>
                <a:path w="17986" h="18049" extrusionOk="0">
                  <a:moveTo>
                    <a:pt x="6350" y="1"/>
                  </a:moveTo>
                  <a:cubicBezTo>
                    <a:pt x="6289" y="1"/>
                    <a:pt x="6227" y="5"/>
                    <a:pt x="6165" y="15"/>
                  </a:cubicBezTo>
                  <a:cubicBezTo>
                    <a:pt x="3059" y="511"/>
                    <a:pt x="5162" y="12332"/>
                    <a:pt x="3856" y="12404"/>
                  </a:cubicBezTo>
                  <a:cubicBezTo>
                    <a:pt x="3828" y="12406"/>
                    <a:pt x="3800" y="12406"/>
                    <a:pt x="3773" y="12406"/>
                  </a:cubicBezTo>
                  <a:cubicBezTo>
                    <a:pt x="2630" y="12406"/>
                    <a:pt x="2658" y="11032"/>
                    <a:pt x="1578" y="11032"/>
                  </a:cubicBezTo>
                  <a:cubicBezTo>
                    <a:pt x="1508" y="11032"/>
                    <a:pt x="1434" y="11038"/>
                    <a:pt x="1354" y="11050"/>
                  </a:cubicBezTo>
                  <a:cubicBezTo>
                    <a:pt x="1" y="11256"/>
                    <a:pt x="1814" y="18049"/>
                    <a:pt x="1814" y="18049"/>
                  </a:cubicBezTo>
                  <a:lnTo>
                    <a:pt x="17986" y="18000"/>
                  </a:lnTo>
                  <a:cubicBezTo>
                    <a:pt x="17753" y="9879"/>
                    <a:pt x="16748" y="7756"/>
                    <a:pt x="15617" y="7756"/>
                  </a:cubicBezTo>
                  <a:cubicBezTo>
                    <a:pt x="14575" y="7756"/>
                    <a:pt x="13428" y="9558"/>
                    <a:pt x="12680" y="10132"/>
                  </a:cubicBezTo>
                  <a:cubicBezTo>
                    <a:pt x="12605" y="10190"/>
                    <a:pt x="12528" y="10217"/>
                    <a:pt x="12452" y="10217"/>
                  </a:cubicBezTo>
                  <a:cubicBezTo>
                    <a:pt x="10970" y="10217"/>
                    <a:pt x="9187" y="1"/>
                    <a:pt x="6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760;p80">
              <a:extLst>
                <a:ext uri="{FF2B5EF4-FFF2-40B4-BE49-F238E27FC236}">
                  <a16:creationId xmlns:a16="http://schemas.microsoft.com/office/drawing/2014/main" id="{A8686ED9-0411-B42D-3998-2639AF9602EB}"/>
                </a:ext>
              </a:extLst>
            </p:cNvPr>
            <p:cNvSpPr/>
            <p:nvPr/>
          </p:nvSpPr>
          <p:spPr>
            <a:xfrm>
              <a:off x="736954" y="2068647"/>
              <a:ext cx="94877" cy="526142"/>
            </a:xfrm>
            <a:custGeom>
              <a:avLst/>
              <a:gdLst/>
              <a:ahLst/>
              <a:cxnLst/>
              <a:rect l="l" t="t" r="r" b="b"/>
              <a:pathLst>
                <a:path w="3252" h="18034" fill="none" extrusionOk="0">
                  <a:moveTo>
                    <a:pt x="0" y="0"/>
                  </a:moveTo>
                  <a:cubicBezTo>
                    <a:pt x="0" y="0"/>
                    <a:pt x="629" y="10455"/>
                    <a:pt x="3251" y="18034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761;p80">
              <a:extLst>
                <a:ext uri="{FF2B5EF4-FFF2-40B4-BE49-F238E27FC236}">
                  <a16:creationId xmlns:a16="http://schemas.microsoft.com/office/drawing/2014/main" id="{A28C8542-26EF-2CE4-C6D8-D5590F20E0CD}"/>
                </a:ext>
              </a:extLst>
            </p:cNvPr>
            <p:cNvSpPr/>
            <p:nvPr/>
          </p:nvSpPr>
          <p:spPr>
            <a:xfrm>
              <a:off x="745765" y="2076029"/>
              <a:ext cx="20131" cy="92776"/>
            </a:xfrm>
            <a:custGeom>
              <a:avLst/>
              <a:gdLst/>
              <a:ahLst/>
              <a:cxnLst/>
              <a:rect l="l" t="t" r="r" b="b"/>
              <a:pathLst>
                <a:path w="690" h="3180" fill="none" extrusionOk="0">
                  <a:moveTo>
                    <a:pt x="689" y="1"/>
                  </a:moveTo>
                  <a:cubicBezTo>
                    <a:pt x="689" y="1"/>
                    <a:pt x="411" y="2068"/>
                    <a:pt x="0" y="3180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762;p80">
              <a:extLst>
                <a:ext uri="{FF2B5EF4-FFF2-40B4-BE49-F238E27FC236}">
                  <a16:creationId xmlns:a16="http://schemas.microsoft.com/office/drawing/2014/main" id="{B6C69A30-E0EF-BE90-3EA8-880BA9310308}"/>
                </a:ext>
              </a:extLst>
            </p:cNvPr>
            <p:cNvSpPr/>
            <p:nvPr/>
          </p:nvSpPr>
          <p:spPr>
            <a:xfrm>
              <a:off x="688989" y="2158218"/>
              <a:ext cx="68795" cy="106168"/>
            </a:xfrm>
            <a:custGeom>
              <a:avLst/>
              <a:gdLst/>
              <a:ahLst/>
              <a:cxnLst/>
              <a:rect l="l" t="t" r="r" b="b"/>
              <a:pathLst>
                <a:path w="2358" h="3639" fill="none" extrusionOk="0">
                  <a:moveTo>
                    <a:pt x="0" y="0"/>
                  </a:moveTo>
                  <a:cubicBezTo>
                    <a:pt x="0" y="0"/>
                    <a:pt x="230" y="967"/>
                    <a:pt x="2357" y="3638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763;p80">
              <a:extLst>
                <a:ext uri="{FF2B5EF4-FFF2-40B4-BE49-F238E27FC236}">
                  <a16:creationId xmlns:a16="http://schemas.microsoft.com/office/drawing/2014/main" id="{ECD9826A-C5B1-EC99-7D9D-382FAEA2196C}"/>
                </a:ext>
              </a:extLst>
            </p:cNvPr>
            <p:cNvSpPr/>
            <p:nvPr/>
          </p:nvSpPr>
          <p:spPr>
            <a:xfrm>
              <a:off x="796181" y="2208284"/>
              <a:ext cx="46592" cy="261671"/>
            </a:xfrm>
            <a:custGeom>
              <a:avLst/>
              <a:gdLst/>
              <a:ahLst/>
              <a:cxnLst/>
              <a:rect l="l" t="t" r="r" b="b"/>
              <a:pathLst>
                <a:path w="1597" h="8969" fill="none" extrusionOk="0">
                  <a:moveTo>
                    <a:pt x="1596" y="0"/>
                  </a:moveTo>
                  <a:cubicBezTo>
                    <a:pt x="1596" y="0"/>
                    <a:pt x="1173" y="7059"/>
                    <a:pt x="1" y="8969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764;p80">
              <a:extLst>
                <a:ext uri="{FF2B5EF4-FFF2-40B4-BE49-F238E27FC236}">
                  <a16:creationId xmlns:a16="http://schemas.microsoft.com/office/drawing/2014/main" id="{C08E0C87-7AEF-9A2A-45C7-E1315CA45358}"/>
                </a:ext>
              </a:extLst>
            </p:cNvPr>
            <p:cNvSpPr/>
            <p:nvPr/>
          </p:nvSpPr>
          <p:spPr>
            <a:xfrm>
              <a:off x="596590" y="2390604"/>
              <a:ext cx="126619" cy="204196"/>
            </a:xfrm>
            <a:custGeom>
              <a:avLst/>
              <a:gdLst/>
              <a:ahLst/>
              <a:cxnLst/>
              <a:rect l="l" t="t" r="r" b="b"/>
              <a:pathLst>
                <a:path w="4340" h="6999" fill="none" extrusionOk="0">
                  <a:moveTo>
                    <a:pt x="0" y="0"/>
                  </a:moveTo>
                  <a:cubicBezTo>
                    <a:pt x="0" y="0"/>
                    <a:pt x="955" y="3034"/>
                    <a:pt x="4340" y="6999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765;p80">
              <a:extLst>
                <a:ext uri="{FF2B5EF4-FFF2-40B4-BE49-F238E27FC236}">
                  <a16:creationId xmlns:a16="http://schemas.microsoft.com/office/drawing/2014/main" id="{13A06101-82DF-C033-76BD-26AE61083697}"/>
                </a:ext>
              </a:extLst>
            </p:cNvPr>
            <p:cNvSpPr/>
            <p:nvPr/>
          </p:nvSpPr>
          <p:spPr>
            <a:xfrm>
              <a:off x="683679" y="2292223"/>
              <a:ext cx="132279" cy="252860"/>
            </a:xfrm>
            <a:custGeom>
              <a:avLst/>
              <a:gdLst/>
              <a:ahLst/>
              <a:cxnLst/>
              <a:rect l="l" t="t" r="r" b="b"/>
              <a:pathLst>
                <a:path w="4534" h="8667" fill="none" extrusionOk="0">
                  <a:moveTo>
                    <a:pt x="1" y="0"/>
                  </a:moveTo>
                  <a:cubicBezTo>
                    <a:pt x="1" y="0"/>
                    <a:pt x="1258" y="4629"/>
                    <a:pt x="4533" y="8666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766;p80">
              <a:extLst>
                <a:ext uri="{FF2B5EF4-FFF2-40B4-BE49-F238E27FC236}">
                  <a16:creationId xmlns:a16="http://schemas.microsoft.com/office/drawing/2014/main" id="{2ED17B11-1E8C-C442-9847-4DF3AA3E3082}"/>
                </a:ext>
              </a:extLst>
            </p:cNvPr>
            <p:cNvSpPr/>
            <p:nvPr/>
          </p:nvSpPr>
          <p:spPr>
            <a:xfrm>
              <a:off x="641374" y="2418467"/>
              <a:ext cx="12020" cy="82886"/>
            </a:xfrm>
            <a:custGeom>
              <a:avLst/>
              <a:gdLst/>
              <a:ahLst/>
              <a:cxnLst/>
              <a:rect l="l" t="t" r="r" b="b"/>
              <a:pathLst>
                <a:path w="412" h="2841" fill="none" extrusionOk="0">
                  <a:moveTo>
                    <a:pt x="1" y="0"/>
                  </a:moveTo>
                  <a:cubicBezTo>
                    <a:pt x="194" y="931"/>
                    <a:pt x="339" y="1886"/>
                    <a:pt x="411" y="2841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767;p80">
              <a:extLst>
                <a:ext uri="{FF2B5EF4-FFF2-40B4-BE49-F238E27FC236}">
                  <a16:creationId xmlns:a16="http://schemas.microsoft.com/office/drawing/2014/main" id="{0C2F3D7B-9944-21FB-97BC-2A5CB96A1CB4}"/>
                </a:ext>
              </a:extLst>
            </p:cNvPr>
            <p:cNvSpPr/>
            <p:nvPr/>
          </p:nvSpPr>
          <p:spPr>
            <a:xfrm>
              <a:off x="588829" y="2496746"/>
              <a:ext cx="109698" cy="67394"/>
            </a:xfrm>
            <a:custGeom>
              <a:avLst/>
              <a:gdLst/>
              <a:ahLst/>
              <a:cxnLst/>
              <a:rect l="l" t="t" r="r" b="b"/>
              <a:pathLst>
                <a:path w="3760" h="2310" fill="none" extrusionOk="0">
                  <a:moveTo>
                    <a:pt x="1" y="1"/>
                  </a:moveTo>
                  <a:cubicBezTo>
                    <a:pt x="1" y="1"/>
                    <a:pt x="1548" y="1088"/>
                    <a:pt x="3760" y="2309"/>
                  </a:cubicBezTo>
                </a:path>
              </a:pathLst>
            </a:custGeom>
            <a:noFill/>
            <a:ln w="3625" cap="flat" cmpd="sng">
              <a:solidFill>
                <a:srgbClr val="52573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768;p80">
              <a:extLst>
                <a:ext uri="{FF2B5EF4-FFF2-40B4-BE49-F238E27FC236}">
                  <a16:creationId xmlns:a16="http://schemas.microsoft.com/office/drawing/2014/main" id="{BAB13695-6A34-BF57-1704-B399929061D0}"/>
                </a:ext>
              </a:extLst>
            </p:cNvPr>
            <p:cNvSpPr/>
            <p:nvPr/>
          </p:nvSpPr>
          <p:spPr>
            <a:xfrm>
              <a:off x="596240" y="2593377"/>
              <a:ext cx="1286793" cy="29"/>
            </a:xfrm>
            <a:custGeom>
              <a:avLst/>
              <a:gdLst/>
              <a:ahLst/>
              <a:cxnLst/>
              <a:rect l="l" t="t" r="r" b="b"/>
              <a:pathLst>
                <a:path w="44106" h="1" fill="none" extrusionOk="0">
                  <a:moveTo>
                    <a:pt x="0" y="0"/>
                  </a:moveTo>
                  <a:lnTo>
                    <a:pt x="44105" y="0"/>
                  </a:lnTo>
                </a:path>
              </a:pathLst>
            </a:custGeom>
            <a:noFill/>
            <a:ln w="3925" cap="flat" cmpd="sng">
              <a:solidFill>
                <a:srgbClr val="292E4A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769;p80">
              <a:extLst>
                <a:ext uri="{FF2B5EF4-FFF2-40B4-BE49-F238E27FC236}">
                  <a16:creationId xmlns:a16="http://schemas.microsoft.com/office/drawing/2014/main" id="{1E1A3C1C-E06C-FB34-BA70-6BF494980A6B}"/>
                </a:ext>
              </a:extLst>
            </p:cNvPr>
            <p:cNvSpPr/>
            <p:nvPr/>
          </p:nvSpPr>
          <p:spPr>
            <a:xfrm>
              <a:off x="813103" y="1933563"/>
              <a:ext cx="436604" cy="821335"/>
            </a:xfrm>
            <a:custGeom>
              <a:avLst/>
              <a:gdLst/>
              <a:ahLst/>
              <a:cxnLst/>
              <a:rect l="l" t="t" r="r" b="b"/>
              <a:pathLst>
                <a:path w="14965" h="28152" extrusionOk="0">
                  <a:moveTo>
                    <a:pt x="2382" y="1"/>
                  </a:moveTo>
                  <a:cubicBezTo>
                    <a:pt x="1064" y="1"/>
                    <a:pt x="1" y="1064"/>
                    <a:pt x="1" y="2382"/>
                  </a:cubicBezTo>
                  <a:lnTo>
                    <a:pt x="1" y="25782"/>
                  </a:lnTo>
                  <a:cubicBezTo>
                    <a:pt x="1" y="27100"/>
                    <a:pt x="1064" y="28151"/>
                    <a:pt x="2382" y="28151"/>
                  </a:cubicBezTo>
                  <a:lnTo>
                    <a:pt x="12595" y="28151"/>
                  </a:lnTo>
                  <a:cubicBezTo>
                    <a:pt x="13913" y="28151"/>
                    <a:pt x="14964" y="27100"/>
                    <a:pt x="14964" y="25782"/>
                  </a:cubicBezTo>
                  <a:lnTo>
                    <a:pt x="14964" y="2382"/>
                  </a:lnTo>
                  <a:cubicBezTo>
                    <a:pt x="14964" y="1064"/>
                    <a:pt x="13913" y="1"/>
                    <a:pt x="125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770;p80">
              <a:extLst>
                <a:ext uri="{FF2B5EF4-FFF2-40B4-BE49-F238E27FC236}">
                  <a16:creationId xmlns:a16="http://schemas.microsoft.com/office/drawing/2014/main" id="{E56B0D2D-B5B8-9328-FC54-0C6D06647A1E}"/>
                </a:ext>
              </a:extLst>
            </p:cNvPr>
            <p:cNvSpPr/>
            <p:nvPr/>
          </p:nvSpPr>
          <p:spPr>
            <a:xfrm>
              <a:off x="847326" y="1933563"/>
              <a:ext cx="436575" cy="821335"/>
            </a:xfrm>
            <a:custGeom>
              <a:avLst/>
              <a:gdLst/>
              <a:ahLst/>
              <a:cxnLst/>
              <a:rect l="l" t="t" r="r" b="b"/>
              <a:pathLst>
                <a:path w="14964" h="28152" extrusionOk="0">
                  <a:moveTo>
                    <a:pt x="2369" y="1"/>
                  </a:moveTo>
                  <a:cubicBezTo>
                    <a:pt x="1064" y="1"/>
                    <a:pt x="0" y="1064"/>
                    <a:pt x="0" y="2382"/>
                  </a:cubicBezTo>
                  <a:lnTo>
                    <a:pt x="0" y="25782"/>
                  </a:lnTo>
                  <a:cubicBezTo>
                    <a:pt x="0" y="27087"/>
                    <a:pt x="1064" y="28151"/>
                    <a:pt x="2369" y="28151"/>
                  </a:cubicBezTo>
                  <a:lnTo>
                    <a:pt x="12583" y="28151"/>
                  </a:lnTo>
                  <a:cubicBezTo>
                    <a:pt x="13900" y="28151"/>
                    <a:pt x="14964" y="27087"/>
                    <a:pt x="14964" y="25782"/>
                  </a:cubicBezTo>
                  <a:lnTo>
                    <a:pt x="14964" y="2382"/>
                  </a:lnTo>
                  <a:cubicBezTo>
                    <a:pt x="14964" y="1064"/>
                    <a:pt x="13900" y="1"/>
                    <a:pt x="125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771;p80">
              <a:extLst>
                <a:ext uri="{FF2B5EF4-FFF2-40B4-BE49-F238E27FC236}">
                  <a16:creationId xmlns:a16="http://schemas.microsoft.com/office/drawing/2014/main" id="{52E7CBD4-2543-D834-4A21-1F9C86E89300}"/>
                </a:ext>
              </a:extLst>
            </p:cNvPr>
            <p:cNvSpPr/>
            <p:nvPr/>
          </p:nvSpPr>
          <p:spPr>
            <a:xfrm>
              <a:off x="868128" y="1954744"/>
              <a:ext cx="394971" cy="779702"/>
            </a:xfrm>
            <a:custGeom>
              <a:avLst/>
              <a:gdLst/>
              <a:ahLst/>
              <a:cxnLst/>
              <a:rect l="l" t="t" r="r" b="b"/>
              <a:pathLst>
                <a:path w="13538" h="26725" extrusionOk="0">
                  <a:moveTo>
                    <a:pt x="1656" y="0"/>
                  </a:moveTo>
                  <a:cubicBezTo>
                    <a:pt x="738" y="0"/>
                    <a:pt x="0" y="737"/>
                    <a:pt x="0" y="1656"/>
                  </a:cubicBezTo>
                  <a:lnTo>
                    <a:pt x="0" y="25056"/>
                  </a:lnTo>
                  <a:cubicBezTo>
                    <a:pt x="0" y="25975"/>
                    <a:pt x="738" y="26724"/>
                    <a:pt x="1656" y="26724"/>
                  </a:cubicBezTo>
                  <a:lnTo>
                    <a:pt x="11870" y="26724"/>
                  </a:lnTo>
                  <a:cubicBezTo>
                    <a:pt x="12788" y="26724"/>
                    <a:pt x="13538" y="25975"/>
                    <a:pt x="13538" y="25056"/>
                  </a:cubicBezTo>
                  <a:lnTo>
                    <a:pt x="13538" y="1656"/>
                  </a:lnTo>
                  <a:cubicBezTo>
                    <a:pt x="13526" y="737"/>
                    <a:pt x="12788" y="0"/>
                    <a:pt x="11870" y="0"/>
                  </a:cubicBezTo>
                  <a:lnTo>
                    <a:pt x="9501" y="0"/>
                  </a:lnTo>
                  <a:cubicBezTo>
                    <a:pt x="9368" y="0"/>
                    <a:pt x="9259" y="85"/>
                    <a:pt x="9223" y="206"/>
                  </a:cubicBezTo>
                  <a:lnTo>
                    <a:pt x="9114" y="556"/>
                  </a:lnTo>
                  <a:cubicBezTo>
                    <a:pt x="9053" y="749"/>
                    <a:pt x="8872" y="882"/>
                    <a:pt x="8667" y="882"/>
                  </a:cubicBezTo>
                  <a:lnTo>
                    <a:pt x="4871" y="882"/>
                  </a:lnTo>
                  <a:cubicBezTo>
                    <a:pt x="4666" y="882"/>
                    <a:pt x="4472" y="749"/>
                    <a:pt x="4412" y="556"/>
                  </a:cubicBezTo>
                  <a:lnTo>
                    <a:pt x="4303" y="206"/>
                  </a:lnTo>
                  <a:cubicBezTo>
                    <a:pt x="4267" y="85"/>
                    <a:pt x="4158" y="0"/>
                    <a:pt x="40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772;p80">
              <a:extLst>
                <a:ext uri="{FF2B5EF4-FFF2-40B4-BE49-F238E27FC236}">
                  <a16:creationId xmlns:a16="http://schemas.microsoft.com/office/drawing/2014/main" id="{5D907AF9-99C0-92B0-5C8F-30DFB8E61F13}"/>
                </a:ext>
              </a:extLst>
            </p:cNvPr>
            <p:cNvSpPr/>
            <p:nvPr/>
          </p:nvSpPr>
          <p:spPr>
            <a:xfrm>
              <a:off x="1031395" y="1957545"/>
              <a:ext cx="68094" cy="6739"/>
            </a:xfrm>
            <a:custGeom>
              <a:avLst/>
              <a:gdLst/>
              <a:ahLst/>
              <a:cxnLst/>
              <a:rect l="l" t="t" r="r" b="b"/>
              <a:pathLst>
                <a:path w="2334" h="231" extrusionOk="0">
                  <a:moveTo>
                    <a:pt x="121" y="1"/>
                  </a:moveTo>
                  <a:cubicBezTo>
                    <a:pt x="61" y="1"/>
                    <a:pt x="1" y="49"/>
                    <a:pt x="1" y="110"/>
                  </a:cubicBezTo>
                  <a:cubicBezTo>
                    <a:pt x="1" y="170"/>
                    <a:pt x="61" y="230"/>
                    <a:pt x="121" y="230"/>
                  </a:cubicBezTo>
                  <a:lnTo>
                    <a:pt x="2225" y="230"/>
                  </a:lnTo>
                  <a:cubicBezTo>
                    <a:pt x="2285" y="230"/>
                    <a:pt x="2333" y="170"/>
                    <a:pt x="2333" y="110"/>
                  </a:cubicBezTo>
                  <a:cubicBezTo>
                    <a:pt x="2333" y="49"/>
                    <a:pt x="2285" y="1"/>
                    <a:pt x="2225" y="1"/>
                  </a:cubicBezTo>
                  <a:close/>
                </a:path>
              </a:pathLst>
            </a:custGeom>
            <a:solidFill>
              <a:srgbClr val="292E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773;p80">
              <a:extLst>
                <a:ext uri="{FF2B5EF4-FFF2-40B4-BE49-F238E27FC236}">
                  <a16:creationId xmlns:a16="http://schemas.microsoft.com/office/drawing/2014/main" id="{780AB46D-697D-CA4D-9C7A-B3FD1DF1EB7E}"/>
                </a:ext>
              </a:extLst>
            </p:cNvPr>
            <p:cNvSpPr/>
            <p:nvPr/>
          </p:nvSpPr>
          <p:spPr>
            <a:xfrm>
              <a:off x="828274" y="2071798"/>
              <a:ext cx="29" cy="101937"/>
            </a:xfrm>
            <a:custGeom>
              <a:avLst/>
              <a:gdLst/>
              <a:ahLst/>
              <a:cxnLst/>
              <a:rect l="l" t="t" r="r" b="b"/>
              <a:pathLst>
                <a:path w="1" h="3494" fill="none" extrusionOk="0">
                  <a:moveTo>
                    <a:pt x="1" y="1"/>
                  </a:moveTo>
                  <a:lnTo>
                    <a:pt x="1" y="3494"/>
                  </a:lnTo>
                </a:path>
              </a:pathLst>
            </a:custGeom>
            <a:noFill/>
            <a:ln w="54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774;p80">
              <a:extLst>
                <a:ext uri="{FF2B5EF4-FFF2-40B4-BE49-F238E27FC236}">
                  <a16:creationId xmlns:a16="http://schemas.microsoft.com/office/drawing/2014/main" id="{D87FD595-3455-43D3-49B9-814275FCD315}"/>
                </a:ext>
              </a:extLst>
            </p:cNvPr>
            <p:cNvSpPr/>
            <p:nvPr/>
          </p:nvSpPr>
          <p:spPr>
            <a:xfrm>
              <a:off x="828274" y="2205453"/>
              <a:ext cx="29" cy="47643"/>
            </a:xfrm>
            <a:custGeom>
              <a:avLst/>
              <a:gdLst/>
              <a:ahLst/>
              <a:cxnLst/>
              <a:rect l="l" t="t" r="r" b="b"/>
              <a:pathLst>
                <a:path w="1" h="1633" fill="none" extrusionOk="0">
                  <a:moveTo>
                    <a:pt x="1" y="1"/>
                  </a:moveTo>
                  <a:lnTo>
                    <a:pt x="1" y="1633"/>
                  </a:lnTo>
                </a:path>
              </a:pathLst>
            </a:custGeom>
            <a:noFill/>
            <a:ln w="54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775;p80">
              <a:extLst>
                <a:ext uri="{FF2B5EF4-FFF2-40B4-BE49-F238E27FC236}">
                  <a16:creationId xmlns:a16="http://schemas.microsoft.com/office/drawing/2014/main" id="{152AE1D5-D09B-7D1D-76FA-CAD7FD44AC52}"/>
                </a:ext>
              </a:extLst>
            </p:cNvPr>
            <p:cNvSpPr/>
            <p:nvPr/>
          </p:nvSpPr>
          <p:spPr>
            <a:xfrm>
              <a:off x="1781123" y="2262930"/>
              <a:ext cx="674614" cy="460586"/>
            </a:xfrm>
            <a:custGeom>
              <a:avLst/>
              <a:gdLst/>
              <a:ahLst/>
              <a:cxnLst/>
              <a:rect l="l" t="t" r="r" b="b"/>
              <a:pathLst>
                <a:path w="23123" h="15787" extrusionOk="0">
                  <a:moveTo>
                    <a:pt x="2756" y="1"/>
                  </a:moveTo>
                  <a:lnTo>
                    <a:pt x="0" y="15786"/>
                  </a:lnTo>
                  <a:lnTo>
                    <a:pt x="20366" y="15786"/>
                  </a:lnTo>
                  <a:lnTo>
                    <a:pt x="231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776;p80">
              <a:extLst>
                <a:ext uri="{FF2B5EF4-FFF2-40B4-BE49-F238E27FC236}">
                  <a16:creationId xmlns:a16="http://schemas.microsoft.com/office/drawing/2014/main" id="{44983D34-4AE0-8703-DC1B-4DCCBC420C25}"/>
                </a:ext>
              </a:extLst>
            </p:cNvPr>
            <p:cNvSpPr/>
            <p:nvPr/>
          </p:nvSpPr>
          <p:spPr>
            <a:xfrm>
              <a:off x="1804376" y="2282332"/>
              <a:ext cx="628079" cy="421783"/>
            </a:xfrm>
            <a:custGeom>
              <a:avLst/>
              <a:gdLst/>
              <a:ahLst/>
              <a:cxnLst/>
              <a:rect l="l" t="t" r="r" b="b"/>
              <a:pathLst>
                <a:path w="21528" h="14457" extrusionOk="0">
                  <a:moveTo>
                    <a:pt x="2515" y="1"/>
                  </a:moveTo>
                  <a:lnTo>
                    <a:pt x="1" y="14457"/>
                  </a:lnTo>
                  <a:lnTo>
                    <a:pt x="19013" y="14457"/>
                  </a:lnTo>
                  <a:lnTo>
                    <a:pt x="2152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777;p80">
              <a:extLst>
                <a:ext uri="{FF2B5EF4-FFF2-40B4-BE49-F238E27FC236}">
                  <a16:creationId xmlns:a16="http://schemas.microsoft.com/office/drawing/2014/main" id="{4615B60F-DF0A-F133-7106-2880A4B59D42}"/>
                </a:ext>
              </a:extLst>
            </p:cNvPr>
            <p:cNvSpPr/>
            <p:nvPr/>
          </p:nvSpPr>
          <p:spPr>
            <a:xfrm>
              <a:off x="1387922" y="2723502"/>
              <a:ext cx="989499" cy="33172"/>
            </a:xfrm>
            <a:custGeom>
              <a:avLst/>
              <a:gdLst/>
              <a:ahLst/>
              <a:cxnLst/>
              <a:rect l="l" t="t" r="r" b="b"/>
              <a:pathLst>
                <a:path w="33916" h="1137" extrusionOk="0">
                  <a:moveTo>
                    <a:pt x="0" y="0"/>
                  </a:moveTo>
                  <a:lnTo>
                    <a:pt x="0" y="1137"/>
                  </a:lnTo>
                  <a:lnTo>
                    <a:pt x="33916" y="1137"/>
                  </a:lnTo>
                  <a:lnTo>
                    <a:pt x="339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778;p80">
              <a:extLst>
                <a:ext uri="{FF2B5EF4-FFF2-40B4-BE49-F238E27FC236}">
                  <a16:creationId xmlns:a16="http://schemas.microsoft.com/office/drawing/2014/main" id="{F5501F65-AA7E-AC5A-8704-31632720EBD1}"/>
                </a:ext>
              </a:extLst>
            </p:cNvPr>
            <p:cNvSpPr/>
            <p:nvPr/>
          </p:nvSpPr>
          <p:spPr>
            <a:xfrm>
              <a:off x="1387922" y="2723502"/>
              <a:ext cx="454576" cy="33172"/>
            </a:xfrm>
            <a:custGeom>
              <a:avLst/>
              <a:gdLst/>
              <a:ahLst/>
              <a:cxnLst/>
              <a:rect l="l" t="t" r="r" b="b"/>
              <a:pathLst>
                <a:path w="15581" h="1137" extrusionOk="0">
                  <a:moveTo>
                    <a:pt x="0" y="0"/>
                  </a:moveTo>
                  <a:lnTo>
                    <a:pt x="0" y="1137"/>
                  </a:lnTo>
                  <a:lnTo>
                    <a:pt x="15580" y="1137"/>
                  </a:lnTo>
                  <a:lnTo>
                    <a:pt x="1558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779;p80">
              <a:extLst>
                <a:ext uri="{FF2B5EF4-FFF2-40B4-BE49-F238E27FC236}">
                  <a16:creationId xmlns:a16="http://schemas.microsoft.com/office/drawing/2014/main" id="{40E7D833-A600-E1CF-2078-79FFD350A62B}"/>
                </a:ext>
              </a:extLst>
            </p:cNvPr>
            <p:cNvSpPr/>
            <p:nvPr/>
          </p:nvSpPr>
          <p:spPr>
            <a:xfrm>
              <a:off x="1387922" y="2723502"/>
              <a:ext cx="989499" cy="29"/>
            </a:xfrm>
            <a:custGeom>
              <a:avLst/>
              <a:gdLst/>
              <a:ahLst/>
              <a:cxnLst/>
              <a:rect l="l" t="t" r="r" b="b"/>
              <a:pathLst>
                <a:path w="33916" h="1" fill="none" extrusionOk="0">
                  <a:moveTo>
                    <a:pt x="33916" y="0"/>
                  </a:moveTo>
                  <a:lnTo>
                    <a:pt x="0" y="0"/>
                  </a:lnTo>
                </a:path>
              </a:pathLst>
            </a:custGeom>
            <a:noFill/>
            <a:ln w="3625" cap="flat" cmpd="sng">
              <a:solidFill>
                <a:srgbClr val="3747A3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780;p80">
              <a:extLst>
                <a:ext uri="{FF2B5EF4-FFF2-40B4-BE49-F238E27FC236}">
                  <a16:creationId xmlns:a16="http://schemas.microsoft.com/office/drawing/2014/main" id="{DD857CF4-E94D-2129-A045-019548ED130E}"/>
                </a:ext>
              </a:extLst>
            </p:cNvPr>
            <p:cNvSpPr/>
            <p:nvPr/>
          </p:nvSpPr>
          <p:spPr>
            <a:xfrm>
              <a:off x="2222259" y="2604522"/>
              <a:ext cx="61384" cy="98553"/>
            </a:xfrm>
            <a:custGeom>
              <a:avLst/>
              <a:gdLst/>
              <a:ahLst/>
              <a:cxnLst/>
              <a:rect l="l" t="t" r="r" b="b"/>
              <a:pathLst>
                <a:path w="2104" h="3378" extrusionOk="0">
                  <a:moveTo>
                    <a:pt x="920" y="0"/>
                  </a:moveTo>
                  <a:cubicBezTo>
                    <a:pt x="554" y="0"/>
                    <a:pt x="182" y="66"/>
                    <a:pt x="182" y="66"/>
                  </a:cubicBezTo>
                  <a:cubicBezTo>
                    <a:pt x="182" y="66"/>
                    <a:pt x="400" y="658"/>
                    <a:pt x="327" y="948"/>
                  </a:cubicBezTo>
                  <a:cubicBezTo>
                    <a:pt x="255" y="1238"/>
                    <a:pt x="25" y="1480"/>
                    <a:pt x="13" y="1915"/>
                  </a:cubicBezTo>
                  <a:cubicBezTo>
                    <a:pt x="1" y="2338"/>
                    <a:pt x="37" y="3099"/>
                    <a:pt x="170" y="3124"/>
                  </a:cubicBezTo>
                  <a:cubicBezTo>
                    <a:pt x="173" y="3124"/>
                    <a:pt x="176" y="3124"/>
                    <a:pt x="178" y="3124"/>
                  </a:cubicBezTo>
                  <a:cubicBezTo>
                    <a:pt x="311" y="3124"/>
                    <a:pt x="221" y="2554"/>
                    <a:pt x="339" y="2507"/>
                  </a:cubicBezTo>
                  <a:cubicBezTo>
                    <a:pt x="342" y="2506"/>
                    <a:pt x="346" y="2505"/>
                    <a:pt x="349" y="2505"/>
                  </a:cubicBezTo>
                  <a:cubicBezTo>
                    <a:pt x="481" y="2505"/>
                    <a:pt x="883" y="3377"/>
                    <a:pt x="883" y="3377"/>
                  </a:cubicBezTo>
                  <a:lnTo>
                    <a:pt x="2104" y="3377"/>
                  </a:lnTo>
                  <a:cubicBezTo>
                    <a:pt x="2104" y="3377"/>
                    <a:pt x="1681" y="730"/>
                    <a:pt x="1620" y="271"/>
                  </a:cubicBezTo>
                  <a:cubicBezTo>
                    <a:pt x="1591" y="56"/>
                    <a:pt x="1258" y="0"/>
                    <a:pt x="920" y="0"/>
                  </a:cubicBezTo>
                  <a:close/>
                </a:path>
              </a:pathLst>
            </a:custGeom>
            <a:solidFill>
              <a:srgbClr val="F9B9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781;p80">
              <a:extLst>
                <a:ext uri="{FF2B5EF4-FFF2-40B4-BE49-F238E27FC236}">
                  <a16:creationId xmlns:a16="http://schemas.microsoft.com/office/drawing/2014/main" id="{777F3E73-6963-3104-BBB3-447894F3E8AA}"/>
                </a:ext>
              </a:extLst>
            </p:cNvPr>
            <p:cNvSpPr/>
            <p:nvPr/>
          </p:nvSpPr>
          <p:spPr>
            <a:xfrm>
              <a:off x="1490183" y="2389962"/>
              <a:ext cx="128049" cy="62376"/>
            </a:xfrm>
            <a:custGeom>
              <a:avLst/>
              <a:gdLst/>
              <a:ahLst/>
              <a:cxnLst/>
              <a:rect l="l" t="t" r="r" b="b"/>
              <a:pathLst>
                <a:path w="4389" h="2138" extrusionOk="0">
                  <a:moveTo>
                    <a:pt x="1595" y="0"/>
                  </a:moveTo>
                  <a:cubicBezTo>
                    <a:pt x="1002" y="0"/>
                    <a:pt x="1" y="312"/>
                    <a:pt x="1" y="312"/>
                  </a:cubicBezTo>
                  <a:lnTo>
                    <a:pt x="2212" y="2138"/>
                  </a:lnTo>
                  <a:cubicBezTo>
                    <a:pt x="2563" y="1920"/>
                    <a:pt x="2962" y="1775"/>
                    <a:pt x="3373" y="1690"/>
                  </a:cubicBezTo>
                  <a:cubicBezTo>
                    <a:pt x="3655" y="1640"/>
                    <a:pt x="3937" y="1615"/>
                    <a:pt x="4219" y="1615"/>
                  </a:cubicBezTo>
                  <a:cubicBezTo>
                    <a:pt x="4275" y="1615"/>
                    <a:pt x="4332" y="1616"/>
                    <a:pt x="4388" y="1618"/>
                  </a:cubicBezTo>
                  <a:lnTo>
                    <a:pt x="4316" y="312"/>
                  </a:lnTo>
                  <a:cubicBezTo>
                    <a:pt x="4316" y="312"/>
                    <a:pt x="2321" y="155"/>
                    <a:pt x="1826" y="22"/>
                  </a:cubicBezTo>
                  <a:cubicBezTo>
                    <a:pt x="1761" y="7"/>
                    <a:pt x="1682" y="0"/>
                    <a:pt x="1595" y="0"/>
                  </a:cubicBezTo>
                  <a:close/>
                </a:path>
              </a:pathLst>
            </a:custGeom>
            <a:solidFill>
              <a:srgbClr val="F9B9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782;p80">
              <a:extLst>
                <a:ext uri="{FF2B5EF4-FFF2-40B4-BE49-F238E27FC236}">
                  <a16:creationId xmlns:a16="http://schemas.microsoft.com/office/drawing/2014/main" id="{4EAF3E3C-6B20-C7C4-1A80-4CFA48C37C57}"/>
                </a:ext>
              </a:extLst>
            </p:cNvPr>
            <p:cNvSpPr/>
            <p:nvPr/>
          </p:nvSpPr>
          <p:spPr>
            <a:xfrm>
              <a:off x="1839999" y="2026284"/>
              <a:ext cx="149201" cy="211285"/>
            </a:xfrm>
            <a:custGeom>
              <a:avLst/>
              <a:gdLst/>
              <a:ahLst/>
              <a:cxnLst/>
              <a:rect l="l" t="t" r="r" b="b"/>
              <a:pathLst>
                <a:path w="5114" h="7242" extrusionOk="0">
                  <a:moveTo>
                    <a:pt x="1422" y="0"/>
                  </a:moveTo>
                  <a:cubicBezTo>
                    <a:pt x="1224" y="0"/>
                    <a:pt x="1048" y="24"/>
                    <a:pt x="907" y="74"/>
                  </a:cubicBezTo>
                  <a:cubicBezTo>
                    <a:pt x="1" y="401"/>
                    <a:pt x="847" y="1380"/>
                    <a:pt x="847" y="1380"/>
                  </a:cubicBezTo>
                  <a:cubicBezTo>
                    <a:pt x="823" y="1887"/>
                    <a:pt x="690" y="3132"/>
                    <a:pt x="762" y="3712"/>
                  </a:cubicBezTo>
                  <a:cubicBezTo>
                    <a:pt x="838" y="4224"/>
                    <a:pt x="1091" y="4609"/>
                    <a:pt x="1574" y="4609"/>
                  </a:cubicBezTo>
                  <a:cubicBezTo>
                    <a:pt x="1627" y="4609"/>
                    <a:pt x="1683" y="4604"/>
                    <a:pt x="1741" y="4595"/>
                  </a:cubicBezTo>
                  <a:cubicBezTo>
                    <a:pt x="1751" y="4593"/>
                    <a:pt x="1761" y="4593"/>
                    <a:pt x="1771" y="4593"/>
                  </a:cubicBezTo>
                  <a:cubicBezTo>
                    <a:pt x="2363" y="4593"/>
                    <a:pt x="2877" y="7048"/>
                    <a:pt x="2877" y="7048"/>
                  </a:cubicBezTo>
                  <a:lnTo>
                    <a:pt x="4183" y="7242"/>
                  </a:lnTo>
                  <a:lnTo>
                    <a:pt x="5113" y="5815"/>
                  </a:lnTo>
                  <a:lnTo>
                    <a:pt x="4231" y="4268"/>
                  </a:lnTo>
                  <a:cubicBezTo>
                    <a:pt x="4231" y="4268"/>
                    <a:pt x="4872" y="2540"/>
                    <a:pt x="4533" y="1549"/>
                  </a:cubicBezTo>
                  <a:cubicBezTo>
                    <a:pt x="4257" y="701"/>
                    <a:pt x="2506" y="0"/>
                    <a:pt x="1422" y="0"/>
                  </a:cubicBezTo>
                  <a:close/>
                </a:path>
              </a:pathLst>
            </a:custGeom>
            <a:solidFill>
              <a:srgbClr val="F9B9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783;p80">
              <a:extLst>
                <a:ext uri="{FF2B5EF4-FFF2-40B4-BE49-F238E27FC236}">
                  <a16:creationId xmlns:a16="http://schemas.microsoft.com/office/drawing/2014/main" id="{0066F0F9-4151-9D0B-5C82-D09679E27A98}"/>
                </a:ext>
              </a:extLst>
            </p:cNvPr>
            <p:cNvSpPr/>
            <p:nvPr/>
          </p:nvSpPr>
          <p:spPr>
            <a:xfrm>
              <a:off x="1877373" y="2169129"/>
              <a:ext cx="204575" cy="361478"/>
            </a:xfrm>
            <a:custGeom>
              <a:avLst/>
              <a:gdLst/>
              <a:ahLst/>
              <a:cxnLst/>
              <a:rect l="l" t="t" r="r" b="b"/>
              <a:pathLst>
                <a:path w="7012" h="12390" extrusionOk="0">
                  <a:moveTo>
                    <a:pt x="3748" y="1"/>
                  </a:moveTo>
                  <a:lnTo>
                    <a:pt x="2636" y="1173"/>
                  </a:lnTo>
                  <a:lnTo>
                    <a:pt x="2636" y="2044"/>
                  </a:lnTo>
                  <a:lnTo>
                    <a:pt x="2322" y="1367"/>
                  </a:lnTo>
                  <a:lnTo>
                    <a:pt x="835" y="774"/>
                  </a:lnTo>
                  <a:lnTo>
                    <a:pt x="774" y="1536"/>
                  </a:lnTo>
                  <a:lnTo>
                    <a:pt x="1" y="2044"/>
                  </a:lnTo>
                  <a:lnTo>
                    <a:pt x="2587" y="12390"/>
                  </a:lnTo>
                  <a:lnTo>
                    <a:pt x="7011" y="12390"/>
                  </a:lnTo>
                  <a:lnTo>
                    <a:pt x="4038" y="641"/>
                  </a:lnTo>
                  <a:lnTo>
                    <a:pt x="374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784;p80">
              <a:extLst>
                <a:ext uri="{FF2B5EF4-FFF2-40B4-BE49-F238E27FC236}">
                  <a16:creationId xmlns:a16="http://schemas.microsoft.com/office/drawing/2014/main" id="{2B9AC522-8949-CDB8-FCDE-AA2FBCFCD6C3}"/>
                </a:ext>
              </a:extLst>
            </p:cNvPr>
            <p:cNvSpPr/>
            <p:nvPr/>
          </p:nvSpPr>
          <p:spPr>
            <a:xfrm>
              <a:off x="1889364" y="2530590"/>
              <a:ext cx="263450" cy="172483"/>
            </a:xfrm>
            <a:custGeom>
              <a:avLst/>
              <a:gdLst/>
              <a:ahLst/>
              <a:cxnLst/>
              <a:rect l="l" t="t" r="r" b="b"/>
              <a:pathLst>
                <a:path w="9030" h="5912" extrusionOk="0">
                  <a:moveTo>
                    <a:pt x="1693" y="1"/>
                  </a:moveTo>
                  <a:lnTo>
                    <a:pt x="1" y="5911"/>
                  </a:lnTo>
                  <a:lnTo>
                    <a:pt x="9030" y="5911"/>
                  </a:lnTo>
                  <a:lnTo>
                    <a:pt x="85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785;p80">
              <a:extLst>
                <a:ext uri="{FF2B5EF4-FFF2-40B4-BE49-F238E27FC236}">
                  <a16:creationId xmlns:a16="http://schemas.microsoft.com/office/drawing/2014/main" id="{E59CB234-1481-D3B0-263F-A2EAD2A1B6A6}"/>
                </a:ext>
              </a:extLst>
            </p:cNvPr>
            <p:cNvSpPr/>
            <p:nvPr/>
          </p:nvSpPr>
          <p:spPr>
            <a:xfrm>
              <a:off x="1608315" y="2213914"/>
              <a:ext cx="385460" cy="436866"/>
            </a:xfrm>
            <a:custGeom>
              <a:avLst/>
              <a:gdLst/>
              <a:ahLst/>
              <a:cxnLst/>
              <a:rect l="l" t="t" r="r" b="b"/>
              <a:pathLst>
                <a:path w="13212" h="14974" extrusionOk="0">
                  <a:moveTo>
                    <a:pt x="10008" y="1"/>
                  </a:moveTo>
                  <a:cubicBezTo>
                    <a:pt x="9211" y="25"/>
                    <a:pt x="8631" y="1004"/>
                    <a:pt x="8002" y="1753"/>
                  </a:cubicBezTo>
                  <a:cubicBezTo>
                    <a:pt x="7374" y="2515"/>
                    <a:pt x="4775" y="5500"/>
                    <a:pt x="4352" y="5730"/>
                  </a:cubicBezTo>
                  <a:cubicBezTo>
                    <a:pt x="3929" y="5960"/>
                    <a:pt x="1" y="6189"/>
                    <a:pt x="1" y="6189"/>
                  </a:cubicBezTo>
                  <a:lnTo>
                    <a:pt x="1" y="7821"/>
                  </a:lnTo>
                  <a:cubicBezTo>
                    <a:pt x="1" y="7821"/>
                    <a:pt x="3642" y="7962"/>
                    <a:pt x="4815" y="7962"/>
                  </a:cubicBezTo>
                  <a:cubicBezTo>
                    <a:pt x="4971" y="7962"/>
                    <a:pt x="5083" y="7960"/>
                    <a:pt x="5137" y="7954"/>
                  </a:cubicBezTo>
                  <a:cubicBezTo>
                    <a:pt x="5585" y="7894"/>
                    <a:pt x="8558" y="5307"/>
                    <a:pt x="8558" y="5307"/>
                  </a:cubicBezTo>
                  <a:cubicBezTo>
                    <a:pt x="8558" y="5307"/>
                    <a:pt x="10141" y="9610"/>
                    <a:pt x="10166" y="10444"/>
                  </a:cubicBezTo>
                  <a:cubicBezTo>
                    <a:pt x="10190" y="11278"/>
                    <a:pt x="9416" y="14892"/>
                    <a:pt x="10008" y="14952"/>
                  </a:cubicBezTo>
                  <a:cubicBezTo>
                    <a:pt x="10206" y="14968"/>
                    <a:pt x="10628" y="14974"/>
                    <a:pt x="11102" y="14974"/>
                  </a:cubicBezTo>
                  <a:cubicBezTo>
                    <a:pt x="12051" y="14974"/>
                    <a:pt x="13211" y="14952"/>
                    <a:pt x="13211" y="14952"/>
                  </a:cubicBezTo>
                  <a:cubicBezTo>
                    <a:pt x="13211" y="14952"/>
                    <a:pt x="13042" y="11822"/>
                    <a:pt x="12740" y="10698"/>
                  </a:cubicBezTo>
                  <a:cubicBezTo>
                    <a:pt x="12426" y="9562"/>
                    <a:pt x="10444" y="1210"/>
                    <a:pt x="100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786;p80">
              <a:extLst>
                <a:ext uri="{FF2B5EF4-FFF2-40B4-BE49-F238E27FC236}">
                  <a16:creationId xmlns:a16="http://schemas.microsoft.com/office/drawing/2014/main" id="{68DCFA10-A9AC-CBCB-8004-C89A14B3F6AD}"/>
                </a:ext>
              </a:extLst>
            </p:cNvPr>
            <p:cNvSpPr/>
            <p:nvPr/>
          </p:nvSpPr>
          <p:spPr>
            <a:xfrm>
              <a:off x="1770532" y="2314776"/>
              <a:ext cx="87496" cy="124519"/>
            </a:xfrm>
            <a:custGeom>
              <a:avLst/>
              <a:gdLst/>
              <a:ahLst/>
              <a:cxnLst/>
              <a:rect l="l" t="t" r="r" b="b"/>
              <a:pathLst>
                <a:path w="2999" h="4268" extrusionOk="0">
                  <a:moveTo>
                    <a:pt x="2056" y="0"/>
                  </a:moveTo>
                  <a:cubicBezTo>
                    <a:pt x="2052" y="0"/>
                    <a:pt x="2047" y="0"/>
                    <a:pt x="2043" y="1"/>
                  </a:cubicBezTo>
                  <a:cubicBezTo>
                    <a:pt x="1705" y="37"/>
                    <a:pt x="1342" y="2188"/>
                    <a:pt x="907" y="2817"/>
                  </a:cubicBezTo>
                  <a:cubicBezTo>
                    <a:pt x="581" y="3276"/>
                    <a:pt x="279" y="3760"/>
                    <a:pt x="1" y="4267"/>
                  </a:cubicBezTo>
                  <a:cubicBezTo>
                    <a:pt x="955" y="3627"/>
                    <a:pt x="2998" y="1850"/>
                    <a:pt x="2998" y="1850"/>
                  </a:cubicBezTo>
                  <a:cubicBezTo>
                    <a:pt x="2795" y="1396"/>
                    <a:pt x="2392" y="0"/>
                    <a:pt x="20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787;p80">
              <a:extLst>
                <a:ext uri="{FF2B5EF4-FFF2-40B4-BE49-F238E27FC236}">
                  <a16:creationId xmlns:a16="http://schemas.microsoft.com/office/drawing/2014/main" id="{939B29A1-F8AD-BA80-9CDD-5A91D81FF540}"/>
                </a:ext>
              </a:extLst>
            </p:cNvPr>
            <p:cNvSpPr/>
            <p:nvPr/>
          </p:nvSpPr>
          <p:spPr>
            <a:xfrm>
              <a:off x="1995506" y="2188035"/>
              <a:ext cx="279321" cy="456472"/>
            </a:xfrm>
            <a:custGeom>
              <a:avLst/>
              <a:gdLst/>
              <a:ahLst/>
              <a:cxnLst/>
              <a:rect l="l" t="t" r="r" b="b"/>
              <a:pathLst>
                <a:path w="9574" h="15646" extrusionOk="0">
                  <a:moveTo>
                    <a:pt x="183" y="1"/>
                  </a:moveTo>
                  <a:cubicBezTo>
                    <a:pt x="121" y="1"/>
                    <a:pt x="60" y="2"/>
                    <a:pt x="1" y="6"/>
                  </a:cubicBezTo>
                  <a:cubicBezTo>
                    <a:pt x="1" y="6"/>
                    <a:pt x="1572" y="9639"/>
                    <a:pt x="1802" y="11150"/>
                  </a:cubicBezTo>
                  <a:cubicBezTo>
                    <a:pt x="2019" y="12660"/>
                    <a:pt x="2962" y="15646"/>
                    <a:pt x="2962" y="15646"/>
                  </a:cubicBezTo>
                  <a:lnTo>
                    <a:pt x="6141" y="15646"/>
                  </a:lnTo>
                  <a:lnTo>
                    <a:pt x="5404" y="11307"/>
                  </a:lnTo>
                  <a:lnTo>
                    <a:pt x="4558" y="7258"/>
                  </a:lnTo>
                  <a:lnTo>
                    <a:pt x="6347" y="9663"/>
                  </a:lnTo>
                  <a:lnTo>
                    <a:pt x="7857" y="14703"/>
                  </a:lnTo>
                  <a:lnTo>
                    <a:pt x="9574" y="14703"/>
                  </a:lnTo>
                  <a:lnTo>
                    <a:pt x="8897" y="10920"/>
                  </a:lnTo>
                  <a:cubicBezTo>
                    <a:pt x="8679" y="9530"/>
                    <a:pt x="8232" y="8176"/>
                    <a:pt x="7579" y="6931"/>
                  </a:cubicBezTo>
                  <a:cubicBezTo>
                    <a:pt x="6455" y="4816"/>
                    <a:pt x="4703" y="1649"/>
                    <a:pt x="3990" y="1093"/>
                  </a:cubicBezTo>
                  <a:cubicBezTo>
                    <a:pt x="3538" y="746"/>
                    <a:pt x="1560" y="1"/>
                    <a:pt x="1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788;p80">
              <a:extLst>
                <a:ext uri="{FF2B5EF4-FFF2-40B4-BE49-F238E27FC236}">
                  <a16:creationId xmlns:a16="http://schemas.microsoft.com/office/drawing/2014/main" id="{86C574C9-0F61-C7F7-2BF5-04C2E8D57288}"/>
                </a:ext>
              </a:extLst>
            </p:cNvPr>
            <p:cNvSpPr/>
            <p:nvPr/>
          </p:nvSpPr>
          <p:spPr>
            <a:xfrm>
              <a:off x="2064273" y="2258408"/>
              <a:ext cx="94906" cy="296185"/>
            </a:xfrm>
            <a:custGeom>
              <a:avLst/>
              <a:gdLst/>
              <a:ahLst/>
              <a:cxnLst/>
              <a:rect l="l" t="t" r="r" b="b"/>
              <a:pathLst>
                <a:path w="3253" h="10152" extrusionOk="0">
                  <a:moveTo>
                    <a:pt x="561" y="0"/>
                  </a:moveTo>
                  <a:cubicBezTo>
                    <a:pt x="464" y="0"/>
                    <a:pt x="276" y="270"/>
                    <a:pt x="170" y="1135"/>
                  </a:cubicBezTo>
                  <a:cubicBezTo>
                    <a:pt x="1" y="2513"/>
                    <a:pt x="1" y="3746"/>
                    <a:pt x="835" y="5099"/>
                  </a:cubicBezTo>
                  <a:cubicBezTo>
                    <a:pt x="1657" y="6465"/>
                    <a:pt x="1077" y="7251"/>
                    <a:pt x="1741" y="8460"/>
                  </a:cubicBezTo>
                  <a:cubicBezTo>
                    <a:pt x="2394" y="9668"/>
                    <a:pt x="3252" y="10152"/>
                    <a:pt x="3252" y="10152"/>
                  </a:cubicBezTo>
                  <a:lnTo>
                    <a:pt x="2189" y="4834"/>
                  </a:lnTo>
                  <a:cubicBezTo>
                    <a:pt x="2189" y="4834"/>
                    <a:pt x="1113" y="3347"/>
                    <a:pt x="871" y="2513"/>
                  </a:cubicBezTo>
                  <a:cubicBezTo>
                    <a:pt x="617" y="1679"/>
                    <a:pt x="484" y="531"/>
                    <a:pt x="605" y="216"/>
                  </a:cubicBezTo>
                  <a:cubicBezTo>
                    <a:pt x="646" y="95"/>
                    <a:pt x="619" y="0"/>
                    <a:pt x="56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789;p80">
              <a:extLst>
                <a:ext uri="{FF2B5EF4-FFF2-40B4-BE49-F238E27FC236}">
                  <a16:creationId xmlns:a16="http://schemas.microsoft.com/office/drawing/2014/main" id="{55CAFD46-601E-1CF4-D9E3-21344E2F41A4}"/>
                </a:ext>
              </a:extLst>
            </p:cNvPr>
            <p:cNvSpPr/>
            <p:nvPr/>
          </p:nvSpPr>
          <p:spPr>
            <a:xfrm>
              <a:off x="1818847" y="2008311"/>
              <a:ext cx="176334" cy="142520"/>
            </a:xfrm>
            <a:custGeom>
              <a:avLst/>
              <a:gdLst/>
              <a:ahLst/>
              <a:cxnLst/>
              <a:rect l="l" t="t" r="r" b="b"/>
              <a:pathLst>
                <a:path w="6044" h="4885" extrusionOk="0">
                  <a:moveTo>
                    <a:pt x="1346" y="0"/>
                  </a:moveTo>
                  <a:cubicBezTo>
                    <a:pt x="973" y="0"/>
                    <a:pt x="672" y="125"/>
                    <a:pt x="484" y="533"/>
                  </a:cubicBezTo>
                  <a:cubicBezTo>
                    <a:pt x="0" y="1597"/>
                    <a:pt x="1572" y="1996"/>
                    <a:pt x="1572" y="1996"/>
                  </a:cubicBezTo>
                  <a:lnTo>
                    <a:pt x="1620" y="1452"/>
                  </a:lnTo>
                  <a:cubicBezTo>
                    <a:pt x="1926" y="1513"/>
                    <a:pt x="2237" y="1545"/>
                    <a:pt x="2550" y="1545"/>
                  </a:cubicBezTo>
                  <a:cubicBezTo>
                    <a:pt x="2731" y="1545"/>
                    <a:pt x="2913" y="1534"/>
                    <a:pt x="3095" y="1512"/>
                  </a:cubicBezTo>
                  <a:cubicBezTo>
                    <a:pt x="3166" y="1501"/>
                    <a:pt x="3232" y="1496"/>
                    <a:pt x="3292" y="1496"/>
                  </a:cubicBezTo>
                  <a:cubicBezTo>
                    <a:pt x="3838" y="1496"/>
                    <a:pt x="3970" y="1907"/>
                    <a:pt x="4013" y="2201"/>
                  </a:cubicBezTo>
                  <a:cubicBezTo>
                    <a:pt x="4050" y="2515"/>
                    <a:pt x="3904" y="2902"/>
                    <a:pt x="3989" y="2999"/>
                  </a:cubicBezTo>
                  <a:cubicBezTo>
                    <a:pt x="4002" y="3017"/>
                    <a:pt x="4015" y="3025"/>
                    <a:pt x="4027" y="3025"/>
                  </a:cubicBezTo>
                  <a:cubicBezTo>
                    <a:pt x="4080" y="3025"/>
                    <a:pt x="4121" y="2869"/>
                    <a:pt x="4170" y="2721"/>
                  </a:cubicBezTo>
                  <a:cubicBezTo>
                    <a:pt x="4215" y="2618"/>
                    <a:pt x="4348" y="2479"/>
                    <a:pt x="4493" y="2479"/>
                  </a:cubicBezTo>
                  <a:cubicBezTo>
                    <a:pt x="4585" y="2479"/>
                    <a:pt x="4682" y="2536"/>
                    <a:pt x="4763" y="2697"/>
                  </a:cubicBezTo>
                  <a:cubicBezTo>
                    <a:pt x="4968" y="3120"/>
                    <a:pt x="4448" y="3398"/>
                    <a:pt x="4460" y="3821"/>
                  </a:cubicBezTo>
                  <a:cubicBezTo>
                    <a:pt x="4460" y="4256"/>
                    <a:pt x="4968" y="4884"/>
                    <a:pt x="4968" y="4884"/>
                  </a:cubicBezTo>
                  <a:cubicBezTo>
                    <a:pt x="5585" y="3857"/>
                    <a:pt x="6044" y="2201"/>
                    <a:pt x="5669" y="1391"/>
                  </a:cubicBezTo>
                  <a:cubicBezTo>
                    <a:pt x="5307" y="569"/>
                    <a:pt x="4243" y="424"/>
                    <a:pt x="3095" y="291"/>
                  </a:cubicBezTo>
                  <a:cubicBezTo>
                    <a:pt x="2450" y="216"/>
                    <a:pt x="1836" y="0"/>
                    <a:pt x="134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790;p80">
              <a:extLst>
                <a:ext uri="{FF2B5EF4-FFF2-40B4-BE49-F238E27FC236}">
                  <a16:creationId xmlns:a16="http://schemas.microsoft.com/office/drawing/2014/main" id="{EF31E6FE-C101-614E-6407-EA409976F68D}"/>
                </a:ext>
              </a:extLst>
            </p:cNvPr>
            <p:cNvSpPr/>
            <p:nvPr/>
          </p:nvSpPr>
          <p:spPr>
            <a:xfrm>
              <a:off x="759157" y="1345025"/>
              <a:ext cx="745130" cy="213357"/>
            </a:xfrm>
            <a:custGeom>
              <a:avLst/>
              <a:gdLst/>
              <a:ahLst/>
              <a:cxnLst/>
              <a:rect l="l" t="t" r="r" b="b"/>
              <a:pathLst>
                <a:path w="25540" h="7313" extrusionOk="0">
                  <a:moveTo>
                    <a:pt x="11845" y="1"/>
                  </a:moveTo>
                  <a:cubicBezTo>
                    <a:pt x="11389" y="1"/>
                    <a:pt x="10871" y="98"/>
                    <a:pt x="10274" y="326"/>
                  </a:cubicBezTo>
                  <a:cubicBezTo>
                    <a:pt x="7373" y="1426"/>
                    <a:pt x="7241" y="4085"/>
                    <a:pt x="4896" y="4617"/>
                  </a:cubicBezTo>
                  <a:cubicBezTo>
                    <a:pt x="2563" y="5149"/>
                    <a:pt x="1" y="7312"/>
                    <a:pt x="4763" y="7312"/>
                  </a:cubicBezTo>
                  <a:lnTo>
                    <a:pt x="21745" y="7312"/>
                  </a:lnTo>
                  <a:cubicBezTo>
                    <a:pt x="24428" y="7312"/>
                    <a:pt x="25540" y="6974"/>
                    <a:pt x="24150" y="6019"/>
                  </a:cubicBezTo>
                  <a:cubicBezTo>
                    <a:pt x="22772" y="5052"/>
                    <a:pt x="22349" y="5004"/>
                    <a:pt x="21890" y="4037"/>
                  </a:cubicBezTo>
                  <a:cubicBezTo>
                    <a:pt x="21487" y="3188"/>
                    <a:pt x="20617" y="2600"/>
                    <a:pt x="19405" y="2600"/>
                  </a:cubicBezTo>
                  <a:cubicBezTo>
                    <a:pt x="19237" y="2600"/>
                    <a:pt x="19062" y="2611"/>
                    <a:pt x="18880" y="2635"/>
                  </a:cubicBezTo>
                  <a:cubicBezTo>
                    <a:pt x="18117" y="2735"/>
                    <a:pt x="17480" y="2926"/>
                    <a:pt x="16884" y="2926"/>
                  </a:cubicBezTo>
                  <a:cubicBezTo>
                    <a:pt x="16329" y="2926"/>
                    <a:pt x="15808" y="2760"/>
                    <a:pt x="15254" y="2200"/>
                  </a:cubicBezTo>
                  <a:cubicBezTo>
                    <a:pt x="14362" y="1298"/>
                    <a:pt x="13514" y="1"/>
                    <a:pt x="11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791;p80">
              <a:extLst>
                <a:ext uri="{FF2B5EF4-FFF2-40B4-BE49-F238E27FC236}">
                  <a16:creationId xmlns:a16="http://schemas.microsoft.com/office/drawing/2014/main" id="{527C9047-5266-50E1-8964-15DF50D21419}"/>
                </a:ext>
              </a:extLst>
            </p:cNvPr>
            <p:cNvSpPr/>
            <p:nvPr/>
          </p:nvSpPr>
          <p:spPr>
            <a:xfrm>
              <a:off x="1308214" y="2094205"/>
              <a:ext cx="221147" cy="171987"/>
            </a:xfrm>
            <a:custGeom>
              <a:avLst/>
              <a:gdLst/>
              <a:ahLst/>
              <a:cxnLst/>
              <a:rect l="l" t="t" r="r" b="b"/>
              <a:pathLst>
                <a:path w="7580" h="5895" extrusionOk="0">
                  <a:moveTo>
                    <a:pt x="4386" y="1"/>
                  </a:moveTo>
                  <a:cubicBezTo>
                    <a:pt x="2727" y="1"/>
                    <a:pt x="1775" y="1148"/>
                    <a:pt x="1403" y="2243"/>
                  </a:cubicBezTo>
                  <a:cubicBezTo>
                    <a:pt x="1209" y="2907"/>
                    <a:pt x="665" y="3415"/>
                    <a:pt x="1" y="3584"/>
                  </a:cubicBezTo>
                  <a:cubicBezTo>
                    <a:pt x="472" y="3645"/>
                    <a:pt x="931" y="3826"/>
                    <a:pt x="1318" y="4104"/>
                  </a:cubicBezTo>
                  <a:cubicBezTo>
                    <a:pt x="1874" y="4539"/>
                    <a:pt x="2756" y="5869"/>
                    <a:pt x="4038" y="5893"/>
                  </a:cubicBezTo>
                  <a:cubicBezTo>
                    <a:pt x="4082" y="5894"/>
                    <a:pt x="4127" y="5894"/>
                    <a:pt x="4173" y="5894"/>
                  </a:cubicBezTo>
                  <a:cubicBezTo>
                    <a:pt x="5448" y="5894"/>
                    <a:pt x="7068" y="5545"/>
                    <a:pt x="7313" y="3584"/>
                  </a:cubicBezTo>
                  <a:cubicBezTo>
                    <a:pt x="7579" y="1566"/>
                    <a:pt x="6624" y="188"/>
                    <a:pt x="4751" y="19"/>
                  </a:cubicBezTo>
                  <a:cubicBezTo>
                    <a:pt x="4626" y="6"/>
                    <a:pt x="4504" y="1"/>
                    <a:pt x="43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792;p80">
              <a:extLst>
                <a:ext uri="{FF2B5EF4-FFF2-40B4-BE49-F238E27FC236}">
                  <a16:creationId xmlns:a16="http://schemas.microsoft.com/office/drawing/2014/main" id="{83092BBA-244B-3E1B-0ED2-FFC76D80DAD1}"/>
                </a:ext>
              </a:extLst>
            </p:cNvPr>
            <p:cNvSpPr/>
            <p:nvPr/>
          </p:nvSpPr>
          <p:spPr>
            <a:xfrm>
              <a:off x="1396033" y="2138115"/>
              <a:ext cx="84666" cy="84666"/>
            </a:xfrm>
            <a:custGeom>
              <a:avLst/>
              <a:gdLst/>
              <a:ahLst/>
              <a:cxnLst/>
              <a:rect l="l" t="t" r="r" b="b"/>
              <a:pathLst>
                <a:path w="2902" h="2902" extrusionOk="0">
                  <a:moveTo>
                    <a:pt x="1438" y="906"/>
                  </a:moveTo>
                  <a:cubicBezTo>
                    <a:pt x="1716" y="906"/>
                    <a:pt x="1983" y="1123"/>
                    <a:pt x="1983" y="1451"/>
                  </a:cubicBezTo>
                  <a:cubicBezTo>
                    <a:pt x="1983" y="1741"/>
                    <a:pt x="1741" y="1982"/>
                    <a:pt x="1451" y="1982"/>
                  </a:cubicBezTo>
                  <a:cubicBezTo>
                    <a:pt x="967" y="1982"/>
                    <a:pt x="726" y="1402"/>
                    <a:pt x="1064" y="1064"/>
                  </a:cubicBezTo>
                  <a:cubicBezTo>
                    <a:pt x="1173" y="955"/>
                    <a:pt x="1307" y="906"/>
                    <a:pt x="1438" y="906"/>
                  </a:cubicBezTo>
                  <a:close/>
                  <a:moveTo>
                    <a:pt x="1136" y="0"/>
                  </a:moveTo>
                  <a:lnTo>
                    <a:pt x="1161" y="387"/>
                  </a:lnTo>
                  <a:cubicBezTo>
                    <a:pt x="1064" y="411"/>
                    <a:pt x="979" y="447"/>
                    <a:pt x="895" y="496"/>
                  </a:cubicBezTo>
                  <a:lnTo>
                    <a:pt x="641" y="206"/>
                  </a:lnTo>
                  <a:lnTo>
                    <a:pt x="206" y="629"/>
                  </a:lnTo>
                  <a:lnTo>
                    <a:pt x="496" y="895"/>
                  </a:lnTo>
                  <a:cubicBezTo>
                    <a:pt x="448" y="979"/>
                    <a:pt x="411" y="1064"/>
                    <a:pt x="387" y="1161"/>
                  </a:cubicBezTo>
                  <a:lnTo>
                    <a:pt x="0" y="1136"/>
                  </a:lnTo>
                  <a:lnTo>
                    <a:pt x="0" y="1753"/>
                  </a:lnTo>
                  <a:lnTo>
                    <a:pt x="387" y="1729"/>
                  </a:lnTo>
                  <a:cubicBezTo>
                    <a:pt x="411" y="1825"/>
                    <a:pt x="448" y="1910"/>
                    <a:pt x="496" y="1995"/>
                  </a:cubicBezTo>
                  <a:lnTo>
                    <a:pt x="206" y="2248"/>
                  </a:lnTo>
                  <a:lnTo>
                    <a:pt x="641" y="2683"/>
                  </a:lnTo>
                  <a:lnTo>
                    <a:pt x="907" y="2393"/>
                  </a:lnTo>
                  <a:cubicBezTo>
                    <a:pt x="991" y="2442"/>
                    <a:pt x="1076" y="2478"/>
                    <a:pt x="1161" y="2502"/>
                  </a:cubicBezTo>
                  <a:lnTo>
                    <a:pt x="1149" y="2901"/>
                  </a:lnTo>
                  <a:lnTo>
                    <a:pt x="1765" y="2901"/>
                  </a:lnTo>
                  <a:lnTo>
                    <a:pt x="1741" y="2502"/>
                  </a:lnTo>
                  <a:cubicBezTo>
                    <a:pt x="1825" y="2478"/>
                    <a:pt x="1922" y="2442"/>
                    <a:pt x="1995" y="2393"/>
                  </a:cubicBezTo>
                  <a:lnTo>
                    <a:pt x="2261" y="2683"/>
                  </a:lnTo>
                  <a:lnTo>
                    <a:pt x="2696" y="2248"/>
                  </a:lnTo>
                  <a:lnTo>
                    <a:pt x="2406" y="1995"/>
                  </a:lnTo>
                  <a:cubicBezTo>
                    <a:pt x="2454" y="1910"/>
                    <a:pt x="2490" y="1825"/>
                    <a:pt x="2514" y="1729"/>
                  </a:cubicBezTo>
                  <a:lnTo>
                    <a:pt x="2901" y="1753"/>
                  </a:lnTo>
                  <a:lnTo>
                    <a:pt x="2901" y="1136"/>
                  </a:lnTo>
                  <a:lnTo>
                    <a:pt x="2502" y="1161"/>
                  </a:lnTo>
                  <a:cubicBezTo>
                    <a:pt x="2478" y="1064"/>
                    <a:pt x="2442" y="979"/>
                    <a:pt x="2406" y="895"/>
                  </a:cubicBezTo>
                  <a:lnTo>
                    <a:pt x="2684" y="641"/>
                  </a:lnTo>
                  <a:lnTo>
                    <a:pt x="2248" y="206"/>
                  </a:lnTo>
                  <a:lnTo>
                    <a:pt x="1995" y="496"/>
                  </a:lnTo>
                  <a:cubicBezTo>
                    <a:pt x="1910" y="447"/>
                    <a:pt x="1825" y="411"/>
                    <a:pt x="1729" y="387"/>
                  </a:cubicBezTo>
                  <a:lnTo>
                    <a:pt x="17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793;p80">
              <a:extLst>
                <a:ext uri="{FF2B5EF4-FFF2-40B4-BE49-F238E27FC236}">
                  <a16:creationId xmlns:a16="http://schemas.microsoft.com/office/drawing/2014/main" id="{4A71398B-011F-17A5-30AD-44BB587F5EC3}"/>
                </a:ext>
              </a:extLst>
            </p:cNvPr>
            <p:cNvSpPr/>
            <p:nvPr/>
          </p:nvSpPr>
          <p:spPr>
            <a:xfrm>
              <a:off x="1599504" y="1569651"/>
              <a:ext cx="134380" cy="178113"/>
            </a:xfrm>
            <a:custGeom>
              <a:avLst/>
              <a:gdLst/>
              <a:ahLst/>
              <a:cxnLst/>
              <a:rect l="l" t="t" r="r" b="b"/>
              <a:pathLst>
                <a:path w="4606" h="6105" extrusionOk="0">
                  <a:moveTo>
                    <a:pt x="0" y="0"/>
                  </a:moveTo>
                  <a:lnTo>
                    <a:pt x="0" y="6104"/>
                  </a:lnTo>
                  <a:lnTo>
                    <a:pt x="4606" y="6104"/>
                  </a:lnTo>
                  <a:lnTo>
                    <a:pt x="4606" y="0"/>
                  </a:lnTo>
                  <a:close/>
                </a:path>
              </a:pathLst>
            </a:custGeom>
            <a:solidFill>
              <a:srgbClr val="FFEB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794;p80">
              <a:extLst>
                <a:ext uri="{FF2B5EF4-FFF2-40B4-BE49-F238E27FC236}">
                  <a16:creationId xmlns:a16="http://schemas.microsoft.com/office/drawing/2014/main" id="{E2A90530-FFCC-0AD3-2CFF-9CCD8141FECA}"/>
                </a:ext>
              </a:extLst>
            </p:cNvPr>
            <p:cNvSpPr/>
            <p:nvPr/>
          </p:nvSpPr>
          <p:spPr>
            <a:xfrm>
              <a:off x="1615025" y="1601015"/>
              <a:ext cx="26112" cy="29"/>
            </a:xfrm>
            <a:custGeom>
              <a:avLst/>
              <a:gdLst/>
              <a:ahLst/>
              <a:cxnLst/>
              <a:rect l="l" t="t" r="r" b="b"/>
              <a:pathLst>
                <a:path w="895" h="1" fill="none" extrusionOk="0">
                  <a:moveTo>
                    <a:pt x="0" y="1"/>
                  </a:moveTo>
                  <a:lnTo>
                    <a:pt x="895" y="1"/>
                  </a:lnTo>
                </a:path>
              </a:pathLst>
            </a:custGeom>
            <a:noFill/>
            <a:ln w="2725" cap="flat" cmpd="sng">
              <a:solidFill>
                <a:srgbClr val="FFA20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795;p80">
              <a:extLst>
                <a:ext uri="{FF2B5EF4-FFF2-40B4-BE49-F238E27FC236}">
                  <a16:creationId xmlns:a16="http://schemas.microsoft.com/office/drawing/2014/main" id="{9702CEEE-C260-841E-4C85-3EA38D103D56}"/>
                </a:ext>
              </a:extLst>
            </p:cNvPr>
            <p:cNvSpPr/>
            <p:nvPr/>
          </p:nvSpPr>
          <p:spPr>
            <a:xfrm>
              <a:off x="1615025" y="1627127"/>
              <a:ext cx="98757" cy="29"/>
            </a:xfrm>
            <a:custGeom>
              <a:avLst/>
              <a:gdLst/>
              <a:ahLst/>
              <a:cxnLst/>
              <a:rect l="l" t="t" r="r" b="b"/>
              <a:pathLst>
                <a:path w="3385" h="1" fill="none" extrusionOk="0">
                  <a:moveTo>
                    <a:pt x="0" y="0"/>
                  </a:moveTo>
                  <a:lnTo>
                    <a:pt x="3385" y="0"/>
                  </a:lnTo>
                </a:path>
              </a:pathLst>
            </a:custGeom>
            <a:noFill/>
            <a:ln w="2725" cap="flat" cmpd="sng">
              <a:solidFill>
                <a:srgbClr val="FFA20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796;p80">
              <a:extLst>
                <a:ext uri="{FF2B5EF4-FFF2-40B4-BE49-F238E27FC236}">
                  <a16:creationId xmlns:a16="http://schemas.microsoft.com/office/drawing/2014/main" id="{391806C5-56D6-0040-903F-83A8FECC6BCF}"/>
                </a:ext>
              </a:extLst>
            </p:cNvPr>
            <p:cNvSpPr/>
            <p:nvPr/>
          </p:nvSpPr>
          <p:spPr>
            <a:xfrm>
              <a:off x="1615025" y="1653561"/>
              <a:ext cx="98757" cy="29"/>
            </a:xfrm>
            <a:custGeom>
              <a:avLst/>
              <a:gdLst/>
              <a:ahLst/>
              <a:cxnLst/>
              <a:rect l="l" t="t" r="r" b="b"/>
              <a:pathLst>
                <a:path w="3385" h="1" fill="none" extrusionOk="0">
                  <a:moveTo>
                    <a:pt x="0" y="1"/>
                  </a:moveTo>
                  <a:lnTo>
                    <a:pt x="3385" y="1"/>
                  </a:lnTo>
                </a:path>
              </a:pathLst>
            </a:custGeom>
            <a:noFill/>
            <a:ln w="2725" cap="flat" cmpd="sng">
              <a:solidFill>
                <a:srgbClr val="FFA20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797;p80">
              <a:extLst>
                <a:ext uri="{FF2B5EF4-FFF2-40B4-BE49-F238E27FC236}">
                  <a16:creationId xmlns:a16="http://schemas.microsoft.com/office/drawing/2014/main" id="{5EFE9324-47D8-744B-08B6-49635B298486}"/>
                </a:ext>
              </a:extLst>
            </p:cNvPr>
            <p:cNvSpPr/>
            <p:nvPr/>
          </p:nvSpPr>
          <p:spPr>
            <a:xfrm>
              <a:off x="1615025" y="1679673"/>
              <a:ext cx="98757" cy="29"/>
            </a:xfrm>
            <a:custGeom>
              <a:avLst/>
              <a:gdLst/>
              <a:ahLst/>
              <a:cxnLst/>
              <a:rect l="l" t="t" r="r" b="b"/>
              <a:pathLst>
                <a:path w="3385" h="1" fill="none" extrusionOk="0">
                  <a:moveTo>
                    <a:pt x="0" y="0"/>
                  </a:moveTo>
                  <a:lnTo>
                    <a:pt x="3385" y="0"/>
                  </a:lnTo>
                </a:path>
              </a:pathLst>
            </a:custGeom>
            <a:noFill/>
            <a:ln w="2725" cap="flat" cmpd="sng">
              <a:solidFill>
                <a:srgbClr val="FFA20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798;p80">
              <a:extLst>
                <a:ext uri="{FF2B5EF4-FFF2-40B4-BE49-F238E27FC236}">
                  <a16:creationId xmlns:a16="http://schemas.microsoft.com/office/drawing/2014/main" id="{826749E1-9FE5-ACBB-9314-73C1E81AD51B}"/>
                </a:ext>
              </a:extLst>
            </p:cNvPr>
            <p:cNvSpPr/>
            <p:nvPr/>
          </p:nvSpPr>
          <p:spPr>
            <a:xfrm>
              <a:off x="1615025" y="1706107"/>
              <a:ext cx="98757" cy="29"/>
            </a:xfrm>
            <a:custGeom>
              <a:avLst/>
              <a:gdLst/>
              <a:ahLst/>
              <a:cxnLst/>
              <a:rect l="l" t="t" r="r" b="b"/>
              <a:pathLst>
                <a:path w="3385" h="1" fill="none" extrusionOk="0">
                  <a:moveTo>
                    <a:pt x="0" y="1"/>
                  </a:moveTo>
                  <a:lnTo>
                    <a:pt x="3385" y="1"/>
                  </a:lnTo>
                </a:path>
              </a:pathLst>
            </a:custGeom>
            <a:noFill/>
            <a:ln w="2725" cap="flat" cmpd="sng">
              <a:solidFill>
                <a:srgbClr val="FFA200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799;p80">
              <a:extLst>
                <a:ext uri="{FF2B5EF4-FFF2-40B4-BE49-F238E27FC236}">
                  <a16:creationId xmlns:a16="http://schemas.microsoft.com/office/drawing/2014/main" id="{3729EE59-1EDD-3AAA-48D3-D245342B89C5}"/>
                </a:ext>
              </a:extLst>
            </p:cNvPr>
            <p:cNvSpPr/>
            <p:nvPr/>
          </p:nvSpPr>
          <p:spPr>
            <a:xfrm>
              <a:off x="1566360" y="1926560"/>
              <a:ext cx="263800" cy="179397"/>
            </a:xfrm>
            <a:custGeom>
              <a:avLst/>
              <a:gdLst/>
              <a:ahLst/>
              <a:cxnLst/>
              <a:rect l="l" t="t" r="r" b="b"/>
              <a:pathLst>
                <a:path w="9042" h="6149" extrusionOk="0">
                  <a:moveTo>
                    <a:pt x="3037" y="1"/>
                  </a:moveTo>
                  <a:cubicBezTo>
                    <a:pt x="1761" y="1"/>
                    <a:pt x="664" y="87"/>
                    <a:pt x="423" y="313"/>
                  </a:cubicBezTo>
                  <a:cubicBezTo>
                    <a:pt x="12" y="700"/>
                    <a:pt x="0" y="2489"/>
                    <a:pt x="0" y="3613"/>
                  </a:cubicBezTo>
                  <a:cubicBezTo>
                    <a:pt x="0" y="4725"/>
                    <a:pt x="218" y="5462"/>
                    <a:pt x="955" y="5462"/>
                  </a:cubicBezTo>
                  <a:lnTo>
                    <a:pt x="4617" y="5462"/>
                  </a:lnTo>
                  <a:cubicBezTo>
                    <a:pt x="4955" y="5462"/>
                    <a:pt x="5208" y="5456"/>
                    <a:pt x="5413" y="5456"/>
                  </a:cubicBezTo>
                  <a:cubicBezTo>
                    <a:pt x="5892" y="5456"/>
                    <a:pt x="6109" y="5491"/>
                    <a:pt x="6515" y="5728"/>
                  </a:cubicBezTo>
                  <a:cubicBezTo>
                    <a:pt x="6900" y="5956"/>
                    <a:pt x="7541" y="6149"/>
                    <a:pt x="8145" y="6149"/>
                  </a:cubicBezTo>
                  <a:cubicBezTo>
                    <a:pt x="8470" y="6149"/>
                    <a:pt x="8784" y="6093"/>
                    <a:pt x="9041" y="5958"/>
                  </a:cubicBezTo>
                  <a:cubicBezTo>
                    <a:pt x="8401" y="5897"/>
                    <a:pt x="7893" y="4798"/>
                    <a:pt x="7881" y="4254"/>
                  </a:cubicBezTo>
                  <a:cubicBezTo>
                    <a:pt x="7869" y="3311"/>
                    <a:pt x="8159" y="797"/>
                    <a:pt x="7736" y="434"/>
                  </a:cubicBezTo>
                  <a:cubicBezTo>
                    <a:pt x="7470" y="213"/>
                    <a:pt x="5035" y="1"/>
                    <a:pt x="30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800;p80">
              <a:extLst>
                <a:ext uri="{FF2B5EF4-FFF2-40B4-BE49-F238E27FC236}">
                  <a16:creationId xmlns:a16="http://schemas.microsoft.com/office/drawing/2014/main" id="{22713F2D-4E34-EEFB-EE93-249468B4C429}"/>
                </a:ext>
              </a:extLst>
            </p:cNvPr>
            <p:cNvSpPr/>
            <p:nvPr/>
          </p:nvSpPr>
          <p:spPr>
            <a:xfrm>
              <a:off x="1653800" y="1955445"/>
              <a:ext cx="69845" cy="107218"/>
            </a:xfrm>
            <a:custGeom>
              <a:avLst/>
              <a:gdLst/>
              <a:ahLst/>
              <a:cxnLst/>
              <a:rect l="l" t="t" r="r" b="b"/>
              <a:pathLst>
                <a:path w="2394" h="3675" extrusionOk="0">
                  <a:moveTo>
                    <a:pt x="1040" y="0"/>
                  </a:moveTo>
                  <a:cubicBezTo>
                    <a:pt x="1004" y="0"/>
                    <a:pt x="980" y="12"/>
                    <a:pt x="956" y="24"/>
                  </a:cubicBezTo>
                  <a:cubicBezTo>
                    <a:pt x="944" y="49"/>
                    <a:pt x="931" y="73"/>
                    <a:pt x="931" y="109"/>
                  </a:cubicBezTo>
                  <a:lnTo>
                    <a:pt x="931" y="387"/>
                  </a:lnTo>
                  <a:cubicBezTo>
                    <a:pt x="811" y="399"/>
                    <a:pt x="702" y="435"/>
                    <a:pt x="593" y="484"/>
                  </a:cubicBezTo>
                  <a:cubicBezTo>
                    <a:pt x="496" y="532"/>
                    <a:pt x="400" y="592"/>
                    <a:pt x="327" y="665"/>
                  </a:cubicBezTo>
                  <a:cubicBezTo>
                    <a:pt x="255" y="738"/>
                    <a:pt x="194" y="822"/>
                    <a:pt x="158" y="907"/>
                  </a:cubicBezTo>
                  <a:cubicBezTo>
                    <a:pt x="110" y="1003"/>
                    <a:pt x="85" y="1112"/>
                    <a:pt x="97" y="1209"/>
                  </a:cubicBezTo>
                  <a:cubicBezTo>
                    <a:pt x="85" y="1318"/>
                    <a:pt x="110" y="1426"/>
                    <a:pt x="146" y="1535"/>
                  </a:cubicBezTo>
                  <a:cubicBezTo>
                    <a:pt x="170" y="1620"/>
                    <a:pt x="230" y="1692"/>
                    <a:pt x="291" y="1765"/>
                  </a:cubicBezTo>
                  <a:cubicBezTo>
                    <a:pt x="363" y="1825"/>
                    <a:pt x="460" y="1886"/>
                    <a:pt x="545" y="1922"/>
                  </a:cubicBezTo>
                  <a:cubicBezTo>
                    <a:pt x="666" y="1970"/>
                    <a:pt x="786" y="2019"/>
                    <a:pt x="907" y="2043"/>
                  </a:cubicBezTo>
                  <a:cubicBezTo>
                    <a:pt x="1064" y="2079"/>
                    <a:pt x="1197" y="2115"/>
                    <a:pt x="1318" y="2140"/>
                  </a:cubicBezTo>
                  <a:cubicBezTo>
                    <a:pt x="1415" y="2152"/>
                    <a:pt x="1512" y="2188"/>
                    <a:pt x="1608" y="2212"/>
                  </a:cubicBezTo>
                  <a:cubicBezTo>
                    <a:pt x="1669" y="2236"/>
                    <a:pt x="1729" y="2273"/>
                    <a:pt x="1790" y="2309"/>
                  </a:cubicBezTo>
                  <a:cubicBezTo>
                    <a:pt x="1826" y="2357"/>
                    <a:pt x="1838" y="2406"/>
                    <a:pt x="1838" y="2466"/>
                  </a:cubicBezTo>
                  <a:cubicBezTo>
                    <a:pt x="1838" y="2514"/>
                    <a:pt x="1826" y="2575"/>
                    <a:pt x="1790" y="2611"/>
                  </a:cubicBezTo>
                  <a:cubicBezTo>
                    <a:pt x="1753" y="2659"/>
                    <a:pt x="1705" y="2696"/>
                    <a:pt x="1645" y="2720"/>
                  </a:cubicBezTo>
                  <a:cubicBezTo>
                    <a:pt x="1584" y="2756"/>
                    <a:pt x="1512" y="2768"/>
                    <a:pt x="1439" y="2780"/>
                  </a:cubicBezTo>
                  <a:cubicBezTo>
                    <a:pt x="1367" y="2792"/>
                    <a:pt x="1282" y="2804"/>
                    <a:pt x="1197" y="2804"/>
                  </a:cubicBezTo>
                  <a:cubicBezTo>
                    <a:pt x="1113" y="2804"/>
                    <a:pt x="1028" y="2792"/>
                    <a:pt x="944" y="2768"/>
                  </a:cubicBezTo>
                  <a:cubicBezTo>
                    <a:pt x="883" y="2756"/>
                    <a:pt x="823" y="2732"/>
                    <a:pt x="762" y="2708"/>
                  </a:cubicBezTo>
                  <a:cubicBezTo>
                    <a:pt x="714" y="2683"/>
                    <a:pt x="678" y="2647"/>
                    <a:pt x="653" y="2611"/>
                  </a:cubicBezTo>
                  <a:cubicBezTo>
                    <a:pt x="629" y="2575"/>
                    <a:pt x="605" y="2538"/>
                    <a:pt x="581" y="2502"/>
                  </a:cubicBezTo>
                  <a:cubicBezTo>
                    <a:pt x="569" y="2478"/>
                    <a:pt x="545" y="2454"/>
                    <a:pt x="521" y="2430"/>
                  </a:cubicBezTo>
                  <a:cubicBezTo>
                    <a:pt x="484" y="2418"/>
                    <a:pt x="448" y="2406"/>
                    <a:pt x="412" y="2406"/>
                  </a:cubicBezTo>
                  <a:lnTo>
                    <a:pt x="122" y="2406"/>
                  </a:lnTo>
                  <a:cubicBezTo>
                    <a:pt x="85" y="2406"/>
                    <a:pt x="61" y="2418"/>
                    <a:pt x="37" y="2442"/>
                  </a:cubicBezTo>
                  <a:cubicBezTo>
                    <a:pt x="13" y="2454"/>
                    <a:pt x="1" y="2490"/>
                    <a:pt x="13" y="2514"/>
                  </a:cubicBezTo>
                  <a:cubicBezTo>
                    <a:pt x="13" y="2623"/>
                    <a:pt x="37" y="2720"/>
                    <a:pt x="85" y="2804"/>
                  </a:cubicBezTo>
                  <a:cubicBezTo>
                    <a:pt x="146" y="2889"/>
                    <a:pt x="206" y="2961"/>
                    <a:pt x="291" y="3034"/>
                  </a:cubicBezTo>
                  <a:cubicBezTo>
                    <a:pt x="375" y="3094"/>
                    <a:pt x="460" y="3155"/>
                    <a:pt x="569" y="3191"/>
                  </a:cubicBezTo>
                  <a:cubicBezTo>
                    <a:pt x="678" y="3239"/>
                    <a:pt x="799" y="3276"/>
                    <a:pt x="919" y="3288"/>
                  </a:cubicBezTo>
                  <a:lnTo>
                    <a:pt x="919" y="3566"/>
                  </a:lnTo>
                  <a:cubicBezTo>
                    <a:pt x="919" y="3626"/>
                    <a:pt x="968" y="3675"/>
                    <a:pt x="1028" y="3675"/>
                  </a:cubicBezTo>
                  <a:lnTo>
                    <a:pt x="1367" y="3675"/>
                  </a:lnTo>
                  <a:cubicBezTo>
                    <a:pt x="1391" y="3675"/>
                    <a:pt x="1427" y="3663"/>
                    <a:pt x="1439" y="3650"/>
                  </a:cubicBezTo>
                  <a:cubicBezTo>
                    <a:pt x="1463" y="3626"/>
                    <a:pt x="1475" y="3602"/>
                    <a:pt x="1475" y="3566"/>
                  </a:cubicBezTo>
                  <a:lnTo>
                    <a:pt x="1475" y="3288"/>
                  </a:lnTo>
                  <a:cubicBezTo>
                    <a:pt x="1608" y="3276"/>
                    <a:pt x="1741" y="3239"/>
                    <a:pt x="1862" y="3191"/>
                  </a:cubicBezTo>
                  <a:cubicBezTo>
                    <a:pt x="1971" y="3143"/>
                    <a:pt x="2068" y="3082"/>
                    <a:pt x="2152" y="3010"/>
                  </a:cubicBezTo>
                  <a:cubicBezTo>
                    <a:pt x="2225" y="2937"/>
                    <a:pt x="2285" y="2853"/>
                    <a:pt x="2334" y="2756"/>
                  </a:cubicBezTo>
                  <a:cubicBezTo>
                    <a:pt x="2370" y="2659"/>
                    <a:pt x="2394" y="2563"/>
                    <a:pt x="2394" y="2454"/>
                  </a:cubicBezTo>
                  <a:cubicBezTo>
                    <a:pt x="2394" y="2357"/>
                    <a:pt x="2382" y="2248"/>
                    <a:pt x="2346" y="2152"/>
                  </a:cubicBezTo>
                  <a:cubicBezTo>
                    <a:pt x="2309" y="2067"/>
                    <a:pt x="2261" y="1982"/>
                    <a:pt x="2189" y="1922"/>
                  </a:cubicBezTo>
                  <a:cubicBezTo>
                    <a:pt x="2104" y="1850"/>
                    <a:pt x="2007" y="1789"/>
                    <a:pt x="1911" y="1753"/>
                  </a:cubicBezTo>
                  <a:cubicBezTo>
                    <a:pt x="1765" y="1692"/>
                    <a:pt x="1633" y="1656"/>
                    <a:pt x="1487" y="1620"/>
                  </a:cubicBezTo>
                  <a:cubicBezTo>
                    <a:pt x="1330" y="1596"/>
                    <a:pt x="1197" y="1559"/>
                    <a:pt x="1101" y="1535"/>
                  </a:cubicBezTo>
                  <a:cubicBezTo>
                    <a:pt x="1004" y="1523"/>
                    <a:pt x="919" y="1499"/>
                    <a:pt x="835" y="1463"/>
                  </a:cubicBezTo>
                  <a:cubicBezTo>
                    <a:pt x="774" y="1439"/>
                    <a:pt x="726" y="1402"/>
                    <a:pt x="690" y="1354"/>
                  </a:cubicBezTo>
                  <a:cubicBezTo>
                    <a:pt x="653" y="1318"/>
                    <a:pt x="641" y="1257"/>
                    <a:pt x="641" y="1209"/>
                  </a:cubicBezTo>
                  <a:cubicBezTo>
                    <a:pt x="641" y="1161"/>
                    <a:pt x="653" y="1112"/>
                    <a:pt x="678" y="1064"/>
                  </a:cubicBezTo>
                  <a:cubicBezTo>
                    <a:pt x="714" y="1028"/>
                    <a:pt x="750" y="991"/>
                    <a:pt x="799" y="967"/>
                  </a:cubicBezTo>
                  <a:cubicBezTo>
                    <a:pt x="847" y="931"/>
                    <a:pt x="907" y="907"/>
                    <a:pt x="968" y="895"/>
                  </a:cubicBezTo>
                  <a:cubicBezTo>
                    <a:pt x="1028" y="883"/>
                    <a:pt x="1101" y="870"/>
                    <a:pt x="1173" y="870"/>
                  </a:cubicBezTo>
                  <a:cubicBezTo>
                    <a:pt x="1294" y="870"/>
                    <a:pt x="1427" y="895"/>
                    <a:pt x="1548" y="955"/>
                  </a:cubicBezTo>
                  <a:cubicBezTo>
                    <a:pt x="1620" y="991"/>
                    <a:pt x="1681" y="1052"/>
                    <a:pt x="1729" y="1124"/>
                  </a:cubicBezTo>
                  <a:cubicBezTo>
                    <a:pt x="1753" y="1161"/>
                    <a:pt x="1778" y="1185"/>
                    <a:pt x="1802" y="1197"/>
                  </a:cubicBezTo>
                  <a:cubicBezTo>
                    <a:pt x="1819" y="1215"/>
                    <a:pt x="1844" y="1226"/>
                    <a:pt x="1874" y="1226"/>
                  </a:cubicBezTo>
                  <a:cubicBezTo>
                    <a:pt x="1885" y="1226"/>
                    <a:pt x="1898" y="1224"/>
                    <a:pt x="1911" y="1221"/>
                  </a:cubicBezTo>
                  <a:lnTo>
                    <a:pt x="2201" y="1221"/>
                  </a:lnTo>
                  <a:cubicBezTo>
                    <a:pt x="2225" y="1221"/>
                    <a:pt x="2249" y="1221"/>
                    <a:pt x="2273" y="1197"/>
                  </a:cubicBezTo>
                  <a:cubicBezTo>
                    <a:pt x="2297" y="1173"/>
                    <a:pt x="2309" y="1148"/>
                    <a:pt x="2309" y="1112"/>
                  </a:cubicBezTo>
                  <a:cubicBezTo>
                    <a:pt x="2297" y="1040"/>
                    <a:pt x="2273" y="967"/>
                    <a:pt x="2249" y="907"/>
                  </a:cubicBezTo>
                  <a:cubicBezTo>
                    <a:pt x="2201" y="822"/>
                    <a:pt x="2152" y="750"/>
                    <a:pt x="2092" y="689"/>
                  </a:cubicBezTo>
                  <a:cubicBezTo>
                    <a:pt x="2019" y="617"/>
                    <a:pt x="1935" y="556"/>
                    <a:pt x="1838" y="508"/>
                  </a:cubicBezTo>
                  <a:cubicBezTo>
                    <a:pt x="1717" y="447"/>
                    <a:pt x="1608" y="411"/>
                    <a:pt x="1475" y="399"/>
                  </a:cubicBezTo>
                  <a:lnTo>
                    <a:pt x="1487" y="109"/>
                  </a:lnTo>
                  <a:cubicBezTo>
                    <a:pt x="1487" y="73"/>
                    <a:pt x="1475" y="49"/>
                    <a:pt x="1451" y="24"/>
                  </a:cubicBezTo>
                  <a:cubicBezTo>
                    <a:pt x="1427" y="12"/>
                    <a:pt x="1403" y="0"/>
                    <a:pt x="13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801;p80">
              <a:extLst>
                <a:ext uri="{FF2B5EF4-FFF2-40B4-BE49-F238E27FC236}">
                  <a16:creationId xmlns:a16="http://schemas.microsoft.com/office/drawing/2014/main" id="{F79727D7-1D9E-6D0A-AC9D-8F5A3B9282F0}"/>
                </a:ext>
              </a:extLst>
            </p:cNvPr>
            <p:cNvSpPr/>
            <p:nvPr/>
          </p:nvSpPr>
          <p:spPr>
            <a:xfrm>
              <a:off x="910783" y="2559154"/>
              <a:ext cx="281451" cy="174962"/>
            </a:xfrm>
            <a:custGeom>
              <a:avLst/>
              <a:gdLst/>
              <a:ahLst/>
              <a:cxnLst/>
              <a:rect l="l" t="t" r="r" b="b"/>
              <a:pathLst>
                <a:path w="9647" h="5997" extrusionOk="0">
                  <a:moveTo>
                    <a:pt x="1536" y="1"/>
                  </a:moveTo>
                  <a:cubicBezTo>
                    <a:pt x="714" y="1016"/>
                    <a:pt x="267" y="2273"/>
                    <a:pt x="255" y="3579"/>
                  </a:cubicBezTo>
                  <a:cubicBezTo>
                    <a:pt x="230" y="4388"/>
                    <a:pt x="146" y="5198"/>
                    <a:pt x="1" y="5996"/>
                  </a:cubicBezTo>
                  <a:lnTo>
                    <a:pt x="9646" y="5996"/>
                  </a:lnTo>
                  <a:lnTo>
                    <a:pt x="9296" y="13"/>
                  </a:lnTo>
                  <a:lnTo>
                    <a:pt x="15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802;p80">
              <a:extLst>
                <a:ext uri="{FF2B5EF4-FFF2-40B4-BE49-F238E27FC236}">
                  <a16:creationId xmlns:a16="http://schemas.microsoft.com/office/drawing/2014/main" id="{B0997CAD-2240-B148-8815-31F8D8D5EDB6}"/>
                </a:ext>
              </a:extLst>
            </p:cNvPr>
            <p:cNvSpPr/>
            <p:nvPr/>
          </p:nvSpPr>
          <p:spPr>
            <a:xfrm>
              <a:off x="1097682" y="2559154"/>
              <a:ext cx="94556" cy="174583"/>
            </a:xfrm>
            <a:custGeom>
              <a:avLst/>
              <a:gdLst/>
              <a:ahLst/>
              <a:cxnLst/>
              <a:rect l="l" t="t" r="r" b="b"/>
              <a:pathLst>
                <a:path w="3241" h="5984" extrusionOk="0">
                  <a:moveTo>
                    <a:pt x="1657" y="1"/>
                  </a:moveTo>
                  <a:lnTo>
                    <a:pt x="1" y="5984"/>
                  </a:lnTo>
                  <a:lnTo>
                    <a:pt x="3240" y="5984"/>
                  </a:lnTo>
                  <a:lnTo>
                    <a:pt x="28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803;p80">
              <a:extLst>
                <a:ext uri="{FF2B5EF4-FFF2-40B4-BE49-F238E27FC236}">
                  <a16:creationId xmlns:a16="http://schemas.microsoft.com/office/drawing/2014/main" id="{8BF72193-A843-56B5-E4F1-05F496471971}"/>
                </a:ext>
              </a:extLst>
            </p:cNvPr>
            <p:cNvSpPr/>
            <p:nvPr/>
          </p:nvSpPr>
          <p:spPr>
            <a:xfrm>
              <a:off x="1150928" y="2019311"/>
              <a:ext cx="125219" cy="164664"/>
            </a:xfrm>
            <a:custGeom>
              <a:avLst/>
              <a:gdLst/>
              <a:ahLst/>
              <a:cxnLst/>
              <a:rect l="l" t="t" r="r" b="b"/>
              <a:pathLst>
                <a:path w="4292" h="5644" extrusionOk="0">
                  <a:moveTo>
                    <a:pt x="3047" y="0"/>
                  </a:moveTo>
                  <a:cubicBezTo>
                    <a:pt x="2069" y="0"/>
                    <a:pt x="702" y="547"/>
                    <a:pt x="509" y="1268"/>
                  </a:cubicBezTo>
                  <a:cubicBezTo>
                    <a:pt x="206" y="2404"/>
                    <a:pt x="666" y="3710"/>
                    <a:pt x="666" y="3710"/>
                  </a:cubicBezTo>
                  <a:lnTo>
                    <a:pt x="1" y="5474"/>
                  </a:lnTo>
                  <a:lnTo>
                    <a:pt x="2370" y="5644"/>
                  </a:lnTo>
                  <a:cubicBezTo>
                    <a:pt x="2455" y="5184"/>
                    <a:pt x="2551" y="4725"/>
                    <a:pt x="2684" y="4266"/>
                  </a:cubicBezTo>
                  <a:cubicBezTo>
                    <a:pt x="2748" y="4091"/>
                    <a:pt x="2845" y="4049"/>
                    <a:pt x="2967" y="4049"/>
                  </a:cubicBezTo>
                  <a:cubicBezTo>
                    <a:pt x="3084" y="4049"/>
                    <a:pt x="3224" y="4089"/>
                    <a:pt x="3375" y="4089"/>
                  </a:cubicBezTo>
                  <a:cubicBezTo>
                    <a:pt x="3425" y="4089"/>
                    <a:pt x="3477" y="4084"/>
                    <a:pt x="3530" y="4072"/>
                  </a:cubicBezTo>
                  <a:cubicBezTo>
                    <a:pt x="3905" y="3976"/>
                    <a:pt x="3905" y="2718"/>
                    <a:pt x="4062" y="2646"/>
                  </a:cubicBezTo>
                  <a:cubicBezTo>
                    <a:pt x="4231" y="2573"/>
                    <a:pt x="4292" y="2416"/>
                    <a:pt x="4123" y="2175"/>
                  </a:cubicBezTo>
                  <a:cubicBezTo>
                    <a:pt x="3941" y="1945"/>
                    <a:pt x="4050" y="579"/>
                    <a:pt x="4050" y="579"/>
                  </a:cubicBezTo>
                  <a:cubicBezTo>
                    <a:pt x="4020" y="172"/>
                    <a:pt x="3594" y="0"/>
                    <a:pt x="3047" y="0"/>
                  </a:cubicBezTo>
                  <a:close/>
                </a:path>
              </a:pathLst>
            </a:custGeom>
            <a:solidFill>
              <a:srgbClr val="F59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804;p80">
              <a:extLst>
                <a:ext uri="{FF2B5EF4-FFF2-40B4-BE49-F238E27FC236}">
                  <a16:creationId xmlns:a16="http://schemas.microsoft.com/office/drawing/2014/main" id="{BCE5B916-5CE9-581F-95F6-C90410D71BCE}"/>
                </a:ext>
              </a:extLst>
            </p:cNvPr>
            <p:cNvSpPr/>
            <p:nvPr/>
          </p:nvSpPr>
          <p:spPr>
            <a:xfrm>
              <a:off x="907982" y="2163703"/>
              <a:ext cx="347007" cy="407429"/>
            </a:xfrm>
            <a:custGeom>
              <a:avLst/>
              <a:gdLst/>
              <a:ahLst/>
              <a:cxnLst/>
              <a:rect l="l" t="t" r="r" b="b"/>
              <a:pathLst>
                <a:path w="11894" h="13965" extrusionOk="0">
                  <a:moveTo>
                    <a:pt x="7698" y="1"/>
                  </a:moveTo>
                  <a:cubicBezTo>
                    <a:pt x="7544" y="1"/>
                    <a:pt x="7611" y="177"/>
                    <a:pt x="7567" y="586"/>
                  </a:cubicBezTo>
                  <a:cubicBezTo>
                    <a:pt x="7530" y="1033"/>
                    <a:pt x="5463" y="3245"/>
                    <a:pt x="4521" y="5239"/>
                  </a:cubicBezTo>
                  <a:cubicBezTo>
                    <a:pt x="3590" y="7221"/>
                    <a:pt x="2889" y="10702"/>
                    <a:pt x="2309" y="11730"/>
                  </a:cubicBezTo>
                  <a:cubicBezTo>
                    <a:pt x="1729" y="12769"/>
                    <a:pt x="0" y="13954"/>
                    <a:pt x="1148" y="13954"/>
                  </a:cubicBezTo>
                  <a:cubicBezTo>
                    <a:pt x="1922" y="13954"/>
                    <a:pt x="5172" y="13965"/>
                    <a:pt x="7421" y="13965"/>
                  </a:cubicBezTo>
                  <a:cubicBezTo>
                    <a:pt x="8546" y="13965"/>
                    <a:pt x="9420" y="13962"/>
                    <a:pt x="9609" y="13954"/>
                  </a:cubicBezTo>
                  <a:cubicBezTo>
                    <a:pt x="10189" y="13930"/>
                    <a:pt x="10371" y="11125"/>
                    <a:pt x="10600" y="10001"/>
                  </a:cubicBezTo>
                  <a:cubicBezTo>
                    <a:pt x="10818" y="8865"/>
                    <a:pt x="11676" y="5191"/>
                    <a:pt x="11761" y="4127"/>
                  </a:cubicBezTo>
                  <a:cubicBezTo>
                    <a:pt x="11785" y="3305"/>
                    <a:pt x="11736" y="2471"/>
                    <a:pt x="11628" y="1661"/>
                  </a:cubicBezTo>
                  <a:lnTo>
                    <a:pt x="11857" y="755"/>
                  </a:lnTo>
                  <a:cubicBezTo>
                    <a:pt x="11894" y="658"/>
                    <a:pt x="11821" y="574"/>
                    <a:pt x="11736" y="562"/>
                  </a:cubicBezTo>
                  <a:lnTo>
                    <a:pt x="7748" y="6"/>
                  </a:lnTo>
                  <a:cubicBezTo>
                    <a:pt x="7729" y="2"/>
                    <a:pt x="7712" y="1"/>
                    <a:pt x="76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805;p80">
              <a:extLst>
                <a:ext uri="{FF2B5EF4-FFF2-40B4-BE49-F238E27FC236}">
                  <a16:creationId xmlns:a16="http://schemas.microsoft.com/office/drawing/2014/main" id="{D81944A7-9F7F-1134-A5E3-55000D1641DF}"/>
                </a:ext>
              </a:extLst>
            </p:cNvPr>
            <p:cNvSpPr/>
            <p:nvPr/>
          </p:nvSpPr>
          <p:spPr>
            <a:xfrm>
              <a:off x="1107573" y="2272821"/>
              <a:ext cx="140361" cy="205625"/>
            </a:xfrm>
            <a:custGeom>
              <a:avLst/>
              <a:gdLst/>
              <a:ahLst/>
              <a:cxnLst/>
              <a:rect l="l" t="t" r="r" b="b"/>
              <a:pathLst>
                <a:path w="4811" h="7048" extrusionOk="0">
                  <a:moveTo>
                    <a:pt x="177" y="1"/>
                  </a:moveTo>
                  <a:cubicBezTo>
                    <a:pt x="34" y="1"/>
                    <a:pt x="1" y="260"/>
                    <a:pt x="133" y="798"/>
                  </a:cubicBezTo>
                  <a:cubicBezTo>
                    <a:pt x="363" y="1680"/>
                    <a:pt x="641" y="2478"/>
                    <a:pt x="1475" y="3010"/>
                  </a:cubicBezTo>
                  <a:cubicBezTo>
                    <a:pt x="2236" y="3481"/>
                    <a:pt x="2406" y="6322"/>
                    <a:pt x="3626" y="7047"/>
                  </a:cubicBezTo>
                  <a:cubicBezTo>
                    <a:pt x="3675" y="6745"/>
                    <a:pt x="3711" y="6479"/>
                    <a:pt x="3759" y="6261"/>
                  </a:cubicBezTo>
                  <a:cubicBezTo>
                    <a:pt x="3941" y="5343"/>
                    <a:pt x="4545" y="2708"/>
                    <a:pt x="4799" y="1209"/>
                  </a:cubicBezTo>
                  <a:cubicBezTo>
                    <a:pt x="4811" y="1197"/>
                    <a:pt x="919" y="750"/>
                    <a:pt x="568" y="315"/>
                  </a:cubicBezTo>
                  <a:cubicBezTo>
                    <a:pt x="403" y="107"/>
                    <a:pt x="268" y="1"/>
                    <a:pt x="1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806;p80">
              <a:extLst>
                <a:ext uri="{FF2B5EF4-FFF2-40B4-BE49-F238E27FC236}">
                  <a16:creationId xmlns:a16="http://schemas.microsoft.com/office/drawing/2014/main" id="{C5A1E8C5-AC95-A087-021C-CAFB472F2F73}"/>
                </a:ext>
              </a:extLst>
            </p:cNvPr>
            <p:cNvSpPr/>
            <p:nvPr/>
          </p:nvSpPr>
          <p:spPr>
            <a:xfrm>
              <a:off x="1196092" y="2314776"/>
              <a:ext cx="380150" cy="140478"/>
            </a:xfrm>
            <a:custGeom>
              <a:avLst/>
              <a:gdLst/>
              <a:ahLst/>
              <a:cxnLst/>
              <a:rect l="l" t="t" r="r" b="b"/>
              <a:pathLst>
                <a:path w="13030" h="4815" extrusionOk="0">
                  <a:moveTo>
                    <a:pt x="2599" y="1"/>
                  </a:moveTo>
                  <a:lnTo>
                    <a:pt x="0" y="919"/>
                  </a:lnTo>
                  <a:cubicBezTo>
                    <a:pt x="326" y="1209"/>
                    <a:pt x="2357" y="3421"/>
                    <a:pt x="3662" y="3808"/>
                  </a:cubicBezTo>
                  <a:cubicBezTo>
                    <a:pt x="4201" y="3974"/>
                    <a:pt x="5845" y="4009"/>
                    <a:pt x="7236" y="4009"/>
                  </a:cubicBezTo>
                  <a:cubicBezTo>
                    <a:pt x="8280" y="4009"/>
                    <a:pt x="9181" y="3989"/>
                    <a:pt x="9367" y="3989"/>
                  </a:cubicBezTo>
                  <a:cubicBezTo>
                    <a:pt x="9815" y="3989"/>
                    <a:pt x="10213" y="4340"/>
                    <a:pt x="10709" y="4606"/>
                  </a:cubicBezTo>
                  <a:cubicBezTo>
                    <a:pt x="10956" y="4742"/>
                    <a:pt x="11301" y="4814"/>
                    <a:pt x="11645" y="4814"/>
                  </a:cubicBezTo>
                  <a:cubicBezTo>
                    <a:pt x="11975" y="4814"/>
                    <a:pt x="12304" y="4748"/>
                    <a:pt x="12546" y="4606"/>
                  </a:cubicBezTo>
                  <a:cubicBezTo>
                    <a:pt x="13030" y="4316"/>
                    <a:pt x="12075" y="3506"/>
                    <a:pt x="11712" y="3337"/>
                  </a:cubicBezTo>
                  <a:cubicBezTo>
                    <a:pt x="11350" y="3155"/>
                    <a:pt x="10431" y="2587"/>
                    <a:pt x="10020" y="2587"/>
                  </a:cubicBezTo>
                  <a:cubicBezTo>
                    <a:pt x="9621" y="2587"/>
                    <a:pt x="4968" y="2213"/>
                    <a:pt x="4496" y="2080"/>
                  </a:cubicBezTo>
                  <a:cubicBezTo>
                    <a:pt x="4037" y="1935"/>
                    <a:pt x="2599" y="1"/>
                    <a:pt x="2599" y="1"/>
                  </a:cubicBezTo>
                  <a:close/>
                </a:path>
              </a:pathLst>
            </a:custGeom>
            <a:solidFill>
              <a:srgbClr val="F59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807;p80">
              <a:extLst>
                <a:ext uri="{FF2B5EF4-FFF2-40B4-BE49-F238E27FC236}">
                  <a16:creationId xmlns:a16="http://schemas.microsoft.com/office/drawing/2014/main" id="{1016E36A-B1DF-35C3-4FB0-7ABB1A838698}"/>
                </a:ext>
              </a:extLst>
            </p:cNvPr>
            <p:cNvSpPr/>
            <p:nvPr/>
          </p:nvSpPr>
          <p:spPr>
            <a:xfrm>
              <a:off x="1475361" y="2427220"/>
              <a:ext cx="56454" cy="32530"/>
            </a:xfrm>
            <a:custGeom>
              <a:avLst/>
              <a:gdLst/>
              <a:ahLst/>
              <a:cxnLst/>
              <a:rect l="l" t="t" r="r" b="b"/>
              <a:pathLst>
                <a:path w="1935" h="1115" extrusionOk="0">
                  <a:moveTo>
                    <a:pt x="253" y="0"/>
                  </a:moveTo>
                  <a:cubicBezTo>
                    <a:pt x="40" y="0"/>
                    <a:pt x="67" y="237"/>
                    <a:pt x="37" y="474"/>
                  </a:cubicBezTo>
                  <a:cubicBezTo>
                    <a:pt x="1" y="764"/>
                    <a:pt x="1077" y="1114"/>
                    <a:pt x="1330" y="1114"/>
                  </a:cubicBezTo>
                  <a:cubicBezTo>
                    <a:pt x="1596" y="1114"/>
                    <a:pt x="1935" y="728"/>
                    <a:pt x="1608" y="643"/>
                  </a:cubicBezTo>
                  <a:cubicBezTo>
                    <a:pt x="1282" y="546"/>
                    <a:pt x="859" y="196"/>
                    <a:pt x="436" y="39"/>
                  </a:cubicBezTo>
                  <a:cubicBezTo>
                    <a:pt x="361" y="12"/>
                    <a:pt x="301" y="0"/>
                    <a:pt x="253" y="0"/>
                  </a:cubicBezTo>
                  <a:close/>
                </a:path>
              </a:pathLst>
            </a:custGeom>
            <a:solidFill>
              <a:srgbClr val="F9B9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808;p80">
              <a:extLst>
                <a:ext uri="{FF2B5EF4-FFF2-40B4-BE49-F238E27FC236}">
                  <a16:creationId xmlns:a16="http://schemas.microsoft.com/office/drawing/2014/main" id="{4E385F50-1024-534B-11E2-36A58D6FA77E}"/>
                </a:ext>
              </a:extLst>
            </p:cNvPr>
            <p:cNvSpPr/>
            <p:nvPr/>
          </p:nvSpPr>
          <p:spPr>
            <a:xfrm>
              <a:off x="1466113" y="2389583"/>
              <a:ext cx="84403" cy="16922"/>
            </a:xfrm>
            <a:custGeom>
              <a:avLst/>
              <a:gdLst/>
              <a:ahLst/>
              <a:cxnLst/>
              <a:rect l="l" t="t" r="r" b="b"/>
              <a:pathLst>
                <a:path w="2893" h="580" extrusionOk="0">
                  <a:moveTo>
                    <a:pt x="2284" y="0"/>
                  </a:moveTo>
                  <a:cubicBezTo>
                    <a:pt x="1685" y="0"/>
                    <a:pt x="306" y="253"/>
                    <a:pt x="306" y="253"/>
                  </a:cubicBezTo>
                  <a:cubicBezTo>
                    <a:pt x="0" y="406"/>
                    <a:pt x="400" y="580"/>
                    <a:pt x="1037" y="580"/>
                  </a:cubicBezTo>
                  <a:cubicBezTo>
                    <a:pt x="1357" y="580"/>
                    <a:pt x="1738" y="536"/>
                    <a:pt x="2119" y="422"/>
                  </a:cubicBezTo>
                  <a:cubicBezTo>
                    <a:pt x="2602" y="265"/>
                    <a:pt x="2892" y="84"/>
                    <a:pt x="2457" y="11"/>
                  </a:cubicBezTo>
                  <a:cubicBezTo>
                    <a:pt x="2412" y="4"/>
                    <a:pt x="2353" y="0"/>
                    <a:pt x="2284" y="0"/>
                  </a:cubicBezTo>
                  <a:close/>
                </a:path>
              </a:pathLst>
            </a:custGeom>
            <a:solidFill>
              <a:srgbClr val="F9B9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809;p80">
              <a:extLst>
                <a:ext uri="{FF2B5EF4-FFF2-40B4-BE49-F238E27FC236}">
                  <a16:creationId xmlns:a16="http://schemas.microsoft.com/office/drawing/2014/main" id="{AC8DB650-8918-1EAC-8905-2B562622FFBF}"/>
                </a:ext>
              </a:extLst>
            </p:cNvPr>
            <p:cNvSpPr/>
            <p:nvPr/>
          </p:nvSpPr>
          <p:spPr>
            <a:xfrm>
              <a:off x="1137886" y="1981178"/>
              <a:ext cx="180593" cy="162651"/>
            </a:xfrm>
            <a:custGeom>
              <a:avLst/>
              <a:gdLst/>
              <a:ahLst/>
              <a:cxnLst/>
              <a:rect l="l" t="t" r="r" b="b"/>
              <a:pathLst>
                <a:path w="6190" h="5575" extrusionOk="0">
                  <a:moveTo>
                    <a:pt x="5228" y="1"/>
                  </a:moveTo>
                  <a:cubicBezTo>
                    <a:pt x="4868" y="1"/>
                    <a:pt x="4426" y="257"/>
                    <a:pt x="3748" y="257"/>
                  </a:cubicBezTo>
                  <a:cubicBezTo>
                    <a:pt x="3660" y="257"/>
                    <a:pt x="3567" y="252"/>
                    <a:pt x="3470" y="242"/>
                  </a:cubicBezTo>
                  <a:cubicBezTo>
                    <a:pt x="3322" y="226"/>
                    <a:pt x="3188" y="218"/>
                    <a:pt x="3067" y="218"/>
                  </a:cubicBezTo>
                  <a:cubicBezTo>
                    <a:pt x="2221" y="218"/>
                    <a:pt x="1994" y="597"/>
                    <a:pt x="1729" y="968"/>
                  </a:cubicBezTo>
                  <a:cubicBezTo>
                    <a:pt x="1427" y="1391"/>
                    <a:pt x="545" y="1088"/>
                    <a:pt x="279" y="2225"/>
                  </a:cubicBezTo>
                  <a:cubicBezTo>
                    <a:pt x="1" y="3361"/>
                    <a:pt x="424" y="3965"/>
                    <a:pt x="750" y="4473"/>
                  </a:cubicBezTo>
                  <a:cubicBezTo>
                    <a:pt x="1076" y="4968"/>
                    <a:pt x="726" y="5524"/>
                    <a:pt x="1004" y="5573"/>
                  </a:cubicBezTo>
                  <a:cubicBezTo>
                    <a:pt x="1011" y="5574"/>
                    <a:pt x="1017" y="5574"/>
                    <a:pt x="1024" y="5574"/>
                  </a:cubicBezTo>
                  <a:cubicBezTo>
                    <a:pt x="1300" y="5574"/>
                    <a:pt x="1659" y="4636"/>
                    <a:pt x="1741" y="4388"/>
                  </a:cubicBezTo>
                  <a:cubicBezTo>
                    <a:pt x="1838" y="4146"/>
                    <a:pt x="1330" y="3760"/>
                    <a:pt x="1463" y="3312"/>
                  </a:cubicBezTo>
                  <a:cubicBezTo>
                    <a:pt x="1504" y="3159"/>
                    <a:pt x="1580" y="3108"/>
                    <a:pt x="1664" y="3108"/>
                  </a:cubicBezTo>
                  <a:cubicBezTo>
                    <a:pt x="1833" y="3108"/>
                    <a:pt x="2031" y="3312"/>
                    <a:pt x="2031" y="3312"/>
                  </a:cubicBezTo>
                  <a:cubicBezTo>
                    <a:pt x="2370" y="3288"/>
                    <a:pt x="2817" y="2551"/>
                    <a:pt x="3083" y="2249"/>
                  </a:cubicBezTo>
                  <a:cubicBezTo>
                    <a:pt x="3168" y="2152"/>
                    <a:pt x="3252" y="2126"/>
                    <a:pt x="3367" y="2126"/>
                  </a:cubicBezTo>
                  <a:cubicBezTo>
                    <a:pt x="3504" y="2126"/>
                    <a:pt x="3686" y="2163"/>
                    <a:pt x="3968" y="2163"/>
                  </a:cubicBezTo>
                  <a:cubicBezTo>
                    <a:pt x="4192" y="2163"/>
                    <a:pt x="4480" y="2139"/>
                    <a:pt x="4860" y="2055"/>
                  </a:cubicBezTo>
                  <a:cubicBezTo>
                    <a:pt x="6117" y="1777"/>
                    <a:pt x="6189" y="762"/>
                    <a:pt x="5694" y="218"/>
                  </a:cubicBezTo>
                  <a:cubicBezTo>
                    <a:pt x="5546" y="56"/>
                    <a:pt x="5396" y="1"/>
                    <a:pt x="5228" y="1"/>
                  </a:cubicBezTo>
                  <a:close/>
                </a:path>
              </a:pathLst>
            </a:custGeom>
            <a:solidFill>
              <a:srgbClr val="9954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810;p80">
              <a:extLst>
                <a:ext uri="{FF2B5EF4-FFF2-40B4-BE49-F238E27FC236}">
                  <a16:creationId xmlns:a16="http://schemas.microsoft.com/office/drawing/2014/main" id="{9DC68BB1-8C11-CE6F-4A8D-9519C12BE6CB}"/>
                </a:ext>
              </a:extLst>
            </p:cNvPr>
            <p:cNvSpPr/>
            <p:nvPr/>
          </p:nvSpPr>
          <p:spPr>
            <a:xfrm>
              <a:off x="1098032" y="2203965"/>
              <a:ext cx="182344" cy="151039"/>
            </a:xfrm>
            <a:custGeom>
              <a:avLst/>
              <a:gdLst/>
              <a:ahLst/>
              <a:cxnLst/>
              <a:rect l="l" t="t" r="r" b="b"/>
              <a:pathLst>
                <a:path w="6250" h="5177" extrusionOk="0">
                  <a:moveTo>
                    <a:pt x="2314" y="0"/>
                  </a:moveTo>
                  <a:cubicBezTo>
                    <a:pt x="2248" y="0"/>
                    <a:pt x="2181" y="5"/>
                    <a:pt x="2116" y="16"/>
                  </a:cubicBezTo>
                  <a:cubicBezTo>
                    <a:pt x="1367" y="148"/>
                    <a:pt x="1" y="1526"/>
                    <a:pt x="617" y="2348"/>
                  </a:cubicBezTo>
                  <a:lnTo>
                    <a:pt x="3083" y="5177"/>
                  </a:lnTo>
                  <a:lnTo>
                    <a:pt x="6250" y="3956"/>
                  </a:lnTo>
                  <a:cubicBezTo>
                    <a:pt x="6250" y="3956"/>
                    <a:pt x="4763" y="1720"/>
                    <a:pt x="4256" y="1115"/>
                  </a:cubicBezTo>
                  <a:cubicBezTo>
                    <a:pt x="3802" y="563"/>
                    <a:pt x="3026" y="0"/>
                    <a:pt x="23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811;p80">
              <a:extLst>
                <a:ext uri="{FF2B5EF4-FFF2-40B4-BE49-F238E27FC236}">
                  <a16:creationId xmlns:a16="http://schemas.microsoft.com/office/drawing/2014/main" id="{6386F6B4-9442-D2A5-CDA1-57C70ECF834C}"/>
                </a:ext>
              </a:extLst>
            </p:cNvPr>
            <p:cNvSpPr/>
            <p:nvPr/>
          </p:nvSpPr>
          <p:spPr>
            <a:xfrm>
              <a:off x="1207354" y="2222025"/>
              <a:ext cx="44113" cy="54703"/>
            </a:xfrm>
            <a:custGeom>
              <a:avLst/>
              <a:gdLst/>
              <a:ahLst/>
              <a:cxnLst/>
              <a:rect l="l" t="t" r="r" b="b"/>
              <a:pathLst>
                <a:path w="1512" h="1875" fill="none" extrusionOk="0">
                  <a:moveTo>
                    <a:pt x="1" y="1"/>
                  </a:moveTo>
                  <a:cubicBezTo>
                    <a:pt x="1" y="1"/>
                    <a:pt x="690" y="484"/>
                    <a:pt x="1512" y="1874"/>
                  </a:cubicBezTo>
                </a:path>
              </a:pathLst>
            </a:custGeom>
            <a:noFill/>
            <a:ln w="3925" cap="flat" cmpd="sng">
              <a:solidFill>
                <a:schemeClr val="accent6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812;p80">
              <a:extLst>
                <a:ext uri="{FF2B5EF4-FFF2-40B4-BE49-F238E27FC236}">
                  <a16:creationId xmlns:a16="http://schemas.microsoft.com/office/drawing/2014/main" id="{67DD4F97-EEC9-E6AF-768F-C63C7515ACA5}"/>
                </a:ext>
              </a:extLst>
            </p:cNvPr>
            <p:cNvSpPr/>
            <p:nvPr/>
          </p:nvSpPr>
          <p:spPr>
            <a:xfrm>
              <a:off x="762337" y="2754895"/>
              <a:ext cx="522612" cy="29"/>
            </a:xfrm>
            <a:custGeom>
              <a:avLst/>
              <a:gdLst/>
              <a:ahLst/>
              <a:cxnLst/>
              <a:rect l="l" t="t" r="r" b="b"/>
              <a:pathLst>
                <a:path w="17913" h="1" fill="none" extrusionOk="0">
                  <a:moveTo>
                    <a:pt x="0" y="0"/>
                  </a:moveTo>
                  <a:lnTo>
                    <a:pt x="17913" y="0"/>
                  </a:lnTo>
                </a:path>
              </a:pathLst>
            </a:custGeom>
            <a:noFill/>
            <a:ln w="3925" cap="flat" cmpd="sng">
              <a:solidFill>
                <a:srgbClr val="292E4A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813;p80">
              <a:extLst>
                <a:ext uri="{FF2B5EF4-FFF2-40B4-BE49-F238E27FC236}">
                  <a16:creationId xmlns:a16="http://schemas.microsoft.com/office/drawing/2014/main" id="{A204EE2C-1CCF-8932-4E29-D27B5623DC36}"/>
                </a:ext>
              </a:extLst>
            </p:cNvPr>
            <p:cNvSpPr/>
            <p:nvPr/>
          </p:nvSpPr>
          <p:spPr>
            <a:xfrm>
              <a:off x="1372050" y="2754895"/>
              <a:ext cx="1088957" cy="29"/>
            </a:xfrm>
            <a:custGeom>
              <a:avLst/>
              <a:gdLst/>
              <a:ahLst/>
              <a:cxnLst/>
              <a:rect l="l" t="t" r="r" b="b"/>
              <a:pathLst>
                <a:path w="37325" h="1" fill="none" extrusionOk="0">
                  <a:moveTo>
                    <a:pt x="0" y="0"/>
                  </a:moveTo>
                  <a:lnTo>
                    <a:pt x="37325" y="0"/>
                  </a:lnTo>
                </a:path>
              </a:pathLst>
            </a:custGeom>
            <a:noFill/>
            <a:ln w="3925" cap="flat" cmpd="sng">
              <a:solidFill>
                <a:srgbClr val="292E4A"/>
              </a:solidFill>
              <a:prstDash val="solid"/>
              <a:miter lim="1208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5169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33;p45">
            <a:extLst>
              <a:ext uri="{FF2B5EF4-FFF2-40B4-BE49-F238E27FC236}">
                <a16:creationId xmlns:a16="http://schemas.microsoft.com/office/drawing/2014/main" id="{2F31F5F2-F0F6-866A-2030-84B91EA99C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796142"/>
            <a:ext cx="466049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latin typeface="Arial Rounded MT Bold" panose="020F0704030504030204" pitchFamily="34" charset="0"/>
              </a:rPr>
              <a:t>The major idea</a:t>
            </a:r>
            <a:endParaRPr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CF598A6C-A757-2145-1111-2E1B5C1E32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226" y="1961854"/>
            <a:ext cx="4350774" cy="2544327"/>
          </a:xfrm>
        </p:spPr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Arial Rounded MT Bold" panose="020F0704030504030204" pitchFamily="34" charset="0"/>
              </a:rPr>
              <a:t>The goal of our project is to create forecasting models for Al-Pinar company, as a solution to the change of demands for products the company offers, in order to reduce returns and achieve customer satisfaction.</a:t>
            </a:r>
            <a:endParaRPr lang="en-US" sz="1800" dirty="0">
              <a:latin typeface="Arial Rounded MT Bold" panose="020F0704030504030204" pitchFamily="34" charset="0"/>
            </a:endParaRPr>
          </a:p>
          <a:p>
            <a:endParaRPr lang="x-none" dirty="0"/>
          </a:p>
        </p:txBody>
      </p:sp>
      <p:pic>
        <p:nvPicPr>
          <p:cNvPr id="28" name="صورة 27">
            <a:extLst>
              <a:ext uri="{FF2B5EF4-FFF2-40B4-BE49-F238E27FC236}">
                <a16:creationId xmlns:a16="http://schemas.microsoft.com/office/drawing/2014/main" id="{2AEBA3A2-C077-FD9D-967A-51CB1D37C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6" y="1816696"/>
            <a:ext cx="4439264" cy="3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808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CC7EF6-9285-A1A2-3925-7C93479F6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922" y="750094"/>
            <a:ext cx="3335351" cy="3252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B64338-05E8-597C-8898-B55550B88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069" y="286371"/>
            <a:ext cx="1665056" cy="5335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2F8D49-C034-C2BC-E75A-1123BB583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6434" y="599795"/>
            <a:ext cx="1770823" cy="5482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16F107-DD18-7ED6-FEC8-0E0D5E6C8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38" y="553166"/>
            <a:ext cx="1813186" cy="6109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9A1B13-2A7A-B8A7-C9CD-F91A81B8D0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1453" y="1446568"/>
            <a:ext cx="2028958" cy="6429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A42B8A-72D5-116B-6640-D90D42E130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6706" y="1541792"/>
            <a:ext cx="1917843" cy="5490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179E8A6-864B-A86E-7954-AE9550C8D9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4458" y="2579226"/>
            <a:ext cx="1935953" cy="5357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0AFD70-8CA0-50BA-8B61-3DB7BE890A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6706" y="2653151"/>
            <a:ext cx="1982837" cy="5054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DFFD4A3-CD80-8E6F-1B1F-89D452EE4C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0265" y="3412463"/>
            <a:ext cx="2143125" cy="5710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0267D8B-4588-3BB9-CF84-E027713E7A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10703" y="3382305"/>
            <a:ext cx="1911461" cy="63715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94C06E8-854C-258B-76FA-6D60442324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09652" y="3843028"/>
            <a:ext cx="2143125" cy="69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5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F49BBB-08EF-54A5-8737-0FCE8CBD0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734" y="1444032"/>
            <a:ext cx="2670816" cy="27350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D188B8-ADF3-736C-6C5F-20AD23D7E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860" y="1123415"/>
            <a:ext cx="3285009" cy="8607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7FFA15-EE9F-4ACD-4A27-328163A09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321" y="2003393"/>
            <a:ext cx="2709044" cy="8221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FDE071-0E14-271A-6E91-F52C918215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0844" y="2944663"/>
            <a:ext cx="3462487" cy="8878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4DDB84-C056-862F-C9B9-B42A6894EB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6904" y="3922051"/>
            <a:ext cx="3664920" cy="8607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9A49E0-0098-10E1-1246-BE9F008245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5297" y="186491"/>
            <a:ext cx="3863412" cy="60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76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صورة 190">
            <a:extLst>
              <a:ext uri="{FF2B5EF4-FFF2-40B4-BE49-F238E27FC236}">
                <a16:creationId xmlns:a16="http://schemas.microsoft.com/office/drawing/2014/main" id="{1F46A54A-228D-1015-3212-ED4B44EC6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3" y="316034"/>
            <a:ext cx="9108213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3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793;p43">
            <a:extLst>
              <a:ext uri="{FF2B5EF4-FFF2-40B4-BE49-F238E27FC236}">
                <a16:creationId xmlns:a16="http://schemas.microsoft.com/office/drawing/2014/main" id="{B6AFB657-75DD-FE0E-2395-E217C1E12B7B}"/>
              </a:ext>
            </a:extLst>
          </p:cNvPr>
          <p:cNvSpPr txBox="1">
            <a:spLocks/>
          </p:cNvSpPr>
          <p:nvPr/>
        </p:nvSpPr>
        <p:spPr>
          <a:xfrm>
            <a:off x="329332" y="1403885"/>
            <a:ext cx="4021442" cy="2844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Montserrat"/>
              <a:buNone/>
              <a:defRPr sz="4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l"/>
            <a:r>
              <a:rPr lang="en-US" sz="6600" dirty="0"/>
              <a:t>02</a:t>
            </a:r>
          </a:p>
          <a:p>
            <a:pPr algn="l"/>
            <a:r>
              <a:rPr lang="en-US" dirty="0"/>
              <a:t>PROBLEM STATEMENT</a:t>
            </a:r>
          </a:p>
        </p:txBody>
      </p:sp>
      <p:grpSp>
        <p:nvGrpSpPr>
          <p:cNvPr id="2" name="Google Shape;2980;p66">
            <a:extLst>
              <a:ext uri="{FF2B5EF4-FFF2-40B4-BE49-F238E27FC236}">
                <a16:creationId xmlns:a16="http://schemas.microsoft.com/office/drawing/2014/main" id="{846F2207-56A7-1380-E1A9-F37E3F34E558}"/>
              </a:ext>
            </a:extLst>
          </p:cNvPr>
          <p:cNvGrpSpPr/>
          <p:nvPr/>
        </p:nvGrpSpPr>
        <p:grpSpPr>
          <a:xfrm>
            <a:off x="6477875" y="499348"/>
            <a:ext cx="2440903" cy="4400849"/>
            <a:chOff x="991475" y="307619"/>
            <a:chExt cx="2440903" cy="4400849"/>
          </a:xfrm>
        </p:grpSpPr>
        <p:sp>
          <p:nvSpPr>
            <p:cNvPr id="3" name="Google Shape;2981;p66">
              <a:extLst>
                <a:ext uri="{FF2B5EF4-FFF2-40B4-BE49-F238E27FC236}">
                  <a16:creationId xmlns:a16="http://schemas.microsoft.com/office/drawing/2014/main" id="{8B80C9D4-F6E8-B454-7B52-41B97F20E1CE}"/>
                </a:ext>
              </a:extLst>
            </p:cNvPr>
            <p:cNvSpPr/>
            <p:nvPr/>
          </p:nvSpPr>
          <p:spPr>
            <a:xfrm flipH="1">
              <a:off x="1389910" y="2113695"/>
              <a:ext cx="802279" cy="535497"/>
            </a:xfrm>
            <a:custGeom>
              <a:avLst/>
              <a:gdLst/>
              <a:ahLst/>
              <a:cxnLst/>
              <a:rect l="l" t="t" r="r" b="b"/>
              <a:pathLst>
                <a:path w="7885" h="5263" extrusionOk="0">
                  <a:moveTo>
                    <a:pt x="6688" y="0"/>
                  </a:moveTo>
                  <a:cubicBezTo>
                    <a:pt x="6313" y="0"/>
                    <a:pt x="5948" y="195"/>
                    <a:pt x="5752" y="539"/>
                  </a:cubicBezTo>
                  <a:lnTo>
                    <a:pt x="4224" y="3030"/>
                  </a:lnTo>
                  <a:lnTo>
                    <a:pt x="267" y="1677"/>
                  </a:lnTo>
                  <a:lnTo>
                    <a:pt x="1" y="2794"/>
                  </a:lnTo>
                  <a:cubicBezTo>
                    <a:pt x="1" y="2794"/>
                    <a:pt x="2815" y="5263"/>
                    <a:pt x="4589" y="5263"/>
                  </a:cubicBezTo>
                  <a:cubicBezTo>
                    <a:pt x="4698" y="5263"/>
                    <a:pt x="4802" y="5254"/>
                    <a:pt x="4901" y="5234"/>
                  </a:cubicBezTo>
                  <a:cubicBezTo>
                    <a:pt x="6101" y="4988"/>
                    <a:pt x="7095" y="2702"/>
                    <a:pt x="7648" y="1441"/>
                  </a:cubicBezTo>
                  <a:cubicBezTo>
                    <a:pt x="7884" y="908"/>
                    <a:pt x="7669" y="293"/>
                    <a:pt x="7156" y="27"/>
                  </a:cubicBezTo>
                  <a:lnTo>
                    <a:pt x="7156" y="27"/>
                  </a:lnTo>
                  <a:lnTo>
                    <a:pt x="7197" y="129"/>
                  </a:lnTo>
                  <a:cubicBezTo>
                    <a:pt x="7036" y="42"/>
                    <a:pt x="6861" y="0"/>
                    <a:pt x="66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2982;p66">
              <a:extLst>
                <a:ext uri="{FF2B5EF4-FFF2-40B4-BE49-F238E27FC236}">
                  <a16:creationId xmlns:a16="http://schemas.microsoft.com/office/drawing/2014/main" id="{607BD919-9A0E-EE17-9C3A-59E503CCB313}"/>
                </a:ext>
              </a:extLst>
            </p:cNvPr>
            <p:cNvSpPr/>
            <p:nvPr/>
          </p:nvSpPr>
          <p:spPr>
            <a:xfrm flipH="1">
              <a:off x="2059611" y="1747148"/>
              <a:ext cx="319284" cy="631140"/>
            </a:xfrm>
            <a:custGeom>
              <a:avLst/>
              <a:gdLst/>
              <a:ahLst/>
              <a:cxnLst/>
              <a:rect l="l" t="t" r="r" b="b"/>
              <a:pathLst>
                <a:path w="3138" h="6203" extrusionOk="0">
                  <a:moveTo>
                    <a:pt x="831" y="0"/>
                  </a:moveTo>
                  <a:lnTo>
                    <a:pt x="1" y="328"/>
                  </a:lnTo>
                  <a:lnTo>
                    <a:pt x="2307" y="6202"/>
                  </a:lnTo>
                  <a:lnTo>
                    <a:pt x="3138" y="5874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2983;p66">
              <a:extLst>
                <a:ext uri="{FF2B5EF4-FFF2-40B4-BE49-F238E27FC236}">
                  <a16:creationId xmlns:a16="http://schemas.microsoft.com/office/drawing/2014/main" id="{A098A377-5CF9-3DA2-C990-64EDC8FDD85D}"/>
                </a:ext>
              </a:extLst>
            </p:cNvPr>
            <p:cNvSpPr/>
            <p:nvPr/>
          </p:nvSpPr>
          <p:spPr>
            <a:xfrm flipH="1">
              <a:off x="1860389" y="1888171"/>
              <a:ext cx="484013" cy="928344"/>
            </a:xfrm>
            <a:custGeom>
              <a:avLst/>
              <a:gdLst/>
              <a:ahLst/>
              <a:cxnLst/>
              <a:rect l="l" t="t" r="r" b="b"/>
              <a:pathLst>
                <a:path w="4757" h="9124" extrusionOk="0">
                  <a:moveTo>
                    <a:pt x="1085" y="1"/>
                  </a:moveTo>
                  <a:cubicBezTo>
                    <a:pt x="1017" y="1"/>
                    <a:pt x="948" y="13"/>
                    <a:pt x="882" y="39"/>
                  </a:cubicBezTo>
                  <a:lnTo>
                    <a:pt x="441" y="213"/>
                  </a:lnTo>
                  <a:cubicBezTo>
                    <a:pt x="144" y="336"/>
                    <a:pt x="0" y="665"/>
                    <a:pt x="113" y="962"/>
                  </a:cubicBezTo>
                  <a:lnTo>
                    <a:pt x="3137" y="8763"/>
                  </a:lnTo>
                  <a:cubicBezTo>
                    <a:pt x="3223" y="8982"/>
                    <a:pt x="3441" y="9124"/>
                    <a:pt x="3671" y="9124"/>
                  </a:cubicBezTo>
                  <a:cubicBezTo>
                    <a:pt x="3742" y="9124"/>
                    <a:pt x="3815" y="9110"/>
                    <a:pt x="3885" y="9081"/>
                  </a:cubicBezTo>
                  <a:lnTo>
                    <a:pt x="4316" y="8907"/>
                  </a:lnTo>
                  <a:cubicBezTo>
                    <a:pt x="4613" y="8794"/>
                    <a:pt x="4757" y="8466"/>
                    <a:pt x="4644" y="8169"/>
                  </a:cubicBezTo>
                  <a:lnTo>
                    <a:pt x="1620" y="367"/>
                  </a:lnTo>
                  <a:cubicBezTo>
                    <a:pt x="1533" y="139"/>
                    <a:pt x="1313" y="1"/>
                    <a:pt x="10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984;p66">
              <a:extLst>
                <a:ext uri="{FF2B5EF4-FFF2-40B4-BE49-F238E27FC236}">
                  <a16:creationId xmlns:a16="http://schemas.microsoft.com/office/drawing/2014/main" id="{E2994A0E-A971-E81B-A0A7-0E8C4B3E2D7E}"/>
                </a:ext>
              </a:extLst>
            </p:cNvPr>
            <p:cNvSpPr/>
            <p:nvPr/>
          </p:nvSpPr>
          <p:spPr>
            <a:xfrm flipH="1">
              <a:off x="2254660" y="1644892"/>
              <a:ext cx="194032" cy="164933"/>
            </a:xfrm>
            <a:custGeom>
              <a:avLst/>
              <a:gdLst/>
              <a:ahLst/>
              <a:cxnLst/>
              <a:rect l="l" t="t" r="r" b="b"/>
              <a:pathLst>
                <a:path w="1907" h="1621" extrusionOk="0">
                  <a:moveTo>
                    <a:pt x="1507" y="1"/>
                  </a:moveTo>
                  <a:lnTo>
                    <a:pt x="0" y="595"/>
                  </a:lnTo>
                  <a:lnTo>
                    <a:pt x="400" y="1620"/>
                  </a:lnTo>
                  <a:lnTo>
                    <a:pt x="1907" y="1026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985;p66">
              <a:extLst>
                <a:ext uri="{FF2B5EF4-FFF2-40B4-BE49-F238E27FC236}">
                  <a16:creationId xmlns:a16="http://schemas.microsoft.com/office/drawing/2014/main" id="{26BF44FF-A5E2-AE21-9723-0D0D8FDB3B90}"/>
                </a:ext>
              </a:extLst>
            </p:cNvPr>
            <p:cNvSpPr/>
            <p:nvPr/>
          </p:nvSpPr>
          <p:spPr>
            <a:xfrm flipH="1">
              <a:off x="1817544" y="307619"/>
              <a:ext cx="1614835" cy="1460687"/>
            </a:xfrm>
            <a:custGeom>
              <a:avLst/>
              <a:gdLst/>
              <a:ahLst/>
              <a:cxnLst/>
              <a:rect l="l" t="t" r="r" b="b"/>
              <a:pathLst>
                <a:path w="15871" h="14356" extrusionOk="0">
                  <a:moveTo>
                    <a:pt x="7756" y="1651"/>
                  </a:moveTo>
                  <a:cubicBezTo>
                    <a:pt x="7781" y="1651"/>
                    <a:pt x="7807" y="1651"/>
                    <a:pt x="7833" y="1652"/>
                  </a:cubicBezTo>
                  <a:cubicBezTo>
                    <a:pt x="10068" y="1693"/>
                    <a:pt x="12057" y="3077"/>
                    <a:pt x="12877" y="5158"/>
                  </a:cubicBezTo>
                  <a:cubicBezTo>
                    <a:pt x="13994" y="7987"/>
                    <a:pt x="12600" y="11196"/>
                    <a:pt x="9760" y="12323"/>
                  </a:cubicBezTo>
                  <a:cubicBezTo>
                    <a:pt x="9105" y="12578"/>
                    <a:pt x="8422" y="12702"/>
                    <a:pt x="7745" y="12702"/>
                  </a:cubicBezTo>
                  <a:cubicBezTo>
                    <a:pt x="6270" y="12702"/>
                    <a:pt x="4824" y="12114"/>
                    <a:pt x="3763" y="11011"/>
                  </a:cubicBezTo>
                  <a:cubicBezTo>
                    <a:pt x="2215" y="9412"/>
                    <a:pt x="1785" y="7023"/>
                    <a:pt x="2666" y="4973"/>
                  </a:cubicBezTo>
                  <a:cubicBezTo>
                    <a:pt x="3548" y="2947"/>
                    <a:pt x="5551" y="1651"/>
                    <a:pt x="7756" y="1651"/>
                  </a:cubicBezTo>
                  <a:close/>
                  <a:moveTo>
                    <a:pt x="7737" y="0"/>
                  </a:moveTo>
                  <a:cubicBezTo>
                    <a:pt x="4886" y="0"/>
                    <a:pt x="2301" y="1701"/>
                    <a:pt x="1159" y="4317"/>
                  </a:cubicBezTo>
                  <a:cubicBezTo>
                    <a:pt x="1" y="6982"/>
                    <a:pt x="565" y="10078"/>
                    <a:pt x="2574" y="12159"/>
                  </a:cubicBezTo>
                  <a:cubicBezTo>
                    <a:pt x="3957" y="13592"/>
                    <a:pt x="5836" y="14356"/>
                    <a:pt x="7748" y="14356"/>
                  </a:cubicBezTo>
                  <a:cubicBezTo>
                    <a:pt x="8628" y="14356"/>
                    <a:pt x="9516" y="14194"/>
                    <a:pt x="10365" y="13861"/>
                  </a:cubicBezTo>
                  <a:cubicBezTo>
                    <a:pt x="14056" y="12406"/>
                    <a:pt x="15870" y="8233"/>
                    <a:pt x="14414" y="4543"/>
                  </a:cubicBezTo>
                  <a:cubicBezTo>
                    <a:pt x="13348" y="1847"/>
                    <a:pt x="10765" y="53"/>
                    <a:pt x="7864" y="1"/>
                  </a:cubicBezTo>
                  <a:cubicBezTo>
                    <a:pt x="7821" y="1"/>
                    <a:pt x="7779" y="0"/>
                    <a:pt x="773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986;p66">
              <a:extLst>
                <a:ext uri="{FF2B5EF4-FFF2-40B4-BE49-F238E27FC236}">
                  <a16:creationId xmlns:a16="http://schemas.microsoft.com/office/drawing/2014/main" id="{582E4C2F-70A2-F13B-77D8-8007FCD69F8B}"/>
                </a:ext>
              </a:extLst>
            </p:cNvPr>
            <p:cNvSpPr/>
            <p:nvPr/>
          </p:nvSpPr>
          <p:spPr>
            <a:xfrm flipH="1">
              <a:off x="2042916" y="475605"/>
              <a:ext cx="1204792" cy="1124513"/>
            </a:xfrm>
            <a:custGeom>
              <a:avLst/>
              <a:gdLst/>
              <a:ahLst/>
              <a:cxnLst/>
              <a:rect l="l" t="t" r="r" b="b"/>
              <a:pathLst>
                <a:path w="11841" h="11052" extrusionOk="0">
                  <a:moveTo>
                    <a:pt x="5918" y="1"/>
                  </a:moveTo>
                  <a:cubicBezTo>
                    <a:pt x="3224" y="1"/>
                    <a:pt x="871" y="1960"/>
                    <a:pt x="462" y="4706"/>
                  </a:cubicBezTo>
                  <a:cubicBezTo>
                    <a:pt x="0" y="7720"/>
                    <a:pt x="2081" y="10529"/>
                    <a:pt x="5095" y="10990"/>
                  </a:cubicBezTo>
                  <a:cubicBezTo>
                    <a:pt x="5373" y="11032"/>
                    <a:pt x="5648" y="11052"/>
                    <a:pt x="5920" y="11052"/>
                  </a:cubicBezTo>
                  <a:cubicBezTo>
                    <a:pt x="8615" y="11052"/>
                    <a:pt x="10970" y="9084"/>
                    <a:pt x="11380" y="6346"/>
                  </a:cubicBezTo>
                  <a:cubicBezTo>
                    <a:pt x="11841" y="3332"/>
                    <a:pt x="9760" y="513"/>
                    <a:pt x="6746" y="62"/>
                  </a:cubicBezTo>
                  <a:cubicBezTo>
                    <a:pt x="6467" y="21"/>
                    <a:pt x="6191" y="1"/>
                    <a:pt x="59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987;p66">
              <a:extLst>
                <a:ext uri="{FF2B5EF4-FFF2-40B4-BE49-F238E27FC236}">
                  <a16:creationId xmlns:a16="http://schemas.microsoft.com/office/drawing/2014/main" id="{D5484F5A-6875-8090-C045-78369EA91018}"/>
                </a:ext>
              </a:extLst>
            </p:cNvPr>
            <p:cNvSpPr/>
            <p:nvPr/>
          </p:nvSpPr>
          <p:spPr>
            <a:xfrm flipH="1">
              <a:off x="1103089" y="2086884"/>
              <a:ext cx="563376" cy="961005"/>
            </a:xfrm>
            <a:custGeom>
              <a:avLst/>
              <a:gdLst/>
              <a:ahLst/>
              <a:cxnLst/>
              <a:rect l="l" t="t" r="r" b="b"/>
              <a:pathLst>
                <a:path w="5537" h="9445" extrusionOk="0">
                  <a:moveTo>
                    <a:pt x="2412" y="1"/>
                  </a:moveTo>
                  <a:cubicBezTo>
                    <a:pt x="1857" y="1"/>
                    <a:pt x="1549" y="280"/>
                    <a:pt x="1549" y="280"/>
                  </a:cubicBezTo>
                  <a:cubicBezTo>
                    <a:pt x="1549" y="280"/>
                    <a:pt x="185" y="547"/>
                    <a:pt x="113" y="3519"/>
                  </a:cubicBezTo>
                  <a:cubicBezTo>
                    <a:pt x="52" y="5765"/>
                    <a:pt x="1" y="9445"/>
                    <a:pt x="1" y="9445"/>
                  </a:cubicBezTo>
                  <a:lnTo>
                    <a:pt x="4891" y="9445"/>
                  </a:lnTo>
                  <a:cubicBezTo>
                    <a:pt x="4891" y="9445"/>
                    <a:pt x="5536" y="1982"/>
                    <a:pt x="4152" y="793"/>
                  </a:cubicBezTo>
                  <a:cubicBezTo>
                    <a:pt x="3439" y="174"/>
                    <a:pt x="2849" y="1"/>
                    <a:pt x="24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988;p66">
              <a:extLst>
                <a:ext uri="{FF2B5EF4-FFF2-40B4-BE49-F238E27FC236}">
                  <a16:creationId xmlns:a16="http://schemas.microsoft.com/office/drawing/2014/main" id="{4D5FDE6D-95EB-9D8E-B713-DCCE16334C27}"/>
                </a:ext>
              </a:extLst>
            </p:cNvPr>
            <p:cNvSpPr/>
            <p:nvPr/>
          </p:nvSpPr>
          <p:spPr>
            <a:xfrm flipH="1">
              <a:off x="1363868" y="1749183"/>
              <a:ext cx="303615" cy="402717"/>
            </a:xfrm>
            <a:custGeom>
              <a:avLst/>
              <a:gdLst/>
              <a:ahLst/>
              <a:cxnLst/>
              <a:rect l="l" t="t" r="r" b="b"/>
              <a:pathLst>
                <a:path w="2984" h="3958" extrusionOk="0">
                  <a:moveTo>
                    <a:pt x="298" y="1"/>
                  </a:moveTo>
                  <a:cubicBezTo>
                    <a:pt x="298" y="1"/>
                    <a:pt x="0" y="2051"/>
                    <a:pt x="339" y="2533"/>
                  </a:cubicBezTo>
                  <a:cubicBezTo>
                    <a:pt x="677" y="3025"/>
                    <a:pt x="1518" y="3066"/>
                    <a:pt x="1518" y="3066"/>
                  </a:cubicBezTo>
                  <a:lnTo>
                    <a:pt x="1559" y="3958"/>
                  </a:lnTo>
                  <a:lnTo>
                    <a:pt x="2748" y="3548"/>
                  </a:lnTo>
                  <a:lnTo>
                    <a:pt x="2789" y="2533"/>
                  </a:lnTo>
                  <a:lnTo>
                    <a:pt x="2984" y="73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FF9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989;p66">
              <a:extLst>
                <a:ext uri="{FF2B5EF4-FFF2-40B4-BE49-F238E27FC236}">
                  <a16:creationId xmlns:a16="http://schemas.microsoft.com/office/drawing/2014/main" id="{D5079691-B472-2032-6582-A58633FE4039}"/>
                </a:ext>
              </a:extLst>
            </p:cNvPr>
            <p:cNvSpPr/>
            <p:nvPr/>
          </p:nvSpPr>
          <p:spPr>
            <a:xfrm flipH="1">
              <a:off x="1276263" y="1660764"/>
              <a:ext cx="417266" cy="331595"/>
            </a:xfrm>
            <a:custGeom>
              <a:avLst/>
              <a:gdLst/>
              <a:ahLst/>
              <a:cxnLst/>
              <a:rect l="l" t="t" r="r" b="b"/>
              <a:pathLst>
                <a:path w="4101" h="3259" extrusionOk="0">
                  <a:moveTo>
                    <a:pt x="1771" y="0"/>
                  </a:moveTo>
                  <a:cubicBezTo>
                    <a:pt x="1023" y="0"/>
                    <a:pt x="215" y="60"/>
                    <a:pt x="215" y="60"/>
                  </a:cubicBezTo>
                  <a:cubicBezTo>
                    <a:pt x="215" y="60"/>
                    <a:pt x="0" y="439"/>
                    <a:pt x="564" y="870"/>
                  </a:cubicBezTo>
                  <a:lnTo>
                    <a:pt x="2061" y="911"/>
                  </a:lnTo>
                  <a:cubicBezTo>
                    <a:pt x="1938" y="1249"/>
                    <a:pt x="1938" y="1618"/>
                    <a:pt x="2081" y="1956"/>
                  </a:cubicBezTo>
                  <a:cubicBezTo>
                    <a:pt x="2163" y="2120"/>
                    <a:pt x="2286" y="2264"/>
                    <a:pt x="2440" y="2377"/>
                  </a:cubicBezTo>
                  <a:cubicBezTo>
                    <a:pt x="2440" y="2377"/>
                    <a:pt x="2519" y="1905"/>
                    <a:pt x="2801" y="1905"/>
                  </a:cubicBezTo>
                  <a:cubicBezTo>
                    <a:pt x="2807" y="1905"/>
                    <a:pt x="2813" y="1905"/>
                    <a:pt x="2819" y="1905"/>
                  </a:cubicBezTo>
                  <a:cubicBezTo>
                    <a:pt x="3014" y="1926"/>
                    <a:pt x="3096" y="2295"/>
                    <a:pt x="2973" y="2592"/>
                  </a:cubicBezTo>
                  <a:cubicBezTo>
                    <a:pt x="2935" y="2743"/>
                    <a:pt x="2802" y="2851"/>
                    <a:pt x="2653" y="2851"/>
                  </a:cubicBezTo>
                  <a:cubicBezTo>
                    <a:pt x="2640" y="2851"/>
                    <a:pt x="2627" y="2850"/>
                    <a:pt x="2614" y="2848"/>
                  </a:cubicBezTo>
                  <a:lnTo>
                    <a:pt x="2614" y="2848"/>
                  </a:lnTo>
                  <a:lnTo>
                    <a:pt x="3055" y="3258"/>
                  </a:lnTo>
                  <a:cubicBezTo>
                    <a:pt x="3055" y="3258"/>
                    <a:pt x="4101" y="1331"/>
                    <a:pt x="3424" y="849"/>
                  </a:cubicBezTo>
                  <a:cubicBezTo>
                    <a:pt x="3404" y="531"/>
                    <a:pt x="3219" y="244"/>
                    <a:pt x="2922" y="111"/>
                  </a:cubicBezTo>
                  <a:cubicBezTo>
                    <a:pt x="2727" y="26"/>
                    <a:pt x="2261" y="0"/>
                    <a:pt x="1771" y="0"/>
                  </a:cubicBezTo>
                  <a:close/>
                </a:path>
              </a:pathLst>
            </a:custGeom>
            <a:solidFill>
              <a:srgbClr val="0017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990;p66">
              <a:extLst>
                <a:ext uri="{FF2B5EF4-FFF2-40B4-BE49-F238E27FC236}">
                  <a16:creationId xmlns:a16="http://schemas.microsoft.com/office/drawing/2014/main" id="{C1279D7B-D475-78F6-4C86-7004D48C533D}"/>
                </a:ext>
              </a:extLst>
            </p:cNvPr>
            <p:cNvSpPr/>
            <p:nvPr/>
          </p:nvSpPr>
          <p:spPr>
            <a:xfrm flipH="1">
              <a:off x="1448320" y="1995362"/>
              <a:ext cx="64813" cy="85570"/>
            </a:xfrm>
            <a:custGeom>
              <a:avLst/>
              <a:gdLst/>
              <a:ahLst/>
              <a:cxnLst/>
              <a:rect l="l" t="t" r="r" b="b"/>
              <a:pathLst>
                <a:path w="637" h="841" extrusionOk="0">
                  <a:moveTo>
                    <a:pt x="626" y="0"/>
                  </a:moveTo>
                  <a:cubicBezTo>
                    <a:pt x="575" y="308"/>
                    <a:pt x="1" y="472"/>
                    <a:pt x="1" y="472"/>
                  </a:cubicBezTo>
                  <a:lnTo>
                    <a:pt x="21" y="841"/>
                  </a:lnTo>
                  <a:cubicBezTo>
                    <a:pt x="636" y="697"/>
                    <a:pt x="626" y="1"/>
                    <a:pt x="626" y="0"/>
                  </a:cubicBezTo>
                  <a:close/>
                </a:path>
              </a:pathLst>
            </a:custGeom>
            <a:solidFill>
              <a:srgbClr val="D85E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991;p66">
              <a:extLst>
                <a:ext uri="{FF2B5EF4-FFF2-40B4-BE49-F238E27FC236}">
                  <a16:creationId xmlns:a16="http://schemas.microsoft.com/office/drawing/2014/main" id="{494B4493-53D1-804B-19A8-072F601A1581}"/>
                </a:ext>
              </a:extLst>
            </p:cNvPr>
            <p:cNvSpPr/>
            <p:nvPr/>
          </p:nvSpPr>
          <p:spPr>
            <a:xfrm flipH="1">
              <a:off x="1356543" y="2049594"/>
              <a:ext cx="165950" cy="107547"/>
            </a:xfrm>
            <a:custGeom>
              <a:avLst/>
              <a:gdLst/>
              <a:ahLst/>
              <a:cxnLst/>
              <a:rect l="l" t="t" r="r" b="b"/>
              <a:pathLst>
                <a:path w="1631" h="1057" extrusionOk="0">
                  <a:moveTo>
                    <a:pt x="1374" y="0"/>
                  </a:moveTo>
                  <a:lnTo>
                    <a:pt x="287" y="667"/>
                  </a:lnTo>
                  <a:lnTo>
                    <a:pt x="123" y="410"/>
                  </a:lnTo>
                  <a:lnTo>
                    <a:pt x="0" y="585"/>
                  </a:lnTo>
                  <a:lnTo>
                    <a:pt x="0" y="933"/>
                  </a:lnTo>
                  <a:lnTo>
                    <a:pt x="277" y="800"/>
                  </a:lnTo>
                  <a:lnTo>
                    <a:pt x="790" y="1056"/>
                  </a:lnTo>
                  <a:lnTo>
                    <a:pt x="1630" y="298"/>
                  </a:lnTo>
                  <a:lnTo>
                    <a:pt x="13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992;p66">
              <a:extLst>
                <a:ext uri="{FF2B5EF4-FFF2-40B4-BE49-F238E27FC236}">
                  <a16:creationId xmlns:a16="http://schemas.microsoft.com/office/drawing/2014/main" id="{7756D59D-84FF-E50C-AC5C-16FF415CC87E}"/>
                </a:ext>
              </a:extLst>
            </p:cNvPr>
            <p:cNvSpPr/>
            <p:nvPr/>
          </p:nvSpPr>
          <p:spPr>
            <a:xfrm flipH="1">
              <a:off x="1002969" y="3047791"/>
              <a:ext cx="663495" cy="1467708"/>
            </a:xfrm>
            <a:custGeom>
              <a:avLst/>
              <a:gdLst/>
              <a:ahLst/>
              <a:cxnLst/>
              <a:rect l="l" t="t" r="r" b="b"/>
              <a:pathLst>
                <a:path w="6521" h="14425" extrusionOk="0">
                  <a:moveTo>
                    <a:pt x="1" y="1"/>
                  </a:moveTo>
                  <a:lnTo>
                    <a:pt x="1128" y="14425"/>
                  </a:lnTo>
                  <a:lnTo>
                    <a:pt x="2912" y="14425"/>
                  </a:lnTo>
                  <a:lnTo>
                    <a:pt x="2912" y="6223"/>
                  </a:lnTo>
                  <a:lnTo>
                    <a:pt x="4593" y="14425"/>
                  </a:lnTo>
                  <a:lnTo>
                    <a:pt x="6521" y="14425"/>
                  </a:lnTo>
                  <a:lnTo>
                    <a:pt x="5495" y="6193"/>
                  </a:lnTo>
                  <a:lnTo>
                    <a:pt x="489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993;p66">
              <a:extLst>
                <a:ext uri="{FF2B5EF4-FFF2-40B4-BE49-F238E27FC236}">
                  <a16:creationId xmlns:a16="http://schemas.microsoft.com/office/drawing/2014/main" id="{23C37326-4EB3-5CB5-B08C-00ADC8ECC2C2}"/>
                </a:ext>
              </a:extLst>
            </p:cNvPr>
            <p:cNvSpPr/>
            <p:nvPr/>
          </p:nvSpPr>
          <p:spPr>
            <a:xfrm flipH="1">
              <a:off x="1023832" y="4449724"/>
              <a:ext cx="137766" cy="80381"/>
            </a:xfrm>
            <a:custGeom>
              <a:avLst/>
              <a:gdLst/>
              <a:ahLst/>
              <a:cxnLst/>
              <a:rect l="l" t="t" r="r" b="b"/>
              <a:pathLst>
                <a:path w="1354" h="790" extrusionOk="0">
                  <a:moveTo>
                    <a:pt x="0" y="0"/>
                  </a:moveTo>
                  <a:lnTo>
                    <a:pt x="185" y="789"/>
                  </a:lnTo>
                  <a:lnTo>
                    <a:pt x="1354" y="789"/>
                  </a:lnTo>
                  <a:lnTo>
                    <a:pt x="12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994;p66">
              <a:extLst>
                <a:ext uri="{FF2B5EF4-FFF2-40B4-BE49-F238E27FC236}">
                  <a16:creationId xmlns:a16="http://schemas.microsoft.com/office/drawing/2014/main" id="{111D7586-2936-E6F8-03A8-9B4E2B4BE1A7}"/>
                </a:ext>
              </a:extLst>
            </p:cNvPr>
            <p:cNvSpPr/>
            <p:nvPr/>
          </p:nvSpPr>
          <p:spPr>
            <a:xfrm flipH="1">
              <a:off x="991475" y="4530003"/>
              <a:ext cx="343296" cy="178465"/>
            </a:xfrm>
            <a:custGeom>
              <a:avLst/>
              <a:gdLst/>
              <a:ahLst/>
              <a:cxnLst/>
              <a:rect l="l" t="t" r="r" b="b"/>
              <a:pathLst>
                <a:path w="3374" h="1754" extrusionOk="0">
                  <a:moveTo>
                    <a:pt x="1887" y="0"/>
                  </a:moveTo>
                  <a:lnTo>
                    <a:pt x="1805" y="103"/>
                  </a:lnTo>
                  <a:cubicBezTo>
                    <a:pt x="1805" y="103"/>
                    <a:pt x="923" y="995"/>
                    <a:pt x="195" y="1190"/>
                  </a:cubicBezTo>
                  <a:lnTo>
                    <a:pt x="1" y="1753"/>
                  </a:lnTo>
                  <a:lnTo>
                    <a:pt x="1887" y="1753"/>
                  </a:lnTo>
                  <a:lnTo>
                    <a:pt x="2379" y="1651"/>
                  </a:lnTo>
                  <a:lnTo>
                    <a:pt x="2522" y="1753"/>
                  </a:lnTo>
                  <a:lnTo>
                    <a:pt x="3250" y="1753"/>
                  </a:lnTo>
                  <a:cubicBezTo>
                    <a:pt x="3250" y="1753"/>
                    <a:pt x="3373" y="513"/>
                    <a:pt x="30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995;p66">
              <a:extLst>
                <a:ext uri="{FF2B5EF4-FFF2-40B4-BE49-F238E27FC236}">
                  <a16:creationId xmlns:a16="http://schemas.microsoft.com/office/drawing/2014/main" id="{6700E209-CFB3-D1B3-6C41-43982146FB3E}"/>
                </a:ext>
              </a:extLst>
            </p:cNvPr>
            <p:cNvSpPr/>
            <p:nvPr/>
          </p:nvSpPr>
          <p:spPr>
            <a:xfrm flipH="1">
              <a:off x="1397242" y="4448605"/>
              <a:ext cx="120062" cy="81500"/>
            </a:xfrm>
            <a:custGeom>
              <a:avLst/>
              <a:gdLst/>
              <a:ahLst/>
              <a:cxnLst/>
              <a:rect l="l" t="t" r="r" b="b"/>
              <a:pathLst>
                <a:path w="1180" h="801" extrusionOk="0">
                  <a:moveTo>
                    <a:pt x="1" y="1"/>
                  </a:moveTo>
                  <a:lnTo>
                    <a:pt x="1" y="800"/>
                  </a:lnTo>
                  <a:lnTo>
                    <a:pt x="1180" y="800"/>
                  </a:lnTo>
                  <a:lnTo>
                    <a:pt x="11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996;p66">
              <a:extLst>
                <a:ext uri="{FF2B5EF4-FFF2-40B4-BE49-F238E27FC236}">
                  <a16:creationId xmlns:a16="http://schemas.microsoft.com/office/drawing/2014/main" id="{8E196A24-9A6E-0C72-AEDB-599A823C9141}"/>
                </a:ext>
              </a:extLst>
            </p:cNvPr>
            <p:cNvSpPr/>
            <p:nvPr/>
          </p:nvSpPr>
          <p:spPr>
            <a:xfrm flipH="1">
              <a:off x="1364885" y="4530003"/>
              <a:ext cx="343296" cy="178465"/>
            </a:xfrm>
            <a:custGeom>
              <a:avLst/>
              <a:gdLst/>
              <a:ahLst/>
              <a:cxnLst/>
              <a:rect l="l" t="t" r="r" b="b"/>
              <a:pathLst>
                <a:path w="3374" h="1754" extrusionOk="0">
                  <a:moveTo>
                    <a:pt x="1877" y="0"/>
                  </a:moveTo>
                  <a:lnTo>
                    <a:pt x="1795" y="103"/>
                  </a:lnTo>
                  <a:cubicBezTo>
                    <a:pt x="1795" y="103"/>
                    <a:pt x="923" y="995"/>
                    <a:pt x="195" y="1190"/>
                  </a:cubicBezTo>
                  <a:lnTo>
                    <a:pt x="1" y="1753"/>
                  </a:lnTo>
                  <a:lnTo>
                    <a:pt x="1887" y="1753"/>
                  </a:lnTo>
                  <a:lnTo>
                    <a:pt x="2379" y="1651"/>
                  </a:lnTo>
                  <a:lnTo>
                    <a:pt x="2522" y="1753"/>
                  </a:lnTo>
                  <a:lnTo>
                    <a:pt x="3250" y="1753"/>
                  </a:lnTo>
                  <a:cubicBezTo>
                    <a:pt x="3250" y="1753"/>
                    <a:pt x="3373" y="513"/>
                    <a:pt x="30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997;p66">
              <a:extLst>
                <a:ext uri="{FF2B5EF4-FFF2-40B4-BE49-F238E27FC236}">
                  <a16:creationId xmlns:a16="http://schemas.microsoft.com/office/drawing/2014/main" id="{76460A64-9EDD-55BA-A136-497551D58B92}"/>
                </a:ext>
              </a:extLst>
            </p:cNvPr>
            <p:cNvSpPr/>
            <p:nvPr/>
          </p:nvSpPr>
          <p:spPr>
            <a:xfrm flipH="1">
              <a:off x="1181329" y="2151596"/>
              <a:ext cx="840841" cy="569176"/>
            </a:xfrm>
            <a:custGeom>
              <a:avLst/>
              <a:gdLst/>
              <a:ahLst/>
              <a:cxnLst/>
              <a:rect l="l" t="t" r="r" b="b"/>
              <a:pathLst>
                <a:path w="8264" h="5594" extrusionOk="0">
                  <a:moveTo>
                    <a:pt x="7070" y="1"/>
                  </a:moveTo>
                  <a:cubicBezTo>
                    <a:pt x="6609" y="1"/>
                    <a:pt x="6180" y="296"/>
                    <a:pt x="6029" y="751"/>
                  </a:cubicBezTo>
                  <a:lnTo>
                    <a:pt x="5106" y="3581"/>
                  </a:lnTo>
                  <a:lnTo>
                    <a:pt x="103" y="2955"/>
                  </a:lnTo>
                  <a:lnTo>
                    <a:pt x="1" y="4462"/>
                  </a:lnTo>
                  <a:cubicBezTo>
                    <a:pt x="1" y="4462"/>
                    <a:pt x="3056" y="5593"/>
                    <a:pt x="5033" y="5593"/>
                  </a:cubicBezTo>
                  <a:cubicBezTo>
                    <a:pt x="5445" y="5593"/>
                    <a:pt x="5810" y="5544"/>
                    <a:pt x="6090" y="5426"/>
                  </a:cubicBezTo>
                  <a:cubicBezTo>
                    <a:pt x="7218" y="4944"/>
                    <a:pt x="7854" y="2668"/>
                    <a:pt x="8141" y="1325"/>
                  </a:cubicBezTo>
                  <a:cubicBezTo>
                    <a:pt x="8264" y="761"/>
                    <a:pt x="7925" y="198"/>
                    <a:pt x="7372" y="44"/>
                  </a:cubicBezTo>
                  <a:cubicBezTo>
                    <a:pt x="7271" y="15"/>
                    <a:pt x="7170" y="1"/>
                    <a:pt x="707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998;p66">
              <a:extLst>
                <a:ext uri="{FF2B5EF4-FFF2-40B4-BE49-F238E27FC236}">
                  <a16:creationId xmlns:a16="http://schemas.microsoft.com/office/drawing/2014/main" id="{AC214DE3-7342-BDE9-DB63-23A7BC9A3C7D}"/>
                </a:ext>
              </a:extLst>
            </p:cNvPr>
            <p:cNvSpPr/>
            <p:nvPr/>
          </p:nvSpPr>
          <p:spPr>
            <a:xfrm flipH="1">
              <a:off x="2008433" y="2402099"/>
              <a:ext cx="196271" cy="203597"/>
            </a:xfrm>
            <a:custGeom>
              <a:avLst/>
              <a:gdLst/>
              <a:ahLst/>
              <a:cxnLst/>
              <a:rect l="l" t="t" r="r" b="b"/>
              <a:pathLst>
                <a:path w="1929" h="2001" extrusionOk="0">
                  <a:moveTo>
                    <a:pt x="781" y="1"/>
                  </a:moveTo>
                  <a:cubicBezTo>
                    <a:pt x="728" y="1"/>
                    <a:pt x="687" y="7"/>
                    <a:pt x="667" y="22"/>
                  </a:cubicBezTo>
                  <a:cubicBezTo>
                    <a:pt x="585" y="83"/>
                    <a:pt x="698" y="268"/>
                    <a:pt x="852" y="288"/>
                  </a:cubicBezTo>
                  <a:cubicBezTo>
                    <a:pt x="964" y="309"/>
                    <a:pt x="1067" y="350"/>
                    <a:pt x="1159" y="401"/>
                  </a:cubicBezTo>
                  <a:cubicBezTo>
                    <a:pt x="1159" y="401"/>
                    <a:pt x="541" y="232"/>
                    <a:pt x="259" y="232"/>
                  </a:cubicBezTo>
                  <a:cubicBezTo>
                    <a:pt x="200" y="232"/>
                    <a:pt x="155" y="240"/>
                    <a:pt x="134" y="257"/>
                  </a:cubicBezTo>
                  <a:cubicBezTo>
                    <a:pt x="1" y="350"/>
                    <a:pt x="83" y="575"/>
                    <a:pt x="298" y="626"/>
                  </a:cubicBezTo>
                  <a:cubicBezTo>
                    <a:pt x="298" y="626"/>
                    <a:pt x="73" y="647"/>
                    <a:pt x="73" y="852"/>
                  </a:cubicBezTo>
                  <a:cubicBezTo>
                    <a:pt x="62" y="1047"/>
                    <a:pt x="319" y="1108"/>
                    <a:pt x="319" y="1108"/>
                  </a:cubicBezTo>
                  <a:cubicBezTo>
                    <a:pt x="257" y="1242"/>
                    <a:pt x="308" y="1395"/>
                    <a:pt x="421" y="1488"/>
                  </a:cubicBezTo>
                  <a:cubicBezTo>
                    <a:pt x="442" y="1631"/>
                    <a:pt x="534" y="1754"/>
                    <a:pt x="667" y="1805"/>
                  </a:cubicBezTo>
                  <a:cubicBezTo>
                    <a:pt x="1036" y="1887"/>
                    <a:pt x="1416" y="1959"/>
                    <a:pt x="1795" y="2000"/>
                  </a:cubicBezTo>
                  <a:lnTo>
                    <a:pt x="1928" y="503"/>
                  </a:lnTo>
                  <a:cubicBezTo>
                    <a:pt x="1928" y="503"/>
                    <a:pt x="1549" y="165"/>
                    <a:pt x="1303" y="93"/>
                  </a:cubicBezTo>
                  <a:cubicBezTo>
                    <a:pt x="1133" y="42"/>
                    <a:pt x="916" y="1"/>
                    <a:pt x="781" y="1"/>
                  </a:cubicBezTo>
                  <a:close/>
                </a:path>
              </a:pathLst>
            </a:custGeom>
            <a:solidFill>
              <a:srgbClr val="FF9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999;p66">
              <a:extLst>
                <a:ext uri="{FF2B5EF4-FFF2-40B4-BE49-F238E27FC236}">
                  <a16:creationId xmlns:a16="http://schemas.microsoft.com/office/drawing/2014/main" id="{16A5B407-A996-A4E4-7AEA-885C0B41854C}"/>
                </a:ext>
              </a:extLst>
            </p:cNvPr>
            <p:cNvSpPr/>
            <p:nvPr/>
          </p:nvSpPr>
          <p:spPr>
            <a:xfrm flipH="1">
              <a:off x="2112826" y="2240524"/>
              <a:ext cx="139801" cy="179788"/>
            </a:xfrm>
            <a:custGeom>
              <a:avLst/>
              <a:gdLst/>
              <a:ahLst/>
              <a:cxnLst/>
              <a:rect l="l" t="t" r="r" b="b"/>
              <a:pathLst>
                <a:path w="1374" h="1767" extrusionOk="0">
                  <a:moveTo>
                    <a:pt x="321" y="0"/>
                  </a:moveTo>
                  <a:cubicBezTo>
                    <a:pt x="237" y="0"/>
                    <a:pt x="153" y="43"/>
                    <a:pt x="113" y="123"/>
                  </a:cubicBezTo>
                  <a:cubicBezTo>
                    <a:pt x="82" y="246"/>
                    <a:pt x="93" y="379"/>
                    <a:pt x="144" y="492"/>
                  </a:cubicBezTo>
                  <a:cubicBezTo>
                    <a:pt x="144" y="492"/>
                    <a:pt x="0" y="605"/>
                    <a:pt x="113" y="841"/>
                  </a:cubicBezTo>
                  <a:cubicBezTo>
                    <a:pt x="82" y="913"/>
                    <a:pt x="93" y="1015"/>
                    <a:pt x="144" y="1087"/>
                  </a:cubicBezTo>
                  <a:cubicBezTo>
                    <a:pt x="144" y="1087"/>
                    <a:pt x="21" y="1353"/>
                    <a:pt x="349" y="1579"/>
                  </a:cubicBezTo>
                  <a:cubicBezTo>
                    <a:pt x="540" y="1697"/>
                    <a:pt x="755" y="1767"/>
                    <a:pt x="973" y="1767"/>
                  </a:cubicBezTo>
                  <a:cubicBezTo>
                    <a:pt x="1000" y="1767"/>
                    <a:pt x="1028" y="1766"/>
                    <a:pt x="1056" y="1763"/>
                  </a:cubicBezTo>
                  <a:lnTo>
                    <a:pt x="943" y="1446"/>
                  </a:lnTo>
                  <a:cubicBezTo>
                    <a:pt x="1087" y="1446"/>
                    <a:pt x="1230" y="1364"/>
                    <a:pt x="1179" y="1251"/>
                  </a:cubicBezTo>
                  <a:cubicBezTo>
                    <a:pt x="1138" y="1148"/>
                    <a:pt x="882" y="1128"/>
                    <a:pt x="882" y="1128"/>
                  </a:cubicBezTo>
                  <a:lnTo>
                    <a:pt x="882" y="1128"/>
                  </a:lnTo>
                  <a:cubicBezTo>
                    <a:pt x="882" y="1128"/>
                    <a:pt x="901" y="1129"/>
                    <a:pt x="931" y="1129"/>
                  </a:cubicBezTo>
                  <a:cubicBezTo>
                    <a:pt x="1019" y="1129"/>
                    <a:pt x="1200" y="1118"/>
                    <a:pt x="1230" y="1025"/>
                  </a:cubicBezTo>
                  <a:cubicBezTo>
                    <a:pt x="1251" y="954"/>
                    <a:pt x="1220" y="882"/>
                    <a:pt x="1159" y="841"/>
                  </a:cubicBezTo>
                  <a:cubicBezTo>
                    <a:pt x="1292" y="841"/>
                    <a:pt x="1374" y="687"/>
                    <a:pt x="1200" y="595"/>
                  </a:cubicBezTo>
                  <a:cubicBezTo>
                    <a:pt x="1086" y="531"/>
                    <a:pt x="845" y="521"/>
                    <a:pt x="707" y="521"/>
                  </a:cubicBezTo>
                  <a:cubicBezTo>
                    <a:pt x="646" y="521"/>
                    <a:pt x="605" y="523"/>
                    <a:pt x="605" y="523"/>
                  </a:cubicBezTo>
                  <a:lnTo>
                    <a:pt x="574" y="451"/>
                  </a:lnTo>
                  <a:cubicBezTo>
                    <a:pt x="605" y="448"/>
                    <a:pt x="635" y="447"/>
                    <a:pt x="665" y="447"/>
                  </a:cubicBezTo>
                  <a:cubicBezTo>
                    <a:pt x="748" y="447"/>
                    <a:pt x="830" y="457"/>
                    <a:pt x="913" y="472"/>
                  </a:cubicBezTo>
                  <a:cubicBezTo>
                    <a:pt x="927" y="473"/>
                    <a:pt x="942" y="474"/>
                    <a:pt x="957" y="474"/>
                  </a:cubicBezTo>
                  <a:cubicBezTo>
                    <a:pt x="1133" y="474"/>
                    <a:pt x="1325" y="364"/>
                    <a:pt x="1107" y="185"/>
                  </a:cubicBezTo>
                  <a:cubicBezTo>
                    <a:pt x="918" y="27"/>
                    <a:pt x="595" y="9"/>
                    <a:pt x="457" y="9"/>
                  </a:cubicBezTo>
                  <a:cubicBezTo>
                    <a:pt x="415" y="9"/>
                    <a:pt x="390" y="10"/>
                    <a:pt x="390" y="10"/>
                  </a:cubicBezTo>
                  <a:cubicBezTo>
                    <a:pt x="368" y="4"/>
                    <a:pt x="344" y="0"/>
                    <a:pt x="321" y="0"/>
                  </a:cubicBezTo>
                  <a:close/>
                </a:path>
              </a:pathLst>
            </a:custGeom>
            <a:solidFill>
              <a:srgbClr val="D85E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746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14;p31">
            <a:extLst>
              <a:ext uri="{FF2B5EF4-FFF2-40B4-BE49-F238E27FC236}">
                <a16:creationId xmlns:a16="http://schemas.microsoft.com/office/drawing/2014/main" id="{034334B4-3DB1-592E-C403-2BC19C43D8C4}"/>
              </a:ext>
            </a:extLst>
          </p:cNvPr>
          <p:cNvSpPr txBox="1">
            <a:spLocks/>
          </p:cNvSpPr>
          <p:nvPr/>
        </p:nvSpPr>
        <p:spPr>
          <a:xfrm>
            <a:off x="3552557" y="2176592"/>
            <a:ext cx="1397100" cy="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 lang="en-US" sz="2400" dirty="0"/>
          </a:p>
        </p:txBody>
      </p:sp>
      <p:grpSp>
        <p:nvGrpSpPr>
          <p:cNvPr id="4" name="مجموعة 3">
            <a:extLst>
              <a:ext uri="{FF2B5EF4-FFF2-40B4-BE49-F238E27FC236}">
                <a16:creationId xmlns:a16="http://schemas.microsoft.com/office/drawing/2014/main" id="{FEDFE492-67AC-686C-BCD6-79B6F581C04F}"/>
              </a:ext>
            </a:extLst>
          </p:cNvPr>
          <p:cNvGrpSpPr/>
          <p:nvPr/>
        </p:nvGrpSpPr>
        <p:grpSpPr>
          <a:xfrm>
            <a:off x="3552557" y="1464116"/>
            <a:ext cx="1825382" cy="1825382"/>
            <a:chOff x="4096729" y="2827045"/>
            <a:chExt cx="984300" cy="984300"/>
          </a:xfrm>
        </p:grpSpPr>
        <p:sp>
          <p:nvSpPr>
            <p:cNvPr id="5" name="Google Shape;637;p28">
              <a:extLst>
                <a:ext uri="{FF2B5EF4-FFF2-40B4-BE49-F238E27FC236}">
                  <a16:creationId xmlns:a16="http://schemas.microsoft.com/office/drawing/2014/main" id="{D793345B-41F5-0009-1A78-1BFDCCE6B8E8}"/>
                </a:ext>
              </a:extLst>
            </p:cNvPr>
            <p:cNvSpPr/>
            <p:nvPr/>
          </p:nvSpPr>
          <p:spPr>
            <a:xfrm>
              <a:off x="4096729" y="2827045"/>
              <a:ext cx="984300" cy="9843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 b="1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6" name="Google Shape;527;p26">
              <a:extLst>
                <a:ext uri="{FF2B5EF4-FFF2-40B4-BE49-F238E27FC236}">
                  <a16:creationId xmlns:a16="http://schemas.microsoft.com/office/drawing/2014/main" id="{40EC4329-C944-FFE0-A41E-EDB1E62D2350}"/>
                </a:ext>
              </a:extLst>
            </p:cNvPr>
            <p:cNvGrpSpPr/>
            <p:nvPr/>
          </p:nvGrpSpPr>
          <p:grpSpPr>
            <a:xfrm>
              <a:off x="4272496" y="3001168"/>
              <a:ext cx="677161" cy="636053"/>
              <a:chOff x="1749728" y="2894777"/>
              <a:chExt cx="386927" cy="363438"/>
            </a:xfrm>
          </p:grpSpPr>
          <p:sp>
            <p:nvSpPr>
              <p:cNvPr id="7" name="Google Shape;528;p26">
                <a:extLst>
                  <a:ext uri="{FF2B5EF4-FFF2-40B4-BE49-F238E27FC236}">
                    <a16:creationId xmlns:a16="http://schemas.microsoft.com/office/drawing/2014/main" id="{21E62C79-1AD0-E4D7-D392-89C0FB55AD3C}"/>
                  </a:ext>
                </a:extLst>
              </p:cNvPr>
              <p:cNvSpPr/>
              <p:nvPr/>
            </p:nvSpPr>
            <p:spPr>
              <a:xfrm>
                <a:off x="1809595" y="3025333"/>
                <a:ext cx="97424" cy="32432"/>
              </a:xfrm>
              <a:custGeom>
                <a:avLst/>
                <a:gdLst/>
                <a:ahLst/>
                <a:cxnLst/>
                <a:rect l="l" t="t" r="r" b="b"/>
                <a:pathLst>
                  <a:path w="3061" h="1019" extrusionOk="0">
                    <a:moveTo>
                      <a:pt x="1208" y="0"/>
                    </a:moveTo>
                    <a:cubicBezTo>
                      <a:pt x="852" y="0"/>
                      <a:pt x="531" y="35"/>
                      <a:pt x="322" y="66"/>
                    </a:cubicBezTo>
                    <a:cubicBezTo>
                      <a:pt x="143" y="101"/>
                      <a:pt x="1" y="244"/>
                      <a:pt x="1" y="423"/>
                    </a:cubicBezTo>
                    <a:lnTo>
                      <a:pt x="1" y="840"/>
                    </a:lnTo>
                    <a:cubicBezTo>
                      <a:pt x="1" y="947"/>
                      <a:pt x="84" y="1018"/>
                      <a:pt x="179" y="1018"/>
                    </a:cubicBezTo>
                    <a:cubicBezTo>
                      <a:pt x="286" y="1018"/>
                      <a:pt x="358" y="947"/>
                      <a:pt x="358" y="840"/>
                    </a:cubicBezTo>
                    <a:lnTo>
                      <a:pt x="358" y="423"/>
                    </a:lnTo>
                    <a:cubicBezTo>
                      <a:pt x="358" y="423"/>
                      <a:pt x="358" y="411"/>
                      <a:pt x="382" y="411"/>
                    </a:cubicBezTo>
                    <a:cubicBezTo>
                      <a:pt x="549" y="383"/>
                      <a:pt x="870" y="340"/>
                      <a:pt x="1231" y="340"/>
                    </a:cubicBezTo>
                    <a:cubicBezTo>
                      <a:pt x="1330" y="340"/>
                      <a:pt x="1433" y="344"/>
                      <a:pt x="1536" y="351"/>
                    </a:cubicBezTo>
                    <a:cubicBezTo>
                      <a:pt x="2084" y="387"/>
                      <a:pt x="2489" y="530"/>
                      <a:pt x="2727" y="768"/>
                    </a:cubicBezTo>
                    <a:cubicBezTo>
                      <a:pt x="2763" y="804"/>
                      <a:pt x="2807" y="822"/>
                      <a:pt x="2852" y="822"/>
                    </a:cubicBezTo>
                    <a:cubicBezTo>
                      <a:pt x="2897" y="822"/>
                      <a:pt x="2941" y="804"/>
                      <a:pt x="2977" y="768"/>
                    </a:cubicBezTo>
                    <a:cubicBezTo>
                      <a:pt x="3060" y="709"/>
                      <a:pt x="3060" y="590"/>
                      <a:pt x="2977" y="530"/>
                    </a:cubicBezTo>
                    <a:cubicBezTo>
                      <a:pt x="2554" y="107"/>
                      <a:pt x="1828" y="0"/>
                      <a:pt x="1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" name="Google Shape;529;p26">
                <a:extLst>
                  <a:ext uri="{FF2B5EF4-FFF2-40B4-BE49-F238E27FC236}">
                    <a16:creationId xmlns:a16="http://schemas.microsoft.com/office/drawing/2014/main" id="{79FFCE4E-CF0B-DF3E-7A94-979A8A93D95C}"/>
                  </a:ext>
                </a:extLst>
              </p:cNvPr>
              <p:cNvSpPr/>
              <p:nvPr/>
            </p:nvSpPr>
            <p:spPr>
              <a:xfrm>
                <a:off x="1749728" y="2974346"/>
                <a:ext cx="216777" cy="283869"/>
              </a:xfrm>
              <a:custGeom>
                <a:avLst/>
                <a:gdLst/>
                <a:ahLst/>
                <a:cxnLst/>
                <a:rect l="l" t="t" r="r" b="b"/>
                <a:pathLst>
                  <a:path w="6811" h="8919" extrusionOk="0">
                    <a:moveTo>
                      <a:pt x="5311" y="334"/>
                    </a:moveTo>
                    <a:lnTo>
                      <a:pt x="5311" y="2061"/>
                    </a:lnTo>
                    <a:cubicBezTo>
                      <a:pt x="5311" y="2311"/>
                      <a:pt x="5251" y="2561"/>
                      <a:pt x="5132" y="2799"/>
                    </a:cubicBezTo>
                    <a:cubicBezTo>
                      <a:pt x="5120" y="2835"/>
                      <a:pt x="5120" y="2846"/>
                      <a:pt x="5120" y="2882"/>
                    </a:cubicBezTo>
                    <a:lnTo>
                      <a:pt x="5120" y="3382"/>
                    </a:lnTo>
                    <a:cubicBezTo>
                      <a:pt x="5120" y="3858"/>
                      <a:pt x="4918" y="4311"/>
                      <a:pt x="4560" y="4644"/>
                    </a:cubicBezTo>
                    <a:cubicBezTo>
                      <a:pt x="4227" y="4955"/>
                      <a:pt x="3811" y="5111"/>
                      <a:pt x="3369" y="5111"/>
                    </a:cubicBezTo>
                    <a:cubicBezTo>
                      <a:pt x="3338" y="5111"/>
                      <a:pt x="3306" y="5110"/>
                      <a:pt x="3275" y="5109"/>
                    </a:cubicBezTo>
                    <a:cubicBezTo>
                      <a:pt x="2382" y="5061"/>
                      <a:pt x="1679" y="4275"/>
                      <a:pt x="1679" y="3323"/>
                    </a:cubicBezTo>
                    <a:lnTo>
                      <a:pt x="1679" y="2882"/>
                    </a:lnTo>
                    <a:cubicBezTo>
                      <a:pt x="1679" y="2846"/>
                      <a:pt x="1679" y="2823"/>
                      <a:pt x="1667" y="2799"/>
                    </a:cubicBezTo>
                    <a:cubicBezTo>
                      <a:pt x="1548" y="2561"/>
                      <a:pt x="1489" y="2311"/>
                      <a:pt x="1489" y="2061"/>
                    </a:cubicBezTo>
                    <a:lnTo>
                      <a:pt x="1489" y="1668"/>
                    </a:lnTo>
                    <a:cubicBezTo>
                      <a:pt x="1489" y="930"/>
                      <a:pt x="2096" y="334"/>
                      <a:pt x="2822" y="334"/>
                    </a:cubicBezTo>
                    <a:close/>
                    <a:moveTo>
                      <a:pt x="4358" y="5240"/>
                    </a:moveTo>
                    <a:lnTo>
                      <a:pt x="4358" y="5573"/>
                    </a:lnTo>
                    <a:lnTo>
                      <a:pt x="3406" y="6228"/>
                    </a:lnTo>
                    <a:lnTo>
                      <a:pt x="2441" y="5573"/>
                    </a:lnTo>
                    <a:lnTo>
                      <a:pt x="2441" y="5240"/>
                    </a:lnTo>
                    <a:cubicBezTo>
                      <a:pt x="2691" y="5371"/>
                      <a:pt x="2977" y="5466"/>
                      <a:pt x="3251" y="5478"/>
                    </a:cubicBezTo>
                    <a:lnTo>
                      <a:pt x="3394" y="5478"/>
                    </a:lnTo>
                    <a:cubicBezTo>
                      <a:pt x="3727" y="5478"/>
                      <a:pt x="4060" y="5406"/>
                      <a:pt x="4358" y="5240"/>
                    </a:cubicBezTo>
                    <a:close/>
                    <a:moveTo>
                      <a:pt x="2286" y="5883"/>
                    </a:moveTo>
                    <a:lnTo>
                      <a:pt x="3120" y="6466"/>
                    </a:lnTo>
                    <a:lnTo>
                      <a:pt x="2679" y="6906"/>
                    </a:lnTo>
                    <a:lnTo>
                      <a:pt x="2655" y="6906"/>
                    </a:lnTo>
                    <a:lnTo>
                      <a:pt x="2108" y="6073"/>
                    </a:lnTo>
                    <a:lnTo>
                      <a:pt x="2286" y="5883"/>
                    </a:lnTo>
                    <a:close/>
                    <a:moveTo>
                      <a:pt x="4525" y="5883"/>
                    </a:moveTo>
                    <a:lnTo>
                      <a:pt x="4703" y="6073"/>
                    </a:lnTo>
                    <a:lnTo>
                      <a:pt x="4144" y="6906"/>
                    </a:lnTo>
                    <a:lnTo>
                      <a:pt x="4132" y="6906"/>
                    </a:lnTo>
                    <a:lnTo>
                      <a:pt x="3691" y="6466"/>
                    </a:lnTo>
                    <a:lnTo>
                      <a:pt x="4525" y="5883"/>
                    </a:lnTo>
                    <a:close/>
                    <a:moveTo>
                      <a:pt x="2834" y="1"/>
                    </a:moveTo>
                    <a:cubicBezTo>
                      <a:pt x="1905" y="1"/>
                      <a:pt x="1143" y="763"/>
                      <a:pt x="1143" y="1703"/>
                    </a:cubicBezTo>
                    <a:lnTo>
                      <a:pt x="1143" y="2084"/>
                    </a:lnTo>
                    <a:cubicBezTo>
                      <a:pt x="1143" y="2382"/>
                      <a:pt x="1203" y="2680"/>
                      <a:pt x="1334" y="2954"/>
                    </a:cubicBezTo>
                    <a:lnTo>
                      <a:pt x="1334" y="3358"/>
                    </a:lnTo>
                    <a:cubicBezTo>
                      <a:pt x="1334" y="4025"/>
                      <a:pt x="1631" y="4620"/>
                      <a:pt x="2096" y="5025"/>
                    </a:cubicBezTo>
                    <a:lnTo>
                      <a:pt x="2096" y="5621"/>
                    </a:lnTo>
                    <a:lnTo>
                      <a:pt x="1762" y="5954"/>
                    </a:lnTo>
                    <a:cubicBezTo>
                      <a:pt x="1739" y="6002"/>
                      <a:pt x="1703" y="6049"/>
                      <a:pt x="1727" y="6097"/>
                    </a:cubicBezTo>
                    <a:lnTo>
                      <a:pt x="619" y="6490"/>
                    </a:lnTo>
                    <a:cubicBezTo>
                      <a:pt x="250" y="6633"/>
                      <a:pt x="0" y="6990"/>
                      <a:pt x="0" y="7371"/>
                    </a:cubicBezTo>
                    <a:lnTo>
                      <a:pt x="0" y="8740"/>
                    </a:lnTo>
                    <a:cubicBezTo>
                      <a:pt x="0" y="8847"/>
                      <a:pt x="72" y="8919"/>
                      <a:pt x="179" y="8919"/>
                    </a:cubicBezTo>
                    <a:cubicBezTo>
                      <a:pt x="274" y="8919"/>
                      <a:pt x="358" y="8847"/>
                      <a:pt x="358" y="8740"/>
                    </a:cubicBezTo>
                    <a:lnTo>
                      <a:pt x="358" y="7371"/>
                    </a:lnTo>
                    <a:cubicBezTo>
                      <a:pt x="358" y="7133"/>
                      <a:pt x="500" y="6906"/>
                      <a:pt x="739" y="6823"/>
                    </a:cubicBezTo>
                    <a:lnTo>
                      <a:pt x="1905" y="6406"/>
                    </a:lnTo>
                    <a:lnTo>
                      <a:pt x="2382" y="7121"/>
                    </a:lnTo>
                    <a:cubicBezTo>
                      <a:pt x="2441" y="7204"/>
                      <a:pt x="2536" y="7264"/>
                      <a:pt x="2644" y="7287"/>
                    </a:cubicBezTo>
                    <a:lnTo>
                      <a:pt x="2679" y="7287"/>
                    </a:lnTo>
                    <a:cubicBezTo>
                      <a:pt x="2774" y="7287"/>
                      <a:pt x="2870" y="7240"/>
                      <a:pt x="2929" y="7180"/>
                    </a:cubicBezTo>
                    <a:lnTo>
                      <a:pt x="3227" y="6883"/>
                    </a:lnTo>
                    <a:lnTo>
                      <a:pt x="3227" y="8740"/>
                    </a:lnTo>
                    <a:cubicBezTo>
                      <a:pt x="3227" y="8847"/>
                      <a:pt x="3298" y="8919"/>
                      <a:pt x="3406" y="8919"/>
                    </a:cubicBezTo>
                    <a:cubicBezTo>
                      <a:pt x="3513" y="8919"/>
                      <a:pt x="3584" y="8847"/>
                      <a:pt x="3584" y="8740"/>
                    </a:cubicBezTo>
                    <a:lnTo>
                      <a:pt x="3584" y="6883"/>
                    </a:lnTo>
                    <a:lnTo>
                      <a:pt x="3882" y="7180"/>
                    </a:lnTo>
                    <a:cubicBezTo>
                      <a:pt x="3953" y="7252"/>
                      <a:pt x="4048" y="7287"/>
                      <a:pt x="4132" y="7287"/>
                    </a:cubicBezTo>
                    <a:lnTo>
                      <a:pt x="4168" y="7287"/>
                    </a:lnTo>
                    <a:cubicBezTo>
                      <a:pt x="4263" y="7264"/>
                      <a:pt x="4370" y="7204"/>
                      <a:pt x="4429" y="7121"/>
                    </a:cubicBezTo>
                    <a:lnTo>
                      <a:pt x="4906" y="6406"/>
                    </a:lnTo>
                    <a:lnTo>
                      <a:pt x="6073" y="6823"/>
                    </a:lnTo>
                    <a:cubicBezTo>
                      <a:pt x="6287" y="6906"/>
                      <a:pt x="6454" y="7121"/>
                      <a:pt x="6454" y="7371"/>
                    </a:cubicBezTo>
                    <a:lnTo>
                      <a:pt x="6454" y="8740"/>
                    </a:lnTo>
                    <a:cubicBezTo>
                      <a:pt x="6454" y="8847"/>
                      <a:pt x="6525" y="8919"/>
                      <a:pt x="6632" y="8919"/>
                    </a:cubicBezTo>
                    <a:cubicBezTo>
                      <a:pt x="6739" y="8919"/>
                      <a:pt x="6811" y="8847"/>
                      <a:pt x="6811" y="8740"/>
                    </a:cubicBezTo>
                    <a:lnTo>
                      <a:pt x="6811" y="7371"/>
                    </a:lnTo>
                    <a:cubicBezTo>
                      <a:pt x="6811" y="6954"/>
                      <a:pt x="6573" y="6609"/>
                      <a:pt x="6203" y="6478"/>
                    </a:cubicBezTo>
                    <a:lnTo>
                      <a:pt x="5096" y="6073"/>
                    </a:lnTo>
                    <a:cubicBezTo>
                      <a:pt x="5096" y="6037"/>
                      <a:pt x="5084" y="5966"/>
                      <a:pt x="5060" y="5942"/>
                    </a:cubicBezTo>
                    <a:lnTo>
                      <a:pt x="4727" y="5597"/>
                    </a:lnTo>
                    <a:lnTo>
                      <a:pt x="4727" y="5025"/>
                    </a:lnTo>
                    <a:cubicBezTo>
                      <a:pt x="4763" y="4990"/>
                      <a:pt x="4799" y="4966"/>
                      <a:pt x="4834" y="4930"/>
                    </a:cubicBezTo>
                    <a:cubicBezTo>
                      <a:pt x="5251" y="4549"/>
                      <a:pt x="5489" y="3978"/>
                      <a:pt x="5489" y="3418"/>
                    </a:cubicBezTo>
                    <a:lnTo>
                      <a:pt x="5489" y="2954"/>
                    </a:lnTo>
                    <a:cubicBezTo>
                      <a:pt x="5608" y="2680"/>
                      <a:pt x="5680" y="2382"/>
                      <a:pt x="5680" y="2084"/>
                    </a:cubicBezTo>
                    <a:lnTo>
                      <a:pt x="5680" y="179"/>
                    </a:lnTo>
                    <a:cubicBezTo>
                      <a:pt x="5680" y="84"/>
                      <a:pt x="5608" y="1"/>
                      <a:pt x="550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530;p26">
                <a:extLst>
                  <a:ext uri="{FF2B5EF4-FFF2-40B4-BE49-F238E27FC236}">
                    <a16:creationId xmlns:a16="http://schemas.microsoft.com/office/drawing/2014/main" id="{CB07B3BA-C516-DABA-06E8-761687844862}"/>
                  </a:ext>
                </a:extLst>
              </p:cNvPr>
              <p:cNvSpPr/>
              <p:nvPr/>
            </p:nvSpPr>
            <p:spPr>
              <a:xfrm>
                <a:off x="1785725" y="3222186"/>
                <a:ext cx="11394" cy="35647"/>
              </a:xfrm>
              <a:custGeom>
                <a:avLst/>
                <a:gdLst/>
                <a:ahLst/>
                <a:cxnLst/>
                <a:rect l="l" t="t" r="r" b="b"/>
                <a:pathLst>
                  <a:path w="358" h="1120" extrusionOk="0">
                    <a:moveTo>
                      <a:pt x="179" y="0"/>
                    </a:moveTo>
                    <a:cubicBezTo>
                      <a:pt x="72" y="0"/>
                      <a:pt x="0" y="72"/>
                      <a:pt x="0" y="179"/>
                    </a:cubicBezTo>
                    <a:lnTo>
                      <a:pt x="0" y="941"/>
                    </a:lnTo>
                    <a:cubicBezTo>
                      <a:pt x="0" y="1048"/>
                      <a:pt x="72" y="1120"/>
                      <a:pt x="179" y="1120"/>
                    </a:cubicBezTo>
                    <a:cubicBezTo>
                      <a:pt x="274" y="1120"/>
                      <a:pt x="358" y="1048"/>
                      <a:pt x="358" y="941"/>
                    </a:cubicBezTo>
                    <a:lnTo>
                      <a:pt x="358" y="179"/>
                    </a:lnTo>
                    <a:cubicBezTo>
                      <a:pt x="358" y="72"/>
                      <a:pt x="274" y="0"/>
                      <a:pt x="17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531;p26">
                <a:extLst>
                  <a:ext uri="{FF2B5EF4-FFF2-40B4-BE49-F238E27FC236}">
                    <a16:creationId xmlns:a16="http://schemas.microsoft.com/office/drawing/2014/main" id="{5956077F-ACEE-CD39-3559-ED61BEB07496}"/>
                  </a:ext>
                </a:extLst>
              </p:cNvPr>
              <p:cNvSpPr/>
              <p:nvPr/>
            </p:nvSpPr>
            <p:spPr>
              <a:xfrm>
                <a:off x="1919114" y="3222186"/>
                <a:ext cx="11394" cy="35647"/>
              </a:xfrm>
              <a:custGeom>
                <a:avLst/>
                <a:gdLst/>
                <a:ahLst/>
                <a:cxnLst/>
                <a:rect l="l" t="t" r="r" b="b"/>
                <a:pathLst>
                  <a:path w="358" h="1120" extrusionOk="0">
                    <a:moveTo>
                      <a:pt x="179" y="0"/>
                    </a:moveTo>
                    <a:cubicBezTo>
                      <a:pt x="72" y="0"/>
                      <a:pt x="0" y="72"/>
                      <a:pt x="0" y="179"/>
                    </a:cubicBezTo>
                    <a:lnTo>
                      <a:pt x="0" y="941"/>
                    </a:lnTo>
                    <a:cubicBezTo>
                      <a:pt x="0" y="1048"/>
                      <a:pt x="72" y="1120"/>
                      <a:pt x="179" y="1120"/>
                    </a:cubicBezTo>
                    <a:cubicBezTo>
                      <a:pt x="286" y="1120"/>
                      <a:pt x="358" y="1048"/>
                      <a:pt x="358" y="941"/>
                    </a:cubicBezTo>
                    <a:lnTo>
                      <a:pt x="358" y="179"/>
                    </a:lnTo>
                    <a:cubicBezTo>
                      <a:pt x="358" y="72"/>
                      <a:pt x="274" y="0"/>
                      <a:pt x="17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532;p26">
                <a:extLst>
                  <a:ext uri="{FF2B5EF4-FFF2-40B4-BE49-F238E27FC236}">
                    <a16:creationId xmlns:a16="http://schemas.microsoft.com/office/drawing/2014/main" id="{3E78523C-3409-4482-0A1E-A46925F26234}"/>
                  </a:ext>
                </a:extLst>
              </p:cNvPr>
              <p:cNvSpPr/>
              <p:nvPr/>
            </p:nvSpPr>
            <p:spPr>
              <a:xfrm>
                <a:off x="1956257" y="2931156"/>
                <a:ext cx="180398" cy="188737"/>
              </a:xfrm>
              <a:custGeom>
                <a:avLst/>
                <a:gdLst/>
                <a:ahLst/>
                <a:cxnLst/>
                <a:rect l="l" t="t" r="r" b="b"/>
                <a:pathLst>
                  <a:path w="5668" h="5930" extrusionOk="0">
                    <a:moveTo>
                      <a:pt x="738" y="1"/>
                    </a:moveTo>
                    <a:cubicBezTo>
                      <a:pt x="322" y="1"/>
                      <a:pt x="0" y="346"/>
                      <a:pt x="0" y="751"/>
                    </a:cubicBezTo>
                    <a:lnTo>
                      <a:pt x="0" y="3799"/>
                    </a:lnTo>
                    <a:cubicBezTo>
                      <a:pt x="0" y="4215"/>
                      <a:pt x="334" y="4549"/>
                      <a:pt x="738" y="4549"/>
                    </a:cubicBezTo>
                    <a:lnTo>
                      <a:pt x="1084" y="4549"/>
                    </a:lnTo>
                    <a:lnTo>
                      <a:pt x="810" y="5585"/>
                    </a:lnTo>
                    <a:cubicBezTo>
                      <a:pt x="786" y="5704"/>
                      <a:pt x="834" y="5811"/>
                      <a:pt x="929" y="5882"/>
                    </a:cubicBezTo>
                    <a:cubicBezTo>
                      <a:pt x="977" y="5918"/>
                      <a:pt x="1036" y="5930"/>
                      <a:pt x="1084" y="5930"/>
                    </a:cubicBezTo>
                    <a:cubicBezTo>
                      <a:pt x="1143" y="5930"/>
                      <a:pt x="1203" y="5918"/>
                      <a:pt x="1250" y="5870"/>
                    </a:cubicBezTo>
                    <a:lnTo>
                      <a:pt x="3072" y="4525"/>
                    </a:lnTo>
                    <a:lnTo>
                      <a:pt x="4918" y="4525"/>
                    </a:lnTo>
                    <a:cubicBezTo>
                      <a:pt x="5334" y="4525"/>
                      <a:pt x="5668" y="4192"/>
                      <a:pt x="5668" y="3787"/>
                    </a:cubicBezTo>
                    <a:lnTo>
                      <a:pt x="5668" y="751"/>
                    </a:lnTo>
                    <a:cubicBezTo>
                      <a:pt x="5656" y="334"/>
                      <a:pt x="5322" y="12"/>
                      <a:pt x="4906" y="12"/>
                    </a:cubicBezTo>
                    <a:lnTo>
                      <a:pt x="3953" y="12"/>
                    </a:lnTo>
                    <a:cubicBezTo>
                      <a:pt x="3846" y="12"/>
                      <a:pt x="3775" y="84"/>
                      <a:pt x="3775" y="191"/>
                    </a:cubicBezTo>
                    <a:cubicBezTo>
                      <a:pt x="3775" y="286"/>
                      <a:pt x="3846" y="370"/>
                      <a:pt x="3953" y="370"/>
                    </a:cubicBezTo>
                    <a:lnTo>
                      <a:pt x="4906" y="370"/>
                    </a:lnTo>
                    <a:cubicBezTo>
                      <a:pt x="5132" y="370"/>
                      <a:pt x="5299" y="548"/>
                      <a:pt x="5299" y="751"/>
                    </a:cubicBezTo>
                    <a:lnTo>
                      <a:pt x="5299" y="3799"/>
                    </a:lnTo>
                    <a:cubicBezTo>
                      <a:pt x="5299" y="4025"/>
                      <a:pt x="5120" y="4192"/>
                      <a:pt x="4906" y="4192"/>
                    </a:cubicBezTo>
                    <a:lnTo>
                      <a:pt x="3001" y="4192"/>
                    </a:lnTo>
                    <a:cubicBezTo>
                      <a:pt x="2953" y="4192"/>
                      <a:pt x="2929" y="4203"/>
                      <a:pt x="2893" y="4215"/>
                    </a:cubicBezTo>
                    <a:lnTo>
                      <a:pt x="1203" y="5454"/>
                    </a:lnTo>
                    <a:lnTo>
                      <a:pt x="1203" y="5454"/>
                    </a:lnTo>
                    <a:lnTo>
                      <a:pt x="1465" y="4418"/>
                    </a:lnTo>
                    <a:cubicBezTo>
                      <a:pt x="1489" y="4358"/>
                      <a:pt x="1465" y="4311"/>
                      <a:pt x="1441" y="4263"/>
                    </a:cubicBezTo>
                    <a:cubicBezTo>
                      <a:pt x="1405" y="4215"/>
                      <a:pt x="1346" y="4192"/>
                      <a:pt x="1310" y="4192"/>
                    </a:cubicBezTo>
                    <a:lnTo>
                      <a:pt x="738" y="4192"/>
                    </a:lnTo>
                    <a:cubicBezTo>
                      <a:pt x="512" y="4192"/>
                      <a:pt x="357" y="4013"/>
                      <a:pt x="357" y="3799"/>
                    </a:cubicBezTo>
                    <a:lnTo>
                      <a:pt x="357" y="751"/>
                    </a:lnTo>
                    <a:cubicBezTo>
                      <a:pt x="357" y="524"/>
                      <a:pt x="536" y="370"/>
                      <a:pt x="738" y="370"/>
                    </a:cubicBezTo>
                    <a:lnTo>
                      <a:pt x="1691" y="370"/>
                    </a:lnTo>
                    <a:cubicBezTo>
                      <a:pt x="1798" y="370"/>
                      <a:pt x="1870" y="286"/>
                      <a:pt x="1870" y="179"/>
                    </a:cubicBezTo>
                    <a:cubicBezTo>
                      <a:pt x="1870" y="84"/>
                      <a:pt x="1798" y="1"/>
                      <a:pt x="169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" name="Google Shape;533;p26">
                <a:extLst>
                  <a:ext uri="{FF2B5EF4-FFF2-40B4-BE49-F238E27FC236}">
                    <a16:creationId xmlns:a16="http://schemas.microsoft.com/office/drawing/2014/main" id="{F2467C27-D6B1-C464-1EB7-FCE798025EAD}"/>
                  </a:ext>
                </a:extLst>
              </p:cNvPr>
              <p:cNvSpPr/>
              <p:nvPr/>
            </p:nvSpPr>
            <p:spPr>
              <a:xfrm>
                <a:off x="2027487" y="2894777"/>
                <a:ext cx="36029" cy="108786"/>
              </a:xfrm>
              <a:custGeom>
                <a:avLst/>
                <a:gdLst/>
                <a:ahLst/>
                <a:cxnLst/>
                <a:rect l="l" t="t" r="r" b="b"/>
                <a:pathLst>
                  <a:path w="1132" h="3418" extrusionOk="0">
                    <a:moveTo>
                      <a:pt x="775" y="358"/>
                    </a:moveTo>
                    <a:lnTo>
                      <a:pt x="596" y="3049"/>
                    </a:lnTo>
                    <a:lnTo>
                      <a:pt x="560" y="3049"/>
                    </a:lnTo>
                    <a:lnTo>
                      <a:pt x="394" y="358"/>
                    </a:lnTo>
                    <a:close/>
                    <a:moveTo>
                      <a:pt x="179" y="1"/>
                    </a:moveTo>
                    <a:cubicBezTo>
                      <a:pt x="143" y="1"/>
                      <a:pt x="96" y="24"/>
                      <a:pt x="48" y="60"/>
                    </a:cubicBezTo>
                    <a:cubicBezTo>
                      <a:pt x="24" y="96"/>
                      <a:pt x="1" y="155"/>
                      <a:pt x="1" y="203"/>
                    </a:cubicBezTo>
                    <a:lnTo>
                      <a:pt x="203" y="3251"/>
                    </a:lnTo>
                    <a:cubicBezTo>
                      <a:pt x="203" y="3334"/>
                      <a:pt x="286" y="3418"/>
                      <a:pt x="382" y="3418"/>
                    </a:cubicBezTo>
                    <a:lnTo>
                      <a:pt x="763" y="3418"/>
                    </a:lnTo>
                    <a:cubicBezTo>
                      <a:pt x="858" y="3418"/>
                      <a:pt x="941" y="3334"/>
                      <a:pt x="941" y="3251"/>
                    </a:cubicBezTo>
                    <a:lnTo>
                      <a:pt x="1132" y="203"/>
                    </a:lnTo>
                    <a:cubicBezTo>
                      <a:pt x="1132" y="155"/>
                      <a:pt x="1120" y="96"/>
                      <a:pt x="1072" y="60"/>
                    </a:cubicBezTo>
                    <a:cubicBezTo>
                      <a:pt x="1048" y="36"/>
                      <a:pt x="1001" y="1"/>
                      <a:pt x="94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534;p26">
                <a:extLst>
                  <a:ext uri="{FF2B5EF4-FFF2-40B4-BE49-F238E27FC236}">
                    <a16:creationId xmlns:a16="http://schemas.microsoft.com/office/drawing/2014/main" id="{1E885780-DE4B-0FF1-4CB3-ED9ACFFFD79A}"/>
                  </a:ext>
                </a:extLst>
              </p:cNvPr>
              <p:cNvSpPr/>
              <p:nvPr/>
            </p:nvSpPr>
            <p:spPr>
              <a:xfrm>
                <a:off x="2027487" y="3009992"/>
                <a:ext cx="36029" cy="36029"/>
              </a:xfrm>
              <a:custGeom>
                <a:avLst/>
                <a:gdLst/>
                <a:ahLst/>
                <a:cxnLst/>
                <a:rect l="l" t="t" r="r" b="b"/>
                <a:pathLst>
                  <a:path w="1132" h="1132" extrusionOk="0">
                    <a:moveTo>
                      <a:pt x="572" y="345"/>
                    </a:moveTo>
                    <a:cubicBezTo>
                      <a:pt x="691" y="345"/>
                      <a:pt x="775" y="429"/>
                      <a:pt x="775" y="548"/>
                    </a:cubicBezTo>
                    <a:cubicBezTo>
                      <a:pt x="775" y="667"/>
                      <a:pt x="691" y="762"/>
                      <a:pt x="572" y="762"/>
                    </a:cubicBezTo>
                    <a:cubicBezTo>
                      <a:pt x="453" y="762"/>
                      <a:pt x="358" y="667"/>
                      <a:pt x="358" y="548"/>
                    </a:cubicBezTo>
                    <a:cubicBezTo>
                      <a:pt x="358" y="429"/>
                      <a:pt x="453" y="345"/>
                      <a:pt x="572" y="345"/>
                    </a:cubicBezTo>
                    <a:close/>
                    <a:moveTo>
                      <a:pt x="572" y="0"/>
                    </a:moveTo>
                    <a:cubicBezTo>
                      <a:pt x="263" y="0"/>
                      <a:pt x="1" y="250"/>
                      <a:pt x="1" y="572"/>
                    </a:cubicBezTo>
                    <a:cubicBezTo>
                      <a:pt x="1" y="881"/>
                      <a:pt x="263" y="1131"/>
                      <a:pt x="572" y="1131"/>
                    </a:cubicBezTo>
                    <a:cubicBezTo>
                      <a:pt x="882" y="1131"/>
                      <a:pt x="1132" y="881"/>
                      <a:pt x="1132" y="572"/>
                    </a:cubicBezTo>
                    <a:cubicBezTo>
                      <a:pt x="1132" y="250"/>
                      <a:pt x="882" y="0"/>
                      <a:pt x="5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30" name="مجموعة 29">
            <a:extLst>
              <a:ext uri="{FF2B5EF4-FFF2-40B4-BE49-F238E27FC236}">
                <a16:creationId xmlns:a16="http://schemas.microsoft.com/office/drawing/2014/main" id="{71057DE3-D20C-1095-201F-EDB6D76BDC5E}"/>
              </a:ext>
            </a:extLst>
          </p:cNvPr>
          <p:cNvGrpSpPr/>
          <p:nvPr/>
        </p:nvGrpSpPr>
        <p:grpSpPr>
          <a:xfrm>
            <a:off x="5377939" y="1651677"/>
            <a:ext cx="3141549" cy="2268067"/>
            <a:chOff x="5377939" y="1651677"/>
            <a:chExt cx="3141549" cy="2268067"/>
          </a:xfrm>
        </p:grpSpPr>
        <p:sp>
          <p:nvSpPr>
            <p:cNvPr id="15" name="Google Shape;708;p31">
              <a:extLst>
                <a:ext uri="{FF2B5EF4-FFF2-40B4-BE49-F238E27FC236}">
                  <a16:creationId xmlns:a16="http://schemas.microsoft.com/office/drawing/2014/main" id="{89FC5D0E-3759-3568-8443-7581F26F7073}"/>
                </a:ext>
              </a:extLst>
            </p:cNvPr>
            <p:cNvSpPr/>
            <p:nvPr/>
          </p:nvSpPr>
          <p:spPr>
            <a:xfrm>
              <a:off x="6293731" y="1651677"/>
              <a:ext cx="2225757" cy="2268067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dirty="0">
                  <a:solidFill>
                    <a:schemeClr val="dk1"/>
                  </a:solidFill>
                  <a:latin typeface="Arial Rounded MT Bold" panose="020F0704030504030204" pitchFamily="34" charset="0"/>
                </a:rPr>
                <a:t>Additionally, it adheres to the return’s strategy contracts with retail stores, causing additional costs to the company.</a:t>
              </a:r>
              <a:endParaRPr lang="en-US" dirty="0">
                <a:latin typeface="Arial Rounded MT Bold" panose="020F0704030504030204" pitchFamily="34" charset="0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dirty="0">
                <a:solidFill>
                  <a:schemeClr val="accent3"/>
                </a:solidFill>
              </a:endParaRPr>
            </a:p>
          </p:txBody>
        </p:sp>
        <p:cxnSp>
          <p:nvCxnSpPr>
            <p:cNvPr id="17" name="Google Shape;718;p31">
              <a:extLst>
                <a:ext uri="{FF2B5EF4-FFF2-40B4-BE49-F238E27FC236}">
                  <a16:creationId xmlns:a16="http://schemas.microsoft.com/office/drawing/2014/main" id="{2FC2B05C-6089-60EB-C363-1302785E9C2F}"/>
                </a:ext>
              </a:extLst>
            </p:cNvPr>
            <p:cNvCxnSpPr>
              <a:cxnSpLocks/>
              <a:stCxn id="15" idx="1"/>
              <a:endCxn id="5" idx="6"/>
            </p:cNvCxnSpPr>
            <p:nvPr/>
          </p:nvCxnSpPr>
          <p:spPr>
            <a:xfrm rot="10800000">
              <a:off x="5377939" y="2376807"/>
              <a:ext cx="915792" cy="408904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triangle" w="med" len="med"/>
              <a:tailEnd type="none" w="med" len="med"/>
            </a:ln>
          </p:spPr>
        </p:cxnSp>
      </p:grpSp>
      <p:grpSp>
        <p:nvGrpSpPr>
          <p:cNvPr id="33" name="مجموعة 32">
            <a:extLst>
              <a:ext uri="{FF2B5EF4-FFF2-40B4-BE49-F238E27FC236}">
                <a16:creationId xmlns:a16="http://schemas.microsoft.com/office/drawing/2014/main" id="{8AFDBF0D-92C7-EEBF-0A31-85048567AD13}"/>
              </a:ext>
            </a:extLst>
          </p:cNvPr>
          <p:cNvGrpSpPr/>
          <p:nvPr/>
        </p:nvGrpSpPr>
        <p:grpSpPr>
          <a:xfrm>
            <a:off x="377788" y="1651677"/>
            <a:ext cx="3174769" cy="2268067"/>
            <a:chOff x="377788" y="1651677"/>
            <a:chExt cx="3174769" cy="2268067"/>
          </a:xfrm>
        </p:grpSpPr>
        <p:cxnSp>
          <p:nvCxnSpPr>
            <p:cNvPr id="16" name="Google Shape;715;p31">
              <a:extLst>
                <a:ext uri="{FF2B5EF4-FFF2-40B4-BE49-F238E27FC236}">
                  <a16:creationId xmlns:a16="http://schemas.microsoft.com/office/drawing/2014/main" id="{F4747DF9-5E55-FCCC-842E-B50AFCDEA9B3}"/>
                </a:ext>
              </a:extLst>
            </p:cNvPr>
            <p:cNvCxnSpPr>
              <a:cxnSpLocks/>
              <a:stCxn id="14" idx="3"/>
              <a:endCxn id="5" idx="2"/>
            </p:cNvCxnSpPr>
            <p:nvPr/>
          </p:nvCxnSpPr>
          <p:spPr>
            <a:xfrm flipV="1">
              <a:off x="2602954" y="2376807"/>
              <a:ext cx="949603" cy="408904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triangle" w="med" len="med"/>
              <a:tailEnd type="none" w="med" len="med"/>
            </a:ln>
          </p:spPr>
        </p:cxnSp>
        <p:sp>
          <p:nvSpPr>
            <p:cNvPr id="14" name="Google Shape;704;p31">
              <a:extLst>
                <a:ext uri="{FF2B5EF4-FFF2-40B4-BE49-F238E27FC236}">
                  <a16:creationId xmlns:a16="http://schemas.microsoft.com/office/drawing/2014/main" id="{173A67F1-045F-64F2-0E5E-506D4B92DDB7}"/>
                </a:ext>
              </a:extLst>
            </p:cNvPr>
            <p:cNvSpPr/>
            <p:nvPr/>
          </p:nvSpPr>
          <p:spPr>
            <a:xfrm>
              <a:off x="377788" y="1651677"/>
              <a:ext cx="2225166" cy="226806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Al-Pinar is committed to contracts to obtain daily quantities of milk, to maintain the quality of the milk and the life cycle of cow's milk</a:t>
              </a:r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.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261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793;p43">
            <a:extLst>
              <a:ext uri="{FF2B5EF4-FFF2-40B4-BE49-F238E27FC236}">
                <a16:creationId xmlns:a16="http://schemas.microsoft.com/office/drawing/2014/main" id="{B6AFB657-75DD-FE0E-2395-E217C1E12B7B}"/>
              </a:ext>
            </a:extLst>
          </p:cNvPr>
          <p:cNvSpPr txBox="1">
            <a:spLocks/>
          </p:cNvSpPr>
          <p:nvPr/>
        </p:nvSpPr>
        <p:spPr>
          <a:xfrm>
            <a:off x="329332" y="1403885"/>
            <a:ext cx="4021442" cy="2844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Montserrat"/>
              <a:buNone/>
              <a:defRPr sz="4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l"/>
            <a:r>
              <a:rPr lang="en-US" sz="6600" dirty="0"/>
              <a:t>03</a:t>
            </a:r>
          </a:p>
          <a:p>
            <a:pPr algn="l"/>
            <a:r>
              <a:rPr lang="en-US" dirty="0"/>
              <a:t>OBJECTIVES</a:t>
            </a:r>
          </a:p>
        </p:txBody>
      </p:sp>
      <p:grpSp>
        <p:nvGrpSpPr>
          <p:cNvPr id="10" name="Google Shape;1462;p49">
            <a:extLst>
              <a:ext uri="{FF2B5EF4-FFF2-40B4-BE49-F238E27FC236}">
                <a16:creationId xmlns:a16="http://schemas.microsoft.com/office/drawing/2014/main" id="{8FB09965-B712-5A7C-DD1B-86DB147845AE}"/>
              </a:ext>
            </a:extLst>
          </p:cNvPr>
          <p:cNvGrpSpPr/>
          <p:nvPr/>
        </p:nvGrpSpPr>
        <p:grpSpPr>
          <a:xfrm>
            <a:off x="6761050" y="1128483"/>
            <a:ext cx="1875215" cy="3119984"/>
            <a:chOff x="3638600" y="1289076"/>
            <a:chExt cx="1875215" cy="3119984"/>
          </a:xfrm>
        </p:grpSpPr>
        <p:sp>
          <p:nvSpPr>
            <p:cNvPr id="24" name="Google Shape;1463;p49">
              <a:extLst>
                <a:ext uri="{FF2B5EF4-FFF2-40B4-BE49-F238E27FC236}">
                  <a16:creationId xmlns:a16="http://schemas.microsoft.com/office/drawing/2014/main" id="{E5C04D44-CA74-C436-9844-91E025575DAF}"/>
                </a:ext>
              </a:extLst>
            </p:cNvPr>
            <p:cNvSpPr/>
            <p:nvPr/>
          </p:nvSpPr>
          <p:spPr>
            <a:xfrm>
              <a:off x="4289681" y="1795819"/>
              <a:ext cx="264787" cy="434291"/>
            </a:xfrm>
            <a:custGeom>
              <a:avLst/>
              <a:gdLst/>
              <a:ahLst/>
              <a:cxnLst/>
              <a:rect l="l" t="t" r="r" b="b"/>
              <a:pathLst>
                <a:path w="4891" h="8022" extrusionOk="0">
                  <a:moveTo>
                    <a:pt x="0" y="0"/>
                  </a:moveTo>
                  <a:lnTo>
                    <a:pt x="2445" y="8022"/>
                  </a:lnTo>
                  <a:lnTo>
                    <a:pt x="4890" y="55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97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64;p49">
              <a:extLst>
                <a:ext uri="{FF2B5EF4-FFF2-40B4-BE49-F238E27FC236}">
                  <a16:creationId xmlns:a16="http://schemas.microsoft.com/office/drawing/2014/main" id="{3164456C-9775-7CC2-F2A1-AF0600D193DD}"/>
                </a:ext>
              </a:extLst>
            </p:cNvPr>
            <p:cNvSpPr/>
            <p:nvPr/>
          </p:nvSpPr>
          <p:spPr>
            <a:xfrm>
              <a:off x="4776612" y="1511750"/>
              <a:ext cx="191214" cy="228352"/>
            </a:xfrm>
            <a:custGeom>
              <a:avLst/>
              <a:gdLst/>
              <a:ahLst/>
              <a:cxnLst/>
              <a:rect l="l" t="t" r="r" b="b"/>
              <a:pathLst>
                <a:path w="3532" h="4218" extrusionOk="0">
                  <a:moveTo>
                    <a:pt x="1509" y="0"/>
                  </a:moveTo>
                  <a:cubicBezTo>
                    <a:pt x="862" y="0"/>
                    <a:pt x="687" y="843"/>
                    <a:pt x="687" y="843"/>
                  </a:cubicBezTo>
                  <a:cubicBezTo>
                    <a:pt x="0" y="1401"/>
                    <a:pt x="687" y="2173"/>
                    <a:pt x="687" y="2173"/>
                  </a:cubicBezTo>
                  <a:lnTo>
                    <a:pt x="672" y="2173"/>
                  </a:lnTo>
                  <a:cubicBezTo>
                    <a:pt x="701" y="2302"/>
                    <a:pt x="701" y="2416"/>
                    <a:pt x="658" y="2545"/>
                  </a:cubicBezTo>
                  <a:lnTo>
                    <a:pt x="215" y="3846"/>
                  </a:lnTo>
                  <a:lnTo>
                    <a:pt x="2159" y="4218"/>
                  </a:lnTo>
                  <a:lnTo>
                    <a:pt x="2274" y="3231"/>
                  </a:lnTo>
                  <a:cubicBezTo>
                    <a:pt x="2302" y="2974"/>
                    <a:pt x="2445" y="2745"/>
                    <a:pt x="2660" y="2602"/>
                  </a:cubicBezTo>
                  <a:cubicBezTo>
                    <a:pt x="3289" y="2173"/>
                    <a:pt x="3461" y="1487"/>
                    <a:pt x="3503" y="1058"/>
                  </a:cubicBezTo>
                  <a:cubicBezTo>
                    <a:pt x="3532" y="857"/>
                    <a:pt x="3403" y="657"/>
                    <a:pt x="3217" y="600"/>
                  </a:cubicBezTo>
                  <a:lnTo>
                    <a:pt x="2159" y="228"/>
                  </a:lnTo>
                  <a:cubicBezTo>
                    <a:pt x="1903" y="64"/>
                    <a:pt x="1688" y="0"/>
                    <a:pt x="1509" y="0"/>
                  </a:cubicBezTo>
                  <a:close/>
                </a:path>
              </a:pathLst>
            </a:custGeom>
            <a:solidFill>
              <a:srgbClr val="F792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465;p49">
              <a:extLst>
                <a:ext uri="{FF2B5EF4-FFF2-40B4-BE49-F238E27FC236}">
                  <a16:creationId xmlns:a16="http://schemas.microsoft.com/office/drawing/2014/main" id="{38FB1CC9-6F52-353E-3F2F-44896554E8B1}"/>
                </a:ext>
              </a:extLst>
            </p:cNvPr>
            <p:cNvSpPr/>
            <p:nvPr/>
          </p:nvSpPr>
          <p:spPr>
            <a:xfrm>
              <a:off x="3999385" y="1289076"/>
              <a:ext cx="418699" cy="353031"/>
            </a:xfrm>
            <a:custGeom>
              <a:avLst/>
              <a:gdLst/>
              <a:ahLst/>
              <a:cxnLst/>
              <a:rect l="l" t="t" r="r" b="b"/>
              <a:pathLst>
                <a:path w="7734" h="6521" extrusionOk="0">
                  <a:moveTo>
                    <a:pt x="6513" y="0"/>
                  </a:moveTo>
                  <a:cubicBezTo>
                    <a:pt x="6417" y="0"/>
                    <a:pt x="6323" y="13"/>
                    <a:pt x="6234" y="37"/>
                  </a:cubicBezTo>
                  <a:cubicBezTo>
                    <a:pt x="5934" y="166"/>
                    <a:pt x="5648" y="352"/>
                    <a:pt x="5405" y="581"/>
                  </a:cubicBezTo>
                  <a:cubicBezTo>
                    <a:pt x="5162" y="809"/>
                    <a:pt x="4876" y="967"/>
                    <a:pt x="4547" y="1053"/>
                  </a:cubicBezTo>
                  <a:cubicBezTo>
                    <a:pt x="4487" y="1062"/>
                    <a:pt x="4428" y="1066"/>
                    <a:pt x="4369" y="1066"/>
                  </a:cubicBezTo>
                  <a:cubicBezTo>
                    <a:pt x="3808" y="1066"/>
                    <a:pt x="3285" y="675"/>
                    <a:pt x="2703" y="624"/>
                  </a:cubicBezTo>
                  <a:cubicBezTo>
                    <a:pt x="2684" y="623"/>
                    <a:pt x="2666" y="623"/>
                    <a:pt x="2647" y="623"/>
                  </a:cubicBezTo>
                  <a:cubicBezTo>
                    <a:pt x="1955" y="623"/>
                    <a:pt x="1355" y="1143"/>
                    <a:pt x="1244" y="1839"/>
                  </a:cubicBezTo>
                  <a:cubicBezTo>
                    <a:pt x="1187" y="2196"/>
                    <a:pt x="1273" y="2654"/>
                    <a:pt x="1015" y="2911"/>
                  </a:cubicBezTo>
                  <a:cubicBezTo>
                    <a:pt x="915" y="2997"/>
                    <a:pt x="801" y="3069"/>
                    <a:pt x="686" y="3126"/>
                  </a:cubicBezTo>
                  <a:cubicBezTo>
                    <a:pt x="114" y="3555"/>
                    <a:pt x="0" y="4384"/>
                    <a:pt x="458" y="4942"/>
                  </a:cubicBezTo>
                  <a:cubicBezTo>
                    <a:pt x="615" y="5099"/>
                    <a:pt x="815" y="5228"/>
                    <a:pt x="901" y="5442"/>
                  </a:cubicBezTo>
                  <a:cubicBezTo>
                    <a:pt x="944" y="5571"/>
                    <a:pt x="972" y="5700"/>
                    <a:pt x="972" y="5843"/>
                  </a:cubicBezTo>
                  <a:cubicBezTo>
                    <a:pt x="1030" y="6114"/>
                    <a:pt x="1201" y="6343"/>
                    <a:pt x="1444" y="6458"/>
                  </a:cubicBezTo>
                  <a:cubicBezTo>
                    <a:pt x="1534" y="6500"/>
                    <a:pt x="1632" y="6521"/>
                    <a:pt x="1729" y="6521"/>
                  </a:cubicBezTo>
                  <a:cubicBezTo>
                    <a:pt x="1896" y="6521"/>
                    <a:pt x="2062" y="6460"/>
                    <a:pt x="2188" y="6343"/>
                  </a:cubicBezTo>
                  <a:lnTo>
                    <a:pt x="3332" y="4270"/>
                  </a:lnTo>
                  <a:lnTo>
                    <a:pt x="4061" y="4356"/>
                  </a:lnTo>
                  <a:cubicBezTo>
                    <a:pt x="4192" y="4371"/>
                    <a:pt x="4330" y="4385"/>
                    <a:pt x="4466" y="4385"/>
                  </a:cubicBezTo>
                  <a:cubicBezTo>
                    <a:pt x="4702" y="4385"/>
                    <a:pt x="4932" y="4344"/>
                    <a:pt x="5105" y="4198"/>
                  </a:cubicBezTo>
                  <a:cubicBezTo>
                    <a:pt x="5262" y="4070"/>
                    <a:pt x="5362" y="3869"/>
                    <a:pt x="5548" y="3798"/>
                  </a:cubicBezTo>
                  <a:cubicBezTo>
                    <a:pt x="5634" y="3777"/>
                    <a:pt x="5720" y="3766"/>
                    <a:pt x="5804" y="3766"/>
                  </a:cubicBezTo>
                  <a:cubicBezTo>
                    <a:pt x="5888" y="3766"/>
                    <a:pt x="5970" y="3777"/>
                    <a:pt x="6048" y="3798"/>
                  </a:cubicBezTo>
                  <a:cubicBezTo>
                    <a:pt x="6096" y="3803"/>
                    <a:pt x="6144" y="3805"/>
                    <a:pt x="6190" y="3805"/>
                  </a:cubicBezTo>
                  <a:cubicBezTo>
                    <a:pt x="7090" y="3805"/>
                    <a:pt x="7734" y="2910"/>
                    <a:pt x="7421" y="2053"/>
                  </a:cubicBezTo>
                  <a:cubicBezTo>
                    <a:pt x="7350" y="1896"/>
                    <a:pt x="7292" y="1739"/>
                    <a:pt x="7235" y="1582"/>
                  </a:cubicBezTo>
                  <a:cubicBezTo>
                    <a:pt x="7135" y="1153"/>
                    <a:pt x="7378" y="638"/>
                    <a:pt x="7135" y="280"/>
                  </a:cubicBezTo>
                  <a:cubicBezTo>
                    <a:pt x="7001" y="85"/>
                    <a:pt x="6757" y="0"/>
                    <a:pt x="6513" y="0"/>
                  </a:cubicBezTo>
                  <a:close/>
                </a:path>
              </a:pathLst>
            </a:custGeom>
            <a:solidFill>
              <a:srgbClr val="361A1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466;p49">
              <a:extLst>
                <a:ext uri="{FF2B5EF4-FFF2-40B4-BE49-F238E27FC236}">
                  <a16:creationId xmlns:a16="http://schemas.microsoft.com/office/drawing/2014/main" id="{52C43A63-F946-D658-E94C-92E79E376253}"/>
                </a:ext>
              </a:extLst>
            </p:cNvPr>
            <p:cNvSpPr/>
            <p:nvPr/>
          </p:nvSpPr>
          <p:spPr>
            <a:xfrm>
              <a:off x="3638600" y="2546730"/>
              <a:ext cx="1019572" cy="1862330"/>
            </a:xfrm>
            <a:custGeom>
              <a:avLst/>
              <a:gdLst/>
              <a:ahLst/>
              <a:cxnLst/>
              <a:rect l="l" t="t" r="r" b="b"/>
              <a:pathLst>
                <a:path w="18833" h="34400" extrusionOk="0">
                  <a:moveTo>
                    <a:pt x="15515" y="0"/>
                  </a:moveTo>
                  <a:lnTo>
                    <a:pt x="5020" y="300"/>
                  </a:lnTo>
                  <a:lnTo>
                    <a:pt x="3661" y="15314"/>
                  </a:lnTo>
                  <a:lnTo>
                    <a:pt x="473" y="29685"/>
                  </a:lnTo>
                  <a:cubicBezTo>
                    <a:pt x="573" y="29742"/>
                    <a:pt x="687" y="29785"/>
                    <a:pt x="816" y="29842"/>
                  </a:cubicBezTo>
                  <a:cubicBezTo>
                    <a:pt x="630" y="30514"/>
                    <a:pt x="401" y="31186"/>
                    <a:pt x="115" y="31829"/>
                  </a:cubicBezTo>
                  <a:cubicBezTo>
                    <a:pt x="1" y="32087"/>
                    <a:pt x="115" y="32401"/>
                    <a:pt x="387" y="32501"/>
                  </a:cubicBezTo>
                  <a:cubicBezTo>
                    <a:pt x="577" y="32575"/>
                    <a:pt x="720" y="32672"/>
                    <a:pt x="902" y="32672"/>
                  </a:cubicBezTo>
                  <a:cubicBezTo>
                    <a:pt x="967" y="32672"/>
                    <a:pt x="1037" y="32660"/>
                    <a:pt x="1116" y="32630"/>
                  </a:cubicBezTo>
                  <a:cubicBezTo>
                    <a:pt x="1175" y="32609"/>
                    <a:pt x="1237" y="32599"/>
                    <a:pt x="1302" y="32599"/>
                  </a:cubicBezTo>
                  <a:cubicBezTo>
                    <a:pt x="2065" y="32599"/>
                    <a:pt x="3276" y="33948"/>
                    <a:pt x="4791" y="33974"/>
                  </a:cubicBezTo>
                  <a:cubicBezTo>
                    <a:pt x="4797" y="33975"/>
                    <a:pt x="4804" y="33975"/>
                    <a:pt x="4810" y="33975"/>
                  </a:cubicBezTo>
                  <a:cubicBezTo>
                    <a:pt x="5085" y="33975"/>
                    <a:pt x="5245" y="33683"/>
                    <a:pt x="5105" y="33445"/>
                  </a:cubicBezTo>
                  <a:lnTo>
                    <a:pt x="3390" y="31558"/>
                  </a:lnTo>
                  <a:cubicBezTo>
                    <a:pt x="3075" y="31257"/>
                    <a:pt x="2660" y="30728"/>
                    <a:pt x="2718" y="30428"/>
                  </a:cubicBezTo>
                  <a:lnTo>
                    <a:pt x="2732" y="30357"/>
                  </a:lnTo>
                  <a:cubicBezTo>
                    <a:pt x="2875" y="30385"/>
                    <a:pt x="2961" y="30400"/>
                    <a:pt x="2961" y="30400"/>
                  </a:cubicBezTo>
                  <a:lnTo>
                    <a:pt x="7980" y="16873"/>
                  </a:lnTo>
                  <a:cubicBezTo>
                    <a:pt x="8094" y="16587"/>
                    <a:pt x="8165" y="16301"/>
                    <a:pt x="8237" y="16001"/>
                  </a:cubicBezTo>
                  <a:lnTo>
                    <a:pt x="10196" y="6163"/>
                  </a:lnTo>
                  <a:lnTo>
                    <a:pt x="12241" y="16844"/>
                  </a:lnTo>
                  <a:lnTo>
                    <a:pt x="13113" y="31529"/>
                  </a:lnTo>
                  <a:cubicBezTo>
                    <a:pt x="13227" y="31558"/>
                    <a:pt x="13342" y="31572"/>
                    <a:pt x="13456" y="31586"/>
                  </a:cubicBezTo>
                  <a:cubicBezTo>
                    <a:pt x="13470" y="32258"/>
                    <a:pt x="13442" y="32930"/>
                    <a:pt x="13356" y="33588"/>
                  </a:cubicBezTo>
                  <a:cubicBezTo>
                    <a:pt x="13313" y="33874"/>
                    <a:pt x="13528" y="34146"/>
                    <a:pt x="13828" y="34160"/>
                  </a:cubicBezTo>
                  <a:cubicBezTo>
                    <a:pt x="13952" y="34174"/>
                    <a:pt x="14063" y="34198"/>
                    <a:pt x="14175" y="34198"/>
                  </a:cubicBezTo>
                  <a:cubicBezTo>
                    <a:pt x="14295" y="34198"/>
                    <a:pt x="14417" y="34170"/>
                    <a:pt x="14557" y="34074"/>
                  </a:cubicBezTo>
                  <a:cubicBezTo>
                    <a:pt x="14669" y="33991"/>
                    <a:pt x="14813" y="33958"/>
                    <a:pt x="14985" y="33958"/>
                  </a:cubicBezTo>
                  <a:cubicBezTo>
                    <a:pt x="15614" y="33958"/>
                    <a:pt x="16603" y="34399"/>
                    <a:pt x="17634" y="34399"/>
                  </a:cubicBezTo>
                  <a:cubicBezTo>
                    <a:pt x="17909" y="34399"/>
                    <a:pt x="18186" y="34368"/>
                    <a:pt x="18461" y="34289"/>
                  </a:cubicBezTo>
                  <a:cubicBezTo>
                    <a:pt x="18747" y="34232"/>
                    <a:pt x="18832" y="33874"/>
                    <a:pt x="18604" y="33688"/>
                  </a:cubicBezTo>
                  <a:lnTo>
                    <a:pt x="16416" y="32387"/>
                  </a:lnTo>
                  <a:cubicBezTo>
                    <a:pt x="16058" y="32187"/>
                    <a:pt x="15558" y="31844"/>
                    <a:pt x="15458" y="31558"/>
                  </a:cubicBezTo>
                  <a:cubicBezTo>
                    <a:pt x="15615" y="31543"/>
                    <a:pt x="15715" y="31529"/>
                    <a:pt x="15715" y="31529"/>
                  </a:cubicBezTo>
                  <a:lnTo>
                    <a:pt x="16816" y="17144"/>
                  </a:lnTo>
                  <a:cubicBezTo>
                    <a:pt x="16845" y="16844"/>
                    <a:pt x="16845" y="16544"/>
                    <a:pt x="16816" y="16229"/>
                  </a:cubicBezTo>
                  <a:lnTo>
                    <a:pt x="1551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67;p49">
              <a:extLst>
                <a:ext uri="{FF2B5EF4-FFF2-40B4-BE49-F238E27FC236}">
                  <a16:creationId xmlns:a16="http://schemas.microsoft.com/office/drawing/2014/main" id="{93674D26-2351-CCC1-672F-EFCB364A5C9C}"/>
                </a:ext>
              </a:extLst>
            </p:cNvPr>
            <p:cNvSpPr/>
            <p:nvPr/>
          </p:nvSpPr>
          <p:spPr>
            <a:xfrm>
              <a:off x="4133272" y="2318316"/>
              <a:ext cx="358499" cy="728528"/>
            </a:xfrm>
            <a:custGeom>
              <a:avLst/>
              <a:gdLst/>
              <a:ahLst/>
              <a:cxnLst/>
              <a:rect l="l" t="t" r="r" b="b"/>
              <a:pathLst>
                <a:path w="6622" h="13457" extrusionOk="0">
                  <a:moveTo>
                    <a:pt x="1617" y="1"/>
                  </a:moveTo>
                  <a:lnTo>
                    <a:pt x="1" y="4791"/>
                  </a:lnTo>
                  <a:lnTo>
                    <a:pt x="1659" y="13456"/>
                  </a:lnTo>
                  <a:cubicBezTo>
                    <a:pt x="2746" y="9624"/>
                    <a:pt x="5334" y="7865"/>
                    <a:pt x="6621" y="7208"/>
                  </a:cubicBezTo>
                  <a:lnTo>
                    <a:pt x="6378" y="4219"/>
                  </a:lnTo>
                  <a:lnTo>
                    <a:pt x="16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468;p49">
              <a:extLst>
                <a:ext uri="{FF2B5EF4-FFF2-40B4-BE49-F238E27FC236}">
                  <a16:creationId xmlns:a16="http://schemas.microsoft.com/office/drawing/2014/main" id="{CB09E6D1-F91F-DB09-09B2-3786AC4F4497}"/>
                </a:ext>
              </a:extLst>
            </p:cNvPr>
            <p:cNvSpPr/>
            <p:nvPr/>
          </p:nvSpPr>
          <p:spPr>
            <a:xfrm>
              <a:off x="3723761" y="1713744"/>
              <a:ext cx="781908" cy="1010855"/>
            </a:xfrm>
            <a:custGeom>
              <a:avLst/>
              <a:gdLst/>
              <a:ahLst/>
              <a:cxnLst/>
              <a:rect l="l" t="t" r="r" b="b"/>
              <a:pathLst>
                <a:path w="14443" h="18672" extrusionOk="0">
                  <a:moveTo>
                    <a:pt x="8023" y="0"/>
                  </a:moveTo>
                  <a:cubicBezTo>
                    <a:pt x="7852" y="0"/>
                    <a:pt x="7679" y="10"/>
                    <a:pt x="7508" y="29"/>
                  </a:cubicBezTo>
                  <a:cubicBezTo>
                    <a:pt x="1" y="930"/>
                    <a:pt x="2460" y="17888"/>
                    <a:pt x="2460" y="17903"/>
                  </a:cubicBezTo>
                  <a:cubicBezTo>
                    <a:pt x="4612" y="18468"/>
                    <a:pt x="6488" y="18671"/>
                    <a:pt x="8074" y="18671"/>
                  </a:cubicBezTo>
                  <a:cubicBezTo>
                    <a:pt x="12144" y="18671"/>
                    <a:pt x="14300" y="17331"/>
                    <a:pt x="14300" y="17331"/>
                  </a:cubicBezTo>
                  <a:cubicBezTo>
                    <a:pt x="14385" y="16973"/>
                    <a:pt x="14428" y="16602"/>
                    <a:pt x="14414" y="16244"/>
                  </a:cubicBezTo>
                  <a:cubicBezTo>
                    <a:pt x="14443" y="14042"/>
                    <a:pt x="14056" y="11840"/>
                    <a:pt x="13942" y="9638"/>
                  </a:cubicBezTo>
                  <a:cubicBezTo>
                    <a:pt x="13856" y="8137"/>
                    <a:pt x="13728" y="6621"/>
                    <a:pt x="13356" y="5177"/>
                  </a:cubicBezTo>
                  <a:cubicBezTo>
                    <a:pt x="12970" y="3733"/>
                    <a:pt x="12312" y="2346"/>
                    <a:pt x="11297" y="1345"/>
                  </a:cubicBezTo>
                  <a:cubicBezTo>
                    <a:pt x="10420" y="480"/>
                    <a:pt x="9236" y="0"/>
                    <a:pt x="80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469;p49">
              <a:extLst>
                <a:ext uri="{FF2B5EF4-FFF2-40B4-BE49-F238E27FC236}">
                  <a16:creationId xmlns:a16="http://schemas.microsoft.com/office/drawing/2014/main" id="{B53E1163-7A72-205D-365C-2E107163CAB7}"/>
                </a:ext>
              </a:extLst>
            </p:cNvPr>
            <p:cNvSpPr/>
            <p:nvPr/>
          </p:nvSpPr>
          <p:spPr>
            <a:xfrm>
              <a:off x="4199106" y="1723814"/>
              <a:ext cx="699078" cy="554639"/>
            </a:xfrm>
            <a:custGeom>
              <a:avLst/>
              <a:gdLst/>
              <a:ahLst/>
              <a:cxnLst/>
              <a:rect l="l" t="t" r="r" b="b"/>
              <a:pathLst>
                <a:path w="12913" h="10245" extrusionOk="0">
                  <a:moveTo>
                    <a:pt x="10724" y="0"/>
                  </a:moveTo>
                  <a:lnTo>
                    <a:pt x="8851" y="5763"/>
                  </a:lnTo>
                  <a:cubicBezTo>
                    <a:pt x="8732" y="6064"/>
                    <a:pt x="8450" y="6237"/>
                    <a:pt x="8158" y="6237"/>
                  </a:cubicBezTo>
                  <a:cubicBezTo>
                    <a:pt x="7992" y="6237"/>
                    <a:pt x="7823" y="6182"/>
                    <a:pt x="7679" y="6063"/>
                  </a:cubicBezTo>
                  <a:cubicBezTo>
                    <a:pt x="6049" y="4676"/>
                    <a:pt x="2374" y="744"/>
                    <a:pt x="1144" y="229"/>
                  </a:cubicBezTo>
                  <a:lnTo>
                    <a:pt x="0" y="4505"/>
                  </a:lnTo>
                  <a:cubicBezTo>
                    <a:pt x="0" y="4505"/>
                    <a:pt x="3117" y="6978"/>
                    <a:pt x="5091" y="9109"/>
                  </a:cubicBezTo>
                  <a:cubicBezTo>
                    <a:pt x="5829" y="9906"/>
                    <a:pt x="6657" y="10245"/>
                    <a:pt x="7468" y="10245"/>
                  </a:cubicBezTo>
                  <a:cubicBezTo>
                    <a:pt x="9202" y="10245"/>
                    <a:pt x="10856" y="8697"/>
                    <a:pt x="11382" y="6778"/>
                  </a:cubicBezTo>
                  <a:cubicBezTo>
                    <a:pt x="12140" y="3961"/>
                    <a:pt x="12912" y="358"/>
                    <a:pt x="12912" y="358"/>
                  </a:cubicBezTo>
                  <a:lnTo>
                    <a:pt x="1072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70;p49">
              <a:extLst>
                <a:ext uri="{FF2B5EF4-FFF2-40B4-BE49-F238E27FC236}">
                  <a16:creationId xmlns:a16="http://schemas.microsoft.com/office/drawing/2014/main" id="{80277D0A-10C6-587A-3533-50E8D049DCE6}"/>
                </a:ext>
              </a:extLst>
            </p:cNvPr>
            <p:cNvSpPr/>
            <p:nvPr/>
          </p:nvSpPr>
          <p:spPr>
            <a:xfrm>
              <a:off x="4072149" y="1798905"/>
              <a:ext cx="356874" cy="927538"/>
            </a:xfrm>
            <a:custGeom>
              <a:avLst/>
              <a:gdLst/>
              <a:ahLst/>
              <a:cxnLst/>
              <a:rect l="l" t="t" r="r" b="b"/>
              <a:pathLst>
                <a:path w="6592" h="17133" extrusionOk="0">
                  <a:moveTo>
                    <a:pt x="615" y="0"/>
                  </a:moveTo>
                  <a:cubicBezTo>
                    <a:pt x="1573" y="2531"/>
                    <a:pt x="0" y="17002"/>
                    <a:pt x="0" y="17002"/>
                  </a:cubicBezTo>
                  <a:cubicBezTo>
                    <a:pt x="506" y="17096"/>
                    <a:pt x="1041" y="17133"/>
                    <a:pt x="1564" y="17133"/>
                  </a:cubicBezTo>
                  <a:cubicBezTo>
                    <a:pt x="3333" y="17133"/>
                    <a:pt x="4976" y="16716"/>
                    <a:pt x="4976" y="16716"/>
                  </a:cubicBezTo>
                  <a:cubicBezTo>
                    <a:pt x="6592" y="4261"/>
                    <a:pt x="2974" y="0"/>
                    <a:pt x="29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1471;p49">
              <a:extLst>
                <a:ext uri="{FF2B5EF4-FFF2-40B4-BE49-F238E27FC236}">
                  <a16:creationId xmlns:a16="http://schemas.microsoft.com/office/drawing/2014/main" id="{CED7C2DC-2614-B4E8-1609-4E36B51A1130}"/>
                </a:ext>
              </a:extLst>
            </p:cNvPr>
            <p:cNvSpPr/>
            <p:nvPr/>
          </p:nvSpPr>
          <p:spPr>
            <a:xfrm>
              <a:off x="4068143" y="1438175"/>
              <a:ext cx="256395" cy="393634"/>
            </a:xfrm>
            <a:custGeom>
              <a:avLst/>
              <a:gdLst/>
              <a:ahLst/>
              <a:cxnLst/>
              <a:rect l="l" t="t" r="r" b="b"/>
              <a:pathLst>
                <a:path w="4736" h="7271" extrusionOk="0">
                  <a:moveTo>
                    <a:pt x="1347" y="0"/>
                  </a:moveTo>
                  <a:cubicBezTo>
                    <a:pt x="1175" y="329"/>
                    <a:pt x="1104" y="715"/>
                    <a:pt x="1161" y="1087"/>
                  </a:cubicBezTo>
                  <a:cubicBezTo>
                    <a:pt x="1204" y="1430"/>
                    <a:pt x="1161" y="1787"/>
                    <a:pt x="1061" y="2116"/>
                  </a:cubicBezTo>
                  <a:cubicBezTo>
                    <a:pt x="864" y="1897"/>
                    <a:pt x="680" y="1809"/>
                    <a:pt x="526" y="1809"/>
                  </a:cubicBezTo>
                  <a:cubicBezTo>
                    <a:pt x="198" y="1809"/>
                    <a:pt x="1" y="2205"/>
                    <a:pt x="88" y="2574"/>
                  </a:cubicBezTo>
                  <a:cubicBezTo>
                    <a:pt x="203" y="3117"/>
                    <a:pt x="818" y="3246"/>
                    <a:pt x="818" y="3246"/>
                  </a:cubicBezTo>
                  <a:lnTo>
                    <a:pt x="303" y="5262"/>
                  </a:lnTo>
                  <a:cubicBezTo>
                    <a:pt x="146" y="5848"/>
                    <a:pt x="374" y="6463"/>
                    <a:pt x="861" y="6806"/>
                  </a:cubicBezTo>
                  <a:lnTo>
                    <a:pt x="1089" y="6992"/>
                  </a:lnTo>
                  <a:cubicBezTo>
                    <a:pt x="1334" y="7180"/>
                    <a:pt x="1625" y="7271"/>
                    <a:pt x="1914" y="7271"/>
                  </a:cubicBezTo>
                  <a:cubicBezTo>
                    <a:pt x="2349" y="7271"/>
                    <a:pt x="2782" y="7065"/>
                    <a:pt x="3048" y="6678"/>
                  </a:cubicBezTo>
                  <a:cubicBezTo>
                    <a:pt x="3163" y="6492"/>
                    <a:pt x="3234" y="6292"/>
                    <a:pt x="3263" y="6091"/>
                  </a:cubicBezTo>
                  <a:lnTo>
                    <a:pt x="3449" y="4662"/>
                  </a:lnTo>
                  <a:cubicBezTo>
                    <a:pt x="3463" y="4647"/>
                    <a:pt x="3492" y="4647"/>
                    <a:pt x="3506" y="4633"/>
                  </a:cubicBezTo>
                  <a:cubicBezTo>
                    <a:pt x="4264" y="4376"/>
                    <a:pt x="4736" y="3618"/>
                    <a:pt x="4635" y="2817"/>
                  </a:cubicBezTo>
                  <a:lnTo>
                    <a:pt x="4521" y="601"/>
                  </a:lnTo>
                  <a:cubicBezTo>
                    <a:pt x="4521" y="601"/>
                    <a:pt x="4390" y="612"/>
                    <a:pt x="4169" y="612"/>
                  </a:cubicBezTo>
                  <a:cubicBezTo>
                    <a:pt x="3593" y="612"/>
                    <a:pt x="2410" y="537"/>
                    <a:pt x="1347" y="0"/>
                  </a:cubicBezTo>
                  <a:close/>
                </a:path>
              </a:pathLst>
            </a:custGeom>
            <a:solidFill>
              <a:srgbClr val="F792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472;p49">
              <a:extLst>
                <a:ext uri="{FF2B5EF4-FFF2-40B4-BE49-F238E27FC236}">
                  <a16:creationId xmlns:a16="http://schemas.microsoft.com/office/drawing/2014/main" id="{E8DEF9B0-89E6-D82B-BB39-4E4F503A11C5}"/>
                </a:ext>
              </a:extLst>
            </p:cNvPr>
            <p:cNvSpPr/>
            <p:nvPr/>
          </p:nvSpPr>
          <p:spPr>
            <a:xfrm>
              <a:off x="4160396" y="1653379"/>
              <a:ext cx="94470" cy="57169"/>
            </a:xfrm>
            <a:custGeom>
              <a:avLst/>
              <a:gdLst/>
              <a:ahLst/>
              <a:cxnLst/>
              <a:rect l="l" t="t" r="r" b="b"/>
              <a:pathLst>
                <a:path w="1745" h="1056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56" y="1056"/>
                    <a:pt x="1489" y="1056"/>
                  </a:cubicBezTo>
                  <a:cubicBezTo>
                    <a:pt x="1557" y="1056"/>
                    <a:pt x="1628" y="1052"/>
                    <a:pt x="1702" y="1044"/>
                  </a:cubicBezTo>
                  <a:lnTo>
                    <a:pt x="1745" y="672"/>
                  </a:lnTo>
                  <a:lnTo>
                    <a:pt x="1745" y="672"/>
                  </a:lnTo>
                  <a:cubicBezTo>
                    <a:pt x="1745" y="672"/>
                    <a:pt x="1655" y="687"/>
                    <a:pt x="1511" y="687"/>
                  </a:cubicBezTo>
                  <a:cubicBezTo>
                    <a:pt x="1158" y="687"/>
                    <a:pt x="478" y="600"/>
                    <a:pt x="0" y="0"/>
                  </a:cubicBezTo>
                  <a:close/>
                </a:path>
              </a:pathLst>
            </a:custGeom>
            <a:solidFill>
              <a:srgbClr val="E969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473;p49">
              <a:extLst>
                <a:ext uri="{FF2B5EF4-FFF2-40B4-BE49-F238E27FC236}">
                  <a16:creationId xmlns:a16="http://schemas.microsoft.com/office/drawing/2014/main" id="{1FC842CB-73FC-7304-4EE1-4C789C061B54}"/>
                </a:ext>
              </a:extLst>
            </p:cNvPr>
            <p:cNvSpPr/>
            <p:nvPr/>
          </p:nvSpPr>
          <p:spPr>
            <a:xfrm>
              <a:off x="4768058" y="1673464"/>
              <a:ext cx="147146" cy="92196"/>
            </a:xfrm>
            <a:custGeom>
              <a:avLst/>
              <a:gdLst/>
              <a:ahLst/>
              <a:cxnLst/>
              <a:rect l="l" t="t" r="r" b="b"/>
              <a:pathLst>
                <a:path w="2718" h="1703" extrusionOk="0">
                  <a:moveTo>
                    <a:pt x="330" y="1"/>
                  </a:moveTo>
                  <a:lnTo>
                    <a:pt x="1" y="988"/>
                  </a:lnTo>
                  <a:lnTo>
                    <a:pt x="2546" y="1703"/>
                  </a:lnTo>
                  <a:lnTo>
                    <a:pt x="2718" y="602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74;p49">
              <a:extLst>
                <a:ext uri="{FF2B5EF4-FFF2-40B4-BE49-F238E27FC236}">
                  <a16:creationId xmlns:a16="http://schemas.microsoft.com/office/drawing/2014/main" id="{947906FD-0C81-5E75-71A5-DF6E49BEA6E0}"/>
                </a:ext>
              </a:extLst>
            </p:cNvPr>
            <p:cNvSpPr/>
            <p:nvPr/>
          </p:nvSpPr>
          <p:spPr>
            <a:xfrm>
              <a:off x="4024127" y="1765609"/>
              <a:ext cx="793493" cy="810547"/>
            </a:xfrm>
            <a:custGeom>
              <a:avLst/>
              <a:gdLst/>
              <a:ahLst/>
              <a:cxnLst/>
              <a:rect l="l" t="t" r="r" b="b"/>
              <a:pathLst>
                <a:path w="14657" h="14972" extrusionOk="0">
                  <a:moveTo>
                    <a:pt x="1" y="1"/>
                  </a:moveTo>
                  <a:lnTo>
                    <a:pt x="1130" y="9910"/>
                  </a:lnTo>
                  <a:cubicBezTo>
                    <a:pt x="2732" y="11640"/>
                    <a:pt x="4719" y="12970"/>
                    <a:pt x="6936" y="13785"/>
                  </a:cubicBezTo>
                  <a:cubicBezTo>
                    <a:pt x="7765" y="14099"/>
                    <a:pt x="8623" y="14342"/>
                    <a:pt x="9495" y="14528"/>
                  </a:cubicBezTo>
                  <a:cubicBezTo>
                    <a:pt x="11282" y="14900"/>
                    <a:pt x="14571" y="14971"/>
                    <a:pt x="14571" y="14971"/>
                  </a:cubicBezTo>
                  <a:cubicBezTo>
                    <a:pt x="14657" y="14271"/>
                    <a:pt x="14628" y="13570"/>
                    <a:pt x="14528" y="12870"/>
                  </a:cubicBezTo>
                  <a:cubicBezTo>
                    <a:pt x="12913" y="12584"/>
                    <a:pt x="11282" y="12312"/>
                    <a:pt x="9767" y="11654"/>
                  </a:cubicBezTo>
                  <a:cubicBezTo>
                    <a:pt x="8337" y="11039"/>
                    <a:pt x="7007" y="10067"/>
                    <a:pt x="6249" y="8723"/>
                  </a:cubicBezTo>
                  <a:cubicBezTo>
                    <a:pt x="6178" y="8580"/>
                    <a:pt x="6106" y="8437"/>
                    <a:pt x="6035" y="8294"/>
                  </a:cubicBezTo>
                  <a:cubicBezTo>
                    <a:pt x="5763" y="7679"/>
                    <a:pt x="4919" y="5820"/>
                    <a:pt x="4061" y="4119"/>
                  </a:cubicBezTo>
                  <a:cubicBezTo>
                    <a:pt x="3618" y="3232"/>
                    <a:pt x="3061" y="2403"/>
                    <a:pt x="2403" y="1659"/>
                  </a:cubicBezTo>
                  <a:cubicBezTo>
                    <a:pt x="1759" y="916"/>
                    <a:pt x="944" y="287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75;p49">
              <a:extLst>
                <a:ext uri="{FF2B5EF4-FFF2-40B4-BE49-F238E27FC236}">
                  <a16:creationId xmlns:a16="http://schemas.microsoft.com/office/drawing/2014/main" id="{7B412B50-1D88-BF67-C912-671CB434A115}"/>
                </a:ext>
              </a:extLst>
            </p:cNvPr>
            <p:cNvSpPr/>
            <p:nvPr/>
          </p:nvSpPr>
          <p:spPr>
            <a:xfrm>
              <a:off x="4812993" y="2449442"/>
              <a:ext cx="288769" cy="165444"/>
            </a:xfrm>
            <a:custGeom>
              <a:avLst/>
              <a:gdLst/>
              <a:ahLst/>
              <a:cxnLst/>
              <a:rect l="l" t="t" r="r" b="b"/>
              <a:pathLst>
                <a:path w="5334" h="3056" extrusionOk="0">
                  <a:moveTo>
                    <a:pt x="2564" y="1"/>
                  </a:moveTo>
                  <a:cubicBezTo>
                    <a:pt x="2121" y="1"/>
                    <a:pt x="1773" y="424"/>
                    <a:pt x="1773" y="424"/>
                  </a:cubicBezTo>
                  <a:lnTo>
                    <a:pt x="1773" y="439"/>
                  </a:lnTo>
                  <a:cubicBezTo>
                    <a:pt x="1699" y="466"/>
                    <a:pt x="1620" y="482"/>
                    <a:pt x="1541" y="482"/>
                  </a:cubicBezTo>
                  <a:cubicBezTo>
                    <a:pt x="1499" y="482"/>
                    <a:pt x="1456" y="477"/>
                    <a:pt x="1416" y="467"/>
                  </a:cubicBezTo>
                  <a:lnTo>
                    <a:pt x="57" y="239"/>
                  </a:lnTo>
                  <a:lnTo>
                    <a:pt x="0" y="2212"/>
                  </a:lnTo>
                  <a:lnTo>
                    <a:pt x="973" y="2169"/>
                  </a:lnTo>
                  <a:cubicBezTo>
                    <a:pt x="1244" y="2169"/>
                    <a:pt x="1487" y="2269"/>
                    <a:pt x="1659" y="2469"/>
                  </a:cubicBezTo>
                  <a:cubicBezTo>
                    <a:pt x="2188" y="3013"/>
                    <a:pt x="2889" y="3055"/>
                    <a:pt x="3318" y="3055"/>
                  </a:cubicBezTo>
                  <a:cubicBezTo>
                    <a:pt x="3890" y="3041"/>
                    <a:pt x="4419" y="2769"/>
                    <a:pt x="4776" y="2340"/>
                  </a:cubicBezTo>
                  <a:cubicBezTo>
                    <a:pt x="5334" y="1054"/>
                    <a:pt x="3089" y="224"/>
                    <a:pt x="3089" y="224"/>
                  </a:cubicBezTo>
                  <a:cubicBezTo>
                    <a:pt x="2909" y="60"/>
                    <a:pt x="2730" y="1"/>
                    <a:pt x="2564" y="1"/>
                  </a:cubicBezTo>
                  <a:close/>
                </a:path>
              </a:pathLst>
            </a:custGeom>
            <a:solidFill>
              <a:srgbClr val="F792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76;p49">
              <a:extLst>
                <a:ext uri="{FF2B5EF4-FFF2-40B4-BE49-F238E27FC236}">
                  <a16:creationId xmlns:a16="http://schemas.microsoft.com/office/drawing/2014/main" id="{083AF132-A223-91EC-AF56-8DBE61FFC502}"/>
                </a:ext>
              </a:extLst>
            </p:cNvPr>
            <p:cNvSpPr/>
            <p:nvPr/>
          </p:nvSpPr>
          <p:spPr>
            <a:xfrm>
              <a:off x="4782026" y="2443757"/>
              <a:ext cx="65831" cy="143248"/>
            </a:xfrm>
            <a:custGeom>
              <a:avLst/>
              <a:gdLst/>
              <a:ahLst/>
              <a:cxnLst/>
              <a:rect l="l" t="t" r="r" b="b"/>
              <a:pathLst>
                <a:path w="1216" h="2646" extrusionOk="0">
                  <a:moveTo>
                    <a:pt x="186" y="0"/>
                  </a:moveTo>
                  <a:lnTo>
                    <a:pt x="0" y="2646"/>
                  </a:lnTo>
                  <a:lnTo>
                    <a:pt x="1101" y="2588"/>
                  </a:lnTo>
                  <a:lnTo>
                    <a:pt x="1216" y="12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77;p49">
              <a:extLst>
                <a:ext uri="{FF2B5EF4-FFF2-40B4-BE49-F238E27FC236}">
                  <a16:creationId xmlns:a16="http://schemas.microsoft.com/office/drawing/2014/main" id="{36EEE536-B1F4-78BB-7C91-4D2575A287B2}"/>
                </a:ext>
              </a:extLst>
            </p:cNvPr>
            <p:cNvSpPr/>
            <p:nvPr/>
          </p:nvSpPr>
          <p:spPr>
            <a:xfrm>
              <a:off x="4008643" y="2224656"/>
              <a:ext cx="98368" cy="433587"/>
            </a:xfrm>
            <a:custGeom>
              <a:avLst/>
              <a:gdLst/>
              <a:ahLst/>
              <a:cxnLst/>
              <a:rect l="l" t="t" r="r" b="b"/>
              <a:pathLst>
                <a:path w="1817" h="8009" extrusionOk="0">
                  <a:moveTo>
                    <a:pt x="1" y="1"/>
                  </a:moveTo>
                  <a:lnTo>
                    <a:pt x="1288" y="8008"/>
                  </a:lnTo>
                  <a:lnTo>
                    <a:pt x="1817" y="1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78;p49">
              <a:extLst>
                <a:ext uri="{FF2B5EF4-FFF2-40B4-BE49-F238E27FC236}">
                  <a16:creationId xmlns:a16="http://schemas.microsoft.com/office/drawing/2014/main" id="{B8D991BE-8B98-9C80-3522-02B45A30E493}"/>
                </a:ext>
              </a:extLst>
            </p:cNvPr>
            <p:cNvSpPr/>
            <p:nvPr/>
          </p:nvSpPr>
          <p:spPr>
            <a:xfrm>
              <a:off x="4393412" y="1842270"/>
              <a:ext cx="157161" cy="427361"/>
            </a:xfrm>
            <a:custGeom>
              <a:avLst/>
              <a:gdLst/>
              <a:ahLst/>
              <a:cxnLst/>
              <a:rect l="l" t="t" r="r" b="b"/>
              <a:pathLst>
                <a:path w="2903" h="7894" extrusionOk="0">
                  <a:moveTo>
                    <a:pt x="0" y="0"/>
                  </a:moveTo>
                  <a:lnTo>
                    <a:pt x="0" y="0"/>
                  </a:lnTo>
                  <a:cubicBezTo>
                    <a:pt x="1130" y="1487"/>
                    <a:pt x="1502" y="6907"/>
                    <a:pt x="1502" y="6907"/>
                  </a:cubicBezTo>
                  <a:cubicBezTo>
                    <a:pt x="2331" y="7764"/>
                    <a:pt x="2903" y="7879"/>
                    <a:pt x="2903" y="7893"/>
                  </a:cubicBezTo>
                  <a:cubicBezTo>
                    <a:pt x="2846" y="5691"/>
                    <a:pt x="758" y="715"/>
                    <a:pt x="758" y="7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9;p49">
              <a:extLst>
                <a:ext uri="{FF2B5EF4-FFF2-40B4-BE49-F238E27FC236}">
                  <a16:creationId xmlns:a16="http://schemas.microsoft.com/office/drawing/2014/main" id="{4F8C6B4C-D687-AE3E-4F05-6B7B992F20FB}"/>
                </a:ext>
              </a:extLst>
            </p:cNvPr>
            <p:cNvSpPr/>
            <p:nvPr/>
          </p:nvSpPr>
          <p:spPr>
            <a:xfrm>
              <a:off x="4521750" y="1569950"/>
              <a:ext cx="946247" cy="940662"/>
            </a:xfrm>
            <a:custGeom>
              <a:avLst/>
              <a:gdLst/>
              <a:ahLst/>
              <a:cxnLst/>
              <a:rect l="l" t="t" r="r" b="b"/>
              <a:pathLst>
                <a:path w="8674" h="8623" extrusionOk="0">
                  <a:moveTo>
                    <a:pt x="4337" y="1"/>
                  </a:moveTo>
                  <a:cubicBezTo>
                    <a:pt x="1938" y="1"/>
                    <a:pt x="0" y="1928"/>
                    <a:pt x="0" y="4306"/>
                  </a:cubicBezTo>
                  <a:cubicBezTo>
                    <a:pt x="0" y="6685"/>
                    <a:pt x="1938" y="8622"/>
                    <a:pt x="4337" y="8622"/>
                  </a:cubicBezTo>
                  <a:cubicBezTo>
                    <a:pt x="6736" y="8622"/>
                    <a:pt x="8673" y="6685"/>
                    <a:pt x="8673" y="4306"/>
                  </a:cubicBezTo>
                  <a:cubicBezTo>
                    <a:pt x="8673" y="1928"/>
                    <a:pt x="6736" y="1"/>
                    <a:pt x="43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80;p49">
              <a:extLst>
                <a:ext uri="{FF2B5EF4-FFF2-40B4-BE49-F238E27FC236}">
                  <a16:creationId xmlns:a16="http://schemas.microsoft.com/office/drawing/2014/main" id="{CA6570A3-2248-8E03-72A7-83F161061519}"/>
                </a:ext>
              </a:extLst>
            </p:cNvPr>
            <p:cNvSpPr/>
            <p:nvPr/>
          </p:nvSpPr>
          <p:spPr>
            <a:xfrm>
              <a:off x="4592223" y="1620349"/>
              <a:ext cx="921592" cy="921571"/>
            </a:xfrm>
            <a:custGeom>
              <a:avLst/>
              <a:gdLst/>
              <a:ahLst/>
              <a:cxnLst/>
              <a:rect l="l" t="t" r="r" b="b"/>
              <a:pathLst>
                <a:path w="8448" h="8448" extrusionOk="0">
                  <a:moveTo>
                    <a:pt x="4224" y="0"/>
                  </a:moveTo>
                  <a:cubicBezTo>
                    <a:pt x="1887" y="0"/>
                    <a:pt x="0" y="1897"/>
                    <a:pt x="0" y="4224"/>
                  </a:cubicBezTo>
                  <a:cubicBezTo>
                    <a:pt x="0" y="6561"/>
                    <a:pt x="1887" y="8447"/>
                    <a:pt x="4224" y="8447"/>
                  </a:cubicBezTo>
                  <a:cubicBezTo>
                    <a:pt x="6551" y="8447"/>
                    <a:pt x="8448" y="6561"/>
                    <a:pt x="8448" y="4224"/>
                  </a:cubicBezTo>
                  <a:cubicBezTo>
                    <a:pt x="8448" y="1897"/>
                    <a:pt x="6551" y="0"/>
                    <a:pt x="4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81;p49">
              <a:extLst>
                <a:ext uri="{FF2B5EF4-FFF2-40B4-BE49-F238E27FC236}">
                  <a16:creationId xmlns:a16="http://schemas.microsoft.com/office/drawing/2014/main" id="{D2CE1BB4-06C0-510E-E24C-619D827BE026}"/>
                </a:ext>
              </a:extLst>
            </p:cNvPr>
            <p:cNvSpPr/>
            <p:nvPr/>
          </p:nvSpPr>
          <p:spPr>
            <a:xfrm>
              <a:off x="4742112" y="1770127"/>
              <a:ext cx="623013" cy="622999"/>
            </a:xfrm>
            <a:custGeom>
              <a:avLst/>
              <a:gdLst/>
              <a:ahLst/>
              <a:cxnLst/>
              <a:rect l="l" t="t" r="r" b="b"/>
              <a:pathLst>
                <a:path w="5711" h="5711" extrusionOk="0">
                  <a:moveTo>
                    <a:pt x="2850" y="1"/>
                  </a:moveTo>
                  <a:cubicBezTo>
                    <a:pt x="1281" y="1"/>
                    <a:pt x="0" y="1282"/>
                    <a:pt x="0" y="2851"/>
                  </a:cubicBezTo>
                  <a:cubicBezTo>
                    <a:pt x="0" y="4429"/>
                    <a:pt x="1281" y="5711"/>
                    <a:pt x="2850" y="5711"/>
                  </a:cubicBezTo>
                  <a:cubicBezTo>
                    <a:pt x="4429" y="5711"/>
                    <a:pt x="5710" y="4429"/>
                    <a:pt x="5710" y="2851"/>
                  </a:cubicBezTo>
                  <a:cubicBezTo>
                    <a:pt x="5710" y="1282"/>
                    <a:pt x="4429" y="1"/>
                    <a:pt x="28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82;p49">
              <a:extLst>
                <a:ext uri="{FF2B5EF4-FFF2-40B4-BE49-F238E27FC236}">
                  <a16:creationId xmlns:a16="http://schemas.microsoft.com/office/drawing/2014/main" id="{C379147A-1957-1398-2499-EADBCA1C0CEB}"/>
                </a:ext>
              </a:extLst>
            </p:cNvPr>
            <p:cNvSpPr/>
            <p:nvPr/>
          </p:nvSpPr>
          <p:spPr>
            <a:xfrm>
              <a:off x="4948947" y="1818235"/>
              <a:ext cx="222653" cy="505621"/>
            </a:xfrm>
            <a:custGeom>
              <a:avLst/>
              <a:gdLst/>
              <a:ahLst/>
              <a:cxnLst/>
              <a:rect l="l" t="t" r="r" b="b"/>
              <a:pathLst>
                <a:path w="2041" h="4635" extrusionOk="0">
                  <a:moveTo>
                    <a:pt x="759" y="698"/>
                  </a:moveTo>
                  <a:lnTo>
                    <a:pt x="759" y="1825"/>
                  </a:lnTo>
                  <a:cubicBezTo>
                    <a:pt x="534" y="1661"/>
                    <a:pt x="380" y="1497"/>
                    <a:pt x="380" y="1221"/>
                  </a:cubicBezTo>
                  <a:cubicBezTo>
                    <a:pt x="370" y="975"/>
                    <a:pt x="523" y="759"/>
                    <a:pt x="759" y="698"/>
                  </a:cubicBezTo>
                  <a:close/>
                  <a:moveTo>
                    <a:pt x="926" y="662"/>
                  </a:moveTo>
                  <a:cubicBezTo>
                    <a:pt x="938" y="662"/>
                    <a:pt x="951" y="664"/>
                    <a:pt x="964" y="667"/>
                  </a:cubicBezTo>
                  <a:cubicBezTo>
                    <a:pt x="981" y="664"/>
                    <a:pt x="998" y="663"/>
                    <a:pt x="1015" y="663"/>
                  </a:cubicBezTo>
                  <a:cubicBezTo>
                    <a:pt x="1063" y="663"/>
                    <a:pt x="1114" y="672"/>
                    <a:pt x="1159" y="687"/>
                  </a:cubicBezTo>
                  <a:lnTo>
                    <a:pt x="1159" y="2071"/>
                  </a:lnTo>
                  <a:cubicBezTo>
                    <a:pt x="1046" y="2010"/>
                    <a:pt x="944" y="1948"/>
                    <a:pt x="851" y="1887"/>
                  </a:cubicBezTo>
                  <a:lnTo>
                    <a:pt x="851" y="667"/>
                  </a:lnTo>
                  <a:cubicBezTo>
                    <a:pt x="879" y="667"/>
                    <a:pt x="902" y="662"/>
                    <a:pt x="926" y="662"/>
                  </a:cubicBezTo>
                  <a:close/>
                  <a:moveTo>
                    <a:pt x="1251" y="2717"/>
                  </a:moveTo>
                  <a:cubicBezTo>
                    <a:pt x="1477" y="2892"/>
                    <a:pt x="1620" y="3076"/>
                    <a:pt x="1620" y="3343"/>
                  </a:cubicBezTo>
                  <a:cubicBezTo>
                    <a:pt x="1641" y="3599"/>
                    <a:pt x="1487" y="3835"/>
                    <a:pt x="1251" y="3937"/>
                  </a:cubicBezTo>
                  <a:lnTo>
                    <a:pt x="1251" y="2717"/>
                  </a:lnTo>
                  <a:close/>
                  <a:moveTo>
                    <a:pt x="851" y="2451"/>
                  </a:moveTo>
                  <a:lnTo>
                    <a:pt x="872" y="2471"/>
                  </a:lnTo>
                  <a:cubicBezTo>
                    <a:pt x="974" y="2533"/>
                    <a:pt x="1067" y="2584"/>
                    <a:pt x="1159" y="2646"/>
                  </a:cubicBezTo>
                  <a:lnTo>
                    <a:pt x="1159" y="3958"/>
                  </a:lnTo>
                  <a:cubicBezTo>
                    <a:pt x="1108" y="3968"/>
                    <a:pt x="1056" y="3978"/>
                    <a:pt x="1005" y="3978"/>
                  </a:cubicBezTo>
                  <a:cubicBezTo>
                    <a:pt x="954" y="3978"/>
                    <a:pt x="903" y="3968"/>
                    <a:pt x="851" y="3968"/>
                  </a:cubicBezTo>
                  <a:lnTo>
                    <a:pt x="851" y="2451"/>
                  </a:lnTo>
                  <a:close/>
                  <a:moveTo>
                    <a:pt x="749" y="1"/>
                  </a:moveTo>
                  <a:lnTo>
                    <a:pt x="749" y="585"/>
                  </a:lnTo>
                  <a:cubicBezTo>
                    <a:pt x="349" y="646"/>
                    <a:pt x="21" y="923"/>
                    <a:pt x="21" y="1405"/>
                  </a:cubicBezTo>
                  <a:cubicBezTo>
                    <a:pt x="21" y="1887"/>
                    <a:pt x="349" y="2153"/>
                    <a:pt x="749" y="2399"/>
                  </a:cubicBezTo>
                  <a:lnTo>
                    <a:pt x="749" y="3958"/>
                  </a:lnTo>
                  <a:cubicBezTo>
                    <a:pt x="318" y="3835"/>
                    <a:pt x="154" y="3394"/>
                    <a:pt x="124" y="2902"/>
                  </a:cubicBezTo>
                  <a:lnTo>
                    <a:pt x="11" y="2902"/>
                  </a:lnTo>
                  <a:cubicBezTo>
                    <a:pt x="11" y="3568"/>
                    <a:pt x="11" y="3845"/>
                    <a:pt x="1" y="4040"/>
                  </a:cubicBezTo>
                  <a:lnTo>
                    <a:pt x="103" y="4040"/>
                  </a:lnTo>
                  <a:cubicBezTo>
                    <a:pt x="124" y="3906"/>
                    <a:pt x="154" y="3835"/>
                    <a:pt x="216" y="3835"/>
                  </a:cubicBezTo>
                  <a:cubicBezTo>
                    <a:pt x="267" y="3845"/>
                    <a:pt x="329" y="3865"/>
                    <a:pt x="370" y="3906"/>
                  </a:cubicBezTo>
                  <a:cubicBezTo>
                    <a:pt x="493" y="3978"/>
                    <a:pt x="616" y="4029"/>
                    <a:pt x="749" y="4060"/>
                  </a:cubicBezTo>
                  <a:lnTo>
                    <a:pt x="749" y="4624"/>
                  </a:lnTo>
                  <a:lnTo>
                    <a:pt x="851" y="4624"/>
                  </a:lnTo>
                  <a:lnTo>
                    <a:pt x="851" y="4060"/>
                  </a:lnTo>
                  <a:cubicBezTo>
                    <a:pt x="903" y="4070"/>
                    <a:pt x="964" y="4070"/>
                    <a:pt x="1026" y="4070"/>
                  </a:cubicBezTo>
                  <a:lnTo>
                    <a:pt x="1159" y="4070"/>
                  </a:lnTo>
                  <a:lnTo>
                    <a:pt x="1159" y="4634"/>
                  </a:lnTo>
                  <a:lnTo>
                    <a:pt x="1251" y="4634"/>
                  </a:lnTo>
                  <a:lnTo>
                    <a:pt x="1251" y="4060"/>
                  </a:lnTo>
                  <a:cubicBezTo>
                    <a:pt x="1702" y="3978"/>
                    <a:pt x="2041" y="3681"/>
                    <a:pt x="2041" y="3158"/>
                  </a:cubicBezTo>
                  <a:cubicBezTo>
                    <a:pt x="2041" y="2676"/>
                    <a:pt x="1713" y="2420"/>
                    <a:pt x="1251" y="2133"/>
                  </a:cubicBezTo>
                  <a:lnTo>
                    <a:pt x="1251" y="718"/>
                  </a:lnTo>
                  <a:cubicBezTo>
                    <a:pt x="1579" y="851"/>
                    <a:pt x="1723" y="1221"/>
                    <a:pt x="1743" y="1579"/>
                  </a:cubicBezTo>
                  <a:lnTo>
                    <a:pt x="1856" y="1579"/>
                  </a:lnTo>
                  <a:cubicBezTo>
                    <a:pt x="1856" y="985"/>
                    <a:pt x="1866" y="780"/>
                    <a:pt x="1877" y="605"/>
                  </a:cubicBezTo>
                  <a:lnTo>
                    <a:pt x="1764" y="605"/>
                  </a:lnTo>
                  <a:cubicBezTo>
                    <a:pt x="1754" y="749"/>
                    <a:pt x="1723" y="821"/>
                    <a:pt x="1661" y="821"/>
                  </a:cubicBezTo>
                  <a:cubicBezTo>
                    <a:pt x="1600" y="810"/>
                    <a:pt x="1549" y="790"/>
                    <a:pt x="1508" y="749"/>
                  </a:cubicBezTo>
                  <a:cubicBezTo>
                    <a:pt x="1426" y="698"/>
                    <a:pt x="1333" y="657"/>
                    <a:pt x="1251" y="626"/>
                  </a:cubicBezTo>
                  <a:lnTo>
                    <a:pt x="1251" y="1"/>
                  </a:lnTo>
                  <a:lnTo>
                    <a:pt x="1149" y="1"/>
                  </a:lnTo>
                  <a:lnTo>
                    <a:pt x="1149" y="605"/>
                  </a:lnTo>
                  <a:cubicBezTo>
                    <a:pt x="1096" y="590"/>
                    <a:pt x="1038" y="581"/>
                    <a:pt x="983" y="581"/>
                  </a:cubicBezTo>
                  <a:cubicBezTo>
                    <a:pt x="962" y="581"/>
                    <a:pt x="942" y="582"/>
                    <a:pt x="923" y="585"/>
                  </a:cubicBezTo>
                  <a:lnTo>
                    <a:pt x="851" y="585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14897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" name="Google Shape;1515;p53"/>
          <p:cNvSpPr txBox="1">
            <a:spLocks noGrp="1"/>
          </p:cNvSpPr>
          <p:nvPr>
            <p:ph type="title" idx="2"/>
          </p:nvPr>
        </p:nvSpPr>
        <p:spPr>
          <a:xfrm>
            <a:off x="1191305" y="1672297"/>
            <a:ext cx="2671327" cy="22535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>
                <a:solidFill>
                  <a:schemeClr val="dk1"/>
                </a:solidFill>
                <a:latin typeface="Arial Rounded MT Bold" panose="020F0704030504030204" pitchFamily="34" charset="0"/>
              </a:rPr>
              <a:t>Developing demand forecasting models for the company’s product sales, by applying time series analysis on historical data for each product.</a:t>
            </a:r>
            <a:endParaRPr b="0" dirty="0"/>
          </a:p>
        </p:txBody>
      </p:sp>
      <p:sp>
        <p:nvSpPr>
          <p:cNvPr id="1517" name="Google Shape;1517;p53"/>
          <p:cNvSpPr txBox="1">
            <a:spLocks noGrp="1"/>
          </p:cNvSpPr>
          <p:nvPr>
            <p:ph type="title" idx="3"/>
          </p:nvPr>
        </p:nvSpPr>
        <p:spPr>
          <a:xfrm>
            <a:off x="4937839" y="1806524"/>
            <a:ext cx="3014856" cy="20397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0" dirty="0">
                <a:solidFill>
                  <a:schemeClr val="dk1"/>
                </a:solidFill>
                <a:latin typeface="Arial Rounded MT Bold" panose="020F0704030504030204" pitchFamily="34" charset="0"/>
              </a:rPr>
              <a:t>Using the developed forecasting models to determine the quantity to be produced to meet market demand, reduction in the number of products returned.</a:t>
            </a:r>
            <a:br>
              <a:rPr lang="en-US" b="0" dirty="0">
                <a:solidFill>
                  <a:schemeClr val="dk1"/>
                </a:solidFill>
                <a:latin typeface="Arial Rounded MT Bold" panose="020F0704030504030204" pitchFamily="34" charset="0"/>
              </a:rPr>
            </a:br>
            <a:endParaRPr b="0" dirty="0"/>
          </a:p>
        </p:txBody>
      </p:sp>
      <p:sp>
        <p:nvSpPr>
          <p:cNvPr id="1535" name="Google Shape;1535;p53"/>
          <p:cNvSpPr/>
          <p:nvPr/>
        </p:nvSpPr>
        <p:spPr>
          <a:xfrm>
            <a:off x="-398175" y="2079925"/>
            <a:ext cx="58350" cy="59250"/>
          </a:xfrm>
          <a:custGeom>
            <a:avLst/>
            <a:gdLst/>
            <a:ahLst/>
            <a:cxnLst/>
            <a:rect l="l" t="t" r="r" b="b"/>
            <a:pathLst>
              <a:path w="2334" h="2370" extrusionOk="0">
                <a:moveTo>
                  <a:pt x="1294" y="61"/>
                </a:moveTo>
                <a:lnTo>
                  <a:pt x="2285" y="1414"/>
                </a:lnTo>
                <a:lnTo>
                  <a:pt x="1052" y="2309"/>
                </a:lnTo>
                <a:lnTo>
                  <a:pt x="61" y="955"/>
                </a:lnTo>
                <a:lnTo>
                  <a:pt x="1294" y="61"/>
                </a:lnTo>
                <a:close/>
                <a:moveTo>
                  <a:pt x="1306" y="0"/>
                </a:moveTo>
                <a:lnTo>
                  <a:pt x="25" y="931"/>
                </a:lnTo>
                <a:lnTo>
                  <a:pt x="1" y="943"/>
                </a:lnTo>
                <a:lnTo>
                  <a:pt x="1028" y="2357"/>
                </a:lnTo>
                <a:lnTo>
                  <a:pt x="1040" y="2369"/>
                </a:lnTo>
                <a:lnTo>
                  <a:pt x="2321" y="1451"/>
                </a:lnTo>
                <a:lnTo>
                  <a:pt x="2333" y="1439"/>
                </a:lnTo>
                <a:lnTo>
                  <a:pt x="1318" y="24"/>
                </a:lnTo>
                <a:lnTo>
                  <a:pt x="1306" y="0"/>
                </a:lnTo>
                <a:close/>
              </a:path>
            </a:pathLst>
          </a:custGeom>
          <a:solidFill>
            <a:srgbClr val="3F79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" name="مجموعة 34">
            <a:extLst>
              <a:ext uri="{FF2B5EF4-FFF2-40B4-BE49-F238E27FC236}">
                <a16:creationId xmlns:a16="http://schemas.microsoft.com/office/drawing/2014/main" id="{F5D46DAF-9770-1061-EB0C-5B0CFA060301}"/>
              </a:ext>
            </a:extLst>
          </p:cNvPr>
          <p:cNvGrpSpPr/>
          <p:nvPr/>
        </p:nvGrpSpPr>
        <p:grpSpPr>
          <a:xfrm>
            <a:off x="2056693" y="858430"/>
            <a:ext cx="813867" cy="813867"/>
            <a:chOff x="974715" y="527900"/>
            <a:chExt cx="539700" cy="539700"/>
          </a:xfrm>
        </p:grpSpPr>
        <p:sp>
          <p:nvSpPr>
            <p:cNvPr id="11" name="Google Shape;852;p34">
              <a:extLst>
                <a:ext uri="{FF2B5EF4-FFF2-40B4-BE49-F238E27FC236}">
                  <a16:creationId xmlns:a16="http://schemas.microsoft.com/office/drawing/2014/main" id="{DC40DCDC-FAEC-B7E8-ED00-276B4FC61D5B}"/>
                </a:ext>
              </a:extLst>
            </p:cNvPr>
            <p:cNvSpPr/>
            <p:nvPr/>
          </p:nvSpPr>
          <p:spPr>
            <a:xfrm>
              <a:off x="974715" y="527900"/>
              <a:ext cx="539700" cy="539700"/>
            </a:xfrm>
            <a:prstGeom prst="ellipse">
              <a:avLst/>
            </a:prstGeom>
            <a:ln>
              <a:headEnd type="none" w="sm" len="sm"/>
              <a:tailEnd type="none" w="sm" len="sm"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13" name="Google Shape;12966;p93">
              <a:extLst>
                <a:ext uri="{FF2B5EF4-FFF2-40B4-BE49-F238E27FC236}">
                  <a16:creationId xmlns:a16="http://schemas.microsoft.com/office/drawing/2014/main" id="{CDA65285-95D6-EC55-D206-849F9D1626EA}"/>
                </a:ext>
              </a:extLst>
            </p:cNvPr>
            <p:cNvGrpSpPr/>
            <p:nvPr/>
          </p:nvGrpSpPr>
          <p:grpSpPr>
            <a:xfrm>
              <a:off x="1086696" y="598903"/>
              <a:ext cx="296580" cy="364935"/>
              <a:chOff x="4911189" y="3793455"/>
              <a:chExt cx="296580" cy="364935"/>
            </a:xfrm>
          </p:grpSpPr>
          <p:sp>
            <p:nvSpPr>
              <p:cNvPr id="14" name="Google Shape;12967;p93">
                <a:extLst>
                  <a:ext uri="{FF2B5EF4-FFF2-40B4-BE49-F238E27FC236}">
                    <a16:creationId xmlns:a16="http://schemas.microsoft.com/office/drawing/2014/main" id="{1C56D2EB-7E1A-C784-37F4-CA57A5B2AA02}"/>
                  </a:ext>
                </a:extLst>
              </p:cNvPr>
              <p:cNvSpPr/>
              <p:nvPr/>
            </p:nvSpPr>
            <p:spPr>
              <a:xfrm>
                <a:off x="4951157" y="3861810"/>
                <a:ext cx="31932" cy="35215"/>
              </a:xfrm>
              <a:custGeom>
                <a:avLst/>
                <a:gdLst/>
                <a:ahLst/>
                <a:cxnLst/>
                <a:rect l="l" t="t" r="r" b="b"/>
                <a:pathLst>
                  <a:path w="1216" h="1341" extrusionOk="0">
                    <a:moveTo>
                      <a:pt x="584" y="0"/>
                    </a:moveTo>
                    <a:lnTo>
                      <a:pt x="0" y="431"/>
                    </a:lnTo>
                    <a:lnTo>
                      <a:pt x="622" y="1340"/>
                    </a:lnTo>
                    <a:cubicBezTo>
                      <a:pt x="814" y="1187"/>
                      <a:pt x="1005" y="1043"/>
                      <a:pt x="1216" y="909"/>
                    </a:cubicBezTo>
                    <a:lnTo>
                      <a:pt x="584" y="0"/>
                    </a:ln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2968;p93">
                <a:extLst>
                  <a:ext uri="{FF2B5EF4-FFF2-40B4-BE49-F238E27FC236}">
                    <a16:creationId xmlns:a16="http://schemas.microsoft.com/office/drawing/2014/main" id="{0E4B616A-7A87-AC0C-A8AC-ED3898256B49}"/>
                  </a:ext>
                </a:extLst>
              </p:cNvPr>
              <p:cNvSpPr/>
              <p:nvPr/>
            </p:nvSpPr>
            <p:spPr>
              <a:xfrm>
                <a:off x="5136132" y="3861810"/>
                <a:ext cx="31932" cy="34952"/>
              </a:xfrm>
              <a:custGeom>
                <a:avLst/>
                <a:gdLst/>
                <a:ahLst/>
                <a:cxnLst/>
                <a:rect l="l" t="t" r="r" b="b"/>
                <a:pathLst>
                  <a:path w="1216" h="1331" extrusionOk="0">
                    <a:moveTo>
                      <a:pt x="632" y="0"/>
                    </a:moveTo>
                    <a:lnTo>
                      <a:pt x="0" y="909"/>
                    </a:lnTo>
                    <a:cubicBezTo>
                      <a:pt x="201" y="1034"/>
                      <a:pt x="392" y="1177"/>
                      <a:pt x="584" y="1331"/>
                    </a:cubicBezTo>
                    <a:lnTo>
                      <a:pt x="1215" y="421"/>
                    </a:lnTo>
                    <a:lnTo>
                      <a:pt x="632" y="0"/>
                    </a:ln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2969;p93">
                <a:extLst>
                  <a:ext uri="{FF2B5EF4-FFF2-40B4-BE49-F238E27FC236}">
                    <a16:creationId xmlns:a16="http://schemas.microsoft.com/office/drawing/2014/main" id="{834B1C78-9440-A07C-F3D3-9912FD11575A}"/>
                  </a:ext>
                </a:extLst>
              </p:cNvPr>
              <p:cNvSpPr/>
              <p:nvPr/>
            </p:nvSpPr>
            <p:spPr>
              <a:xfrm>
                <a:off x="5043382" y="3833659"/>
                <a:ext cx="32457" cy="33193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264" extrusionOk="0">
                    <a:moveTo>
                      <a:pt x="1" y="0"/>
                    </a:moveTo>
                    <a:lnTo>
                      <a:pt x="1" y="1264"/>
                    </a:lnTo>
                    <a:cubicBezTo>
                      <a:pt x="206" y="1235"/>
                      <a:pt x="412" y="1221"/>
                      <a:pt x="618" y="1221"/>
                    </a:cubicBezTo>
                    <a:cubicBezTo>
                      <a:pt x="824" y="1221"/>
                      <a:pt x="1029" y="1235"/>
                      <a:pt x="1235" y="1264"/>
                    </a:cubicBezTo>
                    <a:lnTo>
                      <a:pt x="1235" y="0"/>
                    </a:ln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2970;p93">
                <a:extLst>
                  <a:ext uri="{FF2B5EF4-FFF2-40B4-BE49-F238E27FC236}">
                    <a16:creationId xmlns:a16="http://schemas.microsoft.com/office/drawing/2014/main" id="{A1BB43FD-ECB0-8078-EFE4-FB2C0FE48157}"/>
                  </a:ext>
                </a:extLst>
              </p:cNvPr>
              <p:cNvSpPr/>
              <p:nvPr/>
            </p:nvSpPr>
            <p:spPr>
              <a:xfrm>
                <a:off x="5043382" y="3833659"/>
                <a:ext cx="21901" cy="33193"/>
              </a:xfrm>
              <a:custGeom>
                <a:avLst/>
                <a:gdLst/>
                <a:ahLst/>
                <a:cxnLst/>
                <a:rect l="l" t="t" r="r" b="b"/>
                <a:pathLst>
                  <a:path w="834" h="1264" extrusionOk="0">
                    <a:moveTo>
                      <a:pt x="1" y="0"/>
                    </a:moveTo>
                    <a:lnTo>
                      <a:pt x="1" y="1264"/>
                    </a:lnTo>
                    <a:cubicBezTo>
                      <a:pt x="202" y="1235"/>
                      <a:pt x="412" y="1225"/>
                      <a:pt x="623" y="1225"/>
                    </a:cubicBezTo>
                    <a:cubicBezTo>
                      <a:pt x="690" y="1225"/>
                      <a:pt x="766" y="1225"/>
                      <a:pt x="833" y="1235"/>
                    </a:cubicBezTo>
                    <a:lnTo>
                      <a:pt x="833" y="0"/>
                    </a:ln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2971;p93">
                <a:extLst>
                  <a:ext uri="{FF2B5EF4-FFF2-40B4-BE49-F238E27FC236}">
                    <a16:creationId xmlns:a16="http://schemas.microsoft.com/office/drawing/2014/main" id="{18630E14-46FD-EAED-A14C-746BFBAB6F23}"/>
                  </a:ext>
                </a:extLst>
              </p:cNvPr>
              <p:cNvSpPr/>
              <p:nvPr/>
            </p:nvSpPr>
            <p:spPr>
              <a:xfrm>
                <a:off x="4911189" y="3861810"/>
                <a:ext cx="296580" cy="296580"/>
              </a:xfrm>
              <a:custGeom>
                <a:avLst/>
                <a:gdLst/>
                <a:ahLst/>
                <a:cxnLst/>
                <a:rect l="l" t="t" r="r" b="b"/>
                <a:pathLst>
                  <a:path w="11294" h="11294" extrusionOk="0">
                    <a:moveTo>
                      <a:pt x="5647" y="0"/>
                    </a:moveTo>
                    <a:cubicBezTo>
                      <a:pt x="2527" y="0"/>
                      <a:pt x="1" y="2527"/>
                      <a:pt x="1" y="5647"/>
                    </a:cubicBezTo>
                    <a:cubicBezTo>
                      <a:pt x="1" y="8767"/>
                      <a:pt x="2527" y="11293"/>
                      <a:pt x="5647" y="11293"/>
                    </a:cubicBezTo>
                    <a:cubicBezTo>
                      <a:pt x="8767" y="11293"/>
                      <a:pt x="11294" y="8767"/>
                      <a:pt x="11294" y="5647"/>
                    </a:cubicBezTo>
                    <a:cubicBezTo>
                      <a:pt x="11294" y="2527"/>
                      <a:pt x="8767" y="0"/>
                      <a:pt x="5647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2972;p93">
                <a:extLst>
                  <a:ext uri="{FF2B5EF4-FFF2-40B4-BE49-F238E27FC236}">
                    <a16:creationId xmlns:a16="http://schemas.microsoft.com/office/drawing/2014/main" id="{01B40D85-C661-9A9E-F945-1CD37F354466}"/>
                  </a:ext>
                </a:extLst>
              </p:cNvPr>
              <p:cNvSpPr/>
              <p:nvPr/>
            </p:nvSpPr>
            <p:spPr>
              <a:xfrm>
                <a:off x="4911189" y="3861810"/>
                <a:ext cx="161630" cy="296580"/>
              </a:xfrm>
              <a:custGeom>
                <a:avLst/>
                <a:gdLst/>
                <a:ahLst/>
                <a:cxnLst/>
                <a:rect l="l" t="t" r="r" b="b"/>
                <a:pathLst>
                  <a:path w="6155" h="11294" extrusionOk="0">
                    <a:moveTo>
                      <a:pt x="5647" y="0"/>
                    </a:moveTo>
                    <a:cubicBezTo>
                      <a:pt x="2527" y="0"/>
                      <a:pt x="1" y="2527"/>
                      <a:pt x="1" y="5647"/>
                    </a:cubicBezTo>
                    <a:cubicBezTo>
                      <a:pt x="1" y="8767"/>
                      <a:pt x="2527" y="11293"/>
                      <a:pt x="5647" y="11293"/>
                    </a:cubicBezTo>
                    <a:cubicBezTo>
                      <a:pt x="5752" y="11293"/>
                      <a:pt x="5858" y="11293"/>
                      <a:pt x="5953" y="11284"/>
                    </a:cubicBezTo>
                    <a:cubicBezTo>
                      <a:pt x="3044" y="11025"/>
                      <a:pt x="814" y="8585"/>
                      <a:pt x="814" y="5656"/>
                    </a:cubicBezTo>
                    <a:cubicBezTo>
                      <a:pt x="814" y="2661"/>
                      <a:pt x="3159" y="182"/>
                      <a:pt x="6154" y="19"/>
                    </a:cubicBezTo>
                    <a:cubicBezTo>
                      <a:pt x="5982" y="10"/>
                      <a:pt x="5819" y="0"/>
                      <a:pt x="5647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2973;p93">
                <a:extLst>
                  <a:ext uri="{FF2B5EF4-FFF2-40B4-BE49-F238E27FC236}">
                    <a16:creationId xmlns:a16="http://schemas.microsoft.com/office/drawing/2014/main" id="{3FE95743-0D09-1EC8-22BD-475D49D98607}"/>
                  </a:ext>
                </a:extLst>
              </p:cNvPr>
              <p:cNvSpPr/>
              <p:nvPr/>
            </p:nvSpPr>
            <p:spPr>
              <a:xfrm>
                <a:off x="4925527" y="3885680"/>
                <a:ext cx="258372" cy="248577"/>
              </a:xfrm>
              <a:custGeom>
                <a:avLst/>
                <a:gdLst/>
                <a:ahLst/>
                <a:cxnLst/>
                <a:rect l="l" t="t" r="r" b="b"/>
                <a:pathLst>
                  <a:path w="9839" h="9466" extrusionOk="0">
                    <a:moveTo>
                      <a:pt x="5101" y="0"/>
                    </a:moveTo>
                    <a:cubicBezTo>
                      <a:pt x="3870" y="0"/>
                      <a:pt x="2662" y="481"/>
                      <a:pt x="1761" y="1388"/>
                    </a:cubicBezTo>
                    <a:cubicBezTo>
                      <a:pt x="402" y="2738"/>
                      <a:pt x="0" y="4776"/>
                      <a:pt x="727" y="6546"/>
                    </a:cubicBezTo>
                    <a:cubicBezTo>
                      <a:pt x="1464" y="8317"/>
                      <a:pt x="3187" y="9465"/>
                      <a:pt x="5101" y="9465"/>
                    </a:cubicBezTo>
                    <a:cubicBezTo>
                      <a:pt x="7714" y="9465"/>
                      <a:pt x="9838" y="7350"/>
                      <a:pt x="9838" y="4738"/>
                    </a:cubicBezTo>
                    <a:cubicBezTo>
                      <a:pt x="9838" y="2814"/>
                      <a:pt x="8680" y="1091"/>
                      <a:pt x="6919" y="364"/>
                    </a:cubicBezTo>
                    <a:cubicBezTo>
                      <a:pt x="6331" y="119"/>
                      <a:pt x="5713" y="0"/>
                      <a:pt x="5101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" name="Google Shape;12974;p93">
                <a:extLst>
                  <a:ext uri="{FF2B5EF4-FFF2-40B4-BE49-F238E27FC236}">
                    <a16:creationId xmlns:a16="http://schemas.microsoft.com/office/drawing/2014/main" id="{8FB6ECD6-1FD4-E378-D0F3-11EB01A13665}"/>
                  </a:ext>
                </a:extLst>
              </p:cNvPr>
              <p:cNvSpPr/>
              <p:nvPr/>
            </p:nvSpPr>
            <p:spPr>
              <a:xfrm>
                <a:off x="4937317" y="3885680"/>
                <a:ext cx="129724" cy="248577"/>
              </a:xfrm>
              <a:custGeom>
                <a:avLst/>
                <a:gdLst/>
                <a:ahLst/>
                <a:cxnLst/>
                <a:rect l="l" t="t" r="r" b="b"/>
                <a:pathLst>
                  <a:path w="4940" h="9466" extrusionOk="0">
                    <a:moveTo>
                      <a:pt x="4652" y="0"/>
                    </a:moveTo>
                    <a:cubicBezTo>
                      <a:pt x="2068" y="39"/>
                      <a:pt x="1" y="2144"/>
                      <a:pt x="1" y="4738"/>
                    </a:cubicBezTo>
                    <a:cubicBezTo>
                      <a:pt x="1" y="7322"/>
                      <a:pt x="2068" y="9427"/>
                      <a:pt x="4652" y="9465"/>
                    </a:cubicBezTo>
                    <a:cubicBezTo>
                      <a:pt x="4748" y="9465"/>
                      <a:pt x="4843" y="9465"/>
                      <a:pt x="4939" y="9456"/>
                    </a:cubicBezTo>
                    <a:cubicBezTo>
                      <a:pt x="2441" y="9303"/>
                      <a:pt x="489" y="7236"/>
                      <a:pt x="489" y="4738"/>
                    </a:cubicBezTo>
                    <a:cubicBezTo>
                      <a:pt x="489" y="2230"/>
                      <a:pt x="2441" y="163"/>
                      <a:pt x="4939" y="10"/>
                    </a:cubicBezTo>
                    <a:cubicBezTo>
                      <a:pt x="4843" y="10"/>
                      <a:pt x="4748" y="0"/>
                      <a:pt x="4652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2975;p93">
                <a:extLst>
                  <a:ext uri="{FF2B5EF4-FFF2-40B4-BE49-F238E27FC236}">
                    <a16:creationId xmlns:a16="http://schemas.microsoft.com/office/drawing/2014/main" id="{B37A38D6-EF15-D975-ABFC-FC5DAFEFDE8E}"/>
                  </a:ext>
                </a:extLst>
              </p:cNvPr>
              <p:cNvSpPr/>
              <p:nvPr/>
            </p:nvSpPr>
            <p:spPr>
              <a:xfrm>
                <a:off x="4942596" y="3902381"/>
                <a:ext cx="223972" cy="215279"/>
              </a:xfrm>
              <a:custGeom>
                <a:avLst/>
                <a:gdLst/>
                <a:ahLst/>
                <a:cxnLst/>
                <a:rect l="l" t="t" r="r" b="b"/>
                <a:pathLst>
                  <a:path w="8529" h="8198" extrusionOk="0">
                    <a:moveTo>
                      <a:pt x="4420" y="0"/>
                    </a:moveTo>
                    <a:cubicBezTo>
                      <a:pt x="3353" y="0"/>
                      <a:pt x="2303" y="415"/>
                      <a:pt x="1523" y="1202"/>
                    </a:cubicBezTo>
                    <a:cubicBezTo>
                      <a:pt x="345" y="2369"/>
                      <a:pt x="1" y="4140"/>
                      <a:pt x="633" y="5671"/>
                    </a:cubicBezTo>
                    <a:cubicBezTo>
                      <a:pt x="1264" y="7202"/>
                      <a:pt x="2767" y="8198"/>
                      <a:pt x="4422" y="8198"/>
                    </a:cubicBezTo>
                    <a:cubicBezTo>
                      <a:pt x="6691" y="8198"/>
                      <a:pt x="8518" y="6360"/>
                      <a:pt x="8528" y="4102"/>
                    </a:cubicBezTo>
                    <a:cubicBezTo>
                      <a:pt x="8518" y="2436"/>
                      <a:pt x="7523" y="944"/>
                      <a:pt x="5992" y="312"/>
                    </a:cubicBezTo>
                    <a:cubicBezTo>
                      <a:pt x="5484" y="102"/>
                      <a:pt x="4950" y="0"/>
                      <a:pt x="4420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2976;p93">
                <a:extLst>
                  <a:ext uri="{FF2B5EF4-FFF2-40B4-BE49-F238E27FC236}">
                    <a16:creationId xmlns:a16="http://schemas.microsoft.com/office/drawing/2014/main" id="{C60BDBF0-36F5-4B85-DF24-B95F5B1C13D3}"/>
                  </a:ext>
                </a:extLst>
              </p:cNvPr>
              <p:cNvSpPr/>
              <p:nvPr/>
            </p:nvSpPr>
            <p:spPr>
              <a:xfrm>
                <a:off x="4951157" y="3902381"/>
                <a:ext cx="121400" cy="215385"/>
              </a:xfrm>
              <a:custGeom>
                <a:avLst/>
                <a:gdLst/>
                <a:ahLst/>
                <a:cxnLst/>
                <a:rect l="l" t="t" r="r" b="b"/>
                <a:pathLst>
                  <a:path w="4623" h="8202" extrusionOk="0">
                    <a:moveTo>
                      <a:pt x="4091" y="0"/>
                    </a:moveTo>
                    <a:cubicBezTo>
                      <a:pt x="1867" y="0"/>
                      <a:pt x="0" y="1804"/>
                      <a:pt x="0" y="4102"/>
                    </a:cubicBezTo>
                    <a:cubicBezTo>
                      <a:pt x="0" y="6395"/>
                      <a:pt x="1875" y="8201"/>
                      <a:pt x="4105" y="8201"/>
                    </a:cubicBezTo>
                    <a:cubicBezTo>
                      <a:pt x="4276" y="8201"/>
                      <a:pt x="4448" y="8191"/>
                      <a:pt x="4623" y="8169"/>
                    </a:cubicBezTo>
                    <a:cubicBezTo>
                      <a:pt x="2575" y="7901"/>
                      <a:pt x="1034" y="6159"/>
                      <a:pt x="1034" y="4102"/>
                    </a:cubicBezTo>
                    <a:cubicBezTo>
                      <a:pt x="1034" y="2035"/>
                      <a:pt x="2575" y="293"/>
                      <a:pt x="4623" y="34"/>
                    </a:cubicBezTo>
                    <a:cubicBezTo>
                      <a:pt x="4444" y="11"/>
                      <a:pt x="4266" y="0"/>
                      <a:pt x="4091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2977;p93">
                <a:extLst>
                  <a:ext uri="{FF2B5EF4-FFF2-40B4-BE49-F238E27FC236}">
                    <a16:creationId xmlns:a16="http://schemas.microsoft.com/office/drawing/2014/main" id="{23E5B5BB-3D55-DA92-FF6B-75DE113D1832}"/>
                  </a:ext>
                </a:extLst>
              </p:cNvPr>
              <p:cNvSpPr/>
              <p:nvPr/>
            </p:nvSpPr>
            <p:spPr>
              <a:xfrm>
                <a:off x="5054069" y="3937255"/>
                <a:ext cx="10950" cy="76128"/>
              </a:xfrm>
              <a:custGeom>
                <a:avLst/>
                <a:gdLst/>
                <a:ahLst/>
                <a:cxnLst/>
                <a:rect l="l" t="t" r="r" b="b"/>
                <a:pathLst>
                  <a:path w="417" h="2899" extrusionOk="0">
                    <a:moveTo>
                      <a:pt x="207" y="1"/>
                    </a:moveTo>
                    <a:cubicBezTo>
                      <a:pt x="103" y="1"/>
                      <a:pt x="0" y="70"/>
                      <a:pt x="5" y="209"/>
                    </a:cubicBezTo>
                    <a:lnTo>
                      <a:pt x="5" y="2688"/>
                    </a:lnTo>
                    <a:cubicBezTo>
                      <a:pt x="5" y="2802"/>
                      <a:pt x="91" y="2898"/>
                      <a:pt x="206" y="2898"/>
                    </a:cubicBezTo>
                    <a:cubicBezTo>
                      <a:pt x="331" y="2898"/>
                      <a:pt x="417" y="2802"/>
                      <a:pt x="417" y="2688"/>
                    </a:cubicBezTo>
                    <a:lnTo>
                      <a:pt x="417" y="209"/>
                    </a:lnTo>
                    <a:cubicBezTo>
                      <a:pt x="417" y="70"/>
                      <a:pt x="311" y="1"/>
                      <a:pt x="207" y="1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2978;p93">
                <a:extLst>
                  <a:ext uri="{FF2B5EF4-FFF2-40B4-BE49-F238E27FC236}">
                    <a16:creationId xmlns:a16="http://schemas.microsoft.com/office/drawing/2014/main" id="{596D7A4C-48FB-293D-852B-0A68F3121254}"/>
                  </a:ext>
                </a:extLst>
              </p:cNvPr>
              <p:cNvSpPr/>
              <p:nvPr/>
            </p:nvSpPr>
            <p:spPr>
              <a:xfrm>
                <a:off x="5139388" y="3833685"/>
                <a:ext cx="57326" cy="48712"/>
              </a:xfrm>
              <a:custGeom>
                <a:avLst/>
                <a:gdLst/>
                <a:ahLst/>
                <a:cxnLst/>
                <a:rect l="l" t="t" r="r" b="b"/>
                <a:pathLst>
                  <a:path w="2183" h="1855" extrusionOk="0">
                    <a:moveTo>
                      <a:pt x="599" y="0"/>
                    </a:moveTo>
                    <a:cubicBezTo>
                      <a:pt x="505" y="0"/>
                      <a:pt x="412" y="43"/>
                      <a:pt x="355" y="124"/>
                    </a:cubicBezTo>
                    <a:lnTo>
                      <a:pt x="106" y="478"/>
                    </a:lnTo>
                    <a:cubicBezTo>
                      <a:pt x="0" y="612"/>
                      <a:pt x="39" y="803"/>
                      <a:pt x="163" y="899"/>
                    </a:cubicBezTo>
                    <a:lnTo>
                      <a:pt x="1417" y="1799"/>
                    </a:lnTo>
                    <a:cubicBezTo>
                      <a:pt x="1470" y="1837"/>
                      <a:pt x="1531" y="1855"/>
                      <a:pt x="1591" y="1855"/>
                    </a:cubicBezTo>
                    <a:cubicBezTo>
                      <a:pt x="1683" y="1855"/>
                      <a:pt x="1774" y="1812"/>
                      <a:pt x="1838" y="1732"/>
                    </a:cubicBezTo>
                    <a:lnTo>
                      <a:pt x="2087" y="1368"/>
                    </a:lnTo>
                    <a:cubicBezTo>
                      <a:pt x="2182" y="1234"/>
                      <a:pt x="2154" y="1052"/>
                      <a:pt x="2020" y="956"/>
                    </a:cubicBezTo>
                    <a:lnTo>
                      <a:pt x="776" y="57"/>
                    </a:lnTo>
                    <a:cubicBezTo>
                      <a:pt x="722" y="19"/>
                      <a:pt x="660" y="0"/>
                      <a:pt x="599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2979;p93">
                <a:extLst>
                  <a:ext uri="{FF2B5EF4-FFF2-40B4-BE49-F238E27FC236}">
                    <a16:creationId xmlns:a16="http://schemas.microsoft.com/office/drawing/2014/main" id="{29438BCE-7E62-9301-495E-6AB50CDBA8A1}"/>
                  </a:ext>
                </a:extLst>
              </p:cNvPr>
              <p:cNvSpPr/>
              <p:nvPr/>
            </p:nvSpPr>
            <p:spPr>
              <a:xfrm>
                <a:off x="4922507" y="3833685"/>
                <a:ext cx="57063" cy="48712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1855" extrusionOk="0">
                    <a:moveTo>
                      <a:pt x="1584" y="0"/>
                    </a:moveTo>
                    <a:cubicBezTo>
                      <a:pt x="1522" y="0"/>
                      <a:pt x="1460" y="19"/>
                      <a:pt x="1407" y="57"/>
                    </a:cubicBezTo>
                    <a:lnTo>
                      <a:pt x="163" y="956"/>
                    </a:lnTo>
                    <a:cubicBezTo>
                      <a:pt x="29" y="1052"/>
                      <a:pt x="0" y="1234"/>
                      <a:pt x="96" y="1368"/>
                    </a:cubicBezTo>
                    <a:lnTo>
                      <a:pt x="345" y="1732"/>
                    </a:lnTo>
                    <a:cubicBezTo>
                      <a:pt x="403" y="1812"/>
                      <a:pt x="495" y="1855"/>
                      <a:pt x="589" y="1855"/>
                    </a:cubicBezTo>
                    <a:cubicBezTo>
                      <a:pt x="651" y="1855"/>
                      <a:pt x="713" y="1837"/>
                      <a:pt x="766" y="1799"/>
                    </a:cubicBezTo>
                    <a:lnTo>
                      <a:pt x="2010" y="899"/>
                    </a:lnTo>
                    <a:cubicBezTo>
                      <a:pt x="2144" y="803"/>
                      <a:pt x="2173" y="612"/>
                      <a:pt x="2077" y="478"/>
                    </a:cubicBezTo>
                    <a:lnTo>
                      <a:pt x="1828" y="124"/>
                    </a:lnTo>
                    <a:cubicBezTo>
                      <a:pt x="1770" y="43"/>
                      <a:pt x="1678" y="0"/>
                      <a:pt x="1584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2980;p93">
                <a:extLst>
                  <a:ext uri="{FF2B5EF4-FFF2-40B4-BE49-F238E27FC236}">
                    <a16:creationId xmlns:a16="http://schemas.microsoft.com/office/drawing/2014/main" id="{9B52BA75-1A4E-DEB7-A2A7-467839A2272D}"/>
                  </a:ext>
                </a:extLst>
              </p:cNvPr>
              <p:cNvSpPr/>
              <p:nvPr/>
            </p:nvSpPr>
            <p:spPr>
              <a:xfrm>
                <a:off x="5023792" y="3793455"/>
                <a:ext cx="71637" cy="42988"/>
              </a:xfrm>
              <a:custGeom>
                <a:avLst/>
                <a:gdLst/>
                <a:ahLst/>
                <a:cxnLst/>
                <a:rect l="l" t="t" r="r" b="b"/>
                <a:pathLst>
                  <a:path w="2728" h="1637" extrusionOk="0">
                    <a:moveTo>
                      <a:pt x="345" y="0"/>
                    </a:moveTo>
                    <a:cubicBezTo>
                      <a:pt x="153" y="0"/>
                      <a:pt x="0" y="153"/>
                      <a:pt x="0" y="345"/>
                    </a:cubicBezTo>
                    <a:lnTo>
                      <a:pt x="0" y="1292"/>
                    </a:lnTo>
                    <a:cubicBezTo>
                      <a:pt x="0" y="1484"/>
                      <a:pt x="153" y="1637"/>
                      <a:pt x="345" y="1637"/>
                    </a:cubicBezTo>
                    <a:lnTo>
                      <a:pt x="2374" y="1637"/>
                    </a:lnTo>
                    <a:cubicBezTo>
                      <a:pt x="2565" y="1637"/>
                      <a:pt x="2718" y="1484"/>
                      <a:pt x="2728" y="1292"/>
                    </a:cubicBezTo>
                    <a:lnTo>
                      <a:pt x="2728" y="345"/>
                    </a:lnTo>
                    <a:cubicBezTo>
                      <a:pt x="2718" y="153"/>
                      <a:pt x="2565" y="0"/>
                      <a:pt x="2374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2981;p93">
                <a:extLst>
                  <a:ext uri="{FF2B5EF4-FFF2-40B4-BE49-F238E27FC236}">
                    <a16:creationId xmlns:a16="http://schemas.microsoft.com/office/drawing/2014/main" id="{DAC2855A-22C8-9F8F-C044-837FC83AACF2}"/>
                  </a:ext>
                </a:extLst>
              </p:cNvPr>
              <p:cNvSpPr/>
              <p:nvPr/>
            </p:nvSpPr>
            <p:spPr>
              <a:xfrm>
                <a:off x="5139388" y="3833685"/>
                <a:ext cx="51049" cy="48712"/>
              </a:xfrm>
              <a:custGeom>
                <a:avLst/>
                <a:gdLst/>
                <a:ahLst/>
                <a:cxnLst/>
                <a:rect l="l" t="t" r="r" b="b"/>
                <a:pathLst>
                  <a:path w="1944" h="1855" extrusionOk="0">
                    <a:moveTo>
                      <a:pt x="599" y="0"/>
                    </a:moveTo>
                    <a:cubicBezTo>
                      <a:pt x="505" y="0"/>
                      <a:pt x="412" y="43"/>
                      <a:pt x="355" y="124"/>
                    </a:cubicBezTo>
                    <a:lnTo>
                      <a:pt x="106" y="478"/>
                    </a:lnTo>
                    <a:cubicBezTo>
                      <a:pt x="0" y="612"/>
                      <a:pt x="39" y="803"/>
                      <a:pt x="173" y="899"/>
                    </a:cubicBezTo>
                    <a:lnTo>
                      <a:pt x="1417" y="1799"/>
                    </a:lnTo>
                    <a:cubicBezTo>
                      <a:pt x="1470" y="1837"/>
                      <a:pt x="1531" y="1855"/>
                      <a:pt x="1591" y="1855"/>
                    </a:cubicBezTo>
                    <a:cubicBezTo>
                      <a:pt x="1683" y="1855"/>
                      <a:pt x="1774" y="1812"/>
                      <a:pt x="1838" y="1732"/>
                    </a:cubicBezTo>
                    <a:lnTo>
                      <a:pt x="1943" y="1578"/>
                    </a:lnTo>
                    <a:lnTo>
                      <a:pt x="1005" y="889"/>
                    </a:lnTo>
                    <a:cubicBezTo>
                      <a:pt x="871" y="794"/>
                      <a:pt x="843" y="612"/>
                      <a:pt x="938" y="478"/>
                    </a:cubicBezTo>
                    <a:lnTo>
                      <a:pt x="1082" y="277"/>
                    </a:lnTo>
                    <a:lnTo>
                      <a:pt x="776" y="57"/>
                    </a:lnTo>
                    <a:cubicBezTo>
                      <a:pt x="722" y="19"/>
                      <a:pt x="660" y="0"/>
                      <a:pt x="599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2982;p93">
                <a:extLst>
                  <a:ext uri="{FF2B5EF4-FFF2-40B4-BE49-F238E27FC236}">
                    <a16:creationId xmlns:a16="http://schemas.microsoft.com/office/drawing/2014/main" id="{4B9C11D0-B1C6-B1CB-854A-D0317214D918}"/>
                  </a:ext>
                </a:extLst>
              </p:cNvPr>
              <p:cNvSpPr/>
              <p:nvPr/>
            </p:nvSpPr>
            <p:spPr>
              <a:xfrm>
                <a:off x="4922507" y="3833685"/>
                <a:ext cx="50787" cy="48712"/>
              </a:xfrm>
              <a:custGeom>
                <a:avLst/>
                <a:gdLst/>
                <a:ahLst/>
                <a:cxnLst/>
                <a:rect l="l" t="t" r="r" b="b"/>
                <a:pathLst>
                  <a:path w="1934" h="1855" extrusionOk="0">
                    <a:moveTo>
                      <a:pt x="1584" y="0"/>
                    </a:moveTo>
                    <a:cubicBezTo>
                      <a:pt x="1522" y="0"/>
                      <a:pt x="1460" y="19"/>
                      <a:pt x="1407" y="57"/>
                    </a:cubicBezTo>
                    <a:lnTo>
                      <a:pt x="163" y="956"/>
                    </a:lnTo>
                    <a:cubicBezTo>
                      <a:pt x="29" y="1052"/>
                      <a:pt x="0" y="1234"/>
                      <a:pt x="96" y="1368"/>
                    </a:cubicBezTo>
                    <a:lnTo>
                      <a:pt x="345" y="1732"/>
                    </a:lnTo>
                    <a:cubicBezTo>
                      <a:pt x="403" y="1812"/>
                      <a:pt x="495" y="1855"/>
                      <a:pt x="589" y="1855"/>
                    </a:cubicBezTo>
                    <a:cubicBezTo>
                      <a:pt x="651" y="1855"/>
                      <a:pt x="713" y="1837"/>
                      <a:pt x="766" y="1799"/>
                    </a:cubicBezTo>
                    <a:lnTo>
                      <a:pt x="1072" y="1578"/>
                    </a:lnTo>
                    <a:lnTo>
                      <a:pt x="929" y="1368"/>
                    </a:lnTo>
                    <a:cubicBezTo>
                      <a:pt x="833" y="1234"/>
                      <a:pt x="862" y="1052"/>
                      <a:pt x="996" y="956"/>
                    </a:cubicBezTo>
                    <a:lnTo>
                      <a:pt x="1933" y="277"/>
                    </a:lnTo>
                    <a:lnTo>
                      <a:pt x="1828" y="124"/>
                    </a:lnTo>
                    <a:cubicBezTo>
                      <a:pt x="1770" y="43"/>
                      <a:pt x="1678" y="0"/>
                      <a:pt x="1584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2983;p93">
                <a:extLst>
                  <a:ext uri="{FF2B5EF4-FFF2-40B4-BE49-F238E27FC236}">
                    <a16:creationId xmlns:a16="http://schemas.microsoft.com/office/drawing/2014/main" id="{02E8832B-D004-04B1-9B22-F4C62C0A615F}"/>
                  </a:ext>
                </a:extLst>
              </p:cNvPr>
              <p:cNvSpPr/>
              <p:nvPr/>
            </p:nvSpPr>
            <p:spPr>
              <a:xfrm>
                <a:off x="5024028" y="3793455"/>
                <a:ext cx="30934" cy="42988"/>
              </a:xfrm>
              <a:custGeom>
                <a:avLst/>
                <a:gdLst/>
                <a:ahLst/>
                <a:cxnLst/>
                <a:rect l="l" t="t" r="r" b="b"/>
                <a:pathLst>
                  <a:path w="1178" h="1637" extrusionOk="0">
                    <a:moveTo>
                      <a:pt x="345" y="0"/>
                    </a:moveTo>
                    <a:cubicBezTo>
                      <a:pt x="154" y="0"/>
                      <a:pt x="1" y="153"/>
                      <a:pt x="1" y="345"/>
                    </a:cubicBezTo>
                    <a:lnTo>
                      <a:pt x="1" y="1292"/>
                    </a:lnTo>
                    <a:cubicBezTo>
                      <a:pt x="1" y="1484"/>
                      <a:pt x="154" y="1637"/>
                      <a:pt x="345" y="1637"/>
                    </a:cubicBezTo>
                    <a:lnTo>
                      <a:pt x="1178" y="1637"/>
                    </a:lnTo>
                    <a:cubicBezTo>
                      <a:pt x="986" y="1637"/>
                      <a:pt x="833" y="1484"/>
                      <a:pt x="833" y="1292"/>
                    </a:cubicBezTo>
                    <a:lnTo>
                      <a:pt x="833" y="345"/>
                    </a:lnTo>
                    <a:cubicBezTo>
                      <a:pt x="833" y="153"/>
                      <a:pt x="986" y="0"/>
                      <a:pt x="1178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2984;p93">
                <a:extLst>
                  <a:ext uri="{FF2B5EF4-FFF2-40B4-BE49-F238E27FC236}">
                    <a16:creationId xmlns:a16="http://schemas.microsoft.com/office/drawing/2014/main" id="{B9D6C6A7-A5A1-9F54-D797-C0D9E3FB8634}"/>
                  </a:ext>
                </a:extLst>
              </p:cNvPr>
              <p:cNvSpPr/>
              <p:nvPr/>
            </p:nvSpPr>
            <p:spPr>
              <a:xfrm>
                <a:off x="4937580" y="3896998"/>
                <a:ext cx="235001" cy="226046"/>
              </a:xfrm>
              <a:custGeom>
                <a:avLst/>
                <a:gdLst/>
                <a:ahLst/>
                <a:cxnLst/>
                <a:rect l="l" t="t" r="r" b="b"/>
                <a:pathLst>
                  <a:path w="8949" h="8608" extrusionOk="0">
                    <a:moveTo>
                      <a:pt x="4853" y="421"/>
                    </a:moveTo>
                    <a:cubicBezTo>
                      <a:pt x="5398" y="450"/>
                      <a:pt x="5925" y="593"/>
                      <a:pt x="6413" y="842"/>
                    </a:cubicBezTo>
                    <a:lnTo>
                      <a:pt x="6250" y="1129"/>
                    </a:lnTo>
                    <a:cubicBezTo>
                      <a:pt x="6147" y="1259"/>
                      <a:pt x="6323" y="1419"/>
                      <a:pt x="6467" y="1419"/>
                    </a:cubicBezTo>
                    <a:cubicBezTo>
                      <a:pt x="6524" y="1419"/>
                      <a:pt x="6577" y="1393"/>
                      <a:pt x="6604" y="1330"/>
                    </a:cubicBezTo>
                    <a:lnTo>
                      <a:pt x="6767" y="1053"/>
                    </a:lnTo>
                    <a:cubicBezTo>
                      <a:pt x="7226" y="1340"/>
                      <a:pt x="7609" y="1732"/>
                      <a:pt x="7906" y="2182"/>
                    </a:cubicBezTo>
                    <a:lnTo>
                      <a:pt x="7618" y="2345"/>
                    </a:lnTo>
                    <a:cubicBezTo>
                      <a:pt x="7430" y="2427"/>
                      <a:pt x="7578" y="2739"/>
                      <a:pt x="7744" y="2739"/>
                    </a:cubicBezTo>
                    <a:cubicBezTo>
                      <a:pt x="7772" y="2739"/>
                      <a:pt x="7801" y="2729"/>
                      <a:pt x="7829" y="2708"/>
                    </a:cubicBezTo>
                    <a:lnTo>
                      <a:pt x="8116" y="2546"/>
                    </a:lnTo>
                    <a:cubicBezTo>
                      <a:pt x="8365" y="3024"/>
                      <a:pt x="8508" y="3560"/>
                      <a:pt x="8537" y="4096"/>
                    </a:cubicBezTo>
                    <a:lnTo>
                      <a:pt x="8202" y="4096"/>
                    </a:lnTo>
                    <a:cubicBezTo>
                      <a:pt x="7925" y="4096"/>
                      <a:pt x="7925" y="4517"/>
                      <a:pt x="8202" y="4517"/>
                    </a:cubicBezTo>
                    <a:lnTo>
                      <a:pt x="8537" y="4517"/>
                    </a:lnTo>
                    <a:cubicBezTo>
                      <a:pt x="8508" y="5063"/>
                      <a:pt x="8365" y="5589"/>
                      <a:pt x="8116" y="6077"/>
                    </a:cubicBezTo>
                    <a:lnTo>
                      <a:pt x="7829" y="5905"/>
                    </a:lnTo>
                    <a:cubicBezTo>
                      <a:pt x="7801" y="5884"/>
                      <a:pt x="7772" y="5875"/>
                      <a:pt x="7744" y="5875"/>
                    </a:cubicBezTo>
                    <a:cubicBezTo>
                      <a:pt x="7578" y="5875"/>
                      <a:pt x="7430" y="6187"/>
                      <a:pt x="7618" y="6269"/>
                    </a:cubicBezTo>
                    <a:lnTo>
                      <a:pt x="7906" y="6431"/>
                    </a:lnTo>
                    <a:cubicBezTo>
                      <a:pt x="7609" y="6881"/>
                      <a:pt x="7226" y="7264"/>
                      <a:pt x="6767" y="7561"/>
                    </a:cubicBezTo>
                    <a:lnTo>
                      <a:pt x="6767" y="7570"/>
                    </a:lnTo>
                    <a:lnTo>
                      <a:pt x="6604" y="7283"/>
                    </a:lnTo>
                    <a:cubicBezTo>
                      <a:pt x="6577" y="7220"/>
                      <a:pt x="6525" y="7195"/>
                      <a:pt x="6468" y="7195"/>
                    </a:cubicBezTo>
                    <a:cubicBezTo>
                      <a:pt x="6324" y="7195"/>
                      <a:pt x="6147" y="7357"/>
                      <a:pt x="6250" y="7494"/>
                    </a:cubicBezTo>
                    <a:lnTo>
                      <a:pt x="6413" y="7781"/>
                    </a:lnTo>
                    <a:cubicBezTo>
                      <a:pt x="5925" y="8020"/>
                      <a:pt x="5398" y="8164"/>
                      <a:pt x="4853" y="8192"/>
                    </a:cubicBezTo>
                    <a:lnTo>
                      <a:pt x="4853" y="7867"/>
                    </a:lnTo>
                    <a:cubicBezTo>
                      <a:pt x="4853" y="7723"/>
                      <a:pt x="4750" y="7652"/>
                      <a:pt x="4647" y="7652"/>
                    </a:cubicBezTo>
                    <a:cubicBezTo>
                      <a:pt x="4544" y="7652"/>
                      <a:pt x="4441" y="7723"/>
                      <a:pt x="4441" y="7867"/>
                    </a:cubicBezTo>
                    <a:lnTo>
                      <a:pt x="4441" y="8192"/>
                    </a:lnTo>
                    <a:cubicBezTo>
                      <a:pt x="3896" y="8164"/>
                      <a:pt x="3369" y="8020"/>
                      <a:pt x="2881" y="7781"/>
                    </a:cubicBezTo>
                    <a:lnTo>
                      <a:pt x="3044" y="7494"/>
                    </a:lnTo>
                    <a:cubicBezTo>
                      <a:pt x="3111" y="7333"/>
                      <a:pt x="2982" y="7196"/>
                      <a:pt x="2849" y="7196"/>
                    </a:cubicBezTo>
                    <a:cubicBezTo>
                      <a:pt x="2792" y="7196"/>
                      <a:pt x="2733" y="7222"/>
                      <a:pt x="2690" y="7283"/>
                    </a:cubicBezTo>
                    <a:lnTo>
                      <a:pt x="2527" y="7570"/>
                    </a:lnTo>
                    <a:cubicBezTo>
                      <a:pt x="2068" y="7273"/>
                      <a:pt x="1685" y="6881"/>
                      <a:pt x="1388" y="6431"/>
                    </a:cubicBezTo>
                    <a:lnTo>
                      <a:pt x="1675" y="6269"/>
                    </a:lnTo>
                    <a:cubicBezTo>
                      <a:pt x="1842" y="6136"/>
                      <a:pt x="1733" y="5887"/>
                      <a:pt x="1551" y="5887"/>
                    </a:cubicBezTo>
                    <a:cubicBezTo>
                      <a:pt x="1524" y="5887"/>
                      <a:pt x="1495" y="5892"/>
                      <a:pt x="1465" y="5905"/>
                    </a:cubicBezTo>
                    <a:lnTo>
                      <a:pt x="1178" y="6077"/>
                    </a:lnTo>
                    <a:cubicBezTo>
                      <a:pt x="929" y="5589"/>
                      <a:pt x="785" y="5063"/>
                      <a:pt x="757" y="4517"/>
                    </a:cubicBezTo>
                    <a:lnTo>
                      <a:pt x="1092" y="4517"/>
                    </a:lnTo>
                    <a:cubicBezTo>
                      <a:pt x="1369" y="4517"/>
                      <a:pt x="1369" y="4096"/>
                      <a:pt x="1092" y="4096"/>
                    </a:cubicBezTo>
                    <a:lnTo>
                      <a:pt x="757" y="4096"/>
                    </a:lnTo>
                    <a:cubicBezTo>
                      <a:pt x="785" y="3560"/>
                      <a:pt x="929" y="3024"/>
                      <a:pt x="1178" y="2546"/>
                    </a:cubicBezTo>
                    <a:lnTo>
                      <a:pt x="1465" y="2708"/>
                    </a:lnTo>
                    <a:cubicBezTo>
                      <a:pt x="1495" y="2721"/>
                      <a:pt x="1524" y="2727"/>
                      <a:pt x="1551" y="2727"/>
                    </a:cubicBezTo>
                    <a:cubicBezTo>
                      <a:pt x="1733" y="2727"/>
                      <a:pt x="1842" y="2478"/>
                      <a:pt x="1675" y="2345"/>
                    </a:cubicBezTo>
                    <a:lnTo>
                      <a:pt x="1388" y="2182"/>
                    </a:lnTo>
                    <a:cubicBezTo>
                      <a:pt x="1685" y="1732"/>
                      <a:pt x="2068" y="1340"/>
                      <a:pt x="2527" y="1053"/>
                    </a:cubicBezTo>
                    <a:lnTo>
                      <a:pt x="2690" y="1330"/>
                    </a:lnTo>
                    <a:cubicBezTo>
                      <a:pt x="2714" y="1393"/>
                      <a:pt x="2765" y="1419"/>
                      <a:pt x="2823" y="1419"/>
                    </a:cubicBezTo>
                    <a:cubicBezTo>
                      <a:pt x="2966" y="1419"/>
                      <a:pt x="3146" y="1259"/>
                      <a:pt x="3044" y="1129"/>
                    </a:cubicBezTo>
                    <a:lnTo>
                      <a:pt x="2881" y="842"/>
                    </a:lnTo>
                    <a:cubicBezTo>
                      <a:pt x="3369" y="593"/>
                      <a:pt x="3896" y="450"/>
                      <a:pt x="4441" y="421"/>
                    </a:cubicBezTo>
                    <a:lnTo>
                      <a:pt x="4441" y="756"/>
                    </a:lnTo>
                    <a:cubicBezTo>
                      <a:pt x="4436" y="895"/>
                      <a:pt x="4539" y="964"/>
                      <a:pt x="4643" y="964"/>
                    </a:cubicBezTo>
                    <a:cubicBezTo>
                      <a:pt x="4747" y="964"/>
                      <a:pt x="4853" y="895"/>
                      <a:pt x="4853" y="756"/>
                    </a:cubicBezTo>
                    <a:lnTo>
                      <a:pt x="4853" y="421"/>
                    </a:lnTo>
                    <a:close/>
                    <a:moveTo>
                      <a:pt x="4642" y="0"/>
                    </a:moveTo>
                    <a:cubicBezTo>
                      <a:pt x="2900" y="0"/>
                      <a:pt x="1331" y="1043"/>
                      <a:pt x="670" y="2651"/>
                    </a:cubicBezTo>
                    <a:cubicBezTo>
                      <a:pt x="0" y="4259"/>
                      <a:pt x="364" y="6115"/>
                      <a:pt x="1599" y="7350"/>
                    </a:cubicBezTo>
                    <a:cubicBezTo>
                      <a:pt x="2424" y="8169"/>
                      <a:pt x="3524" y="8608"/>
                      <a:pt x="4646" y="8608"/>
                    </a:cubicBezTo>
                    <a:cubicBezTo>
                      <a:pt x="5201" y="8608"/>
                      <a:pt x="5762" y="8500"/>
                      <a:pt x="6298" y="8278"/>
                    </a:cubicBezTo>
                    <a:cubicBezTo>
                      <a:pt x="7906" y="7618"/>
                      <a:pt x="8949" y="6048"/>
                      <a:pt x="8949" y="4307"/>
                    </a:cubicBezTo>
                    <a:cubicBezTo>
                      <a:pt x="8949" y="1924"/>
                      <a:pt x="7025" y="0"/>
                      <a:pt x="4642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2985;p93">
                <a:extLst>
                  <a:ext uri="{FF2B5EF4-FFF2-40B4-BE49-F238E27FC236}">
                    <a16:creationId xmlns:a16="http://schemas.microsoft.com/office/drawing/2014/main" id="{994DCD64-D596-FAF4-0965-304C95684B71}"/>
                  </a:ext>
                </a:extLst>
              </p:cNvPr>
              <p:cNvSpPr/>
              <p:nvPr/>
            </p:nvSpPr>
            <p:spPr>
              <a:xfrm>
                <a:off x="5044905" y="3995263"/>
                <a:ext cx="29411" cy="29411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1120" extrusionOk="0">
                    <a:moveTo>
                      <a:pt x="555" y="0"/>
                    </a:moveTo>
                    <a:cubicBezTo>
                      <a:pt x="249" y="0"/>
                      <a:pt x="0" y="249"/>
                      <a:pt x="0" y="565"/>
                    </a:cubicBezTo>
                    <a:cubicBezTo>
                      <a:pt x="0" y="871"/>
                      <a:pt x="249" y="1120"/>
                      <a:pt x="555" y="1120"/>
                    </a:cubicBezTo>
                    <a:cubicBezTo>
                      <a:pt x="871" y="1120"/>
                      <a:pt x="1120" y="871"/>
                      <a:pt x="1120" y="565"/>
                    </a:cubicBezTo>
                    <a:cubicBezTo>
                      <a:pt x="1120" y="249"/>
                      <a:pt x="871" y="0"/>
                      <a:pt x="555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2986;p93">
                <a:extLst>
                  <a:ext uri="{FF2B5EF4-FFF2-40B4-BE49-F238E27FC236}">
                    <a16:creationId xmlns:a16="http://schemas.microsoft.com/office/drawing/2014/main" id="{52EB35F5-75F7-335A-08A7-F9C374631378}"/>
                  </a:ext>
                </a:extLst>
              </p:cNvPr>
              <p:cNvSpPr/>
              <p:nvPr/>
            </p:nvSpPr>
            <p:spPr>
              <a:xfrm>
                <a:off x="5044642" y="3995132"/>
                <a:ext cx="24396" cy="29674"/>
              </a:xfrm>
              <a:custGeom>
                <a:avLst/>
                <a:gdLst/>
                <a:ahLst/>
                <a:cxnLst/>
                <a:rect l="l" t="t" r="r" b="b"/>
                <a:pathLst>
                  <a:path w="929" h="1130" extrusionOk="0">
                    <a:moveTo>
                      <a:pt x="564" y="0"/>
                    </a:moveTo>
                    <a:cubicBezTo>
                      <a:pt x="274" y="0"/>
                      <a:pt x="0" y="227"/>
                      <a:pt x="0" y="560"/>
                    </a:cubicBezTo>
                    <a:cubicBezTo>
                      <a:pt x="0" y="901"/>
                      <a:pt x="275" y="1129"/>
                      <a:pt x="565" y="1129"/>
                    </a:cubicBezTo>
                    <a:cubicBezTo>
                      <a:pt x="690" y="1129"/>
                      <a:pt x="819" y="1086"/>
                      <a:pt x="929" y="991"/>
                    </a:cubicBezTo>
                    <a:cubicBezTo>
                      <a:pt x="804" y="886"/>
                      <a:pt x="737" y="732"/>
                      <a:pt x="737" y="570"/>
                    </a:cubicBezTo>
                    <a:cubicBezTo>
                      <a:pt x="737" y="397"/>
                      <a:pt x="804" y="244"/>
                      <a:pt x="929" y="139"/>
                    </a:cubicBezTo>
                    <a:cubicBezTo>
                      <a:pt x="818" y="43"/>
                      <a:pt x="690" y="0"/>
                      <a:pt x="564" y="0"/>
                    </a:cubicBezTo>
                    <a:close/>
                  </a:path>
                </a:pathLst>
              </a:cu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0" name="مجموعة 49">
            <a:extLst>
              <a:ext uri="{FF2B5EF4-FFF2-40B4-BE49-F238E27FC236}">
                <a16:creationId xmlns:a16="http://schemas.microsoft.com/office/drawing/2014/main" id="{811F8348-9DFB-5A35-AB5B-2F2382674056}"/>
              </a:ext>
            </a:extLst>
          </p:cNvPr>
          <p:cNvGrpSpPr/>
          <p:nvPr/>
        </p:nvGrpSpPr>
        <p:grpSpPr>
          <a:xfrm>
            <a:off x="6035477" y="852717"/>
            <a:ext cx="819580" cy="819580"/>
            <a:chOff x="3427267" y="1319595"/>
            <a:chExt cx="819580" cy="819580"/>
          </a:xfrm>
        </p:grpSpPr>
        <p:sp>
          <p:nvSpPr>
            <p:cNvPr id="36" name="Google Shape;839;p34">
              <a:extLst>
                <a:ext uri="{FF2B5EF4-FFF2-40B4-BE49-F238E27FC236}">
                  <a16:creationId xmlns:a16="http://schemas.microsoft.com/office/drawing/2014/main" id="{301E9708-BE3B-DF5D-8FCC-37D3FDA19BBA}"/>
                </a:ext>
              </a:extLst>
            </p:cNvPr>
            <p:cNvSpPr/>
            <p:nvPr/>
          </p:nvSpPr>
          <p:spPr>
            <a:xfrm>
              <a:off x="3427267" y="1319595"/>
              <a:ext cx="819580" cy="819580"/>
            </a:xfrm>
            <a:prstGeom prst="ellipse">
              <a:avLst/>
            </a:prstGeom>
            <a:ln>
              <a:headEnd type="none" w="sm" len="sm"/>
              <a:tailEnd type="none" w="sm" len="sm"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37" name="Google Shape;12076;p93">
              <a:extLst>
                <a:ext uri="{FF2B5EF4-FFF2-40B4-BE49-F238E27FC236}">
                  <a16:creationId xmlns:a16="http://schemas.microsoft.com/office/drawing/2014/main" id="{F45A1FF2-A63E-95F3-CE22-247CC65B4D64}"/>
                </a:ext>
              </a:extLst>
            </p:cNvPr>
            <p:cNvGrpSpPr/>
            <p:nvPr/>
          </p:nvGrpSpPr>
          <p:grpSpPr>
            <a:xfrm>
              <a:off x="3628198" y="1542952"/>
              <a:ext cx="417718" cy="372866"/>
              <a:chOff x="1735567" y="2420241"/>
              <a:chExt cx="417718" cy="372866"/>
            </a:xfrm>
          </p:grpSpPr>
          <p:sp>
            <p:nvSpPr>
              <p:cNvPr id="38" name="Google Shape;12077;p93">
                <a:extLst>
                  <a:ext uri="{FF2B5EF4-FFF2-40B4-BE49-F238E27FC236}">
                    <a16:creationId xmlns:a16="http://schemas.microsoft.com/office/drawing/2014/main" id="{C47E4E45-3A1F-A111-3204-78B862C548F1}"/>
                  </a:ext>
                </a:extLst>
              </p:cNvPr>
              <p:cNvSpPr/>
              <p:nvPr/>
            </p:nvSpPr>
            <p:spPr>
              <a:xfrm>
                <a:off x="1833569" y="2468822"/>
                <a:ext cx="284265" cy="163022"/>
              </a:xfrm>
              <a:custGeom>
                <a:avLst/>
                <a:gdLst/>
                <a:ahLst/>
                <a:cxnLst/>
                <a:rect l="l" t="t" r="r" b="b"/>
                <a:pathLst>
                  <a:path w="10825" h="6208" extrusionOk="0">
                    <a:moveTo>
                      <a:pt x="3580" y="2582"/>
                    </a:moveTo>
                    <a:lnTo>
                      <a:pt x="3580" y="4018"/>
                    </a:lnTo>
                    <a:lnTo>
                      <a:pt x="2144" y="4027"/>
                    </a:lnTo>
                    <a:lnTo>
                      <a:pt x="2144" y="2582"/>
                    </a:lnTo>
                    <a:close/>
                    <a:moveTo>
                      <a:pt x="5494" y="2582"/>
                    </a:moveTo>
                    <a:lnTo>
                      <a:pt x="5494" y="4018"/>
                    </a:lnTo>
                    <a:lnTo>
                      <a:pt x="4059" y="4027"/>
                    </a:lnTo>
                    <a:lnTo>
                      <a:pt x="4059" y="2582"/>
                    </a:lnTo>
                    <a:close/>
                    <a:moveTo>
                      <a:pt x="7408" y="2582"/>
                    </a:moveTo>
                    <a:lnTo>
                      <a:pt x="7408" y="4018"/>
                    </a:lnTo>
                    <a:lnTo>
                      <a:pt x="5973" y="4027"/>
                    </a:lnTo>
                    <a:lnTo>
                      <a:pt x="5973" y="2582"/>
                    </a:lnTo>
                    <a:close/>
                    <a:moveTo>
                      <a:pt x="9313" y="2582"/>
                    </a:moveTo>
                    <a:lnTo>
                      <a:pt x="9322" y="4027"/>
                    </a:lnTo>
                    <a:lnTo>
                      <a:pt x="7877" y="4027"/>
                    </a:lnTo>
                    <a:lnTo>
                      <a:pt x="7877" y="2582"/>
                    </a:lnTo>
                    <a:close/>
                    <a:moveTo>
                      <a:pt x="1905" y="1"/>
                    </a:moveTo>
                    <a:cubicBezTo>
                      <a:pt x="1786" y="1"/>
                      <a:pt x="1666" y="80"/>
                      <a:pt x="1666" y="238"/>
                    </a:cubicBezTo>
                    <a:lnTo>
                      <a:pt x="1666" y="2113"/>
                    </a:lnTo>
                    <a:lnTo>
                      <a:pt x="326" y="2113"/>
                    </a:lnTo>
                    <a:cubicBezTo>
                      <a:pt x="1" y="2113"/>
                      <a:pt x="1" y="2592"/>
                      <a:pt x="326" y="2592"/>
                    </a:cubicBezTo>
                    <a:lnTo>
                      <a:pt x="1676" y="2592"/>
                    </a:lnTo>
                    <a:lnTo>
                      <a:pt x="1676" y="4027"/>
                    </a:lnTo>
                    <a:lnTo>
                      <a:pt x="910" y="4027"/>
                    </a:lnTo>
                    <a:cubicBezTo>
                      <a:pt x="899" y="4025"/>
                      <a:pt x="889" y="4025"/>
                      <a:pt x="879" y="4025"/>
                    </a:cubicBezTo>
                    <a:cubicBezTo>
                      <a:pt x="652" y="4025"/>
                      <a:pt x="652" y="4499"/>
                      <a:pt x="879" y="4499"/>
                    </a:cubicBezTo>
                    <a:cubicBezTo>
                      <a:pt x="889" y="4499"/>
                      <a:pt x="899" y="4498"/>
                      <a:pt x="910" y="4496"/>
                    </a:cubicBezTo>
                    <a:lnTo>
                      <a:pt x="1676" y="4496"/>
                    </a:lnTo>
                    <a:lnTo>
                      <a:pt x="1676" y="5855"/>
                    </a:lnTo>
                    <a:cubicBezTo>
                      <a:pt x="1676" y="6013"/>
                      <a:pt x="1795" y="6092"/>
                      <a:pt x="1915" y="6092"/>
                    </a:cubicBezTo>
                    <a:cubicBezTo>
                      <a:pt x="2034" y="6092"/>
                      <a:pt x="2154" y="6013"/>
                      <a:pt x="2154" y="5855"/>
                    </a:cubicBezTo>
                    <a:lnTo>
                      <a:pt x="2154" y="4496"/>
                    </a:lnTo>
                    <a:lnTo>
                      <a:pt x="3590" y="4496"/>
                    </a:lnTo>
                    <a:lnTo>
                      <a:pt x="3590" y="5970"/>
                    </a:lnTo>
                    <a:cubicBezTo>
                      <a:pt x="3570" y="6104"/>
                      <a:pt x="3700" y="6171"/>
                      <a:pt x="3829" y="6171"/>
                    </a:cubicBezTo>
                    <a:cubicBezTo>
                      <a:pt x="3958" y="6171"/>
                      <a:pt x="4087" y="6104"/>
                      <a:pt x="4068" y="5970"/>
                    </a:cubicBezTo>
                    <a:lnTo>
                      <a:pt x="4068" y="4496"/>
                    </a:lnTo>
                    <a:lnTo>
                      <a:pt x="5504" y="4496"/>
                    </a:lnTo>
                    <a:lnTo>
                      <a:pt x="5504" y="5970"/>
                    </a:lnTo>
                    <a:cubicBezTo>
                      <a:pt x="5523" y="6104"/>
                      <a:pt x="5628" y="6171"/>
                      <a:pt x="5735" y="6171"/>
                    </a:cubicBezTo>
                    <a:cubicBezTo>
                      <a:pt x="5841" y="6171"/>
                      <a:pt x="5949" y="6104"/>
                      <a:pt x="5973" y="5970"/>
                    </a:cubicBezTo>
                    <a:lnTo>
                      <a:pt x="5973" y="4496"/>
                    </a:lnTo>
                    <a:lnTo>
                      <a:pt x="7408" y="4496"/>
                    </a:lnTo>
                    <a:lnTo>
                      <a:pt x="7408" y="5970"/>
                    </a:lnTo>
                    <a:cubicBezTo>
                      <a:pt x="7427" y="6104"/>
                      <a:pt x="7535" y="6171"/>
                      <a:pt x="7643" y="6171"/>
                    </a:cubicBezTo>
                    <a:cubicBezTo>
                      <a:pt x="7750" y="6171"/>
                      <a:pt x="7858" y="6104"/>
                      <a:pt x="7877" y="5970"/>
                    </a:cubicBezTo>
                    <a:lnTo>
                      <a:pt x="7877" y="4496"/>
                    </a:lnTo>
                    <a:lnTo>
                      <a:pt x="9313" y="4496"/>
                    </a:lnTo>
                    <a:lnTo>
                      <a:pt x="9313" y="5970"/>
                    </a:lnTo>
                    <a:cubicBezTo>
                      <a:pt x="9313" y="6128"/>
                      <a:pt x="9432" y="6207"/>
                      <a:pt x="9552" y="6207"/>
                    </a:cubicBezTo>
                    <a:cubicBezTo>
                      <a:pt x="9672" y="6207"/>
                      <a:pt x="9791" y="6128"/>
                      <a:pt x="9791" y="5970"/>
                    </a:cubicBezTo>
                    <a:lnTo>
                      <a:pt x="9791" y="4496"/>
                    </a:lnTo>
                    <a:lnTo>
                      <a:pt x="9992" y="4496"/>
                    </a:lnTo>
                    <a:cubicBezTo>
                      <a:pt x="10260" y="4458"/>
                      <a:pt x="10260" y="4066"/>
                      <a:pt x="9992" y="4027"/>
                    </a:cubicBezTo>
                    <a:lnTo>
                      <a:pt x="9791" y="4027"/>
                    </a:lnTo>
                    <a:lnTo>
                      <a:pt x="9791" y="2582"/>
                    </a:lnTo>
                    <a:lnTo>
                      <a:pt x="10509" y="2582"/>
                    </a:lnTo>
                    <a:cubicBezTo>
                      <a:pt x="10825" y="2582"/>
                      <a:pt x="10825" y="2104"/>
                      <a:pt x="10509" y="2104"/>
                    </a:cubicBezTo>
                    <a:lnTo>
                      <a:pt x="10509" y="2113"/>
                    </a:lnTo>
                    <a:lnTo>
                      <a:pt x="9791" y="2113"/>
                    </a:lnTo>
                    <a:lnTo>
                      <a:pt x="9791" y="238"/>
                    </a:lnTo>
                    <a:cubicBezTo>
                      <a:pt x="9791" y="80"/>
                      <a:pt x="9672" y="1"/>
                      <a:pt x="9552" y="1"/>
                    </a:cubicBezTo>
                    <a:cubicBezTo>
                      <a:pt x="9432" y="1"/>
                      <a:pt x="9313" y="80"/>
                      <a:pt x="9313" y="238"/>
                    </a:cubicBezTo>
                    <a:lnTo>
                      <a:pt x="9313" y="2113"/>
                    </a:lnTo>
                    <a:lnTo>
                      <a:pt x="7877" y="2113"/>
                    </a:lnTo>
                    <a:lnTo>
                      <a:pt x="7877" y="238"/>
                    </a:lnTo>
                    <a:cubicBezTo>
                      <a:pt x="7853" y="104"/>
                      <a:pt x="7745" y="37"/>
                      <a:pt x="7638" y="37"/>
                    </a:cubicBezTo>
                    <a:cubicBezTo>
                      <a:pt x="7530" y="37"/>
                      <a:pt x="7422" y="104"/>
                      <a:pt x="7399" y="238"/>
                    </a:cubicBezTo>
                    <a:lnTo>
                      <a:pt x="7399" y="2113"/>
                    </a:lnTo>
                    <a:lnTo>
                      <a:pt x="5963" y="2113"/>
                    </a:lnTo>
                    <a:lnTo>
                      <a:pt x="5963" y="238"/>
                    </a:lnTo>
                    <a:cubicBezTo>
                      <a:pt x="5944" y="104"/>
                      <a:pt x="5836" y="37"/>
                      <a:pt x="5729" y="37"/>
                    </a:cubicBezTo>
                    <a:cubicBezTo>
                      <a:pt x="5621" y="37"/>
                      <a:pt x="5513" y="104"/>
                      <a:pt x="5494" y="238"/>
                    </a:cubicBezTo>
                    <a:lnTo>
                      <a:pt x="5494" y="2113"/>
                    </a:lnTo>
                    <a:lnTo>
                      <a:pt x="4059" y="2113"/>
                    </a:lnTo>
                    <a:lnTo>
                      <a:pt x="4059" y="238"/>
                    </a:lnTo>
                    <a:cubicBezTo>
                      <a:pt x="4078" y="104"/>
                      <a:pt x="3948" y="37"/>
                      <a:pt x="3819" y="37"/>
                    </a:cubicBezTo>
                    <a:cubicBezTo>
                      <a:pt x="3690" y="37"/>
                      <a:pt x="3561" y="104"/>
                      <a:pt x="3580" y="238"/>
                    </a:cubicBezTo>
                    <a:lnTo>
                      <a:pt x="3580" y="2113"/>
                    </a:lnTo>
                    <a:lnTo>
                      <a:pt x="2144" y="2113"/>
                    </a:lnTo>
                    <a:lnTo>
                      <a:pt x="2144" y="238"/>
                    </a:lnTo>
                    <a:cubicBezTo>
                      <a:pt x="2144" y="80"/>
                      <a:pt x="2025" y="1"/>
                      <a:pt x="1905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2078;p93">
                <a:extLst>
                  <a:ext uri="{FF2B5EF4-FFF2-40B4-BE49-F238E27FC236}">
                    <a16:creationId xmlns:a16="http://schemas.microsoft.com/office/drawing/2014/main" id="{A6B99D9D-C149-121D-2949-32BBCE59742C}"/>
                  </a:ext>
                </a:extLst>
              </p:cNvPr>
              <p:cNvSpPr/>
              <p:nvPr/>
            </p:nvSpPr>
            <p:spPr>
              <a:xfrm>
                <a:off x="1845124" y="2716821"/>
                <a:ext cx="89258" cy="7628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2905" extrusionOk="0">
                    <a:moveTo>
                      <a:pt x="1953" y="0"/>
                    </a:moveTo>
                    <a:cubicBezTo>
                      <a:pt x="652" y="0"/>
                      <a:pt x="1" y="1560"/>
                      <a:pt x="920" y="2479"/>
                    </a:cubicBezTo>
                    <a:cubicBezTo>
                      <a:pt x="1217" y="2773"/>
                      <a:pt x="1581" y="2905"/>
                      <a:pt x="1937" y="2905"/>
                    </a:cubicBezTo>
                    <a:cubicBezTo>
                      <a:pt x="2684" y="2905"/>
                      <a:pt x="3398" y="2326"/>
                      <a:pt x="3398" y="1445"/>
                    </a:cubicBezTo>
                    <a:cubicBezTo>
                      <a:pt x="3398" y="641"/>
                      <a:pt x="2748" y="0"/>
                      <a:pt x="1953" y="0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2079;p93">
                <a:extLst>
                  <a:ext uri="{FF2B5EF4-FFF2-40B4-BE49-F238E27FC236}">
                    <a16:creationId xmlns:a16="http://schemas.microsoft.com/office/drawing/2014/main" id="{39B050BD-224B-40FB-A353-FAFBF21A4163}"/>
                  </a:ext>
                </a:extLst>
              </p:cNvPr>
              <p:cNvSpPr/>
              <p:nvPr/>
            </p:nvSpPr>
            <p:spPr>
              <a:xfrm>
                <a:off x="1873038" y="2737409"/>
                <a:ext cx="40493" cy="34873"/>
              </a:xfrm>
              <a:custGeom>
                <a:avLst/>
                <a:gdLst/>
                <a:ahLst/>
                <a:cxnLst/>
                <a:rect l="l" t="t" r="r" b="b"/>
                <a:pathLst>
                  <a:path w="1542" h="1328" extrusionOk="0">
                    <a:moveTo>
                      <a:pt x="881" y="1"/>
                    </a:moveTo>
                    <a:cubicBezTo>
                      <a:pt x="297" y="1"/>
                      <a:pt x="0" y="719"/>
                      <a:pt x="421" y="1130"/>
                    </a:cubicBezTo>
                    <a:cubicBezTo>
                      <a:pt x="555" y="1267"/>
                      <a:pt x="719" y="1328"/>
                      <a:pt x="881" y="1328"/>
                    </a:cubicBezTo>
                    <a:cubicBezTo>
                      <a:pt x="1218" y="1328"/>
                      <a:pt x="1541" y="1062"/>
                      <a:pt x="1541" y="661"/>
                    </a:cubicBezTo>
                    <a:cubicBezTo>
                      <a:pt x="1541" y="298"/>
                      <a:pt x="1244" y="1"/>
                      <a:pt x="881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2080;p93">
                <a:extLst>
                  <a:ext uri="{FF2B5EF4-FFF2-40B4-BE49-F238E27FC236}">
                    <a16:creationId xmlns:a16="http://schemas.microsoft.com/office/drawing/2014/main" id="{8BE75C7F-8666-1E32-1D48-9C7B3F72ADA2}"/>
                  </a:ext>
                </a:extLst>
              </p:cNvPr>
              <p:cNvSpPr/>
              <p:nvPr/>
            </p:nvSpPr>
            <p:spPr>
              <a:xfrm>
                <a:off x="1996933" y="2716821"/>
                <a:ext cx="89231" cy="76285"/>
              </a:xfrm>
              <a:custGeom>
                <a:avLst/>
                <a:gdLst/>
                <a:ahLst/>
                <a:cxnLst/>
                <a:rect l="l" t="t" r="r" b="b"/>
                <a:pathLst>
                  <a:path w="3398" h="2905" extrusionOk="0">
                    <a:moveTo>
                      <a:pt x="1943" y="0"/>
                    </a:moveTo>
                    <a:cubicBezTo>
                      <a:pt x="642" y="0"/>
                      <a:pt x="0" y="1560"/>
                      <a:pt x="910" y="2479"/>
                    </a:cubicBezTo>
                    <a:cubicBezTo>
                      <a:pt x="1207" y="2773"/>
                      <a:pt x="1571" y="2905"/>
                      <a:pt x="1929" y="2905"/>
                    </a:cubicBezTo>
                    <a:cubicBezTo>
                      <a:pt x="2679" y="2905"/>
                      <a:pt x="3398" y="2326"/>
                      <a:pt x="3398" y="1445"/>
                    </a:cubicBezTo>
                    <a:cubicBezTo>
                      <a:pt x="3398" y="641"/>
                      <a:pt x="2747" y="0"/>
                      <a:pt x="1943" y="0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2081;p93">
                <a:extLst>
                  <a:ext uri="{FF2B5EF4-FFF2-40B4-BE49-F238E27FC236}">
                    <a16:creationId xmlns:a16="http://schemas.microsoft.com/office/drawing/2014/main" id="{3F3FF390-D19A-078F-4C3F-B5580820DBC5}"/>
                  </a:ext>
                </a:extLst>
              </p:cNvPr>
              <p:cNvSpPr/>
              <p:nvPr/>
            </p:nvSpPr>
            <p:spPr>
              <a:xfrm>
                <a:off x="2024585" y="2737672"/>
                <a:ext cx="40729" cy="34689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1321" extrusionOk="0">
                    <a:moveTo>
                      <a:pt x="890" y="1"/>
                    </a:moveTo>
                    <a:cubicBezTo>
                      <a:pt x="297" y="1"/>
                      <a:pt x="0" y="718"/>
                      <a:pt x="421" y="1130"/>
                    </a:cubicBezTo>
                    <a:cubicBezTo>
                      <a:pt x="556" y="1262"/>
                      <a:pt x="721" y="1321"/>
                      <a:pt x="882" y="1321"/>
                    </a:cubicBezTo>
                    <a:cubicBezTo>
                      <a:pt x="1223" y="1321"/>
                      <a:pt x="1551" y="1055"/>
                      <a:pt x="1551" y="651"/>
                    </a:cubicBezTo>
                    <a:cubicBezTo>
                      <a:pt x="1541" y="297"/>
                      <a:pt x="1244" y="1"/>
                      <a:pt x="890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2082;p93">
                <a:extLst>
                  <a:ext uri="{FF2B5EF4-FFF2-40B4-BE49-F238E27FC236}">
                    <a16:creationId xmlns:a16="http://schemas.microsoft.com/office/drawing/2014/main" id="{C0A8EA19-DF25-49EB-BB34-05730C78DEA1}"/>
                  </a:ext>
                </a:extLst>
              </p:cNvPr>
              <p:cNvSpPr/>
              <p:nvPr/>
            </p:nvSpPr>
            <p:spPr>
              <a:xfrm>
                <a:off x="1818496" y="2447893"/>
                <a:ext cx="333528" cy="174209"/>
              </a:xfrm>
              <a:custGeom>
                <a:avLst/>
                <a:gdLst/>
                <a:ahLst/>
                <a:cxnLst/>
                <a:rect l="l" t="t" r="r" b="b"/>
                <a:pathLst>
                  <a:path w="12701" h="6634" extrusionOk="0">
                    <a:moveTo>
                      <a:pt x="1" y="1"/>
                    </a:moveTo>
                    <a:lnTo>
                      <a:pt x="441" y="1264"/>
                    </a:lnTo>
                    <a:lnTo>
                      <a:pt x="11284" y="1264"/>
                    </a:lnTo>
                    <a:lnTo>
                      <a:pt x="10049" y="6633"/>
                    </a:lnTo>
                    <a:lnTo>
                      <a:pt x="11341" y="6633"/>
                    </a:lnTo>
                    <a:lnTo>
                      <a:pt x="12528" y="1494"/>
                    </a:lnTo>
                    <a:cubicBezTo>
                      <a:pt x="12700" y="728"/>
                      <a:pt x="12117" y="1"/>
                      <a:pt x="11332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2083;p93">
                <a:extLst>
                  <a:ext uri="{FF2B5EF4-FFF2-40B4-BE49-F238E27FC236}">
                    <a16:creationId xmlns:a16="http://schemas.microsoft.com/office/drawing/2014/main" id="{C3D1406C-6D5D-CE48-85B9-FCA4099C8127}"/>
                  </a:ext>
                </a:extLst>
              </p:cNvPr>
              <p:cNvSpPr/>
              <p:nvPr/>
            </p:nvSpPr>
            <p:spPr>
              <a:xfrm>
                <a:off x="2095697" y="2447893"/>
                <a:ext cx="56564" cy="174209"/>
              </a:xfrm>
              <a:custGeom>
                <a:avLst/>
                <a:gdLst/>
                <a:ahLst/>
                <a:cxnLst/>
                <a:rect l="l" t="t" r="r" b="b"/>
                <a:pathLst>
                  <a:path w="2154" h="6634" extrusionOk="0">
                    <a:moveTo>
                      <a:pt x="1" y="1"/>
                    </a:moveTo>
                    <a:cubicBezTo>
                      <a:pt x="785" y="1"/>
                      <a:pt x="1369" y="728"/>
                      <a:pt x="1197" y="1494"/>
                    </a:cubicBezTo>
                    <a:lnTo>
                      <a:pt x="20" y="6633"/>
                    </a:lnTo>
                    <a:lnTo>
                      <a:pt x="795" y="6633"/>
                    </a:lnTo>
                    <a:lnTo>
                      <a:pt x="1972" y="1494"/>
                    </a:lnTo>
                    <a:cubicBezTo>
                      <a:pt x="2154" y="728"/>
                      <a:pt x="1570" y="1"/>
                      <a:pt x="776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2084;p93">
                <a:extLst>
                  <a:ext uri="{FF2B5EF4-FFF2-40B4-BE49-F238E27FC236}">
                    <a16:creationId xmlns:a16="http://schemas.microsoft.com/office/drawing/2014/main" id="{851C9B11-A789-1D62-CD93-56E5C10C7142}"/>
                  </a:ext>
                </a:extLst>
              </p:cNvPr>
              <p:cNvSpPr/>
              <p:nvPr/>
            </p:nvSpPr>
            <p:spPr>
              <a:xfrm>
                <a:off x="1735567" y="2420241"/>
                <a:ext cx="416457" cy="235027"/>
              </a:xfrm>
              <a:custGeom>
                <a:avLst/>
                <a:gdLst/>
                <a:ahLst/>
                <a:cxnLst/>
                <a:rect l="l" t="t" r="r" b="b"/>
                <a:pathLst>
                  <a:path w="15859" h="8950" extrusionOk="0">
                    <a:moveTo>
                      <a:pt x="626" y="0"/>
                    </a:moveTo>
                    <a:cubicBezTo>
                      <a:pt x="279" y="0"/>
                      <a:pt x="0" y="281"/>
                      <a:pt x="0" y="633"/>
                    </a:cubicBezTo>
                    <a:cubicBezTo>
                      <a:pt x="0" y="976"/>
                      <a:pt x="279" y="1256"/>
                      <a:pt x="626" y="1256"/>
                    </a:cubicBezTo>
                    <a:cubicBezTo>
                      <a:pt x="638" y="1256"/>
                      <a:pt x="649" y="1256"/>
                      <a:pt x="661" y="1255"/>
                    </a:cubicBezTo>
                    <a:lnTo>
                      <a:pt x="1800" y="1255"/>
                    </a:lnTo>
                    <a:cubicBezTo>
                      <a:pt x="1847" y="1255"/>
                      <a:pt x="1895" y="1293"/>
                      <a:pt x="1924" y="1341"/>
                    </a:cubicBezTo>
                    <a:lnTo>
                      <a:pt x="4058" y="7380"/>
                    </a:lnTo>
                    <a:cubicBezTo>
                      <a:pt x="4460" y="8327"/>
                      <a:pt x="5388" y="8949"/>
                      <a:pt x="6422" y="8949"/>
                    </a:cubicBezTo>
                    <a:lnTo>
                      <a:pt x="15054" y="8949"/>
                    </a:lnTo>
                    <a:cubicBezTo>
                      <a:pt x="15858" y="8911"/>
                      <a:pt x="15858" y="7724"/>
                      <a:pt x="15054" y="7686"/>
                    </a:cubicBezTo>
                    <a:lnTo>
                      <a:pt x="6432" y="7686"/>
                    </a:lnTo>
                    <a:cubicBezTo>
                      <a:pt x="5896" y="7686"/>
                      <a:pt x="5427" y="7370"/>
                      <a:pt x="5216" y="6892"/>
                    </a:cubicBezTo>
                    <a:lnTo>
                      <a:pt x="3082" y="853"/>
                    </a:lnTo>
                    <a:cubicBezTo>
                      <a:pt x="2862" y="336"/>
                      <a:pt x="2355" y="1"/>
                      <a:pt x="1800" y="1"/>
                    </a:cubicBezTo>
                    <a:lnTo>
                      <a:pt x="661" y="1"/>
                    </a:lnTo>
                    <a:cubicBezTo>
                      <a:pt x="649" y="1"/>
                      <a:pt x="638" y="0"/>
                      <a:pt x="626" y="0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2085;p93">
                <a:extLst>
                  <a:ext uri="{FF2B5EF4-FFF2-40B4-BE49-F238E27FC236}">
                    <a16:creationId xmlns:a16="http://schemas.microsoft.com/office/drawing/2014/main" id="{CC597365-0F80-5180-CA6D-65A5174DC429}"/>
                  </a:ext>
                </a:extLst>
              </p:cNvPr>
              <p:cNvSpPr/>
              <p:nvPr/>
            </p:nvSpPr>
            <p:spPr>
              <a:xfrm>
                <a:off x="1849903" y="2622075"/>
                <a:ext cx="303382" cy="33193"/>
              </a:xfrm>
              <a:custGeom>
                <a:avLst/>
                <a:gdLst/>
                <a:ahLst/>
                <a:cxnLst/>
                <a:rect l="l" t="t" r="r" b="b"/>
                <a:pathLst>
                  <a:path w="11553" h="1264" extrusionOk="0">
                    <a:moveTo>
                      <a:pt x="10767" y="0"/>
                    </a:moveTo>
                    <a:cubicBezTo>
                      <a:pt x="10767" y="19"/>
                      <a:pt x="10767" y="48"/>
                      <a:pt x="10767" y="67"/>
                    </a:cubicBezTo>
                    <a:cubicBezTo>
                      <a:pt x="10767" y="412"/>
                      <a:pt x="10480" y="699"/>
                      <a:pt x="10136" y="699"/>
                    </a:cubicBezTo>
                    <a:lnTo>
                      <a:pt x="1513" y="699"/>
                    </a:lnTo>
                    <a:cubicBezTo>
                      <a:pt x="967" y="699"/>
                      <a:pt x="431" y="527"/>
                      <a:pt x="1" y="201"/>
                    </a:cubicBezTo>
                    <a:lnTo>
                      <a:pt x="1" y="201"/>
                    </a:lnTo>
                    <a:cubicBezTo>
                      <a:pt x="479" y="871"/>
                      <a:pt x="1255" y="1263"/>
                      <a:pt x="2078" y="1263"/>
                    </a:cubicBezTo>
                    <a:lnTo>
                      <a:pt x="10700" y="1263"/>
                    </a:lnTo>
                    <a:cubicBezTo>
                      <a:pt x="11495" y="1254"/>
                      <a:pt x="11552" y="86"/>
                      <a:pt x="10767" y="0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2086;p93">
                <a:extLst>
                  <a:ext uri="{FF2B5EF4-FFF2-40B4-BE49-F238E27FC236}">
                    <a16:creationId xmlns:a16="http://schemas.microsoft.com/office/drawing/2014/main" id="{87EDA91E-CCC0-A7C7-2A68-9D9C311CC42D}"/>
                  </a:ext>
                </a:extLst>
              </p:cNvPr>
              <p:cNvSpPr/>
              <p:nvPr/>
            </p:nvSpPr>
            <p:spPr>
              <a:xfrm>
                <a:off x="1817498" y="2632868"/>
                <a:ext cx="286523" cy="92278"/>
              </a:xfrm>
              <a:custGeom>
                <a:avLst/>
                <a:gdLst/>
                <a:ahLst/>
                <a:cxnLst/>
                <a:rect l="l" t="t" r="r" b="b"/>
                <a:pathLst>
                  <a:path w="10911" h="3514" extrusionOk="0">
                    <a:moveTo>
                      <a:pt x="1397" y="1"/>
                    </a:moveTo>
                    <a:lnTo>
                      <a:pt x="756" y="919"/>
                    </a:lnTo>
                    <a:cubicBezTo>
                      <a:pt x="0" y="2010"/>
                      <a:pt x="785" y="3513"/>
                      <a:pt x="2115" y="3513"/>
                    </a:cubicBezTo>
                    <a:lnTo>
                      <a:pt x="10260" y="3513"/>
                    </a:lnTo>
                    <a:cubicBezTo>
                      <a:pt x="10271" y="3514"/>
                      <a:pt x="10282" y="3514"/>
                      <a:pt x="10293" y="3514"/>
                    </a:cubicBezTo>
                    <a:cubicBezTo>
                      <a:pt x="10632" y="3514"/>
                      <a:pt x="10910" y="3234"/>
                      <a:pt x="10910" y="2881"/>
                    </a:cubicBezTo>
                    <a:cubicBezTo>
                      <a:pt x="10910" y="2533"/>
                      <a:pt x="10623" y="2249"/>
                      <a:pt x="10277" y="2249"/>
                    </a:cubicBezTo>
                    <a:cubicBezTo>
                      <a:pt x="10271" y="2249"/>
                      <a:pt x="10265" y="2250"/>
                      <a:pt x="10260" y="2250"/>
                    </a:cubicBezTo>
                    <a:lnTo>
                      <a:pt x="2115" y="2250"/>
                    </a:lnTo>
                    <a:cubicBezTo>
                      <a:pt x="1799" y="2250"/>
                      <a:pt x="1618" y="1896"/>
                      <a:pt x="1799" y="1637"/>
                    </a:cubicBezTo>
                    <a:lnTo>
                      <a:pt x="2441" y="699"/>
                    </a:lnTo>
                    <a:cubicBezTo>
                      <a:pt x="2039" y="556"/>
                      <a:pt x="1685" y="317"/>
                      <a:pt x="1397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2087;p93">
                <a:extLst>
                  <a:ext uri="{FF2B5EF4-FFF2-40B4-BE49-F238E27FC236}">
                    <a16:creationId xmlns:a16="http://schemas.microsoft.com/office/drawing/2014/main" id="{1CB0FE42-8C84-FDAC-9B9E-39AA020ED6B5}"/>
                  </a:ext>
                </a:extLst>
              </p:cNvPr>
              <p:cNvSpPr/>
              <p:nvPr/>
            </p:nvSpPr>
            <p:spPr>
              <a:xfrm>
                <a:off x="1826794" y="2675856"/>
                <a:ext cx="276465" cy="49106"/>
              </a:xfrm>
              <a:custGeom>
                <a:avLst/>
                <a:gdLst/>
                <a:ahLst/>
                <a:cxnLst/>
                <a:rect l="l" t="t" r="r" b="b"/>
                <a:pathLst>
                  <a:path w="10528" h="1870" extrusionOk="0">
                    <a:moveTo>
                      <a:pt x="125" y="0"/>
                    </a:moveTo>
                    <a:cubicBezTo>
                      <a:pt x="0" y="948"/>
                      <a:pt x="699" y="1809"/>
                      <a:pt x="1656" y="1866"/>
                    </a:cubicBezTo>
                    <a:lnTo>
                      <a:pt x="9418" y="1866"/>
                    </a:lnTo>
                    <a:cubicBezTo>
                      <a:pt x="9472" y="1869"/>
                      <a:pt x="9526" y="1870"/>
                      <a:pt x="9580" y="1870"/>
                    </a:cubicBezTo>
                    <a:cubicBezTo>
                      <a:pt x="9756" y="1870"/>
                      <a:pt x="9931" y="1857"/>
                      <a:pt x="10107" y="1828"/>
                    </a:cubicBezTo>
                    <a:cubicBezTo>
                      <a:pt x="10135" y="1819"/>
                      <a:pt x="10174" y="1809"/>
                      <a:pt x="10202" y="1790"/>
                    </a:cubicBezTo>
                    <a:lnTo>
                      <a:pt x="10212" y="1780"/>
                    </a:lnTo>
                    <a:cubicBezTo>
                      <a:pt x="10241" y="1771"/>
                      <a:pt x="10260" y="1752"/>
                      <a:pt x="10279" y="1742"/>
                    </a:cubicBezTo>
                    <a:lnTo>
                      <a:pt x="10288" y="1742"/>
                    </a:lnTo>
                    <a:lnTo>
                      <a:pt x="10317" y="1713"/>
                    </a:lnTo>
                    <a:lnTo>
                      <a:pt x="10327" y="1704"/>
                    </a:lnTo>
                    <a:cubicBezTo>
                      <a:pt x="10336" y="1694"/>
                      <a:pt x="10355" y="1685"/>
                      <a:pt x="10365" y="1665"/>
                    </a:cubicBezTo>
                    <a:lnTo>
                      <a:pt x="10375" y="1656"/>
                    </a:lnTo>
                    <a:lnTo>
                      <a:pt x="10394" y="1627"/>
                    </a:lnTo>
                    <a:lnTo>
                      <a:pt x="10413" y="1608"/>
                    </a:lnTo>
                    <a:lnTo>
                      <a:pt x="10432" y="1579"/>
                    </a:lnTo>
                    <a:lnTo>
                      <a:pt x="10451" y="1551"/>
                    </a:lnTo>
                    <a:lnTo>
                      <a:pt x="10461" y="1531"/>
                    </a:lnTo>
                    <a:lnTo>
                      <a:pt x="10480" y="1503"/>
                    </a:lnTo>
                    <a:lnTo>
                      <a:pt x="10489" y="1474"/>
                    </a:lnTo>
                    <a:cubicBezTo>
                      <a:pt x="10489" y="1464"/>
                      <a:pt x="10499" y="1455"/>
                      <a:pt x="10499" y="1436"/>
                    </a:cubicBezTo>
                    <a:lnTo>
                      <a:pt x="10509" y="1417"/>
                    </a:lnTo>
                    <a:cubicBezTo>
                      <a:pt x="10509" y="1407"/>
                      <a:pt x="10518" y="1388"/>
                      <a:pt x="10518" y="1378"/>
                    </a:cubicBezTo>
                    <a:lnTo>
                      <a:pt x="10518" y="1369"/>
                    </a:lnTo>
                    <a:cubicBezTo>
                      <a:pt x="10518" y="1350"/>
                      <a:pt x="10528" y="1330"/>
                      <a:pt x="10528" y="1311"/>
                    </a:cubicBezTo>
                    <a:lnTo>
                      <a:pt x="10528" y="1302"/>
                    </a:lnTo>
                    <a:lnTo>
                      <a:pt x="10528" y="1244"/>
                    </a:lnTo>
                    <a:cubicBezTo>
                      <a:pt x="10528" y="1216"/>
                      <a:pt x="10528" y="1197"/>
                      <a:pt x="10528" y="1177"/>
                    </a:cubicBezTo>
                    <a:cubicBezTo>
                      <a:pt x="10528" y="1158"/>
                      <a:pt x="10528" y="1139"/>
                      <a:pt x="10518" y="1120"/>
                    </a:cubicBezTo>
                    <a:cubicBezTo>
                      <a:pt x="10509" y="1072"/>
                      <a:pt x="10499" y="1034"/>
                      <a:pt x="10480" y="996"/>
                    </a:cubicBezTo>
                    <a:cubicBezTo>
                      <a:pt x="10346" y="1187"/>
                      <a:pt x="10126" y="1302"/>
                      <a:pt x="9896" y="1321"/>
                    </a:cubicBezTo>
                    <a:lnTo>
                      <a:pt x="1761" y="1321"/>
                    </a:lnTo>
                    <a:cubicBezTo>
                      <a:pt x="976" y="1302"/>
                      <a:pt x="307" y="766"/>
                      <a:pt x="125" y="0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2088;p93">
                <a:extLst>
                  <a:ext uri="{FF2B5EF4-FFF2-40B4-BE49-F238E27FC236}">
                    <a16:creationId xmlns:a16="http://schemas.microsoft.com/office/drawing/2014/main" id="{D0FDAB31-8CC2-C3FF-4103-E5E1838778A4}"/>
                  </a:ext>
                </a:extLst>
              </p:cNvPr>
              <p:cNvSpPr/>
              <p:nvPr/>
            </p:nvSpPr>
            <p:spPr>
              <a:xfrm>
                <a:off x="1843364" y="2632868"/>
                <a:ext cx="38235" cy="32694"/>
              </a:xfrm>
              <a:custGeom>
                <a:avLst/>
                <a:gdLst/>
                <a:ahLst/>
                <a:cxnLst/>
                <a:rect l="l" t="t" r="r" b="b"/>
                <a:pathLst>
                  <a:path w="1456" h="1245" extrusionOk="0">
                    <a:moveTo>
                      <a:pt x="412" y="1"/>
                    </a:moveTo>
                    <a:lnTo>
                      <a:pt x="1" y="604"/>
                    </a:lnTo>
                    <a:cubicBezTo>
                      <a:pt x="298" y="900"/>
                      <a:pt x="671" y="1120"/>
                      <a:pt x="1082" y="1245"/>
                    </a:cubicBezTo>
                    <a:lnTo>
                      <a:pt x="1456" y="699"/>
                    </a:lnTo>
                    <a:cubicBezTo>
                      <a:pt x="1054" y="556"/>
                      <a:pt x="700" y="317"/>
                      <a:pt x="412" y="1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328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" grpId="0"/>
      <p:bldP spid="1517" grpId="0"/>
    </p:bldLst>
  </p:timing>
</p:sld>
</file>

<file path=ppt/theme/theme1.xml><?xml version="1.0" encoding="utf-8"?>
<a:theme xmlns:a="http://schemas.openxmlformats.org/drawingml/2006/main" name="Investor Social Media by Slidesgo">
  <a:themeElements>
    <a:clrScheme name="Simple Light">
      <a:dk1>
        <a:srgbClr val="07105C"/>
      </a:dk1>
      <a:lt1>
        <a:srgbClr val="FFFFFF"/>
      </a:lt1>
      <a:dk2>
        <a:srgbClr val="FDE571"/>
      </a:dk2>
      <a:lt2>
        <a:srgbClr val="8FCEF9"/>
      </a:lt2>
      <a:accent1>
        <a:srgbClr val="07105C"/>
      </a:accent1>
      <a:accent2>
        <a:srgbClr val="5664E1"/>
      </a:accent2>
      <a:accent3>
        <a:srgbClr val="1226DB"/>
      </a:accent3>
      <a:accent4>
        <a:srgbClr val="23295C"/>
      </a:accent4>
      <a:accent5>
        <a:srgbClr val="0E1DA8"/>
      </a:accent5>
      <a:accent6>
        <a:srgbClr val="FFB127"/>
      </a:accent6>
      <a:hlink>
        <a:srgbClr val="E1D45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1036</Words>
  <Application>Microsoft Office PowerPoint</Application>
  <PresentationFormat>On-screen Show (16:9)</PresentationFormat>
  <Paragraphs>326</Paragraphs>
  <Slides>52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4" baseType="lpstr">
      <vt:lpstr>Arial</vt:lpstr>
      <vt:lpstr>Arial Rounded MT Bold</vt:lpstr>
      <vt:lpstr>Bahnschrift</vt:lpstr>
      <vt:lpstr>Calibri</vt:lpstr>
      <vt:lpstr>Cambria Math</vt:lpstr>
      <vt:lpstr>Fira Sans Extra Condensed</vt:lpstr>
      <vt:lpstr>Montserrat</vt:lpstr>
      <vt:lpstr>Open Sans</vt:lpstr>
      <vt:lpstr>Roboto Slab</vt:lpstr>
      <vt:lpstr>Times New Roman</vt:lpstr>
      <vt:lpstr>Wingdings</vt:lpstr>
      <vt:lpstr>Investor Social Media by Slidesgo</vt:lpstr>
      <vt:lpstr>“Developing Forecasting Models at AL-Pinar General Trading Company’’</vt:lpstr>
      <vt:lpstr>PowerPoint Presentation</vt:lpstr>
      <vt:lpstr>PowerPoint Presentation</vt:lpstr>
      <vt:lpstr>Al-Pinar</vt:lpstr>
      <vt:lpstr>The major idea</vt:lpstr>
      <vt:lpstr>PowerPoint Presentation</vt:lpstr>
      <vt:lpstr>PowerPoint Presentation</vt:lpstr>
      <vt:lpstr>PowerPoint Presentation</vt:lpstr>
      <vt:lpstr>Developing demand forecasting models for the company’s product sales, by applying time series analysis on historical data for each product.</vt:lpstr>
      <vt:lpstr>PowerPoint Presentation</vt:lpstr>
      <vt:lpstr>PowerPoint Presentation</vt:lpstr>
      <vt:lpstr>Forecasting Techniques</vt:lpstr>
      <vt:lpstr>Qualitative Techniques </vt:lpstr>
      <vt:lpstr>Weighted Moving Average</vt:lpstr>
      <vt:lpstr>PowerPoint Presentation</vt:lpstr>
      <vt:lpstr>PowerPoint Presentation</vt:lpstr>
      <vt:lpstr>Accuracy measurement</vt:lpstr>
      <vt:lpstr>05 Methodology </vt:lpstr>
      <vt:lpstr>PowerPoint Presentation</vt:lpstr>
      <vt:lpstr>06 Data Analysis &amp; Results</vt:lpstr>
      <vt:lpstr>Data processing  </vt:lpstr>
      <vt:lpstr>Product Families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Actual vs prediction  plot for the MA(3) model </vt:lpstr>
      <vt:lpstr>Now, fasten your seatbelts, and get ready to go with the coding journey.</vt:lpstr>
      <vt:lpstr>Labaneh Family</vt:lpstr>
      <vt:lpstr>MAPE Values for each model.</vt:lpstr>
      <vt:lpstr>The Actual vs prediction  plot for the ARIMA(3,0,2) model</vt:lpstr>
      <vt:lpstr>Fresh up Family</vt:lpstr>
      <vt:lpstr>MAPE Values for each model.</vt:lpstr>
      <vt:lpstr>The Actual vs prediction  plot for SARIMA(1,0,2) x (1,0, [],12) model</vt:lpstr>
      <vt:lpstr>PowerPoint Presentation</vt:lpstr>
      <vt:lpstr>The problem is that for the testing period (last nine months) the behavior of the sales pattern wasn’t as it was in the training period (first five years)</vt:lpstr>
      <vt:lpstr>Sudden  Products</vt:lpstr>
      <vt:lpstr>Labaneh 200 Shatta</vt:lpstr>
      <vt:lpstr>Labaneh 200 Shatta</vt:lpstr>
      <vt:lpstr>Milk Prediction Results</vt:lpstr>
      <vt:lpstr>Milk quantity for one year forward</vt:lpstr>
      <vt:lpstr>Conclusion &amp; Recommendations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INVESTOR SOCIAL MEDIA</dc:title>
  <dc:creator>A.Z</dc:creator>
  <cp:lastModifiedBy>abdalla mahamed</cp:lastModifiedBy>
  <cp:revision>72</cp:revision>
  <dcterms:modified xsi:type="dcterms:W3CDTF">2023-06-04T14:10:10Z</dcterms:modified>
</cp:coreProperties>
</file>