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0"/>
  </p:notesMasterIdLst>
  <p:sldIdLst>
    <p:sldId id="256" r:id="rId2"/>
    <p:sldId id="257" r:id="rId3"/>
    <p:sldId id="258" r:id="rId4"/>
    <p:sldId id="259" r:id="rId5"/>
    <p:sldId id="260" r:id="rId6"/>
    <p:sldId id="261" r:id="rId7"/>
    <p:sldId id="262" r:id="rId8"/>
    <p:sldId id="263" r:id="rId9"/>
    <p:sldId id="264" r:id="rId10"/>
    <p:sldId id="299" r:id="rId11"/>
    <p:sldId id="365" r:id="rId12"/>
    <p:sldId id="266" r:id="rId13"/>
    <p:sldId id="267" r:id="rId14"/>
    <p:sldId id="300" r:id="rId15"/>
    <p:sldId id="302" r:id="rId16"/>
    <p:sldId id="303" r:id="rId17"/>
    <p:sldId id="304" r:id="rId18"/>
    <p:sldId id="305" r:id="rId19"/>
    <p:sldId id="307" r:id="rId20"/>
    <p:sldId id="308" r:id="rId21"/>
    <p:sldId id="306" r:id="rId22"/>
    <p:sldId id="309" r:id="rId23"/>
    <p:sldId id="310" r:id="rId24"/>
    <p:sldId id="311" r:id="rId25"/>
    <p:sldId id="312" r:id="rId26"/>
    <p:sldId id="313" r:id="rId27"/>
    <p:sldId id="268" r:id="rId28"/>
    <p:sldId id="314" r:id="rId29"/>
    <p:sldId id="315" r:id="rId30"/>
    <p:sldId id="316" r:id="rId31"/>
    <p:sldId id="317" r:id="rId32"/>
    <p:sldId id="318" r:id="rId33"/>
    <p:sldId id="319" r:id="rId34"/>
    <p:sldId id="320" r:id="rId35"/>
    <p:sldId id="321" r:id="rId36"/>
    <p:sldId id="322" r:id="rId37"/>
    <p:sldId id="323" r:id="rId38"/>
    <p:sldId id="324" r:id="rId39"/>
    <p:sldId id="325" r:id="rId40"/>
    <p:sldId id="326" r:id="rId41"/>
    <p:sldId id="327" r:id="rId42"/>
    <p:sldId id="366" r:id="rId43"/>
    <p:sldId id="328" r:id="rId44"/>
    <p:sldId id="329" r:id="rId45"/>
    <p:sldId id="330" r:id="rId46"/>
    <p:sldId id="331" r:id="rId47"/>
    <p:sldId id="332" r:id="rId48"/>
    <p:sldId id="333" r:id="rId49"/>
    <p:sldId id="334" r:id="rId50"/>
    <p:sldId id="335" r:id="rId51"/>
    <p:sldId id="336" r:id="rId52"/>
    <p:sldId id="337" r:id="rId53"/>
    <p:sldId id="338" r:id="rId54"/>
    <p:sldId id="339" r:id="rId55"/>
    <p:sldId id="340" r:id="rId56"/>
    <p:sldId id="341" r:id="rId57"/>
    <p:sldId id="342" r:id="rId58"/>
    <p:sldId id="343" r:id="rId59"/>
    <p:sldId id="344" r:id="rId60"/>
    <p:sldId id="345" r:id="rId61"/>
    <p:sldId id="346" r:id="rId62"/>
    <p:sldId id="347" r:id="rId63"/>
    <p:sldId id="348" r:id="rId64"/>
    <p:sldId id="349" r:id="rId65"/>
    <p:sldId id="350" r:id="rId66"/>
    <p:sldId id="351" r:id="rId67"/>
    <p:sldId id="352" r:id="rId68"/>
    <p:sldId id="353" r:id="rId69"/>
    <p:sldId id="354" r:id="rId70"/>
    <p:sldId id="355" r:id="rId71"/>
    <p:sldId id="356" r:id="rId72"/>
    <p:sldId id="358" r:id="rId73"/>
    <p:sldId id="359" r:id="rId74"/>
    <p:sldId id="360" r:id="rId75"/>
    <p:sldId id="361" r:id="rId76"/>
    <p:sldId id="362" r:id="rId77"/>
    <p:sldId id="363" r:id="rId78"/>
    <p:sldId id="364" r:id="rId7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5967" autoAdjust="0"/>
  </p:normalViewPr>
  <p:slideViewPr>
    <p:cSldViewPr snapToGrid="0" snapToObjects="1">
      <p:cViewPr varScale="1">
        <p:scale>
          <a:sx n="73" d="100"/>
          <a:sy n="73" d="100"/>
        </p:scale>
        <p:origin x="1070"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600475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xml"/><Relationship Id="rId4" Type="http://schemas.openxmlformats.org/officeDocument/2006/relationships/image" Target="../media/image72.png"/></Relationships>
</file>

<file path=ppt/slides/_rels/slide6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1.xml"/><Relationship Id="rId4" Type="http://schemas.openxmlformats.org/officeDocument/2006/relationships/image" Target="../media/image79.png"/></Relationships>
</file>

<file path=ppt/slides/_rels/slide68.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solidFill>
          <a:srgbClr val="FFFFFF"/>
        </a:solidFill>
        <a:effectLst/>
      </p:bgPr>
    </p:bg>
    <p:spTree>
      <p:nvGrpSpPr>
        <p:cNvPr id="1" name=""/>
        <p:cNvGrpSpPr/>
        <p:nvPr/>
      </p:nvGrpSpPr>
      <p:grpSpPr>
        <a:xfrm>
          <a:off x="0" y="0"/>
          <a:ext cx="0" cy="0"/>
          <a:chOff x="0" y="0"/>
          <a:chExt cx="0" cy="0"/>
        </a:xfrm>
      </p:grpSpPr>
      <p:sp>
        <p:nvSpPr>
          <p:cNvPr id="5" name="Text 3"/>
          <p:cNvSpPr/>
          <p:nvPr/>
        </p:nvSpPr>
        <p:spPr>
          <a:xfrm>
            <a:off x="8503920" y="2971800"/>
            <a:ext cx="2560320" cy="914400"/>
          </a:xfrm>
          <a:prstGeom prst="rect">
            <a:avLst/>
          </a:prstGeom>
          <a:noFill/>
          <a:ln/>
        </p:spPr>
        <p:txBody>
          <a:bodyPr wrap="square" lIns="0" tIns="0" rIns="0" bIns="0" rtlCol="0" anchor="ctr"/>
          <a:lstStyle/>
          <a:p>
            <a:pPr marL="0" indent="0" algn="ctr">
              <a:buNone/>
            </a:pPr>
            <a:r>
              <a:rPr lang="en-US" sz="3200" b="1" dirty="0">
                <a:solidFill>
                  <a:srgbClr val="FFFFFF"/>
                </a:solidFill>
                <a:latin typeface="Calibri" pitchFamily="34" charset="0"/>
                <a:ea typeface="Calibri" pitchFamily="34" charset="-122"/>
                <a:cs typeface="Calibri" pitchFamily="34" charset="-120"/>
              </a:rPr>
              <a:t>CoreHR</a:t>
            </a:r>
            <a:endParaRPr lang="en-US" sz="3200" dirty="0"/>
          </a:p>
        </p:txBody>
      </p:sp>
      <p:sp>
        <p:nvSpPr>
          <p:cNvPr id="6" name="Shape 4"/>
          <p:cNvSpPr/>
          <p:nvPr/>
        </p:nvSpPr>
        <p:spPr>
          <a:xfrm>
            <a:off x="11338560" y="457200"/>
            <a:ext cx="91440" cy="91440"/>
          </a:xfrm>
          <a:prstGeom prst="ellipse">
            <a:avLst/>
          </a:prstGeom>
          <a:solidFill>
            <a:srgbClr val="A8D5BC"/>
          </a:solidFill>
          <a:ln w="12700">
            <a:solidFill>
              <a:srgbClr val="A8D5BC"/>
            </a:solidFill>
            <a:prstDash val="solid"/>
          </a:ln>
        </p:spPr>
      </p:sp>
      <p:sp>
        <p:nvSpPr>
          <p:cNvPr id="7" name="Shape 5"/>
          <p:cNvSpPr/>
          <p:nvPr/>
        </p:nvSpPr>
        <p:spPr>
          <a:xfrm>
            <a:off x="11567160" y="457200"/>
            <a:ext cx="91440" cy="91440"/>
          </a:xfrm>
          <a:prstGeom prst="ellipse">
            <a:avLst/>
          </a:prstGeom>
          <a:solidFill>
            <a:srgbClr val="A8D5BC"/>
          </a:solidFill>
          <a:ln w="12700">
            <a:solidFill>
              <a:srgbClr val="A8D5BC"/>
            </a:solidFill>
            <a:prstDash val="solid"/>
          </a:ln>
        </p:spPr>
      </p:sp>
      <p:sp>
        <p:nvSpPr>
          <p:cNvPr id="8" name="Shape 6"/>
          <p:cNvSpPr/>
          <p:nvPr/>
        </p:nvSpPr>
        <p:spPr>
          <a:xfrm>
            <a:off x="11338560" y="685800"/>
            <a:ext cx="91440" cy="91440"/>
          </a:xfrm>
          <a:prstGeom prst="ellipse">
            <a:avLst/>
          </a:prstGeom>
          <a:solidFill>
            <a:srgbClr val="A8D5BC"/>
          </a:solidFill>
          <a:ln w="12700">
            <a:solidFill>
              <a:srgbClr val="A8D5BC"/>
            </a:solidFill>
            <a:prstDash val="solid"/>
          </a:ln>
        </p:spPr>
      </p:sp>
      <p:sp>
        <p:nvSpPr>
          <p:cNvPr id="9" name="Shape 7"/>
          <p:cNvSpPr/>
          <p:nvPr/>
        </p:nvSpPr>
        <p:spPr>
          <a:xfrm>
            <a:off x="11567160" y="685800"/>
            <a:ext cx="91440" cy="91440"/>
          </a:xfrm>
          <a:prstGeom prst="ellipse">
            <a:avLst/>
          </a:prstGeom>
          <a:solidFill>
            <a:srgbClr val="A8D5BC"/>
          </a:solidFill>
          <a:ln w="12700">
            <a:solidFill>
              <a:srgbClr val="A8D5BC"/>
            </a:solidFill>
            <a:prstDash val="solid"/>
          </a:ln>
        </p:spPr>
      </p:sp>
      <p:sp>
        <p:nvSpPr>
          <p:cNvPr id="10" name="Shape 8"/>
          <p:cNvSpPr/>
          <p:nvPr/>
        </p:nvSpPr>
        <p:spPr>
          <a:xfrm>
            <a:off x="11338560" y="914400"/>
            <a:ext cx="91440" cy="91440"/>
          </a:xfrm>
          <a:prstGeom prst="ellipse">
            <a:avLst/>
          </a:prstGeom>
          <a:solidFill>
            <a:srgbClr val="A8D5BC"/>
          </a:solidFill>
          <a:ln w="12700">
            <a:solidFill>
              <a:srgbClr val="A8D5BC"/>
            </a:solidFill>
            <a:prstDash val="solid"/>
          </a:ln>
        </p:spPr>
      </p:sp>
      <p:sp>
        <p:nvSpPr>
          <p:cNvPr id="11" name="Shape 9"/>
          <p:cNvSpPr/>
          <p:nvPr/>
        </p:nvSpPr>
        <p:spPr>
          <a:xfrm>
            <a:off x="11567160" y="914400"/>
            <a:ext cx="91440" cy="91440"/>
          </a:xfrm>
          <a:prstGeom prst="ellipse">
            <a:avLst/>
          </a:prstGeom>
          <a:solidFill>
            <a:srgbClr val="A8D5BC"/>
          </a:solidFill>
          <a:ln w="12700">
            <a:solidFill>
              <a:srgbClr val="A8D5BC"/>
            </a:solidFill>
            <a:prstDash val="solid"/>
          </a:ln>
        </p:spPr>
      </p:sp>
      <p:sp>
        <p:nvSpPr>
          <p:cNvPr id="12" name="Shape 10"/>
          <p:cNvSpPr/>
          <p:nvPr/>
        </p:nvSpPr>
        <p:spPr>
          <a:xfrm>
            <a:off x="11338560" y="1143000"/>
            <a:ext cx="91440" cy="91440"/>
          </a:xfrm>
          <a:prstGeom prst="ellipse">
            <a:avLst/>
          </a:prstGeom>
          <a:solidFill>
            <a:srgbClr val="A8D5BC"/>
          </a:solidFill>
          <a:ln w="12700">
            <a:solidFill>
              <a:srgbClr val="A8D5BC"/>
            </a:solidFill>
            <a:prstDash val="solid"/>
          </a:ln>
        </p:spPr>
      </p:sp>
      <p:sp>
        <p:nvSpPr>
          <p:cNvPr id="13" name="Shape 11"/>
          <p:cNvSpPr/>
          <p:nvPr/>
        </p:nvSpPr>
        <p:spPr>
          <a:xfrm>
            <a:off x="11567160" y="1143000"/>
            <a:ext cx="91440" cy="91440"/>
          </a:xfrm>
          <a:prstGeom prst="ellipse">
            <a:avLst/>
          </a:prstGeom>
          <a:solidFill>
            <a:srgbClr val="A8D5BC"/>
          </a:solidFill>
          <a:ln w="12700">
            <a:solidFill>
              <a:srgbClr val="A8D5BC"/>
            </a:solidFill>
            <a:prstDash val="solid"/>
          </a:ln>
        </p:spPr>
      </p:sp>
      <p:sp>
        <p:nvSpPr>
          <p:cNvPr id="14" name="Shape 12"/>
          <p:cNvSpPr/>
          <p:nvPr/>
        </p:nvSpPr>
        <p:spPr>
          <a:xfrm>
            <a:off x="8321040" y="5577840"/>
            <a:ext cx="91440" cy="91440"/>
          </a:xfrm>
          <a:prstGeom prst="ellipse">
            <a:avLst/>
          </a:prstGeom>
          <a:solidFill>
            <a:srgbClr val="A8D5BC"/>
          </a:solidFill>
          <a:ln w="12700">
            <a:solidFill>
              <a:srgbClr val="A8D5BC"/>
            </a:solidFill>
            <a:prstDash val="solid"/>
          </a:ln>
        </p:spPr>
      </p:sp>
      <p:sp>
        <p:nvSpPr>
          <p:cNvPr id="15" name="Shape 13"/>
          <p:cNvSpPr/>
          <p:nvPr/>
        </p:nvSpPr>
        <p:spPr>
          <a:xfrm>
            <a:off x="8549640" y="5577840"/>
            <a:ext cx="91440" cy="91440"/>
          </a:xfrm>
          <a:prstGeom prst="ellipse">
            <a:avLst/>
          </a:prstGeom>
          <a:solidFill>
            <a:srgbClr val="A8D5BC"/>
          </a:solidFill>
          <a:ln w="12700">
            <a:solidFill>
              <a:srgbClr val="A8D5BC"/>
            </a:solidFill>
            <a:prstDash val="solid"/>
          </a:ln>
        </p:spPr>
      </p:sp>
      <p:sp>
        <p:nvSpPr>
          <p:cNvPr id="16" name="Shape 14"/>
          <p:cNvSpPr/>
          <p:nvPr/>
        </p:nvSpPr>
        <p:spPr>
          <a:xfrm>
            <a:off x="8321040" y="5806440"/>
            <a:ext cx="91440" cy="91440"/>
          </a:xfrm>
          <a:prstGeom prst="ellipse">
            <a:avLst/>
          </a:prstGeom>
          <a:solidFill>
            <a:srgbClr val="A8D5BC"/>
          </a:solidFill>
          <a:ln w="12700">
            <a:solidFill>
              <a:srgbClr val="A8D5BC"/>
            </a:solidFill>
            <a:prstDash val="solid"/>
          </a:ln>
        </p:spPr>
      </p:sp>
      <p:sp>
        <p:nvSpPr>
          <p:cNvPr id="17" name="Shape 15"/>
          <p:cNvSpPr/>
          <p:nvPr/>
        </p:nvSpPr>
        <p:spPr>
          <a:xfrm>
            <a:off x="8549640" y="5806440"/>
            <a:ext cx="91440" cy="91440"/>
          </a:xfrm>
          <a:prstGeom prst="ellipse">
            <a:avLst/>
          </a:prstGeom>
          <a:solidFill>
            <a:srgbClr val="A8D5BC"/>
          </a:solidFill>
          <a:ln w="12700">
            <a:solidFill>
              <a:srgbClr val="A8D5BC"/>
            </a:solidFill>
            <a:prstDash val="solid"/>
          </a:ln>
        </p:spPr>
      </p:sp>
      <p:sp>
        <p:nvSpPr>
          <p:cNvPr id="18" name="Shape 16"/>
          <p:cNvSpPr/>
          <p:nvPr/>
        </p:nvSpPr>
        <p:spPr>
          <a:xfrm>
            <a:off x="8321040" y="6035040"/>
            <a:ext cx="91440" cy="91440"/>
          </a:xfrm>
          <a:prstGeom prst="ellipse">
            <a:avLst/>
          </a:prstGeom>
          <a:solidFill>
            <a:srgbClr val="A8D5BC"/>
          </a:solidFill>
          <a:ln w="12700">
            <a:solidFill>
              <a:srgbClr val="A8D5BC"/>
            </a:solidFill>
            <a:prstDash val="solid"/>
          </a:ln>
        </p:spPr>
      </p:sp>
      <p:sp>
        <p:nvSpPr>
          <p:cNvPr id="19" name="Shape 17"/>
          <p:cNvSpPr/>
          <p:nvPr/>
        </p:nvSpPr>
        <p:spPr>
          <a:xfrm>
            <a:off x="8549640" y="6035040"/>
            <a:ext cx="91440" cy="91440"/>
          </a:xfrm>
          <a:prstGeom prst="ellipse">
            <a:avLst/>
          </a:prstGeom>
          <a:solidFill>
            <a:srgbClr val="A8D5BC"/>
          </a:solidFill>
          <a:ln w="12700">
            <a:solidFill>
              <a:srgbClr val="A8D5BC"/>
            </a:solidFill>
            <a:prstDash val="solid"/>
          </a:ln>
        </p:spPr>
      </p:sp>
      <p:sp>
        <p:nvSpPr>
          <p:cNvPr id="20" name="Shape 18"/>
          <p:cNvSpPr/>
          <p:nvPr/>
        </p:nvSpPr>
        <p:spPr>
          <a:xfrm>
            <a:off x="8321040" y="6263640"/>
            <a:ext cx="91440" cy="91440"/>
          </a:xfrm>
          <a:prstGeom prst="ellipse">
            <a:avLst/>
          </a:prstGeom>
          <a:solidFill>
            <a:srgbClr val="A8D5BC"/>
          </a:solidFill>
          <a:ln w="12700">
            <a:solidFill>
              <a:srgbClr val="A8D5BC"/>
            </a:solidFill>
            <a:prstDash val="solid"/>
          </a:ln>
        </p:spPr>
      </p:sp>
      <p:sp>
        <p:nvSpPr>
          <p:cNvPr id="21" name="Shape 19"/>
          <p:cNvSpPr/>
          <p:nvPr/>
        </p:nvSpPr>
        <p:spPr>
          <a:xfrm>
            <a:off x="8549640" y="6263640"/>
            <a:ext cx="91440" cy="91440"/>
          </a:xfrm>
          <a:prstGeom prst="ellipse">
            <a:avLst/>
          </a:prstGeom>
          <a:solidFill>
            <a:srgbClr val="A8D5BC"/>
          </a:solidFill>
          <a:ln w="12700">
            <a:solidFill>
              <a:srgbClr val="A8D5BC"/>
            </a:solidFill>
            <a:prstDash val="solid"/>
          </a:ln>
        </p:spPr>
      </p:sp>
      <p:sp>
        <p:nvSpPr>
          <p:cNvPr id="22" name="Text 20"/>
          <p:cNvSpPr/>
          <p:nvPr/>
        </p:nvSpPr>
        <p:spPr>
          <a:xfrm>
            <a:off x="548640" y="1280160"/>
            <a:ext cx="6858000" cy="1005840"/>
          </a:xfrm>
          <a:prstGeom prst="rect">
            <a:avLst/>
          </a:prstGeom>
          <a:noFill/>
          <a:ln/>
        </p:spPr>
        <p:txBody>
          <a:bodyPr wrap="square" lIns="0" tIns="0" rIns="0" bIns="0" rtlCol="0" anchor="ctr"/>
          <a:lstStyle/>
          <a:p>
            <a:pPr marL="0" indent="0" algn="l">
              <a:buNone/>
            </a:pPr>
            <a:endParaRPr lang="en-US" sz="5000" dirty="0"/>
          </a:p>
        </p:txBody>
      </p:sp>
      <p:sp>
        <p:nvSpPr>
          <p:cNvPr id="23" name="Text 21"/>
          <p:cNvSpPr/>
          <p:nvPr/>
        </p:nvSpPr>
        <p:spPr>
          <a:xfrm>
            <a:off x="548640" y="2103120"/>
            <a:ext cx="6858000" cy="1005840"/>
          </a:xfrm>
          <a:prstGeom prst="rect">
            <a:avLst/>
          </a:prstGeom>
          <a:noFill/>
          <a:ln/>
        </p:spPr>
        <p:txBody>
          <a:bodyPr wrap="square" lIns="0" tIns="0" rIns="0" bIns="0" rtlCol="0" anchor="ctr"/>
          <a:lstStyle/>
          <a:p>
            <a:pPr marL="0" indent="0" algn="l">
              <a:buNone/>
            </a:pPr>
            <a:endParaRPr lang="en-US" sz="5000" dirty="0"/>
          </a:p>
        </p:txBody>
      </p:sp>
      <p:sp>
        <p:nvSpPr>
          <p:cNvPr id="24" name="Text 22"/>
          <p:cNvSpPr/>
          <p:nvPr/>
        </p:nvSpPr>
        <p:spPr>
          <a:xfrm>
            <a:off x="548640" y="3383280"/>
            <a:ext cx="6858000" cy="1280160"/>
          </a:xfrm>
          <a:prstGeom prst="rect">
            <a:avLst/>
          </a:prstGeom>
          <a:noFill/>
          <a:ln/>
        </p:spPr>
        <p:txBody>
          <a:bodyPr wrap="square" lIns="0" tIns="0" rIns="0" bIns="0" rtlCol="0" anchor="ctr"/>
          <a:lstStyle/>
          <a:p>
            <a:pPr marL="0" indent="0" algn="l">
              <a:buNone/>
            </a:pPr>
            <a:endParaRPr lang="en-US" sz="8800" dirty="0"/>
          </a:p>
        </p:txBody>
      </p:sp>
      <p:sp>
        <p:nvSpPr>
          <p:cNvPr id="25" name="Text 23"/>
          <p:cNvSpPr/>
          <p:nvPr/>
        </p:nvSpPr>
        <p:spPr>
          <a:xfrm>
            <a:off x="548640" y="4754880"/>
            <a:ext cx="6858000" cy="457200"/>
          </a:xfrm>
          <a:prstGeom prst="rect">
            <a:avLst/>
          </a:prstGeom>
          <a:noFill/>
          <a:ln/>
        </p:spPr>
        <p:txBody>
          <a:bodyPr wrap="square" lIns="0" tIns="0" rIns="0" bIns="0" rtlCol="0" anchor="ctr"/>
          <a:lstStyle/>
          <a:p>
            <a:pPr marL="0" indent="0" algn="l">
              <a:buNone/>
            </a:pPr>
            <a:endParaRPr lang="en-US" sz="1800" dirty="0"/>
          </a:p>
        </p:txBody>
      </p:sp>
      <p:sp>
        <p:nvSpPr>
          <p:cNvPr id="26" name="Text 24"/>
          <p:cNvSpPr/>
          <p:nvPr/>
        </p:nvSpPr>
        <p:spPr>
          <a:xfrm>
            <a:off x="548640" y="5486400"/>
            <a:ext cx="6858000" cy="365760"/>
          </a:xfrm>
          <a:prstGeom prst="rect">
            <a:avLst/>
          </a:prstGeom>
          <a:noFill/>
          <a:ln/>
        </p:spPr>
        <p:txBody>
          <a:bodyPr wrap="square" lIns="0" tIns="0" rIns="0" bIns="0" rtlCol="0" anchor="ctr"/>
          <a:lstStyle/>
          <a:p>
            <a:pPr marL="0" indent="0" algn="l">
              <a:buNone/>
            </a:pPr>
            <a:endParaRPr lang="en-US" sz="1600" dirty="0"/>
          </a:p>
        </p:txBody>
      </p:sp>
      <p:sp>
        <p:nvSpPr>
          <p:cNvPr id="27" name="Text 25"/>
          <p:cNvSpPr/>
          <p:nvPr/>
        </p:nvSpPr>
        <p:spPr>
          <a:xfrm>
            <a:off x="548640" y="5852160"/>
            <a:ext cx="6858000" cy="365760"/>
          </a:xfrm>
          <a:prstGeom prst="rect">
            <a:avLst/>
          </a:prstGeom>
          <a:noFill/>
          <a:ln/>
        </p:spPr>
        <p:txBody>
          <a:bodyPr wrap="square" lIns="0" tIns="0" rIns="0" bIns="0" rtlCol="0" anchor="ctr"/>
          <a:lstStyle/>
          <a:p>
            <a:pPr marL="0" indent="0" algn="l">
              <a:buNone/>
            </a:pPr>
            <a:endParaRPr lang="en-US" sz="1400" dirty="0"/>
          </a:p>
        </p:txBody>
      </p:sp>
      <p:pic>
        <p:nvPicPr>
          <p:cNvPr id="29" name="صورة 28">
            <a:extLst>
              <a:ext uri="{FF2B5EF4-FFF2-40B4-BE49-F238E27FC236}">
                <a16:creationId xmlns:a16="http://schemas.microsoft.com/office/drawing/2014/main" id="{FE79A3C5-57B5-503F-7BF7-6553578640B1}"/>
              </a:ext>
            </a:extLst>
          </p:cNvPr>
          <p:cNvPicPr>
            <a:picLocks noChangeAspect="1"/>
          </p:cNvPicPr>
          <p:nvPr/>
        </p:nvPicPr>
        <p:blipFill>
          <a:blip r:embed="rId3"/>
          <a:stretch>
            <a:fillRect/>
          </a:stretch>
        </p:blipFill>
        <p:spPr>
          <a:xfrm>
            <a:off x="3239" y="10510"/>
            <a:ext cx="12185522" cy="6858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320;p50">
            <a:extLst>
              <a:ext uri="{FF2B5EF4-FFF2-40B4-BE49-F238E27FC236}">
                <a16:creationId xmlns:a16="http://schemas.microsoft.com/office/drawing/2014/main" id="{383AD743-0F0E-9693-B3D7-0F84A0C6C328}"/>
              </a:ext>
            </a:extLst>
          </p:cNvPr>
          <p:cNvSpPr txBox="1">
            <a:spLocks/>
          </p:cNvSpPr>
          <p:nvPr/>
        </p:nvSpPr>
        <p:spPr>
          <a:xfrm>
            <a:off x="381158" y="663525"/>
            <a:ext cx="6812400" cy="603300"/>
          </a:xfrm>
          <a:prstGeom prst="rect">
            <a:avLst/>
          </a:prstGeom>
        </p:spPr>
        <p:txBody>
          <a:bodyPr spcFirstLastPara="1" wrap="square" lIns="91425" tIns="91425" rIns="91425" bIns="91425"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n-US" dirty="0">
                <a:solidFill>
                  <a:schemeClr val="accent6">
                    <a:lumMod val="75000"/>
                  </a:schemeClr>
                </a:solidFill>
                <a:latin typeface="Fredoka One" panose="02000000000000000000" pitchFamily="2" charset="0"/>
              </a:rPr>
              <a:t>Authentication Screens</a:t>
            </a:r>
          </a:p>
        </p:txBody>
      </p:sp>
      <p:sp>
        <p:nvSpPr>
          <p:cNvPr id="3" name="Google Shape;1321;p50">
            <a:extLst>
              <a:ext uri="{FF2B5EF4-FFF2-40B4-BE49-F238E27FC236}">
                <a16:creationId xmlns:a16="http://schemas.microsoft.com/office/drawing/2014/main" id="{184B2265-BA48-E571-FA9C-38A61B80986A}"/>
              </a:ext>
            </a:extLst>
          </p:cNvPr>
          <p:cNvSpPr txBox="1"/>
          <p:nvPr/>
        </p:nvSpPr>
        <p:spPr>
          <a:xfrm>
            <a:off x="1130000" y="1539190"/>
            <a:ext cx="3149863" cy="493419"/>
          </a:xfrm>
          <a:prstGeom prst="rect">
            <a:avLst/>
          </a:prstGeom>
          <a:noFill/>
          <a:ln>
            <a:noFill/>
          </a:ln>
        </p:spPr>
        <p:txBody>
          <a:bodyPr spcFirstLastPara="1" wrap="square" lIns="91425" tIns="91425" rIns="91425" bIns="91425" anchor="t" anchorCtr="0">
            <a:noAutofit/>
          </a:bodyPr>
          <a:lstStyle/>
          <a:p>
            <a:r>
              <a:rPr lang="en" sz="2000" b="1" dirty="0">
                <a:solidFill>
                  <a:srgbClr val="9E9E9E"/>
                </a:solidFill>
                <a:latin typeface="Raleway"/>
                <a:ea typeface="Raleway"/>
                <a:cs typeface="Raleway"/>
                <a:sym typeface="Raleway"/>
              </a:rPr>
              <a:t>Sign-in screens</a:t>
            </a:r>
            <a:endParaRPr sz="2000" b="1" dirty="0">
              <a:solidFill>
                <a:srgbClr val="9E9E9E"/>
              </a:solidFill>
              <a:latin typeface="Raleway"/>
              <a:ea typeface="Raleway"/>
              <a:cs typeface="Raleway"/>
              <a:sym typeface="Raleway"/>
            </a:endParaRPr>
          </a:p>
        </p:txBody>
      </p:sp>
      <p:pic>
        <p:nvPicPr>
          <p:cNvPr id="13" name="صورة 12">
            <a:extLst>
              <a:ext uri="{FF2B5EF4-FFF2-40B4-BE49-F238E27FC236}">
                <a16:creationId xmlns:a16="http://schemas.microsoft.com/office/drawing/2014/main" id="{199797E2-9420-C8DD-A05F-3A30F6D2F7F3}"/>
              </a:ext>
            </a:extLst>
          </p:cNvPr>
          <p:cNvPicPr>
            <a:picLocks noChangeAspect="1"/>
          </p:cNvPicPr>
          <p:nvPr/>
        </p:nvPicPr>
        <p:blipFill>
          <a:blip r:embed="rId2"/>
          <a:stretch>
            <a:fillRect/>
          </a:stretch>
        </p:blipFill>
        <p:spPr>
          <a:xfrm>
            <a:off x="5930767" y="2032609"/>
            <a:ext cx="3962743" cy="4320914"/>
          </a:xfrm>
          <a:prstGeom prst="rect">
            <a:avLst/>
          </a:prstGeom>
        </p:spPr>
      </p:pic>
      <p:pic>
        <p:nvPicPr>
          <p:cNvPr id="14" name="صورة 13">
            <a:extLst>
              <a:ext uri="{FF2B5EF4-FFF2-40B4-BE49-F238E27FC236}">
                <a16:creationId xmlns:a16="http://schemas.microsoft.com/office/drawing/2014/main" id="{6EEE0FBB-716B-8FF1-BFB0-35B2F33E2C7D}"/>
              </a:ext>
            </a:extLst>
          </p:cNvPr>
          <p:cNvPicPr>
            <a:picLocks noChangeAspect="1"/>
          </p:cNvPicPr>
          <p:nvPr/>
        </p:nvPicPr>
        <p:blipFill>
          <a:blip r:embed="rId3"/>
          <a:stretch>
            <a:fillRect/>
          </a:stretch>
        </p:blipFill>
        <p:spPr>
          <a:xfrm>
            <a:off x="2786213" y="2032609"/>
            <a:ext cx="2987299" cy="4429151"/>
          </a:xfrm>
          <a:prstGeom prst="rect">
            <a:avLst/>
          </a:prstGeom>
        </p:spPr>
      </p:pic>
    </p:spTree>
    <p:extLst>
      <p:ext uri="{BB962C8B-B14F-4D97-AF65-F5344CB8AC3E}">
        <p14:creationId xmlns:p14="http://schemas.microsoft.com/office/powerpoint/2010/main" val="2020082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6046FF-6FAE-4FFA-1E34-B26B8A3CE8F4}"/>
            </a:ext>
          </a:extLst>
        </p:cNvPr>
        <p:cNvGrpSpPr/>
        <p:nvPr/>
      </p:nvGrpSpPr>
      <p:grpSpPr>
        <a:xfrm>
          <a:off x="0" y="0"/>
          <a:ext cx="0" cy="0"/>
          <a:chOff x="0" y="0"/>
          <a:chExt cx="0" cy="0"/>
        </a:xfrm>
      </p:grpSpPr>
      <p:sp>
        <p:nvSpPr>
          <p:cNvPr id="2" name="Google Shape;1320;p50">
            <a:extLst>
              <a:ext uri="{FF2B5EF4-FFF2-40B4-BE49-F238E27FC236}">
                <a16:creationId xmlns:a16="http://schemas.microsoft.com/office/drawing/2014/main" id="{27B95E9A-8F6B-4B57-43CF-670C022D1143}"/>
              </a:ext>
            </a:extLst>
          </p:cNvPr>
          <p:cNvSpPr txBox="1">
            <a:spLocks/>
          </p:cNvSpPr>
          <p:nvPr/>
        </p:nvSpPr>
        <p:spPr>
          <a:xfrm>
            <a:off x="381158" y="663525"/>
            <a:ext cx="6812400" cy="603300"/>
          </a:xfrm>
          <a:prstGeom prst="rect">
            <a:avLst/>
          </a:prstGeom>
        </p:spPr>
        <p:txBody>
          <a:bodyPr spcFirstLastPara="1" wrap="square" lIns="91425" tIns="91425" rIns="91425" bIns="91425"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n-US" dirty="0">
                <a:solidFill>
                  <a:schemeClr val="accent6">
                    <a:lumMod val="75000"/>
                  </a:schemeClr>
                </a:solidFill>
                <a:latin typeface="Fredoka One" panose="02000000000000000000" pitchFamily="2" charset="0"/>
              </a:rPr>
              <a:t>Authentication Screens</a:t>
            </a:r>
          </a:p>
        </p:txBody>
      </p:sp>
      <p:sp>
        <p:nvSpPr>
          <p:cNvPr id="3" name="Google Shape;1321;p50">
            <a:extLst>
              <a:ext uri="{FF2B5EF4-FFF2-40B4-BE49-F238E27FC236}">
                <a16:creationId xmlns:a16="http://schemas.microsoft.com/office/drawing/2014/main" id="{CA957F9C-9536-7A70-98A5-1306159F5E9E}"/>
              </a:ext>
            </a:extLst>
          </p:cNvPr>
          <p:cNvSpPr txBox="1"/>
          <p:nvPr/>
        </p:nvSpPr>
        <p:spPr>
          <a:xfrm>
            <a:off x="1130000" y="1539190"/>
            <a:ext cx="3670600" cy="493419"/>
          </a:xfrm>
          <a:prstGeom prst="rect">
            <a:avLst/>
          </a:prstGeom>
          <a:noFill/>
          <a:ln>
            <a:noFill/>
          </a:ln>
        </p:spPr>
        <p:txBody>
          <a:bodyPr spcFirstLastPara="1" wrap="square" lIns="91425" tIns="91425" rIns="91425" bIns="91425" anchor="t" anchorCtr="0">
            <a:noAutofit/>
          </a:bodyPr>
          <a:lstStyle/>
          <a:p>
            <a:r>
              <a:rPr lang="en" sz="2000" b="1" dirty="0">
                <a:solidFill>
                  <a:srgbClr val="9E9E9E"/>
                </a:solidFill>
                <a:latin typeface="Raleway"/>
                <a:ea typeface="Raleway"/>
                <a:cs typeface="Raleway"/>
                <a:sym typeface="Raleway"/>
              </a:rPr>
              <a:t>Forgot password screens</a:t>
            </a:r>
            <a:endParaRPr sz="2000" b="1" dirty="0">
              <a:solidFill>
                <a:srgbClr val="9E9E9E"/>
              </a:solidFill>
              <a:latin typeface="Raleway"/>
              <a:ea typeface="Raleway"/>
              <a:cs typeface="Raleway"/>
              <a:sym typeface="Raleway"/>
            </a:endParaRPr>
          </a:p>
        </p:txBody>
      </p:sp>
      <p:pic>
        <p:nvPicPr>
          <p:cNvPr id="5" name="صورة 4">
            <a:extLst>
              <a:ext uri="{FF2B5EF4-FFF2-40B4-BE49-F238E27FC236}">
                <a16:creationId xmlns:a16="http://schemas.microsoft.com/office/drawing/2014/main" id="{DF0E93E3-9471-744F-398F-5F5C441519CE}"/>
              </a:ext>
            </a:extLst>
          </p:cNvPr>
          <p:cNvPicPr>
            <a:picLocks noChangeAspect="1"/>
          </p:cNvPicPr>
          <p:nvPr/>
        </p:nvPicPr>
        <p:blipFill>
          <a:blip r:embed="rId2"/>
          <a:stretch>
            <a:fillRect/>
          </a:stretch>
        </p:blipFill>
        <p:spPr>
          <a:xfrm>
            <a:off x="6319140" y="1986889"/>
            <a:ext cx="3670600" cy="4740909"/>
          </a:xfrm>
          <a:prstGeom prst="rect">
            <a:avLst/>
          </a:prstGeom>
        </p:spPr>
      </p:pic>
      <p:pic>
        <p:nvPicPr>
          <p:cNvPr id="10" name="صورة 9">
            <a:extLst>
              <a:ext uri="{FF2B5EF4-FFF2-40B4-BE49-F238E27FC236}">
                <a16:creationId xmlns:a16="http://schemas.microsoft.com/office/drawing/2014/main" id="{789854F0-C8C2-51F5-7FB7-CA2A54DFED32}"/>
              </a:ext>
            </a:extLst>
          </p:cNvPr>
          <p:cNvPicPr>
            <a:picLocks noChangeAspect="1"/>
          </p:cNvPicPr>
          <p:nvPr/>
        </p:nvPicPr>
        <p:blipFill>
          <a:blip r:embed="rId3"/>
          <a:stretch>
            <a:fillRect/>
          </a:stretch>
        </p:blipFill>
        <p:spPr>
          <a:xfrm>
            <a:off x="2202260" y="1986889"/>
            <a:ext cx="3170195" cy="4854361"/>
          </a:xfrm>
          <a:prstGeom prst="rect">
            <a:avLst/>
          </a:prstGeom>
        </p:spPr>
      </p:pic>
    </p:spTree>
    <p:extLst>
      <p:ext uri="{BB962C8B-B14F-4D97-AF65-F5344CB8AC3E}">
        <p14:creationId xmlns:p14="http://schemas.microsoft.com/office/powerpoint/2010/main" val="34575465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11">
    <p:bg>
      <p:bgPr>
        <a:solidFill>
          <a:srgbClr val="FFFFFF"/>
        </a:solidFill>
        <a:effectLst/>
      </p:bgPr>
    </p:bg>
    <p:spTree>
      <p:nvGrpSpPr>
        <p:cNvPr id="1" name=""/>
        <p:cNvGrpSpPr/>
        <p:nvPr/>
      </p:nvGrpSpPr>
      <p:grpSpPr>
        <a:xfrm>
          <a:off x="0" y="0"/>
          <a:ext cx="0" cy="0"/>
          <a:chOff x="0" y="0"/>
          <a:chExt cx="0" cy="0"/>
        </a:xfrm>
      </p:grpSpPr>
      <p:sp>
        <p:nvSpPr>
          <p:cNvPr id="3" name="Shape 1"/>
          <p:cNvSpPr/>
          <p:nvPr/>
        </p:nvSpPr>
        <p:spPr>
          <a:xfrm>
            <a:off x="5029200" y="365760"/>
            <a:ext cx="91440" cy="91440"/>
          </a:xfrm>
          <a:prstGeom prst="ellipse">
            <a:avLst/>
          </a:prstGeom>
          <a:solidFill>
            <a:srgbClr val="FFFFFF"/>
          </a:solidFill>
          <a:ln w="12700">
            <a:solidFill>
              <a:srgbClr val="FFFFFF"/>
            </a:solidFill>
            <a:prstDash val="solid"/>
          </a:ln>
        </p:spPr>
      </p:sp>
      <p:sp>
        <p:nvSpPr>
          <p:cNvPr id="4" name="Shape 2"/>
          <p:cNvSpPr/>
          <p:nvPr/>
        </p:nvSpPr>
        <p:spPr>
          <a:xfrm>
            <a:off x="5257800" y="365760"/>
            <a:ext cx="91440" cy="91440"/>
          </a:xfrm>
          <a:prstGeom prst="ellipse">
            <a:avLst/>
          </a:prstGeom>
          <a:solidFill>
            <a:srgbClr val="FFFFFF"/>
          </a:solidFill>
          <a:ln w="12700">
            <a:solidFill>
              <a:srgbClr val="FFFFFF"/>
            </a:solidFill>
            <a:prstDash val="solid"/>
          </a:ln>
        </p:spPr>
      </p:sp>
      <p:sp>
        <p:nvSpPr>
          <p:cNvPr id="5" name="Shape 3"/>
          <p:cNvSpPr/>
          <p:nvPr/>
        </p:nvSpPr>
        <p:spPr>
          <a:xfrm>
            <a:off x="5029200" y="594360"/>
            <a:ext cx="91440" cy="91440"/>
          </a:xfrm>
          <a:prstGeom prst="ellipse">
            <a:avLst/>
          </a:prstGeom>
          <a:solidFill>
            <a:srgbClr val="FFFFFF"/>
          </a:solidFill>
          <a:ln w="12700">
            <a:solidFill>
              <a:srgbClr val="FFFFFF"/>
            </a:solidFill>
            <a:prstDash val="solid"/>
          </a:ln>
        </p:spPr>
      </p:sp>
      <p:sp>
        <p:nvSpPr>
          <p:cNvPr id="6" name="Shape 4"/>
          <p:cNvSpPr/>
          <p:nvPr/>
        </p:nvSpPr>
        <p:spPr>
          <a:xfrm>
            <a:off x="5257800" y="594360"/>
            <a:ext cx="91440" cy="91440"/>
          </a:xfrm>
          <a:prstGeom prst="ellipse">
            <a:avLst/>
          </a:prstGeom>
          <a:solidFill>
            <a:srgbClr val="FFFFFF"/>
          </a:solidFill>
          <a:ln w="12700">
            <a:solidFill>
              <a:srgbClr val="FFFFFF"/>
            </a:solidFill>
            <a:prstDash val="solid"/>
          </a:ln>
        </p:spPr>
      </p:sp>
      <p:sp>
        <p:nvSpPr>
          <p:cNvPr id="7" name="Shape 5"/>
          <p:cNvSpPr/>
          <p:nvPr/>
        </p:nvSpPr>
        <p:spPr>
          <a:xfrm>
            <a:off x="5029200" y="822960"/>
            <a:ext cx="91440" cy="91440"/>
          </a:xfrm>
          <a:prstGeom prst="ellipse">
            <a:avLst/>
          </a:prstGeom>
          <a:solidFill>
            <a:srgbClr val="FFFFFF"/>
          </a:solidFill>
          <a:ln w="12700">
            <a:solidFill>
              <a:srgbClr val="FFFFFF"/>
            </a:solidFill>
            <a:prstDash val="solid"/>
          </a:ln>
        </p:spPr>
      </p:sp>
      <p:sp>
        <p:nvSpPr>
          <p:cNvPr id="8" name="Shape 6"/>
          <p:cNvSpPr/>
          <p:nvPr/>
        </p:nvSpPr>
        <p:spPr>
          <a:xfrm>
            <a:off x="5257800" y="822960"/>
            <a:ext cx="91440" cy="91440"/>
          </a:xfrm>
          <a:prstGeom prst="ellipse">
            <a:avLst/>
          </a:prstGeom>
          <a:solidFill>
            <a:srgbClr val="FFFFFF"/>
          </a:solidFill>
          <a:ln w="12700">
            <a:solidFill>
              <a:srgbClr val="FFFFFF"/>
            </a:solidFill>
            <a:prstDash val="solid"/>
          </a:ln>
        </p:spPr>
      </p:sp>
      <p:sp>
        <p:nvSpPr>
          <p:cNvPr id="9" name="Shape 7"/>
          <p:cNvSpPr/>
          <p:nvPr/>
        </p:nvSpPr>
        <p:spPr>
          <a:xfrm>
            <a:off x="5029200" y="1051560"/>
            <a:ext cx="91440" cy="91440"/>
          </a:xfrm>
          <a:prstGeom prst="ellipse">
            <a:avLst/>
          </a:prstGeom>
          <a:solidFill>
            <a:srgbClr val="FFFFFF"/>
          </a:solidFill>
          <a:ln w="12700">
            <a:solidFill>
              <a:srgbClr val="FFFFFF"/>
            </a:solidFill>
            <a:prstDash val="solid"/>
          </a:ln>
        </p:spPr>
      </p:sp>
      <p:sp>
        <p:nvSpPr>
          <p:cNvPr id="10" name="Shape 8"/>
          <p:cNvSpPr/>
          <p:nvPr/>
        </p:nvSpPr>
        <p:spPr>
          <a:xfrm>
            <a:off x="5257800" y="1051560"/>
            <a:ext cx="91440" cy="91440"/>
          </a:xfrm>
          <a:prstGeom prst="ellipse">
            <a:avLst/>
          </a:prstGeom>
          <a:solidFill>
            <a:srgbClr val="FFFFFF"/>
          </a:solidFill>
          <a:ln w="12700">
            <a:solidFill>
              <a:srgbClr val="FFFFFF"/>
            </a:solidFill>
            <a:prstDash val="solid"/>
          </a:ln>
        </p:spPr>
      </p:sp>
      <p:sp>
        <p:nvSpPr>
          <p:cNvPr id="12" name="Text 10"/>
          <p:cNvSpPr/>
          <p:nvPr/>
        </p:nvSpPr>
        <p:spPr>
          <a:xfrm>
            <a:off x="548640" y="2926080"/>
            <a:ext cx="5029200" cy="548640"/>
          </a:xfrm>
          <a:prstGeom prst="rect">
            <a:avLst/>
          </a:prstGeom>
          <a:noFill/>
          <a:ln/>
        </p:spPr>
        <p:txBody>
          <a:bodyPr wrap="square" lIns="0" tIns="0" rIns="0" bIns="0" rtlCol="0" anchor="ctr"/>
          <a:lstStyle/>
          <a:p>
            <a:pPr marL="0" indent="0" algn="l">
              <a:buNone/>
            </a:pPr>
            <a:r>
              <a:rPr lang="en-US" sz="2200" i="1" dirty="0">
                <a:solidFill>
                  <a:srgbClr val="FFFFFF"/>
                </a:solidFill>
                <a:latin typeface="Calibri" pitchFamily="34" charset="0"/>
                <a:ea typeface="Calibri" pitchFamily="34" charset="-122"/>
                <a:cs typeface="Calibri" pitchFamily="34" charset="-120"/>
              </a:rPr>
              <a:t>Employee Dashboard</a:t>
            </a:r>
            <a:endParaRPr lang="en-US" sz="2200" dirty="0"/>
          </a:p>
        </p:txBody>
      </p:sp>
      <p:pic>
        <p:nvPicPr>
          <p:cNvPr id="7170" name="Picture 2" descr="صورة من إنشاء الذكاء الاصطناعي">
            <a:extLst>
              <a:ext uri="{FF2B5EF4-FFF2-40B4-BE49-F238E27FC236}">
                <a16:creationId xmlns:a16="http://schemas.microsoft.com/office/drawing/2014/main" id="{4146263D-B156-D527-1E7F-B5B572E6EC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2">
    <p:bg>
      <p:bgPr>
        <a:solidFill>
          <a:srgbClr val="FFFFFF"/>
        </a:solidFill>
        <a:effectLst/>
      </p:bgPr>
    </p:bg>
    <p:spTree>
      <p:nvGrpSpPr>
        <p:cNvPr id="1" name=""/>
        <p:cNvGrpSpPr/>
        <p:nvPr/>
      </p:nvGrpSpPr>
      <p:grpSpPr>
        <a:xfrm>
          <a:off x="0" y="0"/>
          <a:ext cx="0" cy="0"/>
          <a:chOff x="0" y="0"/>
          <a:chExt cx="0" cy="0"/>
        </a:xfrm>
      </p:grpSpPr>
      <p:sp>
        <p:nvSpPr>
          <p:cNvPr id="3" name="Shape 1"/>
          <p:cNvSpPr/>
          <p:nvPr/>
        </p:nvSpPr>
        <p:spPr>
          <a:xfrm>
            <a:off x="5029200" y="365760"/>
            <a:ext cx="91440" cy="91440"/>
          </a:xfrm>
          <a:prstGeom prst="ellipse">
            <a:avLst/>
          </a:prstGeom>
          <a:solidFill>
            <a:srgbClr val="FFFFFF"/>
          </a:solidFill>
          <a:ln w="12700">
            <a:solidFill>
              <a:srgbClr val="FFFFFF"/>
            </a:solidFill>
            <a:prstDash val="solid"/>
          </a:ln>
        </p:spPr>
      </p:sp>
      <p:sp>
        <p:nvSpPr>
          <p:cNvPr id="4" name="Shape 2"/>
          <p:cNvSpPr/>
          <p:nvPr/>
        </p:nvSpPr>
        <p:spPr>
          <a:xfrm>
            <a:off x="5257800" y="365760"/>
            <a:ext cx="91440" cy="91440"/>
          </a:xfrm>
          <a:prstGeom prst="ellipse">
            <a:avLst/>
          </a:prstGeom>
          <a:solidFill>
            <a:srgbClr val="FFFFFF"/>
          </a:solidFill>
          <a:ln w="12700">
            <a:solidFill>
              <a:srgbClr val="FFFFFF"/>
            </a:solidFill>
            <a:prstDash val="solid"/>
          </a:ln>
        </p:spPr>
      </p:sp>
      <p:sp>
        <p:nvSpPr>
          <p:cNvPr id="5" name="Shape 3"/>
          <p:cNvSpPr/>
          <p:nvPr/>
        </p:nvSpPr>
        <p:spPr>
          <a:xfrm>
            <a:off x="5029200" y="594360"/>
            <a:ext cx="91440" cy="91440"/>
          </a:xfrm>
          <a:prstGeom prst="ellipse">
            <a:avLst/>
          </a:prstGeom>
          <a:solidFill>
            <a:srgbClr val="FFFFFF"/>
          </a:solidFill>
          <a:ln w="12700">
            <a:solidFill>
              <a:srgbClr val="FFFFFF"/>
            </a:solidFill>
            <a:prstDash val="solid"/>
          </a:ln>
        </p:spPr>
      </p:sp>
      <p:sp>
        <p:nvSpPr>
          <p:cNvPr id="6" name="Shape 4"/>
          <p:cNvSpPr/>
          <p:nvPr/>
        </p:nvSpPr>
        <p:spPr>
          <a:xfrm>
            <a:off x="5257800" y="594360"/>
            <a:ext cx="91440" cy="91440"/>
          </a:xfrm>
          <a:prstGeom prst="ellipse">
            <a:avLst/>
          </a:prstGeom>
          <a:solidFill>
            <a:srgbClr val="FFFFFF"/>
          </a:solidFill>
          <a:ln w="12700">
            <a:solidFill>
              <a:srgbClr val="FFFFFF"/>
            </a:solidFill>
            <a:prstDash val="solid"/>
          </a:ln>
        </p:spPr>
      </p:sp>
      <p:sp>
        <p:nvSpPr>
          <p:cNvPr id="7" name="Shape 5"/>
          <p:cNvSpPr/>
          <p:nvPr/>
        </p:nvSpPr>
        <p:spPr>
          <a:xfrm>
            <a:off x="5029200" y="822960"/>
            <a:ext cx="91440" cy="91440"/>
          </a:xfrm>
          <a:prstGeom prst="ellipse">
            <a:avLst/>
          </a:prstGeom>
          <a:solidFill>
            <a:srgbClr val="FFFFFF"/>
          </a:solidFill>
          <a:ln w="12700">
            <a:solidFill>
              <a:srgbClr val="FFFFFF"/>
            </a:solidFill>
            <a:prstDash val="solid"/>
          </a:ln>
        </p:spPr>
      </p:sp>
      <p:sp>
        <p:nvSpPr>
          <p:cNvPr id="8" name="Shape 6"/>
          <p:cNvSpPr/>
          <p:nvPr/>
        </p:nvSpPr>
        <p:spPr>
          <a:xfrm>
            <a:off x="5257800" y="822960"/>
            <a:ext cx="91440" cy="91440"/>
          </a:xfrm>
          <a:prstGeom prst="ellipse">
            <a:avLst/>
          </a:prstGeom>
          <a:solidFill>
            <a:srgbClr val="FFFFFF"/>
          </a:solidFill>
          <a:ln w="12700">
            <a:solidFill>
              <a:srgbClr val="FFFFFF"/>
            </a:solidFill>
            <a:prstDash val="solid"/>
          </a:ln>
        </p:spPr>
      </p:sp>
      <p:sp>
        <p:nvSpPr>
          <p:cNvPr id="9" name="Shape 7"/>
          <p:cNvSpPr/>
          <p:nvPr/>
        </p:nvSpPr>
        <p:spPr>
          <a:xfrm>
            <a:off x="5029200" y="1051560"/>
            <a:ext cx="91440" cy="91440"/>
          </a:xfrm>
          <a:prstGeom prst="ellipse">
            <a:avLst/>
          </a:prstGeom>
          <a:solidFill>
            <a:srgbClr val="FFFFFF"/>
          </a:solidFill>
          <a:ln w="12700">
            <a:solidFill>
              <a:srgbClr val="FFFFFF"/>
            </a:solidFill>
            <a:prstDash val="solid"/>
          </a:ln>
        </p:spPr>
      </p:sp>
      <p:sp>
        <p:nvSpPr>
          <p:cNvPr id="10" name="Shape 8"/>
          <p:cNvSpPr/>
          <p:nvPr/>
        </p:nvSpPr>
        <p:spPr>
          <a:xfrm>
            <a:off x="5257800" y="1051560"/>
            <a:ext cx="91440" cy="91440"/>
          </a:xfrm>
          <a:prstGeom prst="ellipse">
            <a:avLst/>
          </a:prstGeom>
          <a:solidFill>
            <a:srgbClr val="FFFFFF"/>
          </a:solidFill>
          <a:ln w="12700">
            <a:solidFill>
              <a:srgbClr val="FFFFFF"/>
            </a:solidFill>
            <a:prstDash val="solid"/>
          </a:ln>
        </p:spPr>
      </p:sp>
      <p:sp>
        <p:nvSpPr>
          <p:cNvPr id="12" name="Text 10"/>
          <p:cNvSpPr/>
          <p:nvPr/>
        </p:nvSpPr>
        <p:spPr>
          <a:xfrm>
            <a:off x="548640" y="2926080"/>
            <a:ext cx="5029200" cy="548640"/>
          </a:xfrm>
          <a:prstGeom prst="rect">
            <a:avLst/>
          </a:prstGeom>
          <a:noFill/>
          <a:ln/>
        </p:spPr>
        <p:txBody>
          <a:bodyPr wrap="square" lIns="0" tIns="0" rIns="0" bIns="0" rtlCol="0" anchor="ctr"/>
          <a:lstStyle/>
          <a:p>
            <a:pPr marL="0" indent="0" algn="l">
              <a:buNone/>
            </a:pPr>
            <a:r>
              <a:rPr lang="en-US" sz="2200" i="1" dirty="0">
                <a:solidFill>
                  <a:srgbClr val="FFFFFF"/>
                </a:solidFill>
                <a:latin typeface="Calibri" pitchFamily="34" charset="0"/>
                <a:ea typeface="Calibri" pitchFamily="34" charset="-122"/>
                <a:cs typeface="Calibri" pitchFamily="34" charset="-120"/>
              </a:rPr>
              <a:t>Clock In / Clock Out</a:t>
            </a:r>
            <a:endParaRPr lang="en-US" sz="2200" dirty="0"/>
          </a:p>
        </p:txBody>
      </p:sp>
      <p:sp>
        <p:nvSpPr>
          <p:cNvPr id="18" name="Title 1">
            <a:extLst>
              <a:ext uri="{FF2B5EF4-FFF2-40B4-BE49-F238E27FC236}">
                <a16:creationId xmlns:a16="http://schemas.microsoft.com/office/drawing/2014/main" id="{76F51C92-C672-EE13-4349-E19010CD3AC8}"/>
              </a:ext>
            </a:extLst>
          </p:cNvPr>
          <p:cNvSpPr txBox="1">
            <a:spLocks/>
          </p:cNvSpPr>
          <p:nvPr/>
        </p:nvSpPr>
        <p:spPr>
          <a:xfrm>
            <a:off x="810603" y="429232"/>
            <a:ext cx="5218722"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Admin Dashboard</a:t>
            </a:r>
          </a:p>
          <a:p>
            <a:endParaRPr lang="en-US" dirty="0">
              <a:latin typeface="Fredoka One" panose="02000000000000000000" pitchFamily="2" charset="0"/>
            </a:endParaRPr>
          </a:p>
        </p:txBody>
      </p:sp>
      <p:pic>
        <p:nvPicPr>
          <p:cNvPr id="20" name="صورة 19">
            <a:extLst>
              <a:ext uri="{FF2B5EF4-FFF2-40B4-BE49-F238E27FC236}">
                <a16:creationId xmlns:a16="http://schemas.microsoft.com/office/drawing/2014/main" id="{EB1A521F-29D0-5712-7CB1-0C9C2F6823AE}"/>
              </a:ext>
            </a:extLst>
          </p:cNvPr>
          <p:cNvPicPr>
            <a:picLocks noChangeAspect="1"/>
          </p:cNvPicPr>
          <p:nvPr/>
        </p:nvPicPr>
        <p:blipFill>
          <a:blip r:embed="rId3"/>
          <a:stretch>
            <a:fillRect/>
          </a:stretch>
        </p:blipFill>
        <p:spPr>
          <a:xfrm>
            <a:off x="1019175" y="1589897"/>
            <a:ext cx="8660130" cy="4216543"/>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F1BC0-9CDA-1D6B-CD0C-495E4A5DDB7A}"/>
              </a:ext>
            </a:extLst>
          </p:cNvPr>
          <p:cNvSpPr txBox="1">
            <a:spLocks/>
          </p:cNvSpPr>
          <p:nvPr/>
        </p:nvSpPr>
        <p:spPr>
          <a:xfrm>
            <a:off x="810602" y="429232"/>
            <a:ext cx="8196763"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Admin Dashboard-AI Smart</a:t>
            </a:r>
          </a:p>
          <a:p>
            <a:endParaRPr lang="en-US" dirty="0">
              <a:latin typeface="Fredoka One" panose="02000000000000000000" pitchFamily="2" charset="0"/>
            </a:endParaRPr>
          </a:p>
        </p:txBody>
      </p:sp>
      <p:pic>
        <p:nvPicPr>
          <p:cNvPr id="4" name="صورة 3">
            <a:extLst>
              <a:ext uri="{FF2B5EF4-FFF2-40B4-BE49-F238E27FC236}">
                <a16:creationId xmlns:a16="http://schemas.microsoft.com/office/drawing/2014/main" id="{4893F887-84B3-A628-84FC-EE4B1F9C2F1E}"/>
              </a:ext>
            </a:extLst>
          </p:cNvPr>
          <p:cNvPicPr>
            <a:picLocks noChangeAspect="1"/>
          </p:cNvPicPr>
          <p:nvPr/>
        </p:nvPicPr>
        <p:blipFill>
          <a:blip r:embed="rId2"/>
          <a:stretch>
            <a:fillRect/>
          </a:stretch>
        </p:blipFill>
        <p:spPr>
          <a:xfrm>
            <a:off x="567559" y="1502979"/>
            <a:ext cx="10079420" cy="4708634"/>
          </a:xfrm>
          <a:prstGeom prst="rect">
            <a:avLst/>
          </a:prstGeom>
        </p:spPr>
      </p:pic>
    </p:spTree>
    <p:extLst>
      <p:ext uri="{BB962C8B-B14F-4D97-AF65-F5344CB8AC3E}">
        <p14:creationId xmlns:p14="http://schemas.microsoft.com/office/powerpoint/2010/main" val="8134543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FC454-1EF3-0FA9-2617-7BD60CC1F666}"/>
              </a:ext>
            </a:extLst>
          </p:cNvPr>
          <p:cNvSpPr txBox="1">
            <a:spLocks/>
          </p:cNvSpPr>
          <p:nvPr/>
        </p:nvSpPr>
        <p:spPr>
          <a:xfrm>
            <a:off x="810603" y="429232"/>
            <a:ext cx="6342672"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Employee </a:t>
            </a:r>
            <a:r>
              <a:rPr lang="en-US" dirty="0" err="1">
                <a:solidFill>
                  <a:schemeClr val="accent6">
                    <a:lumMod val="75000"/>
                  </a:schemeClr>
                </a:solidFill>
                <a:latin typeface="Fredoka One" panose="02000000000000000000" pitchFamily="2" charset="0"/>
              </a:rPr>
              <a:t>Managment</a:t>
            </a:r>
            <a:endParaRPr lang="en-US" dirty="0">
              <a:solidFill>
                <a:schemeClr val="accent6">
                  <a:lumMod val="75000"/>
                </a:schemeClr>
              </a:solidFill>
              <a:latin typeface="Fredoka One" panose="02000000000000000000" pitchFamily="2" charset="0"/>
            </a:endParaRPr>
          </a:p>
        </p:txBody>
      </p:sp>
      <p:pic>
        <p:nvPicPr>
          <p:cNvPr id="4" name="صورة 3">
            <a:extLst>
              <a:ext uri="{FF2B5EF4-FFF2-40B4-BE49-F238E27FC236}">
                <a16:creationId xmlns:a16="http://schemas.microsoft.com/office/drawing/2014/main" id="{52F0A9A5-3285-A160-1073-720D70702DBF}"/>
              </a:ext>
            </a:extLst>
          </p:cNvPr>
          <p:cNvPicPr>
            <a:picLocks noChangeAspect="1"/>
          </p:cNvPicPr>
          <p:nvPr/>
        </p:nvPicPr>
        <p:blipFill>
          <a:blip r:embed="rId2"/>
          <a:stretch>
            <a:fillRect/>
          </a:stretch>
        </p:blipFill>
        <p:spPr>
          <a:xfrm>
            <a:off x="1" y="1302371"/>
            <a:ext cx="6477000" cy="5334462"/>
          </a:xfrm>
          <a:prstGeom prst="rect">
            <a:avLst/>
          </a:prstGeom>
        </p:spPr>
      </p:pic>
      <p:pic>
        <p:nvPicPr>
          <p:cNvPr id="3" name="صورة 2">
            <a:extLst>
              <a:ext uri="{FF2B5EF4-FFF2-40B4-BE49-F238E27FC236}">
                <a16:creationId xmlns:a16="http://schemas.microsoft.com/office/drawing/2014/main" id="{79A33222-F797-11E4-8E89-C7DAB9F08C45}"/>
              </a:ext>
            </a:extLst>
          </p:cNvPr>
          <p:cNvPicPr>
            <a:picLocks noChangeAspect="1"/>
          </p:cNvPicPr>
          <p:nvPr/>
        </p:nvPicPr>
        <p:blipFill>
          <a:blip r:embed="rId3"/>
          <a:stretch>
            <a:fillRect/>
          </a:stretch>
        </p:blipFill>
        <p:spPr>
          <a:xfrm>
            <a:off x="6688598" y="1130906"/>
            <a:ext cx="5764847" cy="5677392"/>
          </a:xfrm>
          <a:prstGeom prst="rect">
            <a:avLst/>
          </a:prstGeom>
        </p:spPr>
      </p:pic>
    </p:spTree>
    <p:extLst>
      <p:ext uri="{BB962C8B-B14F-4D97-AF65-F5344CB8AC3E}">
        <p14:creationId xmlns:p14="http://schemas.microsoft.com/office/powerpoint/2010/main" val="9057861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a:extLst>
              <a:ext uri="{FF2B5EF4-FFF2-40B4-BE49-F238E27FC236}">
                <a16:creationId xmlns:a16="http://schemas.microsoft.com/office/drawing/2014/main" id="{A72C5068-6C08-7E6D-75A0-FF1B6BA13D49}"/>
              </a:ext>
            </a:extLst>
          </p:cNvPr>
          <p:cNvPicPr>
            <a:picLocks noChangeAspect="1"/>
          </p:cNvPicPr>
          <p:nvPr/>
        </p:nvPicPr>
        <p:blipFill>
          <a:blip r:embed="rId2"/>
          <a:stretch>
            <a:fillRect/>
          </a:stretch>
        </p:blipFill>
        <p:spPr>
          <a:xfrm>
            <a:off x="6705600" y="588378"/>
            <a:ext cx="5010470" cy="6157494"/>
          </a:xfrm>
          <a:prstGeom prst="rect">
            <a:avLst/>
          </a:prstGeom>
        </p:spPr>
      </p:pic>
      <p:sp>
        <p:nvSpPr>
          <p:cNvPr id="6" name="Title 1">
            <a:extLst>
              <a:ext uri="{FF2B5EF4-FFF2-40B4-BE49-F238E27FC236}">
                <a16:creationId xmlns:a16="http://schemas.microsoft.com/office/drawing/2014/main" id="{2E45601C-65E1-AEF4-8638-33E7FAA3E7E0}"/>
              </a:ext>
            </a:extLst>
          </p:cNvPr>
          <p:cNvSpPr txBox="1">
            <a:spLocks/>
          </p:cNvSpPr>
          <p:nvPr/>
        </p:nvSpPr>
        <p:spPr>
          <a:xfrm>
            <a:off x="362928" y="112128"/>
            <a:ext cx="6342672"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Employee </a:t>
            </a:r>
            <a:r>
              <a:rPr lang="en-US" dirty="0" err="1">
                <a:solidFill>
                  <a:schemeClr val="accent6">
                    <a:lumMod val="75000"/>
                  </a:schemeClr>
                </a:solidFill>
                <a:latin typeface="Fredoka One" panose="02000000000000000000" pitchFamily="2" charset="0"/>
              </a:rPr>
              <a:t>Managment</a:t>
            </a:r>
            <a:endParaRPr lang="en-US" dirty="0">
              <a:solidFill>
                <a:schemeClr val="accent6">
                  <a:lumMod val="75000"/>
                </a:schemeClr>
              </a:solidFill>
              <a:latin typeface="Fredoka One" panose="02000000000000000000" pitchFamily="2" charset="0"/>
            </a:endParaRPr>
          </a:p>
        </p:txBody>
      </p:sp>
      <p:pic>
        <p:nvPicPr>
          <p:cNvPr id="2" name="صورة 1">
            <a:extLst>
              <a:ext uri="{FF2B5EF4-FFF2-40B4-BE49-F238E27FC236}">
                <a16:creationId xmlns:a16="http://schemas.microsoft.com/office/drawing/2014/main" id="{8CD8CA5E-4D32-6A48-65A3-380B4561D7C9}"/>
              </a:ext>
            </a:extLst>
          </p:cNvPr>
          <p:cNvPicPr>
            <a:picLocks noChangeAspect="1"/>
          </p:cNvPicPr>
          <p:nvPr/>
        </p:nvPicPr>
        <p:blipFill>
          <a:blip r:embed="rId3"/>
          <a:stretch>
            <a:fillRect/>
          </a:stretch>
        </p:blipFill>
        <p:spPr>
          <a:xfrm>
            <a:off x="1" y="1302371"/>
            <a:ext cx="6477000" cy="5334462"/>
          </a:xfrm>
          <a:prstGeom prst="rect">
            <a:avLst/>
          </a:prstGeom>
        </p:spPr>
      </p:pic>
      <p:sp>
        <p:nvSpPr>
          <p:cNvPr id="4" name="سهم: لليمين 3">
            <a:extLst>
              <a:ext uri="{FF2B5EF4-FFF2-40B4-BE49-F238E27FC236}">
                <a16:creationId xmlns:a16="http://schemas.microsoft.com/office/drawing/2014/main" id="{975225D1-309C-4E62-FA96-4911A317FDE1}"/>
              </a:ext>
            </a:extLst>
          </p:cNvPr>
          <p:cNvSpPr/>
          <p:nvPr/>
        </p:nvSpPr>
        <p:spPr>
          <a:xfrm rot="18777894">
            <a:off x="5806612" y="3067839"/>
            <a:ext cx="1055091" cy="68263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37198278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C0678-F2DD-01E5-7379-0A706BEC41C9}"/>
              </a:ext>
            </a:extLst>
          </p:cNvPr>
          <p:cNvSpPr txBox="1">
            <a:spLocks/>
          </p:cNvSpPr>
          <p:nvPr/>
        </p:nvSpPr>
        <p:spPr>
          <a:xfrm>
            <a:off x="210528" y="453447"/>
            <a:ext cx="7238022"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 </a:t>
            </a:r>
            <a:r>
              <a:rPr lang="en-US" dirty="0" err="1">
                <a:solidFill>
                  <a:schemeClr val="accent6">
                    <a:lumMod val="75000"/>
                  </a:schemeClr>
                </a:solidFill>
                <a:latin typeface="Fredoka One" panose="02000000000000000000" pitchFamily="2" charset="0"/>
              </a:rPr>
              <a:t>Attendece</a:t>
            </a:r>
            <a:r>
              <a:rPr lang="en-US" dirty="0">
                <a:solidFill>
                  <a:schemeClr val="accent6">
                    <a:lumMod val="75000"/>
                  </a:schemeClr>
                </a:solidFill>
                <a:latin typeface="Fredoka One" panose="02000000000000000000" pitchFamily="2" charset="0"/>
              </a:rPr>
              <a:t> </a:t>
            </a:r>
            <a:r>
              <a:rPr lang="en-US" dirty="0" err="1">
                <a:solidFill>
                  <a:schemeClr val="accent6">
                    <a:lumMod val="75000"/>
                  </a:schemeClr>
                </a:solidFill>
                <a:latin typeface="Fredoka One" panose="02000000000000000000" pitchFamily="2" charset="0"/>
              </a:rPr>
              <a:t>Managment</a:t>
            </a:r>
            <a:endParaRPr lang="en-US" dirty="0">
              <a:solidFill>
                <a:schemeClr val="accent6">
                  <a:lumMod val="75000"/>
                </a:schemeClr>
              </a:solidFill>
              <a:latin typeface="Fredoka One" panose="02000000000000000000" pitchFamily="2" charset="0"/>
            </a:endParaRPr>
          </a:p>
        </p:txBody>
      </p:sp>
      <p:pic>
        <p:nvPicPr>
          <p:cNvPr id="4" name="صورة 3">
            <a:extLst>
              <a:ext uri="{FF2B5EF4-FFF2-40B4-BE49-F238E27FC236}">
                <a16:creationId xmlns:a16="http://schemas.microsoft.com/office/drawing/2014/main" id="{59ECAD76-14ED-AF54-2AA4-DA166EFAB7DD}"/>
              </a:ext>
            </a:extLst>
          </p:cNvPr>
          <p:cNvPicPr>
            <a:picLocks noChangeAspect="1"/>
          </p:cNvPicPr>
          <p:nvPr/>
        </p:nvPicPr>
        <p:blipFill>
          <a:blip r:embed="rId2"/>
          <a:stretch>
            <a:fillRect/>
          </a:stretch>
        </p:blipFill>
        <p:spPr>
          <a:xfrm>
            <a:off x="210528" y="1438274"/>
            <a:ext cx="11601450" cy="5146583"/>
          </a:xfrm>
          <a:prstGeom prst="rect">
            <a:avLst/>
          </a:prstGeom>
        </p:spPr>
      </p:pic>
    </p:spTree>
    <p:extLst>
      <p:ext uri="{BB962C8B-B14F-4D97-AF65-F5344CB8AC3E}">
        <p14:creationId xmlns:p14="http://schemas.microsoft.com/office/powerpoint/2010/main" val="25032691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69A38-D156-DE9E-4617-E124D16DF1AD}"/>
              </a:ext>
            </a:extLst>
          </p:cNvPr>
          <p:cNvSpPr txBox="1">
            <a:spLocks/>
          </p:cNvSpPr>
          <p:nvPr/>
        </p:nvSpPr>
        <p:spPr>
          <a:xfrm>
            <a:off x="210528" y="453447"/>
            <a:ext cx="7238022"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 </a:t>
            </a:r>
            <a:r>
              <a:rPr lang="en-US" dirty="0" err="1">
                <a:solidFill>
                  <a:schemeClr val="accent6">
                    <a:lumMod val="75000"/>
                  </a:schemeClr>
                </a:solidFill>
                <a:latin typeface="Fredoka One" panose="02000000000000000000" pitchFamily="2" charset="0"/>
              </a:rPr>
              <a:t>Attendece</a:t>
            </a:r>
            <a:r>
              <a:rPr lang="en-US" dirty="0">
                <a:solidFill>
                  <a:schemeClr val="accent6">
                    <a:lumMod val="75000"/>
                  </a:schemeClr>
                </a:solidFill>
                <a:latin typeface="Fredoka One" panose="02000000000000000000" pitchFamily="2" charset="0"/>
              </a:rPr>
              <a:t> </a:t>
            </a:r>
            <a:r>
              <a:rPr lang="en-US" dirty="0" err="1">
                <a:solidFill>
                  <a:schemeClr val="accent6">
                    <a:lumMod val="75000"/>
                  </a:schemeClr>
                </a:solidFill>
                <a:latin typeface="Fredoka One" panose="02000000000000000000" pitchFamily="2" charset="0"/>
              </a:rPr>
              <a:t>Managment</a:t>
            </a:r>
            <a:endParaRPr lang="en-US" dirty="0">
              <a:solidFill>
                <a:schemeClr val="accent6">
                  <a:lumMod val="75000"/>
                </a:schemeClr>
              </a:solidFill>
              <a:latin typeface="Fredoka One" panose="02000000000000000000" pitchFamily="2" charset="0"/>
            </a:endParaRPr>
          </a:p>
        </p:txBody>
      </p:sp>
      <p:pic>
        <p:nvPicPr>
          <p:cNvPr id="4" name="صورة 3">
            <a:extLst>
              <a:ext uri="{FF2B5EF4-FFF2-40B4-BE49-F238E27FC236}">
                <a16:creationId xmlns:a16="http://schemas.microsoft.com/office/drawing/2014/main" id="{1026F2C6-9DC3-11FE-89D8-2D5362510E2B}"/>
              </a:ext>
            </a:extLst>
          </p:cNvPr>
          <p:cNvPicPr>
            <a:picLocks noChangeAspect="1"/>
          </p:cNvPicPr>
          <p:nvPr/>
        </p:nvPicPr>
        <p:blipFill>
          <a:blip r:embed="rId2"/>
          <a:stretch>
            <a:fillRect/>
          </a:stretch>
        </p:blipFill>
        <p:spPr>
          <a:xfrm>
            <a:off x="132833" y="1520089"/>
            <a:ext cx="11926334" cy="2331922"/>
          </a:xfrm>
          <a:prstGeom prst="rect">
            <a:avLst/>
          </a:prstGeom>
        </p:spPr>
      </p:pic>
      <p:pic>
        <p:nvPicPr>
          <p:cNvPr id="6" name="صورة 5">
            <a:extLst>
              <a:ext uri="{FF2B5EF4-FFF2-40B4-BE49-F238E27FC236}">
                <a16:creationId xmlns:a16="http://schemas.microsoft.com/office/drawing/2014/main" id="{946083CC-FF56-FD4F-0462-2B6DF0C0D4D1}"/>
              </a:ext>
            </a:extLst>
          </p:cNvPr>
          <p:cNvPicPr>
            <a:picLocks noChangeAspect="1"/>
          </p:cNvPicPr>
          <p:nvPr/>
        </p:nvPicPr>
        <p:blipFill>
          <a:blip r:embed="rId3"/>
          <a:stretch>
            <a:fillRect/>
          </a:stretch>
        </p:blipFill>
        <p:spPr>
          <a:xfrm>
            <a:off x="210528" y="3852011"/>
            <a:ext cx="11979678" cy="2699328"/>
          </a:xfrm>
          <a:prstGeom prst="rect">
            <a:avLst/>
          </a:prstGeom>
        </p:spPr>
      </p:pic>
    </p:spTree>
    <p:extLst>
      <p:ext uri="{BB962C8B-B14F-4D97-AF65-F5344CB8AC3E}">
        <p14:creationId xmlns:p14="http://schemas.microsoft.com/office/powerpoint/2010/main" val="2561452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6731B-DD7E-8B6C-EFFB-1A11B8C6B2AC}"/>
              </a:ext>
            </a:extLst>
          </p:cNvPr>
          <p:cNvSpPr txBox="1">
            <a:spLocks/>
          </p:cNvSpPr>
          <p:nvPr/>
        </p:nvSpPr>
        <p:spPr>
          <a:xfrm>
            <a:off x="210528" y="453447"/>
            <a:ext cx="7238022"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Leave </a:t>
            </a:r>
            <a:r>
              <a:rPr lang="en-US" dirty="0" err="1">
                <a:solidFill>
                  <a:schemeClr val="accent6">
                    <a:lumMod val="75000"/>
                  </a:schemeClr>
                </a:solidFill>
                <a:latin typeface="Fredoka One" panose="02000000000000000000" pitchFamily="2" charset="0"/>
              </a:rPr>
              <a:t>Managment</a:t>
            </a:r>
            <a:endParaRPr lang="en-US" dirty="0">
              <a:solidFill>
                <a:schemeClr val="accent6">
                  <a:lumMod val="75000"/>
                </a:schemeClr>
              </a:solidFill>
              <a:latin typeface="Fredoka One" panose="02000000000000000000" pitchFamily="2" charset="0"/>
            </a:endParaRPr>
          </a:p>
        </p:txBody>
      </p:sp>
      <p:pic>
        <p:nvPicPr>
          <p:cNvPr id="4" name="صورة 3">
            <a:extLst>
              <a:ext uri="{FF2B5EF4-FFF2-40B4-BE49-F238E27FC236}">
                <a16:creationId xmlns:a16="http://schemas.microsoft.com/office/drawing/2014/main" id="{C610EC62-E89D-90D0-DBE3-2B1D86B774C2}"/>
              </a:ext>
            </a:extLst>
          </p:cNvPr>
          <p:cNvPicPr>
            <a:picLocks noChangeAspect="1"/>
          </p:cNvPicPr>
          <p:nvPr/>
        </p:nvPicPr>
        <p:blipFill>
          <a:blip r:embed="rId2"/>
          <a:stretch>
            <a:fillRect/>
          </a:stretch>
        </p:blipFill>
        <p:spPr>
          <a:xfrm>
            <a:off x="210528" y="1457122"/>
            <a:ext cx="11563350" cy="4686706"/>
          </a:xfrm>
          <a:prstGeom prst="rect">
            <a:avLst/>
          </a:prstGeom>
        </p:spPr>
      </p:pic>
    </p:spTree>
    <p:extLst>
      <p:ext uri="{BB962C8B-B14F-4D97-AF65-F5344CB8AC3E}">
        <p14:creationId xmlns:p14="http://schemas.microsoft.com/office/powerpoint/2010/main" val="1775936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bg>
      <p:bgPr>
        <a:solidFill>
          <a:schemeClr val="accent6">
            <a:lumMod val="75000"/>
          </a:schemeClr>
        </a:solidFill>
        <a:effectLst/>
      </p:bgPr>
    </p:bg>
    <p:spTree>
      <p:nvGrpSpPr>
        <p:cNvPr id="1" name=""/>
        <p:cNvGrpSpPr/>
        <p:nvPr/>
      </p:nvGrpSpPr>
      <p:grpSpPr>
        <a:xfrm>
          <a:off x="0" y="0"/>
          <a:ext cx="0" cy="0"/>
          <a:chOff x="0" y="0"/>
          <a:chExt cx="0" cy="0"/>
        </a:xfrm>
      </p:grpSpPr>
      <p:sp>
        <p:nvSpPr>
          <p:cNvPr id="22" name="Text 20"/>
          <p:cNvSpPr/>
          <p:nvPr/>
        </p:nvSpPr>
        <p:spPr>
          <a:xfrm>
            <a:off x="7635240" y="914400"/>
            <a:ext cx="4114800" cy="731520"/>
          </a:xfrm>
          <a:prstGeom prst="rect">
            <a:avLst/>
          </a:prstGeom>
          <a:noFill/>
          <a:ln/>
        </p:spPr>
        <p:txBody>
          <a:bodyPr wrap="square" lIns="0" tIns="0" rIns="0" bIns="0" rtlCol="0" anchor="ctr"/>
          <a:lstStyle/>
          <a:p>
            <a:pPr marL="0" indent="0" algn="l">
              <a:buNone/>
            </a:pPr>
            <a:endParaRPr lang="en-US" sz="2200" dirty="0"/>
          </a:p>
        </p:txBody>
      </p:sp>
      <p:sp>
        <p:nvSpPr>
          <p:cNvPr id="31" name="Google Shape;874;p40">
            <a:extLst>
              <a:ext uri="{FF2B5EF4-FFF2-40B4-BE49-F238E27FC236}">
                <a16:creationId xmlns:a16="http://schemas.microsoft.com/office/drawing/2014/main" id="{FF823CB0-3EBB-4968-3657-5C262976AAD6}"/>
              </a:ext>
            </a:extLst>
          </p:cNvPr>
          <p:cNvSpPr txBox="1">
            <a:spLocks/>
          </p:cNvSpPr>
          <p:nvPr/>
        </p:nvSpPr>
        <p:spPr>
          <a:xfrm>
            <a:off x="311700" y="445025"/>
            <a:ext cx="11438340" cy="878950"/>
          </a:xfrm>
          <a:prstGeom prst="rect">
            <a:avLst/>
          </a:prstGeom>
        </p:spPr>
        <p:txBody>
          <a:bodyPr spcFirstLastPara="1" wrap="square" lIns="91425" tIns="91425" rIns="91425" bIns="91425"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n-US" dirty="0">
                <a:solidFill>
                  <a:schemeClr val="bg1">
                    <a:lumMod val="95000"/>
                  </a:schemeClr>
                </a:solidFill>
                <a:latin typeface="Fredoka One" panose="02000000000000000000" pitchFamily="2" charset="0"/>
              </a:rPr>
              <a:t>Table of contents</a:t>
            </a:r>
          </a:p>
        </p:txBody>
      </p:sp>
      <p:sp>
        <p:nvSpPr>
          <p:cNvPr id="32" name="Google Shape;883;p40">
            <a:extLst>
              <a:ext uri="{FF2B5EF4-FFF2-40B4-BE49-F238E27FC236}">
                <a16:creationId xmlns:a16="http://schemas.microsoft.com/office/drawing/2014/main" id="{D51A3788-6227-715A-F61A-47802E3C95E7}"/>
              </a:ext>
            </a:extLst>
          </p:cNvPr>
          <p:cNvSpPr txBox="1">
            <a:spLocks/>
          </p:cNvSpPr>
          <p:nvPr/>
        </p:nvSpPr>
        <p:spPr>
          <a:xfrm>
            <a:off x="1846675" y="2300100"/>
            <a:ext cx="867950" cy="669000"/>
          </a:xfrm>
          <a:prstGeom prst="rect">
            <a:avLst/>
          </a:prstGeom>
        </p:spPr>
        <p:txBody>
          <a:bodyPr spcFirstLastPara="1" wrap="square" lIns="91425" tIns="91425" rIns="91425" bIns="91425" anchor="b"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n" dirty="0">
                <a:solidFill>
                  <a:srgbClr val="0070C0"/>
                </a:solidFill>
                <a:latin typeface="Fredoka One" panose="02000000000000000000" pitchFamily="2" charset="0"/>
              </a:rPr>
              <a:t>02</a:t>
            </a:r>
          </a:p>
        </p:txBody>
      </p:sp>
      <p:sp>
        <p:nvSpPr>
          <p:cNvPr id="33" name="شكل بيضاوي 32">
            <a:extLst>
              <a:ext uri="{FF2B5EF4-FFF2-40B4-BE49-F238E27FC236}">
                <a16:creationId xmlns:a16="http://schemas.microsoft.com/office/drawing/2014/main" id="{A40ADB85-1205-C58A-A968-5D4F8AF0DAB1}"/>
              </a:ext>
            </a:extLst>
          </p:cNvPr>
          <p:cNvSpPr/>
          <p:nvPr/>
        </p:nvSpPr>
        <p:spPr>
          <a:xfrm>
            <a:off x="1846675" y="2054700"/>
            <a:ext cx="914400" cy="9144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US" dirty="0">
                <a:latin typeface="Fredoka One" panose="02000000000000000000" pitchFamily="2" charset="0"/>
              </a:rPr>
              <a:t>01</a:t>
            </a:r>
            <a:endParaRPr lang="ar-SA" dirty="0">
              <a:latin typeface="Fredoka One" panose="02000000000000000000" pitchFamily="2" charset="0"/>
            </a:endParaRPr>
          </a:p>
        </p:txBody>
      </p:sp>
      <p:sp>
        <p:nvSpPr>
          <p:cNvPr id="34" name="شكل بيضاوي 33">
            <a:extLst>
              <a:ext uri="{FF2B5EF4-FFF2-40B4-BE49-F238E27FC236}">
                <a16:creationId xmlns:a16="http://schemas.microsoft.com/office/drawing/2014/main" id="{D53E89A6-FE91-C832-A0A5-8B5A5E3D7866}"/>
              </a:ext>
            </a:extLst>
          </p:cNvPr>
          <p:cNvSpPr/>
          <p:nvPr/>
        </p:nvSpPr>
        <p:spPr>
          <a:xfrm>
            <a:off x="5181600" y="2054700"/>
            <a:ext cx="914400" cy="9144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US" dirty="0">
                <a:latin typeface="Fredoka One" panose="02000000000000000000" pitchFamily="2" charset="0"/>
              </a:rPr>
              <a:t>02</a:t>
            </a:r>
            <a:endParaRPr lang="ar-SA" dirty="0">
              <a:latin typeface="Fredoka One" panose="02000000000000000000" pitchFamily="2" charset="0"/>
            </a:endParaRPr>
          </a:p>
        </p:txBody>
      </p:sp>
      <p:sp>
        <p:nvSpPr>
          <p:cNvPr id="35" name="شكل بيضاوي 34">
            <a:extLst>
              <a:ext uri="{FF2B5EF4-FFF2-40B4-BE49-F238E27FC236}">
                <a16:creationId xmlns:a16="http://schemas.microsoft.com/office/drawing/2014/main" id="{CEA4585A-E0EA-ABBF-69CC-A96E64933A9A}"/>
              </a:ext>
            </a:extLst>
          </p:cNvPr>
          <p:cNvSpPr/>
          <p:nvPr/>
        </p:nvSpPr>
        <p:spPr>
          <a:xfrm>
            <a:off x="8914225" y="2071050"/>
            <a:ext cx="914400" cy="9144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US" dirty="0">
                <a:latin typeface="Fredoka One" panose="02000000000000000000" pitchFamily="2" charset="0"/>
              </a:rPr>
              <a:t>03</a:t>
            </a:r>
            <a:endParaRPr lang="ar-SA" dirty="0">
              <a:latin typeface="Fredoka One" panose="02000000000000000000" pitchFamily="2" charset="0"/>
            </a:endParaRPr>
          </a:p>
        </p:txBody>
      </p:sp>
      <p:sp>
        <p:nvSpPr>
          <p:cNvPr id="37" name="شكل بيضاوي 36">
            <a:extLst>
              <a:ext uri="{FF2B5EF4-FFF2-40B4-BE49-F238E27FC236}">
                <a16:creationId xmlns:a16="http://schemas.microsoft.com/office/drawing/2014/main" id="{31F7E27E-9CC1-B4A2-E526-FECEAAA1CA85}"/>
              </a:ext>
            </a:extLst>
          </p:cNvPr>
          <p:cNvSpPr/>
          <p:nvPr/>
        </p:nvSpPr>
        <p:spPr>
          <a:xfrm>
            <a:off x="1846675" y="4250025"/>
            <a:ext cx="914400" cy="9144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US" dirty="0">
                <a:latin typeface="Fredoka One" panose="02000000000000000000" pitchFamily="2" charset="0"/>
              </a:rPr>
              <a:t>04</a:t>
            </a:r>
            <a:endParaRPr lang="ar-SA" dirty="0">
              <a:latin typeface="Fredoka One" panose="02000000000000000000" pitchFamily="2" charset="0"/>
            </a:endParaRPr>
          </a:p>
        </p:txBody>
      </p:sp>
      <p:sp>
        <p:nvSpPr>
          <p:cNvPr id="38" name="شكل بيضاوي 37">
            <a:extLst>
              <a:ext uri="{FF2B5EF4-FFF2-40B4-BE49-F238E27FC236}">
                <a16:creationId xmlns:a16="http://schemas.microsoft.com/office/drawing/2014/main" id="{374A8230-5FC0-5CC2-4D72-6ABAFE11B197}"/>
              </a:ext>
            </a:extLst>
          </p:cNvPr>
          <p:cNvSpPr/>
          <p:nvPr/>
        </p:nvSpPr>
        <p:spPr>
          <a:xfrm>
            <a:off x="5181600" y="4232850"/>
            <a:ext cx="914400" cy="9144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US" dirty="0">
                <a:latin typeface="Fredoka One" panose="02000000000000000000" pitchFamily="2" charset="0"/>
              </a:rPr>
              <a:t>05</a:t>
            </a:r>
            <a:endParaRPr lang="ar-SA" dirty="0">
              <a:latin typeface="Fredoka One" panose="02000000000000000000" pitchFamily="2" charset="0"/>
            </a:endParaRPr>
          </a:p>
        </p:txBody>
      </p:sp>
      <p:sp>
        <p:nvSpPr>
          <p:cNvPr id="39" name="شكل بيضاوي 38">
            <a:extLst>
              <a:ext uri="{FF2B5EF4-FFF2-40B4-BE49-F238E27FC236}">
                <a16:creationId xmlns:a16="http://schemas.microsoft.com/office/drawing/2014/main" id="{4E738998-D158-FE8F-DE9D-55A946C46D4B}"/>
              </a:ext>
            </a:extLst>
          </p:cNvPr>
          <p:cNvSpPr/>
          <p:nvPr/>
        </p:nvSpPr>
        <p:spPr>
          <a:xfrm>
            <a:off x="8914225" y="4250025"/>
            <a:ext cx="914400" cy="9144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US" dirty="0">
                <a:latin typeface="Fredoka One" panose="02000000000000000000" pitchFamily="2" charset="0"/>
              </a:rPr>
              <a:t>06</a:t>
            </a:r>
            <a:endParaRPr lang="ar-SA" dirty="0">
              <a:latin typeface="Fredoka One" panose="02000000000000000000" pitchFamily="2" charset="0"/>
            </a:endParaRPr>
          </a:p>
        </p:txBody>
      </p:sp>
      <p:sp>
        <p:nvSpPr>
          <p:cNvPr id="40" name="مربع نص 39">
            <a:extLst>
              <a:ext uri="{FF2B5EF4-FFF2-40B4-BE49-F238E27FC236}">
                <a16:creationId xmlns:a16="http://schemas.microsoft.com/office/drawing/2014/main" id="{00954230-BA5E-8083-F9EF-418074A1033C}"/>
              </a:ext>
            </a:extLst>
          </p:cNvPr>
          <p:cNvSpPr txBox="1"/>
          <p:nvPr/>
        </p:nvSpPr>
        <p:spPr>
          <a:xfrm>
            <a:off x="1945457" y="3129699"/>
            <a:ext cx="1395167" cy="369332"/>
          </a:xfrm>
          <a:prstGeom prst="rect">
            <a:avLst/>
          </a:prstGeom>
          <a:noFill/>
        </p:spPr>
        <p:txBody>
          <a:bodyPr wrap="square" rtlCol="1">
            <a:spAutoFit/>
          </a:bodyPr>
          <a:lstStyle/>
          <a:p>
            <a:r>
              <a:rPr lang="en-US" dirty="0">
                <a:solidFill>
                  <a:schemeClr val="bg1">
                    <a:lumMod val="95000"/>
                  </a:schemeClr>
                </a:solidFill>
                <a:latin typeface="Fredoka One" panose="02000000000000000000" pitchFamily="2" charset="0"/>
              </a:rPr>
              <a:t>Roles</a:t>
            </a:r>
            <a:endParaRPr lang="ar-SA" dirty="0">
              <a:solidFill>
                <a:schemeClr val="bg1">
                  <a:lumMod val="95000"/>
                </a:schemeClr>
              </a:solidFill>
              <a:latin typeface="Fredoka One" panose="02000000000000000000" pitchFamily="2" charset="0"/>
            </a:endParaRPr>
          </a:p>
        </p:txBody>
      </p:sp>
      <p:sp>
        <p:nvSpPr>
          <p:cNvPr id="41" name="مربع نص 40">
            <a:extLst>
              <a:ext uri="{FF2B5EF4-FFF2-40B4-BE49-F238E27FC236}">
                <a16:creationId xmlns:a16="http://schemas.microsoft.com/office/drawing/2014/main" id="{358D1309-A172-6933-707F-3A387AD2A53D}"/>
              </a:ext>
            </a:extLst>
          </p:cNvPr>
          <p:cNvSpPr txBox="1"/>
          <p:nvPr/>
        </p:nvSpPr>
        <p:spPr>
          <a:xfrm>
            <a:off x="5047536" y="3129699"/>
            <a:ext cx="1743789" cy="369332"/>
          </a:xfrm>
          <a:prstGeom prst="rect">
            <a:avLst/>
          </a:prstGeom>
          <a:noFill/>
        </p:spPr>
        <p:txBody>
          <a:bodyPr wrap="square" rtlCol="1">
            <a:spAutoFit/>
          </a:bodyPr>
          <a:lstStyle/>
          <a:p>
            <a:r>
              <a:rPr lang="en-US" dirty="0">
                <a:solidFill>
                  <a:schemeClr val="bg1">
                    <a:lumMod val="95000"/>
                  </a:schemeClr>
                </a:solidFill>
                <a:latin typeface="Fredoka One" panose="02000000000000000000" pitchFamily="2" charset="0"/>
              </a:rPr>
              <a:t>Introduction</a:t>
            </a:r>
          </a:p>
        </p:txBody>
      </p:sp>
      <p:sp>
        <p:nvSpPr>
          <p:cNvPr id="42" name="مربع نص 41">
            <a:extLst>
              <a:ext uri="{FF2B5EF4-FFF2-40B4-BE49-F238E27FC236}">
                <a16:creationId xmlns:a16="http://schemas.microsoft.com/office/drawing/2014/main" id="{9C3481CC-8614-4E0F-EDB7-BFD99C97D152}"/>
              </a:ext>
            </a:extLst>
          </p:cNvPr>
          <p:cNvSpPr txBox="1"/>
          <p:nvPr/>
        </p:nvSpPr>
        <p:spPr>
          <a:xfrm>
            <a:off x="8914225" y="3186514"/>
            <a:ext cx="1395167" cy="369332"/>
          </a:xfrm>
          <a:prstGeom prst="rect">
            <a:avLst/>
          </a:prstGeom>
          <a:noFill/>
        </p:spPr>
        <p:txBody>
          <a:bodyPr wrap="square" rtlCol="1">
            <a:spAutoFit/>
          </a:bodyPr>
          <a:lstStyle/>
          <a:p>
            <a:r>
              <a:rPr lang="en-US" dirty="0">
                <a:solidFill>
                  <a:schemeClr val="bg1">
                    <a:lumMod val="95000"/>
                  </a:schemeClr>
                </a:solidFill>
                <a:latin typeface="Fredoka One" panose="02000000000000000000" pitchFamily="2" charset="0"/>
              </a:rPr>
              <a:t>Features</a:t>
            </a:r>
          </a:p>
        </p:txBody>
      </p:sp>
      <p:sp>
        <p:nvSpPr>
          <p:cNvPr id="43" name="مربع نص 42">
            <a:extLst>
              <a:ext uri="{FF2B5EF4-FFF2-40B4-BE49-F238E27FC236}">
                <a16:creationId xmlns:a16="http://schemas.microsoft.com/office/drawing/2014/main" id="{90FE9C19-4DCF-A2EB-67E5-EAF2B15AEC78}"/>
              </a:ext>
            </a:extLst>
          </p:cNvPr>
          <p:cNvSpPr txBox="1"/>
          <p:nvPr/>
        </p:nvSpPr>
        <p:spPr>
          <a:xfrm>
            <a:off x="1250131" y="5304755"/>
            <a:ext cx="2445569" cy="369332"/>
          </a:xfrm>
          <a:prstGeom prst="rect">
            <a:avLst/>
          </a:prstGeom>
          <a:noFill/>
        </p:spPr>
        <p:txBody>
          <a:bodyPr wrap="square" rtlCol="1">
            <a:spAutoFit/>
          </a:bodyPr>
          <a:lstStyle/>
          <a:p>
            <a:pPr lvl="0"/>
            <a:r>
              <a:rPr lang="en-US" dirty="0">
                <a:solidFill>
                  <a:schemeClr val="bg1">
                    <a:lumMod val="95000"/>
                  </a:schemeClr>
                </a:solidFill>
                <a:latin typeface="Fredoka One" panose="02000000000000000000" pitchFamily="2" charset="0"/>
              </a:rPr>
              <a:t>Technologies Used</a:t>
            </a:r>
          </a:p>
        </p:txBody>
      </p:sp>
      <p:sp>
        <p:nvSpPr>
          <p:cNvPr id="44" name="مربع نص 43">
            <a:extLst>
              <a:ext uri="{FF2B5EF4-FFF2-40B4-BE49-F238E27FC236}">
                <a16:creationId xmlns:a16="http://schemas.microsoft.com/office/drawing/2014/main" id="{078A0710-CFA0-93F7-DD93-174191D3DCF1}"/>
              </a:ext>
            </a:extLst>
          </p:cNvPr>
          <p:cNvSpPr txBox="1"/>
          <p:nvPr/>
        </p:nvSpPr>
        <p:spPr>
          <a:xfrm>
            <a:off x="4918190" y="5304606"/>
            <a:ext cx="1743789" cy="369332"/>
          </a:xfrm>
          <a:prstGeom prst="rect">
            <a:avLst/>
          </a:prstGeom>
          <a:noFill/>
        </p:spPr>
        <p:txBody>
          <a:bodyPr wrap="square" rtlCol="1">
            <a:spAutoFit/>
          </a:bodyPr>
          <a:lstStyle/>
          <a:p>
            <a:pPr lvl="0" algn="ctr"/>
            <a:r>
              <a:rPr lang="en-US" dirty="0">
                <a:solidFill>
                  <a:schemeClr val="bg1">
                    <a:lumMod val="95000"/>
                  </a:schemeClr>
                </a:solidFill>
                <a:latin typeface="Fredoka One" panose="02000000000000000000" pitchFamily="2" charset="0"/>
              </a:rPr>
              <a:t>Future Work</a:t>
            </a:r>
          </a:p>
        </p:txBody>
      </p:sp>
      <p:sp>
        <p:nvSpPr>
          <p:cNvPr id="45" name="مربع نص 44">
            <a:extLst>
              <a:ext uri="{FF2B5EF4-FFF2-40B4-BE49-F238E27FC236}">
                <a16:creationId xmlns:a16="http://schemas.microsoft.com/office/drawing/2014/main" id="{7F2A2DD1-6EAC-E8BE-1BE6-819EF371AC91}"/>
              </a:ext>
            </a:extLst>
          </p:cNvPr>
          <p:cNvSpPr txBox="1"/>
          <p:nvPr/>
        </p:nvSpPr>
        <p:spPr>
          <a:xfrm>
            <a:off x="8673841" y="5304606"/>
            <a:ext cx="1395167" cy="369332"/>
          </a:xfrm>
          <a:prstGeom prst="rect">
            <a:avLst/>
          </a:prstGeom>
          <a:noFill/>
        </p:spPr>
        <p:txBody>
          <a:bodyPr wrap="square" rtlCol="1">
            <a:spAutoFit/>
          </a:bodyPr>
          <a:lstStyle/>
          <a:p>
            <a:pPr lvl="0" algn="ctr"/>
            <a:r>
              <a:rPr lang="en-US" dirty="0">
                <a:solidFill>
                  <a:schemeClr val="bg1">
                    <a:lumMod val="95000"/>
                  </a:schemeClr>
                </a:solidFill>
                <a:latin typeface="Fredoka One" panose="02000000000000000000" pitchFamily="2" charset="0"/>
              </a:rPr>
              <a:t>Conclusion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3A0BCF43-FE59-DF31-E4F5-E379F6674631}"/>
              </a:ext>
            </a:extLst>
          </p:cNvPr>
          <p:cNvPicPr>
            <a:picLocks noChangeAspect="1"/>
          </p:cNvPicPr>
          <p:nvPr/>
        </p:nvPicPr>
        <p:blipFill>
          <a:blip r:embed="rId2"/>
          <a:stretch>
            <a:fillRect/>
          </a:stretch>
        </p:blipFill>
        <p:spPr>
          <a:xfrm>
            <a:off x="102350" y="1752423"/>
            <a:ext cx="11987299" cy="4077053"/>
          </a:xfrm>
          <a:prstGeom prst="rect">
            <a:avLst/>
          </a:prstGeom>
        </p:spPr>
      </p:pic>
      <p:sp>
        <p:nvSpPr>
          <p:cNvPr id="4" name="Title 1">
            <a:extLst>
              <a:ext uri="{FF2B5EF4-FFF2-40B4-BE49-F238E27FC236}">
                <a16:creationId xmlns:a16="http://schemas.microsoft.com/office/drawing/2014/main" id="{B3C2E084-15C3-8FB8-120A-440D89C26A4A}"/>
              </a:ext>
            </a:extLst>
          </p:cNvPr>
          <p:cNvSpPr txBox="1">
            <a:spLocks/>
          </p:cNvSpPr>
          <p:nvPr/>
        </p:nvSpPr>
        <p:spPr>
          <a:xfrm>
            <a:off x="210528" y="453447"/>
            <a:ext cx="7238022"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Leave </a:t>
            </a:r>
            <a:r>
              <a:rPr lang="en-US" dirty="0" err="1">
                <a:solidFill>
                  <a:schemeClr val="accent6">
                    <a:lumMod val="75000"/>
                  </a:schemeClr>
                </a:solidFill>
                <a:latin typeface="Fredoka One" panose="02000000000000000000" pitchFamily="2" charset="0"/>
              </a:rPr>
              <a:t>Managment</a:t>
            </a:r>
            <a:endParaRPr lang="en-US"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15281126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623A3EB9-EA64-C08D-D376-688EE42E679A}"/>
              </a:ext>
            </a:extLst>
          </p:cNvPr>
          <p:cNvPicPr>
            <a:picLocks noChangeAspect="1"/>
          </p:cNvPicPr>
          <p:nvPr/>
        </p:nvPicPr>
        <p:blipFill>
          <a:blip r:embed="rId2"/>
          <a:stretch>
            <a:fillRect/>
          </a:stretch>
        </p:blipFill>
        <p:spPr>
          <a:xfrm>
            <a:off x="0" y="1491579"/>
            <a:ext cx="12192000" cy="4255841"/>
          </a:xfrm>
          <a:prstGeom prst="rect">
            <a:avLst/>
          </a:prstGeom>
        </p:spPr>
      </p:pic>
      <p:sp>
        <p:nvSpPr>
          <p:cNvPr id="4" name="Title 1">
            <a:extLst>
              <a:ext uri="{FF2B5EF4-FFF2-40B4-BE49-F238E27FC236}">
                <a16:creationId xmlns:a16="http://schemas.microsoft.com/office/drawing/2014/main" id="{CCFED014-5F60-804C-14D9-3C56CD281B9A}"/>
              </a:ext>
            </a:extLst>
          </p:cNvPr>
          <p:cNvSpPr txBox="1">
            <a:spLocks/>
          </p:cNvSpPr>
          <p:nvPr/>
        </p:nvSpPr>
        <p:spPr>
          <a:xfrm>
            <a:off x="210528" y="453447"/>
            <a:ext cx="7238022"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Leave </a:t>
            </a:r>
            <a:r>
              <a:rPr lang="en-US" dirty="0" err="1">
                <a:solidFill>
                  <a:schemeClr val="accent6">
                    <a:lumMod val="75000"/>
                  </a:schemeClr>
                </a:solidFill>
                <a:latin typeface="Fredoka One" panose="02000000000000000000" pitchFamily="2" charset="0"/>
              </a:rPr>
              <a:t>Managment</a:t>
            </a:r>
            <a:endParaRPr lang="en-US"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29277832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F1DF8-D088-E42E-1118-429890E072E5}"/>
              </a:ext>
            </a:extLst>
          </p:cNvPr>
          <p:cNvSpPr txBox="1">
            <a:spLocks/>
          </p:cNvSpPr>
          <p:nvPr/>
        </p:nvSpPr>
        <p:spPr>
          <a:xfrm>
            <a:off x="210528" y="453447"/>
            <a:ext cx="7238022"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Recruitment </a:t>
            </a:r>
            <a:r>
              <a:rPr lang="en-US" dirty="0" err="1">
                <a:solidFill>
                  <a:schemeClr val="accent6">
                    <a:lumMod val="75000"/>
                  </a:schemeClr>
                </a:solidFill>
                <a:latin typeface="Fredoka One" panose="02000000000000000000" pitchFamily="2" charset="0"/>
              </a:rPr>
              <a:t>Managment</a:t>
            </a:r>
            <a:endParaRPr lang="en-US" dirty="0">
              <a:solidFill>
                <a:schemeClr val="accent6">
                  <a:lumMod val="75000"/>
                </a:schemeClr>
              </a:solidFill>
              <a:latin typeface="Fredoka One" panose="02000000000000000000" pitchFamily="2" charset="0"/>
            </a:endParaRPr>
          </a:p>
        </p:txBody>
      </p:sp>
      <p:pic>
        <p:nvPicPr>
          <p:cNvPr id="4" name="صورة 3">
            <a:extLst>
              <a:ext uri="{FF2B5EF4-FFF2-40B4-BE49-F238E27FC236}">
                <a16:creationId xmlns:a16="http://schemas.microsoft.com/office/drawing/2014/main" id="{3E8D844F-5CA0-420E-3BC8-9184ACBD7905}"/>
              </a:ext>
            </a:extLst>
          </p:cNvPr>
          <p:cNvPicPr>
            <a:picLocks noChangeAspect="1"/>
          </p:cNvPicPr>
          <p:nvPr/>
        </p:nvPicPr>
        <p:blipFill>
          <a:blip r:embed="rId2"/>
          <a:stretch>
            <a:fillRect/>
          </a:stretch>
        </p:blipFill>
        <p:spPr>
          <a:xfrm>
            <a:off x="833437" y="1600042"/>
            <a:ext cx="9801225" cy="1920406"/>
          </a:xfrm>
          <a:prstGeom prst="rect">
            <a:avLst/>
          </a:prstGeom>
        </p:spPr>
      </p:pic>
      <p:pic>
        <p:nvPicPr>
          <p:cNvPr id="6" name="صورة 5">
            <a:extLst>
              <a:ext uri="{FF2B5EF4-FFF2-40B4-BE49-F238E27FC236}">
                <a16:creationId xmlns:a16="http://schemas.microsoft.com/office/drawing/2014/main" id="{5CDBBCD0-022C-B991-A638-3420695CE938}"/>
              </a:ext>
            </a:extLst>
          </p:cNvPr>
          <p:cNvPicPr>
            <a:picLocks noChangeAspect="1"/>
          </p:cNvPicPr>
          <p:nvPr/>
        </p:nvPicPr>
        <p:blipFill>
          <a:blip r:embed="rId3"/>
          <a:stretch>
            <a:fillRect/>
          </a:stretch>
        </p:blipFill>
        <p:spPr>
          <a:xfrm>
            <a:off x="2687700" y="3520448"/>
            <a:ext cx="5883150" cy="1828958"/>
          </a:xfrm>
          <a:prstGeom prst="rect">
            <a:avLst/>
          </a:prstGeom>
        </p:spPr>
      </p:pic>
    </p:spTree>
    <p:extLst>
      <p:ext uri="{BB962C8B-B14F-4D97-AF65-F5344CB8AC3E}">
        <p14:creationId xmlns:p14="http://schemas.microsoft.com/office/powerpoint/2010/main" val="36565035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78705-A9ED-10CA-E210-E5C3C9B689CC}"/>
              </a:ext>
            </a:extLst>
          </p:cNvPr>
          <p:cNvSpPr txBox="1">
            <a:spLocks/>
          </p:cNvSpPr>
          <p:nvPr/>
        </p:nvSpPr>
        <p:spPr>
          <a:xfrm>
            <a:off x="210528" y="453447"/>
            <a:ext cx="7238022"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Recruitment </a:t>
            </a:r>
            <a:r>
              <a:rPr lang="en-US" dirty="0" err="1">
                <a:solidFill>
                  <a:schemeClr val="accent6">
                    <a:lumMod val="75000"/>
                  </a:schemeClr>
                </a:solidFill>
                <a:latin typeface="Fredoka One" panose="02000000000000000000" pitchFamily="2" charset="0"/>
              </a:rPr>
              <a:t>Managment</a:t>
            </a:r>
            <a:endParaRPr lang="en-US" dirty="0">
              <a:solidFill>
                <a:schemeClr val="accent6">
                  <a:lumMod val="75000"/>
                </a:schemeClr>
              </a:solidFill>
              <a:latin typeface="Fredoka One" panose="02000000000000000000" pitchFamily="2" charset="0"/>
            </a:endParaRPr>
          </a:p>
        </p:txBody>
      </p:sp>
      <p:pic>
        <p:nvPicPr>
          <p:cNvPr id="6" name="صورة 5">
            <a:extLst>
              <a:ext uri="{FF2B5EF4-FFF2-40B4-BE49-F238E27FC236}">
                <a16:creationId xmlns:a16="http://schemas.microsoft.com/office/drawing/2014/main" id="{E5B22CE1-652F-51D3-CC51-6A172E43AF65}"/>
              </a:ext>
            </a:extLst>
          </p:cNvPr>
          <p:cNvPicPr>
            <a:picLocks noChangeAspect="1"/>
          </p:cNvPicPr>
          <p:nvPr/>
        </p:nvPicPr>
        <p:blipFill>
          <a:blip r:embed="rId2"/>
          <a:stretch>
            <a:fillRect/>
          </a:stretch>
        </p:blipFill>
        <p:spPr>
          <a:xfrm>
            <a:off x="325575" y="1406992"/>
            <a:ext cx="11751058" cy="4884843"/>
          </a:xfrm>
          <a:prstGeom prst="rect">
            <a:avLst/>
          </a:prstGeom>
        </p:spPr>
      </p:pic>
    </p:spTree>
    <p:extLst>
      <p:ext uri="{BB962C8B-B14F-4D97-AF65-F5344CB8AC3E}">
        <p14:creationId xmlns:p14="http://schemas.microsoft.com/office/powerpoint/2010/main" val="37605411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3632B6B6-F418-8C19-5EEC-3E32478FDB5A}"/>
              </a:ext>
            </a:extLst>
          </p:cNvPr>
          <p:cNvPicPr>
            <a:picLocks noChangeAspect="1"/>
          </p:cNvPicPr>
          <p:nvPr/>
        </p:nvPicPr>
        <p:blipFill>
          <a:blip r:embed="rId2"/>
          <a:stretch>
            <a:fillRect/>
          </a:stretch>
        </p:blipFill>
        <p:spPr>
          <a:xfrm>
            <a:off x="109971" y="1691473"/>
            <a:ext cx="11972057" cy="3856054"/>
          </a:xfrm>
          <a:prstGeom prst="rect">
            <a:avLst/>
          </a:prstGeom>
        </p:spPr>
      </p:pic>
      <p:sp>
        <p:nvSpPr>
          <p:cNvPr id="4" name="Title 1">
            <a:extLst>
              <a:ext uri="{FF2B5EF4-FFF2-40B4-BE49-F238E27FC236}">
                <a16:creationId xmlns:a16="http://schemas.microsoft.com/office/drawing/2014/main" id="{75AF0097-309A-1709-A83D-7A9088BE9F12}"/>
              </a:ext>
            </a:extLst>
          </p:cNvPr>
          <p:cNvSpPr txBox="1">
            <a:spLocks/>
          </p:cNvSpPr>
          <p:nvPr/>
        </p:nvSpPr>
        <p:spPr>
          <a:xfrm>
            <a:off x="362928" y="453447"/>
            <a:ext cx="7238022"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Recruitment </a:t>
            </a:r>
            <a:r>
              <a:rPr lang="en-US" dirty="0" err="1">
                <a:solidFill>
                  <a:schemeClr val="accent6">
                    <a:lumMod val="75000"/>
                  </a:schemeClr>
                </a:solidFill>
                <a:latin typeface="Fredoka One" panose="02000000000000000000" pitchFamily="2" charset="0"/>
              </a:rPr>
              <a:t>Managment</a:t>
            </a:r>
            <a:endParaRPr lang="en-US"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37451901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A14F0E33-ABC9-A82C-985F-3CA1D51F53D3}"/>
              </a:ext>
            </a:extLst>
          </p:cNvPr>
          <p:cNvSpPr txBox="1"/>
          <p:nvPr/>
        </p:nvSpPr>
        <p:spPr>
          <a:xfrm>
            <a:off x="1076324" y="758309"/>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On boarding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pic>
        <p:nvPicPr>
          <p:cNvPr id="4" name="صورة 3">
            <a:extLst>
              <a:ext uri="{FF2B5EF4-FFF2-40B4-BE49-F238E27FC236}">
                <a16:creationId xmlns:a16="http://schemas.microsoft.com/office/drawing/2014/main" id="{7A941449-FBBC-F1BD-C478-E18F7AC890BA}"/>
              </a:ext>
            </a:extLst>
          </p:cNvPr>
          <p:cNvPicPr>
            <a:picLocks noChangeAspect="1"/>
          </p:cNvPicPr>
          <p:nvPr/>
        </p:nvPicPr>
        <p:blipFill>
          <a:blip r:embed="rId2"/>
          <a:stretch>
            <a:fillRect/>
          </a:stretch>
        </p:blipFill>
        <p:spPr>
          <a:xfrm>
            <a:off x="0" y="1647971"/>
            <a:ext cx="12192000" cy="4571049"/>
          </a:xfrm>
          <a:prstGeom prst="rect">
            <a:avLst/>
          </a:prstGeom>
        </p:spPr>
      </p:pic>
    </p:spTree>
    <p:extLst>
      <p:ext uri="{BB962C8B-B14F-4D97-AF65-F5344CB8AC3E}">
        <p14:creationId xmlns:p14="http://schemas.microsoft.com/office/powerpoint/2010/main" val="32197486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589675CC-0E0C-B1A2-758E-4D1F89FD2EA6}"/>
              </a:ext>
            </a:extLst>
          </p:cNvPr>
          <p:cNvSpPr txBox="1"/>
          <p:nvPr/>
        </p:nvSpPr>
        <p:spPr>
          <a:xfrm>
            <a:off x="1076324" y="758309"/>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On boarding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pic>
        <p:nvPicPr>
          <p:cNvPr id="5" name="صورة 4">
            <a:extLst>
              <a:ext uri="{FF2B5EF4-FFF2-40B4-BE49-F238E27FC236}">
                <a16:creationId xmlns:a16="http://schemas.microsoft.com/office/drawing/2014/main" id="{93B3A24D-DE3E-6C98-6EFC-854C79C66241}"/>
              </a:ext>
            </a:extLst>
          </p:cNvPr>
          <p:cNvPicPr>
            <a:picLocks noChangeAspect="1"/>
          </p:cNvPicPr>
          <p:nvPr/>
        </p:nvPicPr>
        <p:blipFill>
          <a:blip r:embed="rId2"/>
          <a:stretch>
            <a:fillRect/>
          </a:stretch>
        </p:blipFill>
        <p:spPr>
          <a:xfrm>
            <a:off x="0" y="1947432"/>
            <a:ext cx="12192000" cy="4413564"/>
          </a:xfrm>
          <a:prstGeom prst="rect">
            <a:avLst/>
          </a:prstGeom>
        </p:spPr>
      </p:pic>
    </p:spTree>
    <p:extLst>
      <p:ext uri="{BB962C8B-B14F-4D97-AF65-F5344CB8AC3E}">
        <p14:creationId xmlns:p14="http://schemas.microsoft.com/office/powerpoint/2010/main" val="36263017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13">
    <p:bg>
      <p:bgPr>
        <a:solidFill>
          <a:srgbClr val="FFFFFF"/>
        </a:solidFill>
        <a:effectLst/>
      </p:bgPr>
    </p:bg>
    <p:spTree>
      <p:nvGrpSpPr>
        <p:cNvPr id="1" name=""/>
        <p:cNvGrpSpPr/>
        <p:nvPr/>
      </p:nvGrpSpPr>
      <p:grpSpPr>
        <a:xfrm>
          <a:off x="0" y="0"/>
          <a:ext cx="0" cy="0"/>
          <a:chOff x="0" y="0"/>
          <a:chExt cx="0" cy="0"/>
        </a:xfrm>
      </p:grpSpPr>
      <p:sp>
        <p:nvSpPr>
          <p:cNvPr id="3" name="Shape 1"/>
          <p:cNvSpPr/>
          <p:nvPr/>
        </p:nvSpPr>
        <p:spPr>
          <a:xfrm>
            <a:off x="5029200" y="365760"/>
            <a:ext cx="91440" cy="91440"/>
          </a:xfrm>
          <a:prstGeom prst="ellipse">
            <a:avLst/>
          </a:prstGeom>
          <a:solidFill>
            <a:srgbClr val="FFFFFF"/>
          </a:solidFill>
          <a:ln w="12700">
            <a:solidFill>
              <a:srgbClr val="FFFFFF"/>
            </a:solidFill>
            <a:prstDash val="solid"/>
          </a:ln>
        </p:spPr>
      </p:sp>
      <p:sp>
        <p:nvSpPr>
          <p:cNvPr id="4" name="Shape 2"/>
          <p:cNvSpPr/>
          <p:nvPr/>
        </p:nvSpPr>
        <p:spPr>
          <a:xfrm>
            <a:off x="5257800" y="365760"/>
            <a:ext cx="91440" cy="91440"/>
          </a:xfrm>
          <a:prstGeom prst="ellipse">
            <a:avLst/>
          </a:prstGeom>
          <a:solidFill>
            <a:srgbClr val="FFFFFF"/>
          </a:solidFill>
          <a:ln w="12700">
            <a:solidFill>
              <a:srgbClr val="FFFFFF"/>
            </a:solidFill>
            <a:prstDash val="solid"/>
          </a:ln>
        </p:spPr>
      </p:sp>
      <p:sp>
        <p:nvSpPr>
          <p:cNvPr id="5" name="Shape 3"/>
          <p:cNvSpPr/>
          <p:nvPr/>
        </p:nvSpPr>
        <p:spPr>
          <a:xfrm>
            <a:off x="5029200" y="594360"/>
            <a:ext cx="91440" cy="91440"/>
          </a:xfrm>
          <a:prstGeom prst="ellipse">
            <a:avLst/>
          </a:prstGeom>
          <a:solidFill>
            <a:srgbClr val="FFFFFF"/>
          </a:solidFill>
          <a:ln w="12700">
            <a:solidFill>
              <a:srgbClr val="FFFFFF"/>
            </a:solidFill>
            <a:prstDash val="solid"/>
          </a:ln>
        </p:spPr>
      </p:sp>
      <p:sp>
        <p:nvSpPr>
          <p:cNvPr id="6" name="Shape 4"/>
          <p:cNvSpPr/>
          <p:nvPr/>
        </p:nvSpPr>
        <p:spPr>
          <a:xfrm>
            <a:off x="5257800" y="594360"/>
            <a:ext cx="91440" cy="91440"/>
          </a:xfrm>
          <a:prstGeom prst="ellipse">
            <a:avLst/>
          </a:prstGeom>
          <a:solidFill>
            <a:srgbClr val="FFFFFF"/>
          </a:solidFill>
          <a:ln w="12700">
            <a:solidFill>
              <a:srgbClr val="FFFFFF"/>
            </a:solidFill>
            <a:prstDash val="solid"/>
          </a:ln>
        </p:spPr>
      </p:sp>
      <p:sp>
        <p:nvSpPr>
          <p:cNvPr id="7" name="Shape 5"/>
          <p:cNvSpPr/>
          <p:nvPr/>
        </p:nvSpPr>
        <p:spPr>
          <a:xfrm>
            <a:off x="5029200" y="822960"/>
            <a:ext cx="91440" cy="91440"/>
          </a:xfrm>
          <a:prstGeom prst="ellipse">
            <a:avLst/>
          </a:prstGeom>
          <a:solidFill>
            <a:srgbClr val="FFFFFF"/>
          </a:solidFill>
          <a:ln w="12700">
            <a:solidFill>
              <a:srgbClr val="FFFFFF"/>
            </a:solidFill>
            <a:prstDash val="solid"/>
          </a:ln>
        </p:spPr>
      </p:sp>
      <p:sp>
        <p:nvSpPr>
          <p:cNvPr id="8" name="Shape 6"/>
          <p:cNvSpPr/>
          <p:nvPr/>
        </p:nvSpPr>
        <p:spPr>
          <a:xfrm>
            <a:off x="5257800" y="822960"/>
            <a:ext cx="91440" cy="91440"/>
          </a:xfrm>
          <a:prstGeom prst="ellipse">
            <a:avLst/>
          </a:prstGeom>
          <a:solidFill>
            <a:srgbClr val="FFFFFF"/>
          </a:solidFill>
          <a:ln w="12700">
            <a:solidFill>
              <a:srgbClr val="FFFFFF"/>
            </a:solidFill>
            <a:prstDash val="solid"/>
          </a:ln>
        </p:spPr>
      </p:sp>
      <p:sp>
        <p:nvSpPr>
          <p:cNvPr id="9" name="Shape 7"/>
          <p:cNvSpPr/>
          <p:nvPr/>
        </p:nvSpPr>
        <p:spPr>
          <a:xfrm>
            <a:off x="5029200" y="1051560"/>
            <a:ext cx="91440" cy="91440"/>
          </a:xfrm>
          <a:prstGeom prst="ellipse">
            <a:avLst/>
          </a:prstGeom>
          <a:solidFill>
            <a:srgbClr val="FFFFFF"/>
          </a:solidFill>
          <a:ln w="12700">
            <a:solidFill>
              <a:srgbClr val="FFFFFF"/>
            </a:solidFill>
            <a:prstDash val="solid"/>
          </a:ln>
        </p:spPr>
      </p:sp>
      <p:sp>
        <p:nvSpPr>
          <p:cNvPr id="10" name="Shape 8"/>
          <p:cNvSpPr/>
          <p:nvPr/>
        </p:nvSpPr>
        <p:spPr>
          <a:xfrm>
            <a:off x="5257800" y="1051560"/>
            <a:ext cx="91440" cy="91440"/>
          </a:xfrm>
          <a:prstGeom prst="ellipse">
            <a:avLst/>
          </a:prstGeom>
          <a:solidFill>
            <a:srgbClr val="FFFFFF"/>
          </a:solidFill>
          <a:ln w="12700">
            <a:solidFill>
              <a:srgbClr val="FFFFFF"/>
            </a:solidFill>
            <a:prstDash val="solid"/>
          </a:ln>
        </p:spPr>
      </p:sp>
      <p:sp>
        <p:nvSpPr>
          <p:cNvPr id="12" name="Text 10"/>
          <p:cNvSpPr/>
          <p:nvPr/>
        </p:nvSpPr>
        <p:spPr>
          <a:xfrm>
            <a:off x="548640" y="2926080"/>
            <a:ext cx="5029200" cy="548640"/>
          </a:xfrm>
          <a:prstGeom prst="rect">
            <a:avLst/>
          </a:prstGeom>
          <a:noFill/>
          <a:ln/>
        </p:spPr>
        <p:txBody>
          <a:bodyPr wrap="square" lIns="0" tIns="0" rIns="0" bIns="0" rtlCol="0" anchor="ctr"/>
          <a:lstStyle/>
          <a:p>
            <a:pPr marL="0" indent="0" algn="l">
              <a:buNone/>
            </a:pPr>
            <a:r>
              <a:rPr lang="en-US" sz="2200" i="1" dirty="0">
                <a:solidFill>
                  <a:srgbClr val="FFFFFF"/>
                </a:solidFill>
                <a:latin typeface="Calibri" pitchFamily="34" charset="0"/>
                <a:ea typeface="Calibri" pitchFamily="34" charset="-122"/>
                <a:cs typeface="Calibri" pitchFamily="34" charset="-120"/>
              </a:rPr>
              <a:t>Attendance History</a:t>
            </a:r>
            <a:endParaRPr lang="en-US" sz="2200" dirty="0"/>
          </a:p>
        </p:txBody>
      </p:sp>
      <p:sp>
        <p:nvSpPr>
          <p:cNvPr id="15" name="مربع نص 14">
            <a:extLst>
              <a:ext uri="{FF2B5EF4-FFF2-40B4-BE49-F238E27FC236}">
                <a16:creationId xmlns:a16="http://schemas.microsoft.com/office/drawing/2014/main" id="{FB5E7EBA-C58E-D599-E62D-97BAE64DCBC5}"/>
              </a:ext>
            </a:extLst>
          </p:cNvPr>
          <p:cNvSpPr txBox="1"/>
          <p:nvPr/>
        </p:nvSpPr>
        <p:spPr>
          <a:xfrm>
            <a:off x="1076324" y="758309"/>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Offboarding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pic>
        <p:nvPicPr>
          <p:cNvPr id="11" name="صورة 10">
            <a:extLst>
              <a:ext uri="{FF2B5EF4-FFF2-40B4-BE49-F238E27FC236}">
                <a16:creationId xmlns:a16="http://schemas.microsoft.com/office/drawing/2014/main" id="{0A7E7823-FABA-AF7E-1512-E3FBC022E8B7}"/>
              </a:ext>
            </a:extLst>
          </p:cNvPr>
          <p:cNvPicPr>
            <a:picLocks noChangeAspect="1"/>
          </p:cNvPicPr>
          <p:nvPr/>
        </p:nvPicPr>
        <p:blipFill>
          <a:blip r:embed="rId3"/>
          <a:stretch>
            <a:fillRect/>
          </a:stretch>
        </p:blipFill>
        <p:spPr>
          <a:xfrm>
            <a:off x="115614" y="1828859"/>
            <a:ext cx="12076386" cy="5029141"/>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77005DC1-D184-0F71-E319-DF99A493B645}"/>
              </a:ext>
            </a:extLst>
          </p:cNvPr>
          <p:cNvSpPr txBox="1"/>
          <p:nvPr/>
        </p:nvSpPr>
        <p:spPr>
          <a:xfrm>
            <a:off x="1076324" y="758309"/>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Offboarding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pic>
        <p:nvPicPr>
          <p:cNvPr id="5" name="صورة 4">
            <a:extLst>
              <a:ext uri="{FF2B5EF4-FFF2-40B4-BE49-F238E27FC236}">
                <a16:creationId xmlns:a16="http://schemas.microsoft.com/office/drawing/2014/main" id="{A6025F36-C9AF-5BDC-6170-8C9ED49D75C2}"/>
              </a:ext>
            </a:extLst>
          </p:cNvPr>
          <p:cNvPicPr>
            <a:picLocks noChangeAspect="1"/>
          </p:cNvPicPr>
          <p:nvPr/>
        </p:nvPicPr>
        <p:blipFill>
          <a:blip r:embed="rId2"/>
          <a:stretch>
            <a:fillRect/>
          </a:stretch>
        </p:blipFill>
        <p:spPr>
          <a:xfrm>
            <a:off x="430923" y="1761772"/>
            <a:ext cx="11330153" cy="4700802"/>
          </a:xfrm>
          <a:prstGeom prst="rect">
            <a:avLst/>
          </a:prstGeom>
        </p:spPr>
      </p:pic>
    </p:spTree>
    <p:extLst>
      <p:ext uri="{BB962C8B-B14F-4D97-AF65-F5344CB8AC3E}">
        <p14:creationId xmlns:p14="http://schemas.microsoft.com/office/powerpoint/2010/main" val="3943642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7F53BC2D-2FEA-1D66-9CBC-B5396DD619E8}"/>
              </a:ext>
            </a:extLst>
          </p:cNvPr>
          <p:cNvSpPr txBox="1"/>
          <p:nvPr/>
        </p:nvSpPr>
        <p:spPr>
          <a:xfrm>
            <a:off x="1076324" y="758309"/>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Performance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pic>
        <p:nvPicPr>
          <p:cNvPr id="5" name="صورة 4">
            <a:extLst>
              <a:ext uri="{FF2B5EF4-FFF2-40B4-BE49-F238E27FC236}">
                <a16:creationId xmlns:a16="http://schemas.microsoft.com/office/drawing/2014/main" id="{81C2D1AF-9BEA-40A7-08FC-E9FF5B86962F}"/>
              </a:ext>
            </a:extLst>
          </p:cNvPr>
          <p:cNvPicPr>
            <a:picLocks noChangeAspect="1"/>
          </p:cNvPicPr>
          <p:nvPr/>
        </p:nvPicPr>
        <p:blipFill>
          <a:blip r:embed="rId2"/>
          <a:stretch>
            <a:fillRect/>
          </a:stretch>
        </p:blipFill>
        <p:spPr>
          <a:xfrm>
            <a:off x="25290" y="1527750"/>
            <a:ext cx="12044855" cy="5251422"/>
          </a:xfrm>
          <a:prstGeom prst="rect">
            <a:avLst/>
          </a:prstGeom>
        </p:spPr>
      </p:pic>
    </p:spTree>
    <p:extLst>
      <p:ext uri="{BB962C8B-B14F-4D97-AF65-F5344CB8AC3E}">
        <p14:creationId xmlns:p14="http://schemas.microsoft.com/office/powerpoint/2010/main" val="319137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bg>
      <p:bgPr>
        <a:solidFill>
          <a:srgbClr val="FFFFFF"/>
        </a:solidFill>
        <a:effectLst/>
      </p:bgPr>
    </p:bg>
    <p:spTree>
      <p:nvGrpSpPr>
        <p:cNvPr id="1" name=""/>
        <p:cNvGrpSpPr/>
        <p:nvPr/>
      </p:nvGrpSpPr>
      <p:grpSpPr>
        <a:xfrm>
          <a:off x="0" y="0"/>
          <a:ext cx="0" cy="0"/>
          <a:chOff x="0" y="0"/>
          <a:chExt cx="0" cy="0"/>
        </a:xfrm>
      </p:grpSpPr>
      <p:pic>
        <p:nvPicPr>
          <p:cNvPr id="27" name="صورة 26">
            <a:extLst>
              <a:ext uri="{FF2B5EF4-FFF2-40B4-BE49-F238E27FC236}">
                <a16:creationId xmlns:a16="http://schemas.microsoft.com/office/drawing/2014/main" id="{23AADD6B-59F6-192F-7A3C-30A3F0C4D42A}"/>
              </a:ext>
            </a:extLst>
          </p:cNvPr>
          <p:cNvPicPr>
            <a:picLocks noChangeAspect="1"/>
          </p:cNvPicPr>
          <p:nvPr/>
        </p:nvPicPr>
        <p:blipFill>
          <a:blip r:embed="rId3"/>
          <a:stretch>
            <a:fillRect/>
          </a:stretch>
        </p:blipFill>
        <p:spPr>
          <a:xfrm>
            <a:off x="0" y="0"/>
            <a:ext cx="12192000" cy="68580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A1682C85-CC48-09FE-AD78-CC73E59B5EE8}"/>
              </a:ext>
            </a:extLst>
          </p:cNvPr>
          <p:cNvPicPr>
            <a:picLocks noChangeAspect="1"/>
          </p:cNvPicPr>
          <p:nvPr/>
        </p:nvPicPr>
        <p:blipFill>
          <a:blip r:embed="rId2"/>
          <a:stretch>
            <a:fillRect/>
          </a:stretch>
        </p:blipFill>
        <p:spPr>
          <a:xfrm>
            <a:off x="1020647" y="1015109"/>
            <a:ext cx="9998306" cy="5913632"/>
          </a:xfrm>
          <a:prstGeom prst="rect">
            <a:avLst/>
          </a:prstGeom>
        </p:spPr>
      </p:pic>
      <p:sp>
        <p:nvSpPr>
          <p:cNvPr id="4" name="مربع نص 3">
            <a:extLst>
              <a:ext uri="{FF2B5EF4-FFF2-40B4-BE49-F238E27FC236}">
                <a16:creationId xmlns:a16="http://schemas.microsoft.com/office/drawing/2014/main" id="{6962DA1E-E688-BC21-99D8-946846963EDE}"/>
              </a:ext>
            </a:extLst>
          </p:cNvPr>
          <p:cNvSpPr txBox="1"/>
          <p:nvPr/>
        </p:nvSpPr>
        <p:spPr>
          <a:xfrm>
            <a:off x="571499" y="251502"/>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Performance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22058922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EB747E8C-C822-5622-9C5C-81938802DD34}"/>
              </a:ext>
            </a:extLst>
          </p:cNvPr>
          <p:cNvSpPr txBox="1"/>
          <p:nvPr/>
        </p:nvSpPr>
        <p:spPr>
          <a:xfrm>
            <a:off x="571499" y="251502"/>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Payroll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pic>
        <p:nvPicPr>
          <p:cNvPr id="4" name="صورة 3">
            <a:extLst>
              <a:ext uri="{FF2B5EF4-FFF2-40B4-BE49-F238E27FC236}">
                <a16:creationId xmlns:a16="http://schemas.microsoft.com/office/drawing/2014/main" id="{3B947B78-B2B8-D0E0-A787-3C043B70E3A6}"/>
              </a:ext>
            </a:extLst>
          </p:cNvPr>
          <p:cNvPicPr>
            <a:picLocks noChangeAspect="1"/>
          </p:cNvPicPr>
          <p:nvPr/>
        </p:nvPicPr>
        <p:blipFill>
          <a:blip r:embed="rId2"/>
          <a:stretch>
            <a:fillRect/>
          </a:stretch>
        </p:blipFill>
        <p:spPr>
          <a:xfrm>
            <a:off x="194049" y="1135243"/>
            <a:ext cx="11803901" cy="5204911"/>
          </a:xfrm>
          <a:prstGeom prst="rect">
            <a:avLst/>
          </a:prstGeom>
        </p:spPr>
      </p:pic>
    </p:spTree>
    <p:extLst>
      <p:ext uri="{BB962C8B-B14F-4D97-AF65-F5344CB8AC3E}">
        <p14:creationId xmlns:p14="http://schemas.microsoft.com/office/powerpoint/2010/main" val="38258088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739CECB7-04F3-0F98-5654-D207717FD929}"/>
              </a:ext>
            </a:extLst>
          </p:cNvPr>
          <p:cNvSpPr txBox="1"/>
          <p:nvPr/>
        </p:nvSpPr>
        <p:spPr>
          <a:xfrm>
            <a:off x="571499" y="346752"/>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Payroll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pic>
        <p:nvPicPr>
          <p:cNvPr id="4" name="صورة 3">
            <a:extLst>
              <a:ext uri="{FF2B5EF4-FFF2-40B4-BE49-F238E27FC236}">
                <a16:creationId xmlns:a16="http://schemas.microsoft.com/office/drawing/2014/main" id="{3E5FAABD-5653-6865-2753-15D0D66DC5ED}"/>
              </a:ext>
            </a:extLst>
          </p:cNvPr>
          <p:cNvPicPr>
            <a:picLocks noChangeAspect="1"/>
          </p:cNvPicPr>
          <p:nvPr/>
        </p:nvPicPr>
        <p:blipFill>
          <a:blip r:embed="rId2"/>
          <a:stretch>
            <a:fillRect/>
          </a:stretch>
        </p:blipFill>
        <p:spPr>
          <a:xfrm>
            <a:off x="333373" y="1209675"/>
            <a:ext cx="11153777" cy="5215848"/>
          </a:xfrm>
          <a:prstGeom prst="rect">
            <a:avLst/>
          </a:prstGeom>
        </p:spPr>
      </p:pic>
    </p:spTree>
    <p:extLst>
      <p:ext uri="{BB962C8B-B14F-4D97-AF65-F5344CB8AC3E}">
        <p14:creationId xmlns:p14="http://schemas.microsoft.com/office/powerpoint/2010/main" val="35186368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2FA0894A-F932-61C8-C42B-5D2D180B59A1}"/>
              </a:ext>
            </a:extLst>
          </p:cNvPr>
          <p:cNvPicPr>
            <a:picLocks noChangeAspect="1"/>
          </p:cNvPicPr>
          <p:nvPr/>
        </p:nvPicPr>
        <p:blipFill>
          <a:blip r:embed="rId2"/>
          <a:stretch>
            <a:fillRect/>
          </a:stretch>
        </p:blipFill>
        <p:spPr>
          <a:xfrm>
            <a:off x="126584" y="1800061"/>
            <a:ext cx="12132091" cy="3772227"/>
          </a:xfrm>
          <a:prstGeom prst="rect">
            <a:avLst/>
          </a:prstGeom>
        </p:spPr>
      </p:pic>
      <p:sp>
        <p:nvSpPr>
          <p:cNvPr id="4" name="مربع نص 3">
            <a:extLst>
              <a:ext uri="{FF2B5EF4-FFF2-40B4-BE49-F238E27FC236}">
                <a16:creationId xmlns:a16="http://schemas.microsoft.com/office/drawing/2014/main" id="{9F77E1F3-FE8B-01C7-ADA0-E3C413B5BF0C}"/>
              </a:ext>
            </a:extLst>
          </p:cNvPr>
          <p:cNvSpPr txBox="1"/>
          <p:nvPr/>
        </p:nvSpPr>
        <p:spPr>
          <a:xfrm>
            <a:off x="571499" y="442002"/>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Payroll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1606086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14656FCB-840E-D91B-19F6-AB0292C07E38}"/>
              </a:ext>
            </a:extLst>
          </p:cNvPr>
          <p:cNvPicPr>
            <a:picLocks noChangeAspect="1"/>
          </p:cNvPicPr>
          <p:nvPr/>
        </p:nvPicPr>
        <p:blipFill>
          <a:blip r:embed="rId2"/>
          <a:stretch>
            <a:fillRect/>
          </a:stretch>
        </p:blipFill>
        <p:spPr>
          <a:xfrm>
            <a:off x="0" y="1935339"/>
            <a:ext cx="12124471" cy="3254022"/>
          </a:xfrm>
          <a:prstGeom prst="rect">
            <a:avLst/>
          </a:prstGeom>
        </p:spPr>
      </p:pic>
      <p:sp>
        <p:nvSpPr>
          <p:cNvPr id="4" name="مربع نص 3">
            <a:extLst>
              <a:ext uri="{FF2B5EF4-FFF2-40B4-BE49-F238E27FC236}">
                <a16:creationId xmlns:a16="http://schemas.microsoft.com/office/drawing/2014/main" id="{F579B27D-FEFB-93DA-BB79-9BC6A57F943E}"/>
              </a:ext>
            </a:extLst>
          </p:cNvPr>
          <p:cNvSpPr txBox="1"/>
          <p:nvPr/>
        </p:nvSpPr>
        <p:spPr>
          <a:xfrm>
            <a:off x="571499" y="442002"/>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Payroll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29865189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D02DAE02-FD0B-9AD8-E80A-0572EA205239}"/>
              </a:ext>
            </a:extLst>
          </p:cNvPr>
          <p:cNvPicPr>
            <a:picLocks noChangeAspect="1"/>
          </p:cNvPicPr>
          <p:nvPr/>
        </p:nvPicPr>
        <p:blipFill>
          <a:blip r:embed="rId2"/>
          <a:stretch>
            <a:fillRect/>
          </a:stretch>
        </p:blipFill>
        <p:spPr>
          <a:xfrm>
            <a:off x="323850" y="1285874"/>
            <a:ext cx="10753725" cy="5233303"/>
          </a:xfrm>
          <a:prstGeom prst="rect">
            <a:avLst/>
          </a:prstGeom>
        </p:spPr>
      </p:pic>
      <p:sp>
        <p:nvSpPr>
          <p:cNvPr id="4" name="مربع نص 3">
            <a:extLst>
              <a:ext uri="{FF2B5EF4-FFF2-40B4-BE49-F238E27FC236}">
                <a16:creationId xmlns:a16="http://schemas.microsoft.com/office/drawing/2014/main" id="{76DE383A-D0B2-066D-1F21-01D1C9494EFF}"/>
              </a:ext>
            </a:extLst>
          </p:cNvPr>
          <p:cNvSpPr txBox="1"/>
          <p:nvPr/>
        </p:nvSpPr>
        <p:spPr>
          <a:xfrm>
            <a:off x="571499" y="442002"/>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Helpdesk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27231299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5BF9EE2C-4A92-AB2F-E0AB-411E4E8F2CF0}"/>
              </a:ext>
            </a:extLst>
          </p:cNvPr>
          <p:cNvPicPr>
            <a:picLocks noChangeAspect="1"/>
          </p:cNvPicPr>
          <p:nvPr/>
        </p:nvPicPr>
        <p:blipFill>
          <a:blip r:embed="rId2"/>
          <a:stretch>
            <a:fillRect/>
          </a:stretch>
        </p:blipFill>
        <p:spPr>
          <a:xfrm>
            <a:off x="0" y="2410658"/>
            <a:ext cx="12192000" cy="2665334"/>
          </a:xfrm>
          <a:prstGeom prst="rect">
            <a:avLst/>
          </a:prstGeom>
        </p:spPr>
      </p:pic>
      <p:sp>
        <p:nvSpPr>
          <p:cNvPr id="4" name="مربع نص 3">
            <a:extLst>
              <a:ext uri="{FF2B5EF4-FFF2-40B4-BE49-F238E27FC236}">
                <a16:creationId xmlns:a16="http://schemas.microsoft.com/office/drawing/2014/main" id="{FCA0C9F4-1D83-C988-D354-11728E141D9F}"/>
              </a:ext>
            </a:extLst>
          </p:cNvPr>
          <p:cNvSpPr txBox="1"/>
          <p:nvPr/>
        </p:nvSpPr>
        <p:spPr>
          <a:xfrm>
            <a:off x="571499" y="442002"/>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Helpdesk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37909239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FB11C00F-6520-1ED3-EE4C-F8ED91766113}"/>
              </a:ext>
            </a:extLst>
          </p:cNvPr>
          <p:cNvSpPr txBox="1"/>
          <p:nvPr/>
        </p:nvSpPr>
        <p:spPr>
          <a:xfrm>
            <a:off x="571499" y="442002"/>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Assets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pic>
        <p:nvPicPr>
          <p:cNvPr id="4" name="صورة 3">
            <a:extLst>
              <a:ext uri="{FF2B5EF4-FFF2-40B4-BE49-F238E27FC236}">
                <a16:creationId xmlns:a16="http://schemas.microsoft.com/office/drawing/2014/main" id="{48781C0E-D75B-7B30-D41B-8DAA7E27B3DF}"/>
              </a:ext>
            </a:extLst>
          </p:cNvPr>
          <p:cNvPicPr>
            <a:picLocks noChangeAspect="1"/>
          </p:cNvPicPr>
          <p:nvPr/>
        </p:nvPicPr>
        <p:blipFill>
          <a:blip r:embed="rId2"/>
          <a:stretch>
            <a:fillRect/>
          </a:stretch>
        </p:blipFill>
        <p:spPr>
          <a:xfrm>
            <a:off x="95250" y="1576717"/>
            <a:ext cx="11572875" cy="3304515"/>
          </a:xfrm>
          <a:prstGeom prst="rect">
            <a:avLst/>
          </a:prstGeom>
        </p:spPr>
      </p:pic>
    </p:spTree>
    <p:extLst>
      <p:ext uri="{BB962C8B-B14F-4D97-AF65-F5344CB8AC3E}">
        <p14:creationId xmlns:p14="http://schemas.microsoft.com/office/powerpoint/2010/main" val="25368346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777ABF0C-2B2B-4BD0-CB93-5C743110AC3C}"/>
              </a:ext>
            </a:extLst>
          </p:cNvPr>
          <p:cNvPicPr>
            <a:picLocks noChangeAspect="1"/>
          </p:cNvPicPr>
          <p:nvPr/>
        </p:nvPicPr>
        <p:blipFill>
          <a:blip r:embed="rId2"/>
          <a:stretch>
            <a:fillRect/>
          </a:stretch>
        </p:blipFill>
        <p:spPr>
          <a:xfrm>
            <a:off x="90391" y="1973454"/>
            <a:ext cx="12101609" cy="2911092"/>
          </a:xfrm>
          <a:prstGeom prst="rect">
            <a:avLst/>
          </a:prstGeom>
        </p:spPr>
      </p:pic>
      <p:sp>
        <p:nvSpPr>
          <p:cNvPr id="4" name="مربع نص 3">
            <a:extLst>
              <a:ext uri="{FF2B5EF4-FFF2-40B4-BE49-F238E27FC236}">
                <a16:creationId xmlns:a16="http://schemas.microsoft.com/office/drawing/2014/main" id="{EC696857-E5EF-8420-24A6-C530D55DD916}"/>
              </a:ext>
            </a:extLst>
          </p:cNvPr>
          <p:cNvSpPr txBox="1"/>
          <p:nvPr/>
        </p:nvSpPr>
        <p:spPr>
          <a:xfrm>
            <a:off x="571499" y="442002"/>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Assets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38958577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D1BCBD91-37FA-9736-BDE8-14AB956A8D39}"/>
              </a:ext>
            </a:extLst>
          </p:cNvPr>
          <p:cNvSpPr txBox="1"/>
          <p:nvPr/>
        </p:nvSpPr>
        <p:spPr>
          <a:xfrm>
            <a:off x="571499" y="442002"/>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Assets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pic>
        <p:nvPicPr>
          <p:cNvPr id="5" name="صورة 4">
            <a:extLst>
              <a:ext uri="{FF2B5EF4-FFF2-40B4-BE49-F238E27FC236}">
                <a16:creationId xmlns:a16="http://schemas.microsoft.com/office/drawing/2014/main" id="{98AE2232-B868-0BD6-CAD5-114F3622A4A0}"/>
              </a:ext>
            </a:extLst>
          </p:cNvPr>
          <p:cNvPicPr>
            <a:picLocks noChangeAspect="1"/>
          </p:cNvPicPr>
          <p:nvPr/>
        </p:nvPicPr>
        <p:blipFill>
          <a:blip r:embed="rId2"/>
          <a:stretch>
            <a:fillRect/>
          </a:stretch>
        </p:blipFill>
        <p:spPr>
          <a:xfrm>
            <a:off x="0" y="1694919"/>
            <a:ext cx="6737131" cy="4471154"/>
          </a:xfrm>
          <a:prstGeom prst="rect">
            <a:avLst/>
          </a:prstGeom>
        </p:spPr>
      </p:pic>
      <p:pic>
        <p:nvPicPr>
          <p:cNvPr id="8" name="صورة 7">
            <a:extLst>
              <a:ext uri="{FF2B5EF4-FFF2-40B4-BE49-F238E27FC236}">
                <a16:creationId xmlns:a16="http://schemas.microsoft.com/office/drawing/2014/main" id="{44B93824-8B68-B660-14C5-BA1EB7537E86}"/>
              </a:ext>
            </a:extLst>
          </p:cNvPr>
          <p:cNvPicPr>
            <a:picLocks noChangeAspect="1"/>
          </p:cNvPicPr>
          <p:nvPr/>
        </p:nvPicPr>
        <p:blipFill>
          <a:blip r:embed="rId3"/>
          <a:stretch>
            <a:fillRect/>
          </a:stretch>
        </p:blipFill>
        <p:spPr>
          <a:xfrm>
            <a:off x="6737131" y="1694919"/>
            <a:ext cx="5738648" cy="4471154"/>
          </a:xfrm>
          <a:prstGeom prst="rect">
            <a:avLst/>
          </a:prstGeom>
        </p:spPr>
      </p:pic>
    </p:spTree>
    <p:extLst>
      <p:ext uri="{BB962C8B-B14F-4D97-AF65-F5344CB8AC3E}">
        <p14:creationId xmlns:p14="http://schemas.microsoft.com/office/powerpoint/2010/main" val="3988666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bg>
      <p:bgPr>
        <a:solidFill>
          <a:srgbClr val="FFFFFF"/>
        </a:solidFill>
        <a:effectLst/>
      </p:bgPr>
    </p:bg>
    <p:spTree>
      <p:nvGrpSpPr>
        <p:cNvPr id="1" name=""/>
        <p:cNvGrpSpPr/>
        <p:nvPr/>
      </p:nvGrpSpPr>
      <p:grpSpPr>
        <a:xfrm>
          <a:off x="0" y="0"/>
          <a:ext cx="0" cy="0"/>
          <a:chOff x="0" y="0"/>
          <a:chExt cx="0" cy="0"/>
        </a:xfrm>
      </p:grpSpPr>
      <p:sp>
        <p:nvSpPr>
          <p:cNvPr id="27" name="مربع نص 26">
            <a:extLst>
              <a:ext uri="{FF2B5EF4-FFF2-40B4-BE49-F238E27FC236}">
                <a16:creationId xmlns:a16="http://schemas.microsoft.com/office/drawing/2014/main" id="{ACFA586E-1560-C9A3-BAF0-B5B345F84ECF}"/>
              </a:ext>
            </a:extLst>
          </p:cNvPr>
          <p:cNvSpPr txBox="1"/>
          <p:nvPr/>
        </p:nvSpPr>
        <p:spPr>
          <a:xfrm>
            <a:off x="1666875" y="1182169"/>
            <a:ext cx="6096000" cy="954107"/>
          </a:xfrm>
          <a:prstGeom prst="rect">
            <a:avLst/>
          </a:prstGeom>
          <a:noFill/>
        </p:spPr>
        <p:txBody>
          <a:bodyPr wrap="square">
            <a:spAutoFit/>
          </a:bodyPr>
          <a:lstStyle/>
          <a:p>
            <a:r>
              <a:rPr lang="en-US" sz="2800" dirty="0" err="1">
                <a:solidFill>
                  <a:schemeClr val="accent6">
                    <a:lumMod val="75000"/>
                  </a:schemeClr>
                </a:solidFill>
                <a:latin typeface="Fredoka One" panose="02000000000000000000" pitchFamily="2" charset="0"/>
              </a:rPr>
              <a:t>CoreHR</a:t>
            </a:r>
            <a:r>
              <a:rPr lang="en" sz="2800" dirty="0">
                <a:solidFill>
                  <a:schemeClr val="accent6">
                    <a:lumMod val="75000"/>
                  </a:schemeClr>
                </a:solidFill>
                <a:latin typeface="Fredoka One" panose="02000000000000000000" pitchFamily="2" charset="0"/>
              </a:rPr>
              <a:t> </a:t>
            </a:r>
          </a:p>
          <a:p>
            <a:r>
              <a:rPr lang="en" sz="2800" dirty="0">
                <a:solidFill>
                  <a:schemeClr val="accent6">
                    <a:lumMod val="75000"/>
                  </a:schemeClr>
                </a:solidFill>
                <a:latin typeface="Fredoka One" panose="02000000000000000000" pitchFamily="2" charset="0"/>
              </a:rPr>
              <a:t>includes</a:t>
            </a:r>
            <a:r>
              <a:rPr lang="en" sz="2800" dirty="0">
                <a:solidFill>
                  <a:schemeClr val="accent6">
                    <a:lumMod val="75000"/>
                  </a:schemeClr>
                </a:solidFill>
              </a:rPr>
              <a:t>:</a:t>
            </a:r>
            <a:endParaRPr lang="ar-SA" sz="2800" dirty="0">
              <a:solidFill>
                <a:schemeClr val="accent6">
                  <a:lumMod val="75000"/>
                </a:schemeClr>
              </a:solidFill>
            </a:endParaRPr>
          </a:p>
        </p:txBody>
      </p:sp>
      <p:sp>
        <p:nvSpPr>
          <p:cNvPr id="28" name="Google Shape;1036;p43">
            <a:extLst>
              <a:ext uri="{FF2B5EF4-FFF2-40B4-BE49-F238E27FC236}">
                <a16:creationId xmlns:a16="http://schemas.microsoft.com/office/drawing/2014/main" id="{1156BA99-8D1D-86FD-0C65-CEC296E47C08}"/>
              </a:ext>
            </a:extLst>
          </p:cNvPr>
          <p:cNvSpPr txBox="1">
            <a:spLocks/>
          </p:cNvSpPr>
          <p:nvPr/>
        </p:nvSpPr>
        <p:spPr>
          <a:xfrm>
            <a:off x="1666875" y="2133300"/>
            <a:ext cx="4308600" cy="2730000"/>
          </a:xfrm>
          <a:prstGeom prst="rect">
            <a:avLst/>
          </a:prstGeom>
        </p:spPr>
        <p:txBody>
          <a:bodyPr spcFirstLastPara="1" wrap="square" lIns="91425" tIns="91425" rIns="91425" bIns="91425"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400" indent="0">
              <a:buNone/>
            </a:pPr>
            <a:r>
              <a:rPr lang="en-US" dirty="0">
                <a:solidFill>
                  <a:schemeClr val="accent6">
                    <a:lumMod val="75000"/>
                  </a:schemeClr>
                </a:solidFill>
                <a:latin typeface="Fredoka One" panose="02000000000000000000" pitchFamily="2" charset="0"/>
              </a:rPr>
              <a:t>User-friendly mobile application for normal users and admin</a:t>
            </a:r>
          </a:p>
          <a:p>
            <a:pPr marL="457200" indent="0">
              <a:spcBef>
                <a:spcPts val="0"/>
              </a:spcBef>
              <a:buFont typeface="Arial" pitchFamily="34" charset="0"/>
              <a:buNone/>
            </a:pPr>
            <a:endParaRPr lang="en-US" dirty="0">
              <a:solidFill>
                <a:schemeClr val="accent6">
                  <a:lumMod val="75000"/>
                </a:schemeClr>
              </a:solidFill>
              <a:latin typeface="Fredoka One" panose="02000000000000000000" pitchFamily="2" charset="0"/>
            </a:endParaRPr>
          </a:p>
          <a:p>
            <a:pPr marL="25400" indent="0">
              <a:buNone/>
            </a:pPr>
            <a:r>
              <a:rPr lang="en-US" dirty="0">
                <a:solidFill>
                  <a:schemeClr val="accent6">
                    <a:lumMod val="75000"/>
                  </a:schemeClr>
                </a:solidFill>
                <a:latin typeface="Fredoka One" panose="02000000000000000000" pitchFamily="2" charset="0"/>
              </a:rPr>
              <a:t>website </a:t>
            </a:r>
          </a:p>
          <a:p>
            <a:pPr marL="0" indent="0">
              <a:spcBef>
                <a:spcPts val="0"/>
              </a:spcBef>
              <a:buFont typeface="Arial" pitchFamily="34" charset="0"/>
              <a:buNone/>
            </a:pPr>
            <a:endParaRPr lang="en-US" dirty="0">
              <a:solidFill>
                <a:schemeClr val="accent6">
                  <a:lumMod val="75000"/>
                </a:schemeClr>
              </a:solidFill>
              <a:latin typeface="Fredoka One" panose="02000000000000000000" pitchFamily="2" charset="0"/>
            </a:endParaRPr>
          </a:p>
          <a:p>
            <a:pPr marL="457200" indent="0">
              <a:spcBef>
                <a:spcPts val="0"/>
              </a:spcBef>
              <a:buFont typeface="Arial" pitchFamily="34" charset="0"/>
              <a:buNone/>
            </a:pPr>
            <a:endParaRPr lang="en-US" dirty="0">
              <a:solidFill>
                <a:schemeClr val="accent6">
                  <a:lumMod val="75000"/>
                </a:schemeClr>
              </a:solidFill>
              <a:latin typeface="Fredoka One" panose="02000000000000000000" pitchFamily="2" charset="0"/>
            </a:endParaRPr>
          </a:p>
        </p:txBody>
      </p:sp>
      <p:pic>
        <p:nvPicPr>
          <p:cNvPr id="1030" name="Picture 6" descr="صورة من إنشاء الذكاء الاصطناعي">
            <a:extLst>
              <a:ext uri="{FF2B5EF4-FFF2-40B4-BE49-F238E27FC236}">
                <a16:creationId xmlns:a16="http://schemas.microsoft.com/office/drawing/2014/main" id="{F2177148-2A64-2AE1-0207-34F3597F7E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6527" y="981074"/>
            <a:ext cx="5281173" cy="48958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51B82B80-418E-C607-E4C8-4A1D69D428E6}"/>
              </a:ext>
            </a:extLst>
          </p:cNvPr>
          <p:cNvSpPr txBox="1"/>
          <p:nvPr/>
        </p:nvSpPr>
        <p:spPr>
          <a:xfrm>
            <a:off x="571499" y="442002"/>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Projects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pic>
        <p:nvPicPr>
          <p:cNvPr id="5" name="صورة 4">
            <a:extLst>
              <a:ext uri="{FF2B5EF4-FFF2-40B4-BE49-F238E27FC236}">
                <a16:creationId xmlns:a16="http://schemas.microsoft.com/office/drawing/2014/main" id="{76287D6B-F291-5A1A-BDD6-AFDDEC59F091}"/>
              </a:ext>
            </a:extLst>
          </p:cNvPr>
          <p:cNvPicPr>
            <a:picLocks noChangeAspect="1"/>
          </p:cNvPicPr>
          <p:nvPr/>
        </p:nvPicPr>
        <p:blipFill>
          <a:blip r:embed="rId2"/>
          <a:stretch>
            <a:fillRect/>
          </a:stretch>
        </p:blipFill>
        <p:spPr>
          <a:xfrm>
            <a:off x="29954" y="1582677"/>
            <a:ext cx="12132091" cy="4176122"/>
          </a:xfrm>
          <a:prstGeom prst="rect">
            <a:avLst/>
          </a:prstGeom>
        </p:spPr>
      </p:pic>
    </p:spTree>
    <p:extLst>
      <p:ext uri="{BB962C8B-B14F-4D97-AF65-F5344CB8AC3E}">
        <p14:creationId xmlns:p14="http://schemas.microsoft.com/office/powerpoint/2010/main" val="41486720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5E2F1A7B-ACF1-05D3-CE49-00FC6302F813}"/>
              </a:ext>
            </a:extLst>
          </p:cNvPr>
          <p:cNvPicPr>
            <a:picLocks noChangeAspect="1"/>
          </p:cNvPicPr>
          <p:nvPr/>
        </p:nvPicPr>
        <p:blipFill>
          <a:blip r:embed="rId2"/>
          <a:stretch>
            <a:fillRect/>
          </a:stretch>
        </p:blipFill>
        <p:spPr>
          <a:xfrm>
            <a:off x="85725" y="2255692"/>
            <a:ext cx="12192000" cy="3375315"/>
          </a:xfrm>
          <a:prstGeom prst="rect">
            <a:avLst/>
          </a:prstGeom>
        </p:spPr>
      </p:pic>
      <p:sp>
        <p:nvSpPr>
          <p:cNvPr id="4" name="مربع نص 3">
            <a:extLst>
              <a:ext uri="{FF2B5EF4-FFF2-40B4-BE49-F238E27FC236}">
                <a16:creationId xmlns:a16="http://schemas.microsoft.com/office/drawing/2014/main" id="{ACD2D46B-BC84-EE7B-77A0-73C5980C31A1}"/>
              </a:ext>
            </a:extLst>
          </p:cNvPr>
          <p:cNvSpPr txBox="1"/>
          <p:nvPr/>
        </p:nvSpPr>
        <p:spPr>
          <a:xfrm>
            <a:off x="571499" y="442002"/>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Projects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37589106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a:extLst>
              <a:ext uri="{FF2B5EF4-FFF2-40B4-BE49-F238E27FC236}">
                <a16:creationId xmlns:a16="http://schemas.microsoft.com/office/drawing/2014/main" id="{DFAB664F-AE82-5444-D268-B29C00F793D3}"/>
              </a:ext>
            </a:extLst>
          </p:cNvPr>
          <p:cNvPicPr>
            <a:picLocks noChangeAspect="1"/>
          </p:cNvPicPr>
          <p:nvPr/>
        </p:nvPicPr>
        <p:blipFill>
          <a:blip r:embed="rId2"/>
          <a:stretch>
            <a:fillRect/>
          </a:stretch>
        </p:blipFill>
        <p:spPr>
          <a:xfrm>
            <a:off x="0" y="1971913"/>
            <a:ext cx="7768787" cy="3375315"/>
          </a:xfrm>
          <a:prstGeom prst="rect">
            <a:avLst/>
          </a:prstGeom>
        </p:spPr>
      </p:pic>
      <p:pic>
        <p:nvPicPr>
          <p:cNvPr id="3" name="صورة 2">
            <a:extLst>
              <a:ext uri="{FF2B5EF4-FFF2-40B4-BE49-F238E27FC236}">
                <a16:creationId xmlns:a16="http://schemas.microsoft.com/office/drawing/2014/main" id="{FBF0E003-6FC0-5EAE-4EAB-68366E968BC5}"/>
              </a:ext>
            </a:extLst>
          </p:cNvPr>
          <p:cNvPicPr>
            <a:picLocks noChangeAspect="1"/>
          </p:cNvPicPr>
          <p:nvPr/>
        </p:nvPicPr>
        <p:blipFill>
          <a:blip r:embed="rId3"/>
          <a:stretch>
            <a:fillRect/>
          </a:stretch>
        </p:blipFill>
        <p:spPr>
          <a:xfrm>
            <a:off x="7768787" y="784334"/>
            <a:ext cx="4892464" cy="6073666"/>
          </a:xfrm>
          <a:prstGeom prst="rect">
            <a:avLst/>
          </a:prstGeom>
        </p:spPr>
      </p:pic>
      <p:sp>
        <p:nvSpPr>
          <p:cNvPr id="4" name="مربع نص 3">
            <a:extLst>
              <a:ext uri="{FF2B5EF4-FFF2-40B4-BE49-F238E27FC236}">
                <a16:creationId xmlns:a16="http://schemas.microsoft.com/office/drawing/2014/main" id="{2234A674-19D9-03FF-69C0-8D44990D1D20}"/>
              </a:ext>
            </a:extLst>
          </p:cNvPr>
          <p:cNvSpPr txBox="1"/>
          <p:nvPr/>
        </p:nvSpPr>
        <p:spPr>
          <a:xfrm>
            <a:off x="504824" y="-87804"/>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Projects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28835316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a:extLst>
              <a:ext uri="{FF2B5EF4-FFF2-40B4-BE49-F238E27FC236}">
                <a16:creationId xmlns:a16="http://schemas.microsoft.com/office/drawing/2014/main" id="{2F4C153A-DCB6-6A7D-8E3F-CE5AE8FB46E7}"/>
              </a:ext>
            </a:extLst>
          </p:cNvPr>
          <p:cNvPicPr>
            <a:picLocks noChangeAspect="1"/>
          </p:cNvPicPr>
          <p:nvPr/>
        </p:nvPicPr>
        <p:blipFill>
          <a:blip r:embed="rId2"/>
          <a:stretch>
            <a:fillRect/>
          </a:stretch>
        </p:blipFill>
        <p:spPr>
          <a:xfrm>
            <a:off x="6803149" y="622737"/>
            <a:ext cx="4726515" cy="6073666"/>
          </a:xfrm>
          <a:prstGeom prst="rect">
            <a:avLst/>
          </a:prstGeom>
        </p:spPr>
      </p:pic>
      <p:sp>
        <p:nvSpPr>
          <p:cNvPr id="6" name="مربع نص 5">
            <a:extLst>
              <a:ext uri="{FF2B5EF4-FFF2-40B4-BE49-F238E27FC236}">
                <a16:creationId xmlns:a16="http://schemas.microsoft.com/office/drawing/2014/main" id="{F2BEB171-AE64-BAD4-DEC7-4C7870453355}"/>
              </a:ext>
            </a:extLst>
          </p:cNvPr>
          <p:cNvSpPr txBox="1"/>
          <p:nvPr/>
        </p:nvSpPr>
        <p:spPr>
          <a:xfrm>
            <a:off x="504824" y="-87804"/>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Projects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pic>
        <p:nvPicPr>
          <p:cNvPr id="2" name="صورة 1">
            <a:extLst>
              <a:ext uri="{FF2B5EF4-FFF2-40B4-BE49-F238E27FC236}">
                <a16:creationId xmlns:a16="http://schemas.microsoft.com/office/drawing/2014/main" id="{C56B7312-92E0-21BC-7C39-EA09401370C0}"/>
              </a:ext>
            </a:extLst>
          </p:cNvPr>
          <p:cNvPicPr>
            <a:picLocks noChangeAspect="1"/>
          </p:cNvPicPr>
          <p:nvPr/>
        </p:nvPicPr>
        <p:blipFill>
          <a:blip r:embed="rId3"/>
          <a:stretch>
            <a:fillRect/>
          </a:stretch>
        </p:blipFill>
        <p:spPr>
          <a:xfrm>
            <a:off x="1" y="1971913"/>
            <a:ext cx="6803148" cy="3375315"/>
          </a:xfrm>
          <a:prstGeom prst="rect">
            <a:avLst/>
          </a:prstGeom>
        </p:spPr>
      </p:pic>
      <p:sp>
        <p:nvSpPr>
          <p:cNvPr id="8" name="سهم: لليمين 7">
            <a:extLst>
              <a:ext uri="{FF2B5EF4-FFF2-40B4-BE49-F238E27FC236}">
                <a16:creationId xmlns:a16="http://schemas.microsoft.com/office/drawing/2014/main" id="{91195121-6E64-47C2-2A16-A220CE1D4E8C}"/>
              </a:ext>
            </a:extLst>
          </p:cNvPr>
          <p:cNvSpPr/>
          <p:nvPr/>
        </p:nvSpPr>
        <p:spPr>
          <a:xfrm rot="19226726">
            <a:off x="5937807" y="4380066"/>
            <a:ext cx="905953" cy="45601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3806085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9D7804E7-B3F8-A1DA-4553-81B52DFD840C}"/>
              </a:ext>
            </a:extLst>
          </p:cNvPr>
          <p:cNvSpPr txBox="1"/>
          <p:nvPr/>
        </p:nvSpPr>
        <p:spPr>
          <a:xfrm>
            <a:off x="333374" y="178896"/>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Reports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pic>
        <p:nvPicPr>
          <p:cNvPr id="4" name="صورة 3">
            <a:extLst>
              <a:ext uri="{FF2B5EF4-FFF2-40B4-BE49-F238E27FC236}">
                <a16:creationId xmlns:a16="http://schemas.microsoft.com/office/drawing/2014/main" id="{8CB4B08F-C096-A75C-D664-D9749D8D7E7B}"/>
              </a:ext>
            </a:extLst>
          </p:cNvPr>
          <p:cNvPicPr>
            <a:picLocks noChangeAspect="1"/>
          </p:cNvPicPr>
          <p:nvPr/>
        </p:nvPicPr>
        <p:blipFill>
          <a:blip r:embed="rId2"/>
          <a:stretch>
            <a:fillRect/>
          </a:stretch>
        </p:blipFill>
        <p:spPr>
          <a:xfrm>
            <a:off x="438151" y="1047750"/>
            <a:ext cx="9906000" cy="5366775"/>
          </a:xfrm>
          <a:prstGeom prst="rect">
            <a:avLst/>
          </a:prstGeom>
        </p:spPr>
      </p:pic>
    </p:spTree>
    <p:extLst>
      <p:ext uri="{BB962C8B-B14F-4D97-AF65-F5344CB8AC3E}">
        <p14:creationId xmlns:p14="http://schemas.microsoft.com/office/powerpoint/2010/main" val="24279737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228C2423-E23C-E261-14F1-F769690442DA}"/>
              </a:ext>
            </a:extLst>
          </p:cNvPr>
          <p:cNvSpPr txBox="1"/>
          <p:nvPr/>
        </p:nvSpPr>
        <p:spPr>
          <a:xfrm>
            <a:off x="333374" y="178896"/>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Reports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pic>
        <p:nvPicPr>
          <p:cNvPr id="4" name="صورة 3">
            <a:extLst>
              <a:ext uri="{FF2B5EF4-FFF2-40B4-BE49-F238E27FC236}">
                <a16:creationId xmlns:a16="http://schemas.microsoft.com/office/drawing/2014/main" id="{449C5F5D-798D-909D-8095-9C03150DE805}"/>
              </a:ext>
            </a:extLst>
          </p:cNvPr>
          <p:cNvPicPr>
            <a:picLocks noChangeAspect="1"/>
          </p:cNvPicPr>
          <p:nvPr/>
        </p:nvPicPr>
        <p:blipFill>
          <a:blip r:embed="rId2"/>
          <a:stretch>
            <a:fillRect/>
          </a:stretch>
        </p:blipFill>
        <p:spPr>
          <a:xfrm>
            <a:off x="523876" y="1114425"/>
            <a:ext cx="10234612" cy="5326554"/>
          </a:xfrm>
          <a:prstGeom prst="rect">
            <a:avLst/>
          </a:prstGeom>
        </p:spPr>
      </p:pic>
    </p:spTree>
    <p:extLst>
      <p:ext uri="{BB962C8B-B14F-4D97-AF65-F5344CB8AC3E}">
        <p14:creationId xmlns:p14="http://schemas.microsoft.com/office/powerpoint/2010/main" val="8760436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AB087D07-24E5-4366-BC48-6466689E2B2C}"/>
              </a:ext>
            </a:extLst>
          </p:cNvPr>
          <p:cNvSpPr txBox="1"/>
          <p:nvPr/>
        </p:nvSpPr>
        <p:spPr>
          <a:xfrm>
            <a:off x="333374" y="178896"/>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Reports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pic>
        <p:nvPicPr>
          <p:cNvPr id="4" name="صورة 3">
            <a:extLst>
              <a:ext uri="{FF2B5EF4-FFF2-40B4-BE49-F238E27FC236}">
                <a16:creationId xmlns:a16="http://schemas.microsoft.com/office/drawing/2014/main" id="{0D365D06-58E1-C3BD-9343-630E36F835B5}"/>
              </a:ext>
            </a:extLst>
          </p:cNvPr>
          <p:cNvPicPr>
            <a:picLocks noChangeAspect="1"/>
          </p:cNvPicPr>
          <p:nvPr/>
        </p:nvPicPr>
        <p:blipFill>
          <a:blip r:embed="rId2"/>
          <a:stretch>
            <a:fillRect/>
          </a:stretch>
        </p:blipFill>
        <p:spPr>
          <a:xfrm>
            <a:off x="75678" y="1181100"/>
            <a:ext cx="12040643" cy="5319026"/>
          </a:xfrm>
          <a:prstGeom prst="rect">
            <a:avLst/>
          </a:prstGeom>
        </p:spPr>
      </p:pic>
    </p:spTree>
    <p:extLst>
      <p:ext uri="{BB962C8B-B14F-4D97-AF65-F5344CB8AC3E}">
        <p14:creationId xmlns:p14="http://schemas.microsoft.com/office/powerpoint/2010/main" val="288800989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AE941FF0-4227-FDA8-9223-56109B42AA1D}"/>
              </a:ext>
            </a:extLst>
          </p:cNvPr>
          <p:cNvSpPr txBox="1"/>
          <p:nvPr/>
        </p:nvSpPr>
        <p:spPr>
          <a:xfrm>
            <a:off x="333374" y="178896"/>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Reports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pic>
        <p:nvPicPr>
          <p:cNvPr id="4" name="صورة 3">
            <a:extLst>
              <a:ext uri="{FF2B5EF4-FFF2-40B4-BE49-F238E27FC236}">
                <a16:creationId xmlns:a16="http://schemas.microsoft.com/office/drawing/2014/main" id="{13E631B8-695F-0332-85E9-970C6F99DFE1}"/>
              </a:ext>
            </a:extLst>
          </p:cNvPr>
          <p:cNvPicPr>
            <a:picLocks noChangeAspect="1"/>
          </p:cNvPicPr>
          <p:nvPr/>
        </p:nvPicPr>
        <p:blipFill>
          <a:blip r:embed="rId2"/>
          <a:stretch>
            <a:fillRect/>
          </a:stretch>
        </p:blipFill>
        <p:spPr>
          <a:xfrm>
            <a:off x="76200" y="948337"/>
            <a:ext cx="11163300" cy="5799323"/>
          </a:xfrm>
          <a:prstGeom prst="rect">
            <a:avLst/>
          </a:prstGeom>
        </p:spPr>
      </p:pic>
    </p:spTree>
    <p:extLst>
      <p:ext uri="{BB962C8B-B14F-4D97-AF65-F5344CB8AC3E}">
        <p14:creationId xmlns:p14="http://schemas.microsoft.com/office/powerpoint/2010/main" val="32052141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C7D9E719-6DF3-53A5-5508-15776AF04B75}"/>
              </a:ext>
            </a:extLst>
          </p:cNvPr>
          <p:cNvPicPr>
            <a:picLocks noChangeAspect="1"/>
          </p:cNvPicPr>
          <p:nvPr/>
        </p:nvPicPr>
        <p:blipFill>
          <a:blip r:embed="rId2"/>
          <a:stretch>
            <a:fillRect/>
          </a:stretch>
        </p:blipFill>
        <p:spPr>
          <a:xfrm>
            <a:off x="695325" y="1333500"/>
            <a:ext cx="10106025" cy="4932290"/>
          </a:xfrm>
          <a:prstGeom prst="rect">
            <a:avLst/>
          </a:prstGeom>
        </p:spPr>
      </p:pic>
      <p:sp>
        <p:nvSpPr>
          <p:cNvPr id="4" name="مربع نص 3">
            <a:extLst>
              <a:ext uri="{FF2B5EF4-FFF2-40B4-BE49-F238E27FC236}">
                <a16:creationId xmlns:a16="http://schemas.microsoft.com/office/drawing/2014/main" id="{ADCA29F8-CF0A-0191-359D-FD2FF5E89915}"/>
              </a:ext>
            </a:extLst>
          </p:cNvPr>
          <p:cNvSpPr txBox="1"/>
          <p:nvPr/>
        </p:nvSpPr>
        <p:spPr>
          <a:xfrm>
            <a:off x="333374" y="178896"/>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Reports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26265993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9775A833-D72F-5805-72D6-E1C3F43CDDE0}"/>
              </a:ext>
            </a:extLst>
          </p:cNvPr>
          <p:cNvSpPr txBox="1"/>
          <p:nvPr/>
        </p:nvSpPr>
        <p:spPr>
          <a:xfrm>
            <a:off x="333374" y="178896"/>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settings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pic>
        <p:nvPicPr>
          <p:cNvPr id="4" name="صورة 3">
            <a:extLst>
              <a:ext uri="{FF2B5EF4-FFF2-40B4-BE49-F238E27FC236}">
                <a16:creationId xmlns:a16="http://schemas.microsoft.com/office/drawing/2014/main" id="{A3B76E66-CC72-F29B-06FD-8C3FA5301D2A}"/>
              </a:ext>
            </a:extLst>
          </p:cNvPr>
          <p:cNvPicPr>
            <a:picLocks noChangeAspect="1"/>
          </p:cNvPicPr>
          <p:nvPr/>
        </p:nvPicPr>
        <p:blipFill>
          <a:blip r:embed="rId2"/>
          <a:stretch>
            <a:fillRect/>
          </a:stretch>
        </p:blipFill>
        <p:spPr>
          <a:xfrm>
            <a:off x="68058" y="1081737"/>
            <a:ext cx="6894718" cy="5502117"/>
          </a:xfrm>
          <a:prstGeom prst="rect">
            <a:avLst/>
          </a:prstGeom>
        </p:spPr>
      </p:pic>
      <p:pic>
        <p:nvPicPr>
          <p:cNvPr id="6" name="صورة 5">
            <a:extLst>
              <a:ext uri="{FF2B5EF4-FFF2-40B4-BE49-F238E27FC236}">
                <a16:creationId xmlns:a16="http://schemas.microsoft.com/office/drawing/2014/main" id="{00B8B48F-89C3-25EE-0309-2CB31A4C0F5D}"/>
              </a:ext>
            </a:extLst>
          </p:cNvPr>
          <p:cNvPicPr>
            <a:picLocks noChangeAspect="1"/>
          </p:cNvPicPr>
          <p:nvPr/>
        </p:nvPicPr>
        <p:blipFill>
          <a:blip r:embed="rId3"/>
          <a:stretch>
            <a:fillRect/>
          </a:stretch>
        </p:blipFill>
        <p:spPr>
          <a:xfrm>
            <a:off x="7200901" y="948337"/>
            <a:ext cx="4524374" cy="4999153"/>
          </a:xfrm>
          <a:prstGeom prst="rect">
            <a:avLst/>
          </a:prstGeom>
        </p:spPr>
      </p:pic>
    </p:spTree>
    <p:extLst>
      <p:ext uri="{BB962C8B-B14F-4D97-AF65-F5344CB8AC3E}">
        <p14:creationId xmlns:p14="http://schemas.microsoft.com/office/powerpoint/2010/main" val="851760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bg>
      <p:bgPr>
        <a:solidFill>
          <a:srgbClr val="FFFFFF"/>
        </a:solidFill>
        <a:effectLst/>
      </p:bgPr>
    </p:bg>
    <p:spTree>
      <p:nvGrpSpPr>
        <p:cNvPr id="1" name=""/>
        <p:cNvGrpSpPr/>
        <p:nvPr/>
      </p:nvGrpSpPr>
      <p:grpSpPr>
        <a:xfrm>
          <a:off x="0" y="0"/>
          <a:ext cx="0" cy="0"/>
          <a:chOff x="0" y="0"/>
          <a:chExt cx="0" cy="0"/>
        </a:xfrm>
      </p:grpSpPr>
      <p:pic>
        <p:nvPicPr>
          <p:cNvPr id="2050" name="Picture 2" descr="صورة من إنشاء الذكاء الاصطناعي">
            <a:extLst>
              <a:ext uri="{FF2B5EF4-FFF2-40B4-BE49-F238E27FC236}">
                <a16:creationId xmlns:a16="http://schemas.microsoft.com/office/drawing/2014/main" id="{1357B09B-C1B7-5469-49D6-8B76A30DF4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0"/>
            <a:ext cx="12171362"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3655A3B9-F0E4-AE05-7BC9-5682A755C708}"/>
              </a:ext>
            </a:extLst>
          </p:cNvPr>
          <p:cNvPicPr>
            <a:picLocks noChangeAspect="1"/>
          </p:cNvPicPr>
          <p:nvPr/>
        </p:nvPicPr>
        <p:blipFill>
          <a:blip r:embed="rId2"/>
          <a:stretch>
            <a:fillRect/>
          </a:stretch>
        </p:blipFill>
        <p:spPr>
          <a:xfrm>
            <a:off x="174219" y="881772"/>
            <a:ext cx="12017781" cy="5608806"/>
          </a:xfrm>
          <a:prstGeom prst="rect">
            <a:avLst/>
          </a:prstGeom>
        </p:spPr>
      </p:pic>
      <p:sp>
        <p:nvSpPr>
          <p:cNvPr id="4" name="مربع نص 3">
            <a:extLst>
              <a:ext uri="{FF2B5EF4-FFF2-40B4-BE49-F238E27FC236}">
                <a16:creationId xmlns:a16="http://schemas.microsoft.com/office/drawing/2014/main" id="{1714D7E6-F93C-072D-8C1C-2B7018869ABA}"/>
              </a:ext>
            </a:extLst>
          </p:cNvPr>
          <p:cNvSpPr txBox="1"/>
          <p:nvPr/>
        </p:nvSpPr>
        <p:spPr>
          <a:xfrm>
            <a:off x="333374" y="178896"/>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settings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1823452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E83248C4-B8AD-8DDD-A86A-90B0F4710737}"/>
              </a:ext>
            </a:extLst>
          </p:cNvPr>
          <p:cNvPicPr>
            <a:picLocks noChangeAspect="1"/>
          </p:cNvPicPr>
          <p:nvPr/>
        </p:nvPicPr>
        <p:blipFill>
          <a:blip r:embed="rId2"/>
          <a:stretch>
            <a:fillRect/>
          </a:stretch>
        </p:blipFill>
        <p:spPr>
          <a:xfrm>
            <a:off x="129656" y="948337"/>
            <a:ext cx="10224020" cy="6134100"/>
          </a:xfrm>
          <a:prstGeom prst="rect">
            <a:avLst/>
          </a:prstGeom>
        </p:spPr>
      </p:pic>
      <p:sp>
        <p:nvSpPr>
          <p:cNvPr id="4" name="مربع نص 3">
            <a:extLst>
              <a:ext uri="{FF2B5EF4-FFF2-40B4-BE49-F238E27FC236}">
                <a16:creationId xmlns:a16="http://schemas.microsoft.com/office/drawing/2014/main" id="{05FC301A-8220-5C23-9148-397314BFC1E7}"/>
              </a:ext>
            </a:extLst>
          </p:cNvPr>
          <p:cNvSpPr txBox="1"/>
          <p:nvPr/>
        </p:nvSpPr>
        <p:spPr>
          <a:xfrm>
            <a:off x="333374" y="178896"/>
            <a:ext cx="7210425"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Permissions </a:t>
            </a:r>
            <a:r>
              <a:rPr lang="en-US" sz="4400" dirty="0" err="1">
                <a:solidFill>
                  <a:schemeClr val="accent6">
                    <a:lumMod val="75000"/>
                  </a:schemeClr>
                </a:solidFill>
                <a:latin typeface="Fredoka One" panose="02000000000000000000" pitchFamily="2" charset="0"/>
              </a:rPr>
              <a:t>Managment</a:t>
            </a:r>
            <a:endParaRPr lang="en-US" sz="4400"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26394840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صورة من إنشاء الذكاء الاصطناعي">
            <a:extLst>
              <a:ext uri="{FF2B5EF4-FFF2-40B4-BE49-F238E27FC236}">
                <a16:creationId xmlns:a16="http://schemas.microsoft.com/office/drawing/2014/main" id="{E64B8DB3-AA3F-A023-5CCD-84FFF9599E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991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554538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BF595-96FC-418B-E3B9-85050958B9B1}"/>
              </a:ext>
            </a:extLst>
          </p:cNvPr>
          <p:cNvSpPr txBox="1">
            <a:spLocks/>
          </p:cNvSpPr>
          <p:nvPr/>
        </p:nvSpPr>
        <p:spPr>
          <a:xfrm>
            <a:off x="210528" y="453447"/>
            <a:ext cx="7238022"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 </a:t>
            </a:r>
            <a:r>
              <a:rPr lang="en-US" dirty="0" err="1">
                <a:solidFill>
                  <a:schemeClr val="accent6">
                    <a:lumMod val="75000"/>
                  </a:schemeClr>
                </a:solidFill>
                <a:latin typeface="Fredoka One" panose="02000000000000000000" pitchFamily="2" charset="0"/>
              </a:rPr>
              <a:t>Attendece</a:t>
            </a:r>
            <a:r>
              <a:rPr lang="en-US" dirty="0">
                <a:solidFill>
                  <a:schemeClr val="accent6">
                    <a:lumMod val="75000"/>
                  </a:schemeClr>
                </a:solidFill>
                <a:latin typeface="Fredoka One" panose="02000000000000000000" pitchFamily="2" charset="0"/>
              </a:rPr>
              <a:t> </a:t>
            </a:r>
            <a:r>
              <a:rPr lang="en-US" dirty="0" err="1">
                <a:solidFill>
                  <a:schemeClr val="accent6">
                    <a:lumMod val="75000"/>
                  </a:schemeClr>
                </a:solidFill>
                <a:latin typeface="Fredoka One" panose="02000000000000000000" pitchFamily="2" charset="0"/>
              </a:rPr>
              <a:t>Managment</a:t>
            </a:r>
            <a:endParaRPr lang="en-US" dirty="0">
              <a:solidFill>
                <a:schemeClr val="accent6">
                  <a:lumMod val="75000"/>
                </a:schemeClr>
              </a:solidFill>
              <a:latin typeface="Fredoka One" panose="02000000000000000000" pitchFamily="2" charset="0"/>
            </a:endParaRPr>
          </a:p>
        </p:txBody>
      </p:sp>
      <p:pic>
        <p:nvPicPr>
          <p:cNvPr id="4" name="صورة 3">
            <a:extLst>
              <a:ext uri="{FF2B5EF4-FFF2-40B4-BE49-F238E27FC236}">
                <a16:creationId xmlns:a16="http://schemas.microsoft.com/office/drawing/2014/main" id="{D242B3C3-C070-AAE5-04B6-464E533F409F}"/>
              </a:ext>
            </a:extLst>
          </p:cNvPr>
          <p:cNvPicPr>
            <a:picLocks noChangeAspect="1"/>
          </p:cNvPicPr>
          <p:nvPr/>
        </p:nvPicPr>
        <p:blipFill>
          <a:blip r:embed="rId2"/>
          <a:stretch>
            <a:fillRect/>
          </a:stretch>
        </p:blipFill>
        <p:spPr>
          <a:xfrm>
            <a:off x="288516" y="1230418"/>
            <a:ext cx="10922410" cy="4892464"/>
          </a:xfrm>
          <a:prstGeom prst="rect">
            <a:avLst/>
          </a:prstGeom>
        </p:spPr>
      </p:pic>
    </p:spTree>
    <p:extLst>
      <p:ext uri="{BB962C8B-B14F-4D97-AF65-F5344CB8AC3E}">
        <p14:creationId xmlns:p14="http://schemas.microsoft.com/office/powerpoint/2010/main" val="199792677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54823501-6B5D-7CF5-4B4D-AFDC76C0A5F0}"/>
              </a:ext>
            </a:extLst>
          </p:cNvPr>
          <p:cNvPicPr>
            <a:picLocks noChangeAspect="1"/>
          </p:cNvPicPr>
          <p:nvPr/>
        </p:nvPicPr>
        <p:blipFill>
          <a:blip r:embed="rId2"/>
          <a:stretch>
            <a:fillRect/>
          </a:stretch>
        </p:blipFill>
        <p:spPr>
          <a:xfrm>
            <a:off x="152825" y="1411408"/>
            <a:ext cx="11886349" cy="4549534"/>
          </a:xfrm>
          <a:prstGeom prst="rect">
            <a:avLst/>
          </a:prstGeom>
        </p:spPr>
      </p:pic>
      <p:sp>
        <p:nvSpPr>
          <p:cNvPr id="4" name="Title 1">
            <a:extLst>
              <a:ext uri="{FF2B5EF4-FFF2-40B4-BE49-F238E27FC236}">
                <a16:creationId xmlns:a16="http://schemas.microsoft.com/office/drawing/2014/main" id="{52920DE2-7BC3-0728-FD9F-B58F971B75FF}"/>
              </a:ext>
            </a:extLst>
          </p:cNvPr>
          <p:cNvSpPr txBox="1">
            <a:spLocks/>
          </p:cNvSpPr>
          <p:nvPr/>
        </p:nvSpPr>
        <p:spPr>
          <a:xfrm>
            <a:off x="210528" y="453447"/>
            <a:ext cx="7238022"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Leave </a:t>
            </a:r>
            <a:r>
              <a:rPr lang="en-US" dirty="0" err="1">
                <a:solidFill>
                  <a:schemeClr val="accent6">
                    <a:lumMod val="75000"/>
                  </a:schemeClr>
                </a:solidFill>
                <a:latin typeface="Fredoka One" panose="02000000000000000000" pitchFamily="2" charset="0"/>
              </a:rPr>
              <a:t>Managment</a:t>
            </a:r>
            <a:endParaRPr lang="en-US"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5823428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FA8420D-B720-EF1E-0B4D-AE9051EB2867}"/>
              </a:ext>
            </a:extLst>
          </p:cNvPr>
          <p:cNvSpPr txBox="1">
            <a:spLocks/>
          </p:cNvSpPr>
          <p:nvPr/>
        </p:nvSpPr>
        <p:spPr>
          <a:xfrm>
            <a:off x="210528" y="251596"/>
            <a:ext cx="7238022"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Performance </a:t>
            </a:r>
            <a:r>
              <a:rPr lang="en-US" dirty="0" err="1">
                <a:solidFill>
                  <a:schemeClr val="accent6">
                    <a:lumMod val="75000"/>
                  </a:schemeClr>
                </a:solidFill>
                <a:latin typeface="Fredoka One" panose="02000000000000000000" pitchFamily="2" charset="0"/>
              </a:rPr>
              <a:t>Managment</a:t>
            </a:r>
            <a:endParaRPr lang="en-US" dirty="0">
              <a:solidFill>
                <a:schemeClr val="accent6">
                  <a:lumMod val="75000"/>
                </a:schemeClr>
              </a:solidFill>
              <a:latin typeface="Fredoka One" panose="02000000000000000000" pitchFamily="2" charset="0"/>
            </a:endParaRPr>
          </a:p>
        </p:txBody>
      </p:sp>
      <p:pic>
        <p:nvPicPr>
          <p:cNvPr id="5" name="صورة 4">
            <a:extLst>
              <a:ext uri="{FF2B5EF4-FFF2-40B4-BE49-F238E27FC236}">
                <a16:creationId xmlns:a16="http://schemas.microsoft.com/office/drawing/2014/main" id="{93355976-BEB3-D214-7112-C8B892AF1538}"/>
              </a:ext>
            </a:extLst>
          </p:cNvPr>
          <p:cNvPicPr>
            <a:picLocks noChangeAspect="1"/>
          </p:cNvPicPr>
          <p:nvPr/>
        </p:nvPicPr>
        <p:blipFill>
          <a:blip r:embed="rId2"/>
          <a:stretch>
            <a:fillRect/>
          </a:stretch>
        </p:blipFill>
        <p:spPr>
          <a:xfrm>
            <a:off x="0" y="1292772"/>
            <a:ext cx="12162574" cy="4982134"/>
          </a:xfrm>
          <a:prstGeom prst="rect">
            <a:avLst/>
          </a:prstGeom>
        </p:spPr>
      </p:pic>
    </p:spTree>
    <p:extLst>
      <p:ext uri="{BB962C8B-B14F-4D97-AF65-F5344CB8AC3E}">
        <p14:creationId xmlns:p14="http://schemas.microsoft.com/office/powerpoint/2010/main" val="24679279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4DC9F6E0-F965-285A-301F-A956E18C03BE}"/>
              </a:ext>
            </a:extLst>
          </p:cNvPr>
          <p:cNvPicPr>
            <a:picLocks noChangeAspect="1"/>
          </p:cNvPicPr>
          <p:nvPr/>
        </p:nvPicPr>
        <p:blipFill>
          <a:blip r:embed="rId2"/>
          <a:stretch>
            <a:fillRect/>
          </a:stretch>
        </p:blipFill>
        <p:spPr>
          <a:xfrm>
            <a:off x="414246" y="1036083"/>
            <a:ext cx="10472830" cy="5471634"/>
          </a:xfrm>
          <a:prstGeom prst="rect">
            <a:avLst/>
          </a:prstGeom>
        </p:spPr>
      </p:pic>
      <p:sp>
        <p:nvSpPr>
          <p:cNvPr id="4" name="Title 1">
            <a:extLst>
              <a:ext uri="{FF2B5EF4-FFF2-40B4-BE49-F238E27FC236}">
                <a16:creationId xmlns:a16="http://schemas.microsoft.com/office/drawing/2014/main" id="{051EBA11-BCC2-8EB2-3F75-394F29DC9852}"/>
              </a:ext>
            </a:extLst>
          </p:cNvPr>
          <p:cNvSpPr txBox="1">
            <a:spLocks/>
          </p:cNvSpPr>
          <p:nvPr/>
        </p:nvSpPr>
        <p:spPr>
          <a:xfrm>
            <a:off x="210528" y="251596"/>
            <a:ext cx="7238022"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Performance </a:t>
            </a:r>
            <a:r>
              <a:rPr lang="en-US" dirty="0" err="1">
                <a:solidFill>
                  <a:schemeClr val="accent6">
                    <a:lumMod val="75000"/>
                  </a:schemeClr>
                </a:solidFill>
                <a:latin typeface="Fredoka One" panose="02000000000000000000" pitchFamily="2" charset="0"/>
              </a:rPr>
              <a:t>Managment</a:t>
            </a:r>
            <a:endParaRPr lang="en-US"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12054708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093D7D2A-A521-8BEC-0F54-74CBA6711533}"/>
              </a:ext>
            </a:extLst>
          </p:cNvPr>
          <p:cNvPicPr>
            <a:picLocks noChangeAspect="1"/>
          </p:cNvPicPr>
          <p:nvPr/>
        </p:nvPicPr>
        <p:blipFill>
          <a:blip r:embed="rId2"/>
          <a:stretch>
            <a:fillRect/>
          </a:stretch>
        </p:blipFill>
        <p:spPr>
          <a:xfrm>
            <a:off x="66675" y="1490035"/>
            <a:ext cx="11401425" cy="4411329"/>
          </a:xfrm>
          <a:prstGeom prst="rect">
            <a:avLst/>
          </a:prstGeom>
        </p:spPr>
      </p:pic>
      <p:sp>
        <p:nvSpPr>
          <p:cNvPr id="4" name="Title 1">
            <a:extLst>
              <a:ext uri="{FF2B5EF4-FFF2-40B4-BE49-F238E27FC236}">
                <a16:creationId xmlns:a16="http://schemas.microsoft.com/office/drawing/2014/main" id="{E2595937-A622-9617-0019-AA7EDA233336}"/>
              </a:ext>
            </a:extLst>
          </p:cNvPr>
          <p:cNvSpPr txBox="1">
            <a:spLocks/>
          </p:cNvSpPr>
          <p:nvPr/>
        </p:nvSpPr>
        <p:spPr>
          <a:xfrm>
            <a:off x="210528" y="251596"/>
            <a:ext cx="7238022"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Payroll  </a:t>
            </a:r>
            <a:r>
              <a:rPr lang="en-US" dirty="0" err="1">
                <a:solidFill>
                  <a:schemeClr val="accent6">
                    <a:lumMod val="75000"/>
                  </a:schemeClr>
                </a:solidFill>
                <a:latin typeface="Fredoka One" panose="02000000000000000000" pitchFamily="2" charset="0"/>
              </a:rPr>
              <a:t>Managment</a:t>
            </a:r>
            <a:endParaRPr lang="en-US"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1721015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F8B0CD88-9F31-19E7-EC78-D7B8D535A0A3}"/>
              </a:ext>
            </a:extLst>
          </p:cNvPr>
          <p:cNvPicPr>
            <a:picLocks noChangeAspect="1"/>
          </p:cNvPicPr>
          <p:nvPr/>
        </p:nvPicPr>
        <p:blipFill>
          <a:blip r:embed="rId2"/>
          <a:stretch>
            <a:fillRect/>
          </a:stretch>
        </p:blipFill>
        <p:spPr>
          <a:xfrm>
            <a:off x="111867" y="1304925"/>
            <a:ext cx="12177815" cy="5256166"/>
          </a:xfrm>
          <a:prstGeom prst="rect">
            <a:avLst/>
          </a:prstGeom>
        </p:spPr>
      </p:pic>
      <p:sp>
        <p:nvSpPr>
          <p:cNvPr id="4" name="Title 1">
            <a:extLst>
              <a:ext uri="{FF2B5EF4-FFF2-40B4-BE49-F238E27FC236}">
                <a16:creationId xmlns:a16="http://schemas.microsoft.com/office/drawing/2014/main" id="{43147EA0-8056-5421-B838-447A219F111F}"/>
              </a:ext>
            </a:extLst>
          </p:cNvPr>
          <p:cNvSpPr txBox="1">
            <a:spLocks/>
          </p:cNvSpPr>
          <p:nvPr/>
        </p:nvSpPr>
        <p:spPr>
          <a:xfrm>
            <a:off x="210528" y="251596"/>
            <a:ext cx="7238022" cy="68263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Helpdesk  </a:t>
            </a:r>
            <a:r>
              <a:rPr lang="en-US" dirty="0" err="1">
                <a:solidFill>
                  <a:schemeClr val="accent6">
                    <a:lumMod val="75000"/>
                  </a:schemeClr>
                </a:solidFill>
                <a:latin typeface="Fredoka One" panose="02000000000000000000" pitchFamily="2" charset="0"/>
              </a:rPr>
              <a:t>Managment</a:t>
            </a:r>
            <a:endParaRPr lang="en-US" dirty="0">
              <a:solidFill>
                <a:schemeClr val="accent6">
                  <a:lumMod val="75000"/>
                </a:schemeClr>
              </a:solidFill>
              <a:latin typeface="Fredoka One" panose="02000000000000000000" pitchFamily="2" charset="0"/>
            </a:endParaRPr>
          </a:p>
        </p:txBody>
      </p:sp>
    </p:spTree>
    <p:extLst>
      <p:ext uri="{BB962C8B-B14F-4D97-AF65-F5344CB8AC3E}">
        <p14:creationId xmlns:p14="http://schemas.microsoft.com/office/powerpoint/2010/main" val="341796248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صورة من إنشاء الذكاء الاصطناعي">
            <a:extLst>
              <a:ext uri="{FF2B5EF4-FFF2-40B4-BE49-F238E27FC236}">
                <a16:creationId xmlns:a16="http://schemas.microsoft.com/office/drawing/2014/main" id="{7BF53B4F-CB0E-2DFC-8530-E6743233C5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1631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6">
    <p:bg>
      <p:bgPr>
        <a:solidFill>
          <a:srgbClr val="FFFFFF"/>
        </a:solidFill>
        <a:effectLst/>
      </p:bgPr>
    </p:bg>
    <p:spTree>
      <p:nvGrpSpPr>
        <p:cNvPr id="1" name=""/>
        <p:cNvGrpSpPr/>
        <p:nvPr/>
      </p:nvGrpSpPr>
      <p:grpSpPr>
        <a:xfrm>
          <a:off x="0" y="0"/>
          <a:ext cx="0" cy="0"/>
          <a:chOff x="0" y="0"/>
          <a:chExt cx="0" cy="0"/>
        </a:xfrm>
      </p:grpSpPr>
      <p:pic>
        <p:nvPicPr>
          <p:cNvPr id="3074" name="Picture 2" descr="صورة من إنشاء الذكاء الاصطناعي">
            <a:extLst>
              <a:ext uri="{FF2B5EF4-FFF2-40B4-BE49-F238E27FC236}">
                <a16:creationId xmlns:a16="http://schemas.microsoft.com/office/drawing/2014/main" id="{32DA147A-DFBC-63B5-69C0-E4081DA01F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134" y="1"/>
            <a:ext cx="12395727"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9176DE0B-24C8-00D5-9EB6-2214AEBB3F15}"/>
              </a:ext>
            </a:extLst>
          </p:cNvPr>
          <p:cNvPicPr>
            <a:picLocks noChangeAspect="1"/>
          </p:cNvPicPr>
          <p:nvPr/>
        </p:nvPicPr>
        <p:blipFill>
          <a:blip r:embed="rId2"/>
          <a:stretch>
            <a:fillRect/>
          </a:stretch>
        </p:blipFill>
        <p:spPr>
          <a:xfrm>
            <a:off x="85725" y="804996"/>
            <a:ext cx="12192000" cy="6138729"/>
          </a:xfrm>
          <a:prstGeom prst="rect">
            <a:avLst/>
          </a:prstGeom>
        </p:spPr>
      </p:pic>
      <p:sp>
        <p:nvSpPr>
          <p:cNvPr id="4" name="Google Shape;1520;p72">
            <a:extLst>
              <a:ext uri="{FF2B5EF4-FFF2-40B4-BE49-F238E27FC236}">
                <a16:creationId xmlns:a16="http://schemas.microsoft.com/office/drawing/2014/main" id="{137EC183-F7DC-1524-D687-194D9463BAFF}"/>
              </a:ext>
            </a:extLst>
          </p:cNvPr>
          <p:cNvSpPr txBox="1">
            <a:spLocks/>
          </p:cNvSpPr>
          <p:nvPr/>
        </p:nvSpPr>
        <p:spPr>
          <a:xfrm>
            <a:off x="750728" y="3409"/>
            <a:ext cx="8602821" cy="687471"/>
          </a:xfrm>
          <a:prstGeom prst="rect">
            <a:avLst/>
          </a:prstGeom>
        </p:spPr>
        <p:txBody>
          <a:bodyPr spcFirstLastPara="1" wrap="square" lIns="91425" tIns="91425" rIns="91425" bIns="91425"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Employee</a:t>
            </a:r>
            <a:r>
              <a:rPr lang="en" dirty="0">
                <a:solidFill>
                  <a:schemeClr val="accent6">
                    <a:lumMod val="75000"/>
                  </a:schemeClr>
                </a:solidFill>
                <a:latin typeface="Fredoka One" panose="02000000000000000000" pitchFamily="2" charset="0"/>
              </a:rPr>
              <a:t> Profile (in Web)</a:t>
            </a:r>
          </a:p>
        </p:txBody>
      </p:sp>
    </p:spTree>
    <p:extLst>
      <p:ext uri="{BB962C8B-B14F-4D97-AF65-F5344CB8AC3E}">
        <p14:creationId xmlns:p14="http://schemas.microsoft.com/office/powerpoint/2010/main" val="398505459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520;p72">
            <a:extLst>
              <a:ext uri="{FF2B5EF4-FFF2-40B4-BE49-F238E27FC236}">
                <a16:creationId xmlns:a16="http://schemas.microsoft.com/office/drawing/2014/main" id="{66AF9F8A-B66D-36C9-5E37-656A676184E6}"/>
              </a:ext>
            </a:extLst>
          </p:cNvPr>
          <p:cNvSpPr txBox="1">
            <a:spLocks/>
          </p:cNvSpPr>
          <p:nvPr/>
        </p:nvSpPr>
        <p:spPr>
          <a:xfrm>
            <a:off x="750728" y="3409"/>
            <a:ext cx="8602821" cy="687471"/>
          </a:xfrm>
          <a:prstGeom prst="rect">
            <a:avLst/>
          </a:prstGeom>
        </p:spPr>
        <p:txBody>
          <a:bodyPr spcFirstLastPara="1" wrap="square" lIns="91425" tIns="91425" rIns="91425" bIns="91425"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Employee</a:t>
            </a:r>
            <a:r>
              <a:rPr lang="en" dirty="0">
                <a:solidFill>
                  <a:schemeClr val="accent6">
                    <a:lumMod val="75000"/>
                  </a:schemeClr>
                </a:solidFill>
                <a:latin typeface="Fredoka One" panose="02000000000000000000" pitchFamily="2" charset="0"/>
              </a:rPr>
              <a:t> Profile (in mobile)</a:t>
            </a:r>
          </a:p>
        </p:txBody>
      </p:sp>
      <p:pic>
        <p:nvPicPr>
          <p:cNvPr id="4" name="صورة 3">
            <a:extLst>
              <a:ext uri="{FF2B5EF4-FFF2-40B4-BE49-F238E27FC236}">
                <a16:creationId xmlns:a16="http://schemas.microsoft.com/office/drawing/2014/main" id="{744ADDB3-1FD7-2FF9-AEC5-F1576C713791}"/>
              </a:ext>
            </a:extLst>
          </p:cNvPr>
          <p:cNvPicPr>
            <a:picLocks noChangeAspect="1"/>
          </p:cNvPicPr>
          <p:nvPr/>
        </p:nvPicPr>
        <p:blipFill>
          <a:blip r:embed="rId2"/>
          <a:stretch>
            <a:fillRect/>
          </a:stretch>
        </p:blipFill>
        <p:spPr>
          <a:xfrm>
            <a:off x="2705100" y="876300"/>
            <a:ext cx="5314950" cy="5759216"/>
          </a:xfrm>
          <a:prstGeom prst="rect">
            <a:avLst/>
          </a:prstGeom>
        </p:spPr>
      </p:pic>
    </p:spTree>
    <p:extLst>
      <p:ext uri="{BB962C8B-B14F-4D97-AF65-F5344CB8AC3E}">
        <p14:creationId xmlns:p14="http://schemas.microsoft.com/office/powerpoint/2010/main" val="392721454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صورة من إنشاء الذكاء الاصطناعي">
            <a:extLst>
              <a:ext uri="{FF2B5EF4-FFF2-40B4-BE49-F238E27FC236}">
                <a16:creationId xmlns:a16="http://schemas.microsoft.com/office/drawing/2014/main" id="{0874589D-A35B-C170-D760-0089ACCB5C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121888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619276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520;p72">
            <a:extLst>
              <a:ext uri="{FF2B5EF4-FFF2-40B4-BE49-F238E27FC236}">
                <a16:creationId xmlns:a16="http://schemas.microsoft.com/office/drawing/2014/main" id="{D67417A8-BB1C-8A9E-870E-D54B4E6D3A08}"/>
              </a:ext>
            </a:extLst>
          </p:cNvPr>
          <p:cNvSpPr txBox="1">
            <a:spLocks/>
          </p:cNvSpPr>
          <p:nvPr/>
        </p:nvSpPr>
        <p:spPr>
          <a:xfrm>
            <a:off x="750728" y="3409"/>
            <a:ext cx="8602821" cy="687471"/>
          </a:xfrm>
          <a:prstGeom prst="rect">
            <a:avLst/>
          </a:prstGeom>
        </p:spPr>
        <p:txBody>
          <a:bodyPr spcFirstLastPara="1" wrap="square" lIns="91425" tIns="91425" rIns="91425" bIns="91425"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Admin</a:t>
            </a:r>
            <a:r>
              <a:rPr lang="en" dirty="0">
                <a:solidFill>
                  <a:schemeClr val="accent6">
                    <a:lumMod val="75000"/>
                  </a:schemeClr>
                </a:solidFill>
                <a:latin typeface="Fredoka One" panose="02000000000000000000" pitchFamily="2" charset="0"/>
              </a:rPr>
              <a:t> Profile (in Web)</a:t>
            </a:r>
          </a:p>
        </p:txBody>
      </p:sp>
      <p:pic>
        <p:nvPicPr>
          <p:cNvPr id="4" name="صورة 3">
            <a:extLst>
              <a:ext uri="{FF2B5EF4-FFF2-40B4-BE49-F238E27FC236}">
                <a16:creationId xmlns:a16="http://schemas.microsoft.com/office/drawing/2014/main" id="{088B27F7-23EC-8B15-A490-117ABEB63307}"/>
              </a:ext>
            </a:extLst>
          </p:cNvPr>
          <p:cNvPicPr>
            <a:picLocks noChangeAspect="1"/>
          </p:cNvPicPr>
          <p:nvPr/>
        </p:nvPicPr>
        <p:blipFill>
          <a:blip r:embed="rId2"/>
          <a:stretch>
            <a:fillRect/>
          </a:stretch>
        </p:blipFill>
        <p:spPr>
          <a:xfrm>
            <a:off x="457199" y="808426"/>
            <a:ext cx="11277601" cy="6049574"/>
          </a:xfrm>
          <a:prstGeom prst="rect">
            <a:avLst/>
          </a:prstGeom>
        </p:spPr>
      </p:pic>
    </p:spTree>
    <p:extLst>
      <p:ext uri="{BB962C8B-B14F-4D97-AF65-F5344CB8AC3E}">
        <p14:creationId xmlns:p14="http://schemas.microsoft.com/office/powerpoint/2010/main" val="62292647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520;p72">
            <a:extLst>
              <a:ext uri="{FF2B5EF4-FFF2-40B4-BE49-F238E27FC236}">
                <a16:creationId xmlns:a16="http://schemas.microsoft.com/office/drawing/2014/main" id="{6228A3D1-9E67-68D5-F9D5-8D7E4D8DCE08}"/>
              </a:ext>
            </a:extLst>
          </p:cNvPr>
          <p:cNvSpPr txBox="1">
            <a:spLocks/>
          </p:cNvSpPr>
          <p:nvPr/>
        </p:nvSpPr>
        <p:spPr>
          <a:xfrm>
            <a:off x="750728" y="3409"/>
            <a:ext cx="8602821" cy="687471"/>
          </a:xfrm>
          <a:prstGeom prst="rect">
            <a:avLst/>
          </a:prstGeom>
        </p:spPr>
        <p:txBody>
          <a:bodyPr spcFirstLastPara="1" wrap="square" lIns="91425" tIns="91425" rIns="91425" bIns="91425"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 dirty="0">
                <a:solidFill>
                  <a:schemeClr val="accent6">
                    <a:lumMod val="75000"/>
                  </a:schemeClr>
                </a:solidFill>
                <a:latin typeface="Fredoka One" panose="02000000000000000000" pitchFamily="2" charset="0"/>
              </a:rPr>
              <a:t>Admin Profile (in mobile)</a:t>
            </a:r>
          </a:p>
        </p:txBody>
      </p:sp>
      <p:pic>
        <p:nvPicPr>
          <p:cNvPr id="4" name="صورة 3">
            <a:extLst>
              <a:ext uri="{FF2B5EF4-FFF2-40B4-BE49-F238E27FC236}">
                <a16:creationId xmlns:a16="http://schemas.microsoft.com/office/drawing/2014/main" id="{5567733C-9F90-71D3-1922-6F5335D195CA}"/>
              </a:ext>
            </a:extLst>
          </p:cNvPr>
          <p:cNvPicPr>
            <a:picLocks noChangeAspect="1"/>
          </p:cNvPicPr>
          <p:nvPr/>
        </p:nvPicPr>
        <p:blipFill>
          <a:blip r:embed="rId2"/>
          <a:stretch>
            <a:fillRect/>
          </a:stretch>
        </p:blipFill>
        <p:spPr>
          <a:xfrm>
            <a:off x="96951" y="753851"/>
            <a:ext cx="3903549" cy="6104149"/>
          </a:xfrm>
          <a:prstGeom prst="rect">
            <a:avLst/>
          </a:prstGeom>
        </p:spPr>
      </p:pic>
      <p:pic>
        <p:nvPicPr>
          <p:cNvPr id="6" name="صورة 5">
            <a:extLst>
              <a:ext uri="{FF2B5EF4-FFF2-40B4-BE49-F238E27FC236}">
                <a16:creationId xmlns:a16="http://schemas.microsoft.com/office/drawing/2014/main" id="{CE0D940F-2577-8052-41B7-9B4C299BC969}"/>
              </a:ext>
            </a:extLst>
          </p:cNvPr>
          <p:cNvPicPr>
            <a:picLocks noChangeAspect="1"/>
          </p:cNvPicPr>
          <p:nvPr/>
        </p:nvPicPr>
        <p:blipFill>
          <a:blip r:embed="rId3"/>
          <a:stretch>
            <a:fillRect/>
          </a:stretch>
        </p:blipFill>
        <p:spPr>
          <a:xfrm>
            <a:off x="3874874" y="933233"/>
            <a:ext cx="3687877" cy="4991533"/>
          </a:xfrm>
          <a:prstGeom prst="rect">
            <a:avLst/>
          </a:prstGeom>
        </p:spPr>
      </p:pic>
      <p:pic>
        <p:nvPicPr>
          <p:cNvPr id="8" name="صورة 7">
            <a:extLst>
              <a:ext uri="{FF2B5EF4-FFF2-40B4-BE49-F238E27FC236}">
                <a16:creationId xmlns:a16="http://schemas.microsoft.com/office/drawing/2014/main" id="{74B82D75-47E1-48D4-C506-DFE75C8D3E08}"/>
              </a:ext>
            </a:extLst>
          </p:cNvPr>
          <p:cNvPicPr>
            <a:picLocks noChangeAspect="1"/>
          </p:cNvPicPr>
          <p:nvPr/>
        </p:nvPicPr>
        <p:blipFill>
          <a:blip r:embed="rId4"/>
          <a:stretch>
            <a:fillRect/>
          </a:stretch>
        </p:blipFill>
        <p:spPr>
          <a:xfrm>
            <a:off x="7619604" y="753852"/>
            <a:ext cx="4239021" cy="5504074"/>
          </a:xfrm>
          <a:prstGeom prst="rect">
            <a:avLst/>
          </a:prstGeom>
        </p:spPr>
      </p:pic>
    </p:spTree>
    <p:extLst>
      <p:ext uri="{BB962C8B-B14F-4D97-AF65-F5344CB8AC3E}">
        <p14:creationId xmlns:p14="http://schemas.microsoft.com/office/powerpoint/2010/main" val="209650384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520;p72">
            <a:extLst>
              <a:ext uri="{FF2B5EF4-FFF2-40B4-BE49-F238E27FC236}">
                <a16:creationId xmlns:a16="http://schemas.microsoft.com/office/drawing/2014/main" id="{153E3A3B-F37B-1970-ED63-63F87EF3418F}"/>
              </a:ext>
            </a:extLst>
          </p:cNvPr>
          <p:cNvSpPr txBox="1">
            <a:spLocks/>
          </p:cNvSpPr>
          <p:nvPr/>
        </p:nvSpPr>
        <p:spPr>
          <a:xfrm>
            <a:off x="750728" y="3409"/>
            <a:ext cx="8602821" cy="687471"/>
          </a:xfrm>
          <a:prstGeom prst="rect">
            <a:avLst/>
          </a:prstGeom>
        </p:spPr>
        <p:txBody>
          <a:bodyPr spcFirstLastPara="1" wrap="square" lIns="91425" tIns="91425" rIns="91425" bIns="91425"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6">
                    <a:lumMod val="75000"/>
                  </a:schemeClr>
                </a:solidFill>
                <a:latin typeface="Fredoka One" panose="02000000000000000000" pitchFamily="2" charset="0"/>
              </a:rPr>
              <a:t>Admin</a:t>
            </a:r>
            <a:r>
              <a:rPr lang="en" dirty="0">
                <a:solidFill>
                  <a:schemeClr val="accent6">
                    <a:lumMod val="75000"/>
                  </a:schemeClr>
                </a:solidFill>
                <a:latin typeface="Fredoka One" panose="02000000000000000000" pitchFamily="2" charset="0"/>
              </a:rPr>
              <a:t> Notification</a:t>
            </a:r>
          </a:p>
        </p:txBody>
      </p:sp>
      <p:pic>
        <p:nvPicPr>
          <p:cNvPr id="5" name="صورة 4">
            <a:extLst>
              <a:ext uri="{FF2B5EF4-FFF2-40B4-BE49-F238E27FC236}">
                <a16:creationId xmlns:a16="http://schemas.microsoft.com/office/drawing/2014/main" id="{707C3278-F636-2007-5AB7-4042E40517E9}"/>
              </a:ext>
            </a:extLst>
          </p:cNvPr>
          <p:cNvPicPr>
            <a:picLocks noChangeAspect="1"/>
          </p:cNvPicPr>
          <p:nvPr/>
        </p:nvPicPr>
        <p:blipFill>
          <a:blip r:embed="rId2"/>
          <a:stretch>
            <a:fillRect/>
          </a:stretch>
        </p:blipFill>
        <p:spPr>
          <a:xfrm>
            <a:off x="1726227" y="690880"/>
            <a:ext cx="3541098" cy="5738294"/>
          </a:xfrm>
          <a:prstGeom prst="rect">
            <a:avLst/>
          </a:prstGeom>
        </p:spPr>
      </p:pic>
      <p:pic>
        <p:nvPicPr>
          <p:cNvPr id="7" name="صورة 6">
            <a:extLst>
              <a:ext uri="{FF2B5EF4-FFF2-40B4-BE49-F238E27FC236}">
                <a16:creationId xmlns:a16="http://schemas.microsoft.com/office/drawing/2014/main" id="{9B70C5B4-4D7D-FF06-3129-CFBE7F02DD69}"/>
              </a:ext>
            </a:extLst>
          </p:cNvPr>
          <p:cNvPicPr>
            <a:picLocks noChangeAspect="1"/>
          </p:cNvPicPr>
          <p:nvPr/>
        </p:nvPicPr>
        <p:blipFill>
          <a:blip r:embed="rId3"/>
          <a:stretch>
            <a:fillRect/>
          </a:stretch>
        </p:blipFill>
        <p:spPr>
          <a:xfrm>
            <a:off x="5870515" y="690880"/>
            <a:ext cx="4595258" cy="5845047"/>
          </a:xfrm>
          <a:prstGeom prst="rect">
            <a:avLst/>
          </a:prstGeom>
        </p:spPr>
      </p:pic>
    </p:spTree>
    <p:extLst>
      <p:ext uri="{BB962C8B-B14F-4D97-AF65-F5344CB8AC3E}">
        <p14:creationId xmlns:p14="http://schemas.microsoft.com/office/powerpoint/2010/main" val="155294705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E7A65531-35B2-39B2-6130-1DA6F03F0F4F}"/>
              </a:ext>
            </a:extLst>
          </p:cNvPr>
          <p:cNvSpPr txBox="1"/>
          <p:nvPr/>
        </p:nvSpPr>
        <p:spPr>
          <a:xfrm>
            <a:off x="1876426" y="291584"/>
            <a:ext cx="9496424" cy="769441"/>
          </a:xfrm>
          <a:prstGeom prst="rect">
            <a:avLst/>
          </a:prstGeom>
          <a:noFill/>
        </p:spPr>
        <p:txBody>
          <a:bodyPr wrap="square">
            <a:spAutoFit/>
          </a:bodyPr>
          <a:lstStyle/>
          <a:p>
            <a:r>
              <a:rPr lang="en-US" sz="4400" dirty="0">
                <a:solidFill>
                  <a:schemeClr val="accent6">
                    <a:lumMod val="75000"/>
                  </a:schemeClr>
                </a:solidFill>
                <a:latin typeface="Fredoka One" panose="02000000000000000000" pitchFamily="2" charset="0"/>
              </a:rPr>
              <a:t>Employee</a:t>
            </a:r>
            <a:r>
              <a:rPr lang="en" sz="4400" dirty="0">
                <a:solidFill>
                  <a:schemeClr val="accent6">
                    <a:lumMod val="75000"/>
                  </a:schemeClr>
                </a:solidFill>
                <a:latin typeface="Fredoka One" panose="02000000000000000000" pitchFamily="2" charset="0"/>
              </a:rPr>
              <a:t> Notification</a:t>
            </a:r>
          </a:p>
        </p:txBody>
      </p:sp>
      <p:pic>
        <p:nvPicPr>
          <p:cNvPr id="5" name="صورة 4">
            <a:extLst>
              <a:ext uri="{FF2B5EF4-FFF2-40B4-BE49-F238E27FC236}">
                <a16:creationId xmlns:a16="http://schemas.microsoft.com/office/drawing/2014/main" id="{8B61E734-ADEE-11E7-7A19-9FE0289F1328}"/>
              </a:ext>
            </a:extLst>
          </p:cNvPr>
          <p:cNvPicPr>
            <a:picLocks noChangeAspect="1"/>
          </p:cNvPicPr>
          <p:nvPr/>
        </p:nvPicPr>
        <p:blipFill>
          <a:blip r:embed="rId2"/>
          <a:stretch>
            <a:fillRect/>
          </a:stretch>
        </p:blipFill>
        <p:spPr>
          <a:xfrm>
            <a:off x="1876426" y="975300"/>
            <a:ext cx="3398815" cy="5966977"/>
          </a:xfrm>
          <a:prstGeom prst="rect">
            <a:avLst/>
          </a:prstGeom>
        </p:spPr>
      </p:pic>
      <p:pic>
        <p:nvPicPr>
          <p:cNvPr id="7" name="صورة 6">
            <a:extLst>
              <a:ext uri="{FF2B5EF4-FFF2-40B4-BE49-F238E27FC236}">
                <a16:creationId xmlns:a16="http://schemas.microsoft.com/office/drawing/2014/main" id="{D5632110-F2FB-4687-BE3D-0613B2C33942}"/>
              </a:ext>
            </a:extLst>
          </p:cNvPr>
          <p:cNvPicPr>
            <a:picLocks noChangeAspect="1"/>
          </p:cNvPicPr>
          <p:nvPr/>
        </p:nvPicPr>
        <p:blipFill>
          <a:blip r:embed="rId3"/>
          <a:stretch>
            <a:fillRect/>
          </a:stretch>
        </p:blipFill>
        <p:spPr>
          <a:xfrm>
            <a:off x="6257925" y="1061025"/>
            <a:ext cx="3562352" cy="5197290"/>
          </a:xfrm>
          <a:prstGeom prst="rect">
            <a:avLst/>
          </a:prstGeom>
        </p:spPr>
      </p:pic>
    </p:spTree>
    <p:extLst>
      <p:ext uri="{BB962C8B-B14F-4D97-AF65-F5344CB8AC3E}">
        <p14:creationId xmlns:p14="http://schemas.microsoft.com/office/powerpoint/2010/main" val="425062387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471;p67">
            <a:extLst>
              <a:ext uri="{FF2B5EF4-FFF2-40B4-BE49-F238E27FC236}">
                <a16:creationId xmlns:a16="http://schemas.microsoft.com/office/drawing/2014/main" id="{3FAEA93B-75B1-CC77-8FF5-CD6ED9FD697B}"/>
              </a:ext>
            </a:extLst>
          </p:cNvPr>
          <p:cNvSpPr txBox="1">
            <a:spLocks/>
          </p:cNvSpPr>
          <p:nvPr/>
        </p:nvSpPr>
        <p:spPr>
          <a:xfrm>
            <a:off x="-232075" y="328125"/>
            <a:ext cx="6812400" cy="603300"/>
          </a:xfrm>
          <a:prstGeom prst="rect">
            <a:avLst/>
          </a:prstGeom>
        </p:spPr>
        <p:txBody>
          <a:bodyPr spcFirstLastPara="1" wrap="square" lIns="91425" tIns="91425" rIns="91425" bIns="91425"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 dirty="0">
                <a:solidFill>
                  <a:schemeClr val="accent6">
                    <a:lumMod val="75000"/>
                  </a:schemeClr>
                </a:solidFill>
                <a:latin typeface="Fredoka One" panose="02000000000000000000" pitchFamily="2" charset="0"/>
              </a:rPr>
              <a:t>Chat Assistant </a:t>
            </a:r>
            <a:endParaRPr lang="en-US" dirty="0">
              <a:solidFill>
                <a:schemeClr val="accent6">
                  <a:lumMod val="75000"/>
                </a:schemeClr>
              </a:solidFill>
              <a:latin typeface="Fredoka One" panose="02000000000000000000" pitchFamily="2" charset="0"/>
            </a:endParaRPr>
          </a:p>
        </p:txBody>
      </p:sp>
      <p:pic>
        <p:nvPicPr>
          <p:cNvPr id="4" name="صورة 3">
            <a:extLst>
              <a:ext uri="{FF2B5EF4-FFF2-40B4-BE49-F238E27FC236}">
                <a16:creationId xmlns:a16="http://schemas.microsoft.com/office/drawing/2014/main" id="{5687EF2F-ABD2-27D8-2469-5CF1CA4B327B}"/>
              </a:ext>
            </a:extLst>
          </p:cNvPr>
          <p:cNvPicPr>
            <a:picLocks noChangeAspect="1"/>
          </p:cNvPicPr>
          <p:nvPr/>
        </p:nvPicPr>
        <p:blipFill>
          <a:blip r:embed="rId2"/>
          <a:stretch>
            <a:fillRect/>
          </a:stretch>
        </p:blipFill>
        <p:spPr>
          <a:xfrm>
            <a:off x="472545" y="1441808"/>
            <a:ext cx="3642676" cy="4846740"/>
          </a:xfrm>
          <a:prstGeom prst="rect">
            <a:avLst/>
          </a:prstGeom>
        </p:spPr>
      </p:pic>
      <p:pic>
        <p:nvPicPr>
          <p:cNvPr id="6" name="صورة 5">
            <a:extLst>
              <a:ext uri="{FF2B5EF4-FFF2-40B4-BE49-F238E27FC236}">
                <a16:creationId xmlns:a16="http://schemas.microsoft.com/office/drawing/2014/main" id="{DB99D64E-F209-6CE3-2BE4-ED11753B4E0A}"/>
              </a:ext>
            </a:extLst>
          </p:cNvPr>
          <p:cNvPicPr>
            <a:picLocks noChangeAspect="1"/>
          </p:cNvPicPr>
          <p:nvPr/>
        </p:nvPicPr>
        <p:blipFill>
          <a:blip r:embed="rId3"/>
          <a:stretch>
            <a:fillRect/>
          </a:stretch>
        </p:blipFill>
        <p:spPr>
          <a:xfrm>
            <a:off x="4478225" y="1400955"/>
            <a:ext cx="3741744" cy="4928445"/>
          </a:xfrm>
          <a:prstGeom prst="rect">
            <a:avLst/>
          </a:prstGeom>
        </p:spPr>
      </p:pic>
      <p:pic>
        <p:nvPicPr>
          <p:cNvPr id="8" name="صورة 7">
            <a:extLst>
              <a:ext uri="{FF2B5EF4-FFF2-40B4-BE49-F238E27FC236}">
                <a16:creationId xmlns:a16="http://schemas.microsoft.com/office/drawing/2014/main" id="{19AA0C34-3729-064A-2485-D6555FBFA9CE}"/>
              </a:ext>
            </a:extLst>
          </p:cNvPr>
          <p:cNvPicPr>
            <a:picLocks noChangeAspect="1"/>
          </p:cNvPicPr>
          <p:nvPr/>
        </p:nvPicPr>
        <p:blipFill>
          <a:blip r:embed="rId4"/>
          <a:stretch>
            <a:fillRect/>
          </a:stretch>
        </p:blipFill>
        <p:spPr>
          <a:xfrm>
            <a:off x="8219969" y="1325944"/>
            <a:ext cx="3848433" cy="4928445"/>
          </a:xfrm>
          <a:prstGeom prst="rect">
            <a:avLst/>
          </a:prstGeom>
        </p:spPr>
      </p:pic>
    </p:spTree>
    <p:extLst>
      <p:ext uri="{BB962C8B-B14F-4D97-AF65-F5344CB8AC3E}">
        <p14:creationId xmlns:p14="http://schemas.microsoft.com/office/powerpoint/2010/main" val="410294012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صورة من إنشاء الذكاء الاصطناعي">
            <a:extLst>
              <a:ext uri="{FF2B5EF4-FFF2-40B4-BE49-F238E27FC236}">
                <a16:creationId xmlns:a16="http://schemas.microsoft.com/office/drawing/2014/main" id="{BB2293EA-E395-3611-814F-C5125CB783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6513"/>
            <a:ext cx="12192000" cy="6784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968306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01;p150">
            <a:extLst>
              <a:ext uri="{FF2B5EF4-FFF2-40B4-BE49-F238E27FC236}">
                <a16:creationId xmlns:a16="http://schemas.microsoft.com/office/drawing/2014/main" id="{E65344AE-B84B-AD3E-F8C5-C08E07C6AD1B}"/>
              </a:ext>
            </a:extLst>
          </p:cNvPr>
          <p:cNvSpPr txBox="1">
            <a:spLocks/>
          </p:cNvSpPr>
          <p:nvPr/>
        </p:nvSpPr>
        <p:spPr>
          <a:xfrm>
            <a:off x="2209800" y="892700"/>
            <a:ext cx="7772400" cy="572700"/>
          </a:xfrm>
          <a:prstGeom prst="rect">
            <a:avLst/>
          </a:prstGeom>
        </p:spPr>
        <p:txBody>
          <a:bodyPr spcFirstLastPara="1" wrap="square" lIns="91425" tIns="91425" rIns="91425" bIns="91425"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n-US" dirty="0">
                <a:solidFill>
                  <a:schemeClr val="accent6">
                    <a:lumMod val="75000"/>
                  </a:schemeClr>
                </a:solidFill>
                <a:latin typeface="Fredoka One" panose="02000000000000000000" pitchFamily="2" charset="0"/>
              </a:rPr>
              <a:t>Frontend Technologies</a:t>
            </a:r>
          </a:p>
        </p:txBody>
      </p:sp>
      <p:pic>
        <p:nvPicPr>
          <p:cNvPr id="3" name="Google Shape;2104;p150">
            <a:extLst>
              <a:ext uri="{FF2B5EF4-FFF2-40B4-BE49-F238E27FC236}">
                <a16:creationId xmlns:a16="http://schemas.microsoft.com/office/drawing/2014/main" id="{718F2726-0409-A2A1-9486-CBED36493332}"/>
              </a:ext>
            </a:extLst>
          </p:cNvPr>
          <p:cNvPicPr preferRelativeResize="0"/>
          <p:nvPr/>
        </p:nvPicPr>
        <p:blipFill>
          <a:blip r:embed="rId2"/>
          <a:srcRect/>
          <a:stretch/>
        </p:blipFill>
        <p:spPr>
          <a:xfrm>
            <a:off x="2989973" y="2842999"/>
            <a:ext cx="1974047" cy="662885"/>
          </a:xfrm>
          <a:prstGeom prst="rect">
            <a:avLst/>
          </a:prstGeom>
          <a:noFill/>
          <a:ln>
            <a:noFill/>
          </a:ln>
        </p:spPr>
      </p:pic>
      <p:sp>
        <p:nvSpPr>
          <p:cNvPr id="4" name="Google Shape;2101;p150">
            <a:extLst>
              <a:ext uri="{FF2B5EF4-FFF2-40B4-BE49-F238E27FC236}">
                <a16:creationId xmlns:a16="http://schemas.microsoft.com/office/drawing/2014/main" id="{BA81C4E3-9284-00C1-4AE3-277A35D198B7}"/>
              </a:ext>
            </a:extLst>
          </p:cNvPr>
          <p:cNvSpPr txBox="1">
            <a:spLocks/>
          </p:cNvSpPr>
          <p:nvPr/>
        </p:nvSpPr>
        <p:spPr>
          <a:xfrm>
            <a:off x="2891286" y="3859754"/>
            <a:ext cx="217142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1pPr>
            <a:lvl2pPr marR="0" lvl="1" algn="l"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2pPr>
            <a:lvl3pPr marR="0" lvl="2" algn="l"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3pPr>
            <a:lvl4pPr marR="0" lvl="3" algn="l"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4pPr>
            <a:lvl5pPr marR="0" lvl="4" algn="l"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5pPr>
            <a:lvl6pPr marR="0" lvl="5" algn="l"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6pPr>
            <a:lvl7pPr marR="0" lvl="6" algn="l"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7pPr>
            <a:lvl8pPr marR="0" lvl="7" algn="l"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8pPr>
            <a:lvl9pPr marR="0" lvl="8" algn="l"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9pPr>
          </a:lstStyle>
          <a:p>
            <a:r>
              <a:rPr lang="en-US" dirty="0">
                <a:solidFill>
                  <a:schemeClr val="accent6">
                    <a:lumMod val="75000"/>
                  </a:schemeClr>
                </a:solidFill>
              </a:rPr>
              <a:t>For Web</a:t>
            </a:r>
          </a:p>
        </p:txBody>
      </p:sp>
      <p:pic>
        <p:nvPicPr>
          <p:cNvPr id="12290" name="Picture 2">
            <a:extLst>
              <a:ext uri="{FF2B5EF4-FFF2-40B4-BE49-F238E27FC236}">
                <a16:creationId xmlns:a16="http://schemas.microsoft.com/office/drawing/2014/main" id="{A1E14447-4EBF-8A7E-A335-5063BF9076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4175" y="2602941"/>
            <a:ext cx="2295525" cy="1143000"/>
          </a:xfrm>
          <a:prstGeom prst="rect">
            <a:avLst/>
          </a:prstGeom>
          <a:noFill/>
          <a:extLst>
            <a:ext uri="{909E8E84-426E-40DD-AFC4-6F175D3DCCD1}">
              <a14:hiddenFill xmlns:a14="http://schemas.microsoft.com/office/drawing/2010/main">
                <a:solidFill>
                  <a:srgbClr val="FFFFFF"/>
                </a:solidFill>
              </a14:hiddenFill>
            </a:ext>
          </a:extLst>
        </p:spPr>
      </p:pic>
      <p:sp>
        <p:nvSpPr>
          <p:cNvPr id="5" name="Google Shape;2101;p150">
            <a:extLst>
              <a:ext uri="{FF2B5EF4-FFF2-40B4-BE49-F238E27FC236}">
                <a16:creationId xmlns:a16="http://schemas.microsoft.com/office/drawing/2014/main" id="{B4CA6F8C-97FF-91B4-5DE1-A0F071843DDF}"/>
              </a:ext>
            </a:extLst>
          </p:cNvPr>
          <p:cNvSpPr txBox="1">
            <a:spLocks/>
          </p:cNvSpPr>
          <p:nvPr/>
        </p:nvSpPr>
        <p:spPr>
          <a:xfrm>
            <a:off x="6734175" y="3872608"/>
            <a:ext cx="217142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1pPr>
            <a:lvl2pPr marR="0" lvl="1" algn="l"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2pPr>
            <a:lvl3pPr marR="0" lvl="2" algn="l"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3pPr>
            <a:lvl4pPr marR="0" lvl="3" algn="l"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4pPr>
            <a:lvl5pPr marR="0" lvl="4" algn="l"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5pPr>
            <a:lvl6pPr marR="0" lvl="5" algn="l"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6pPr>
            <a:lvl7pPr marR="0" lvl="6" algn="l"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7pPr>
            <a:lvl8pPr marR="0" lvl="7" algn="l"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8pPr>
            <a:lvl9pPr marR="0" lvl="8" algn="l" rtl="0">
              <a:lnSpc>
                <a:spcPct val="100000"/>
              </a:lnSpc>
              <a:spcBef>
                <a:spcPts val="0"/>
              </a:spcBef>
              <a:spcAft>
                <a:spcPts val="0"/>
              </a:spcAft>
              <a:buClr>
                <a:schemeClr val="accent3"/>
              </a:buClr>
              <a:buSzPts val="2800"/>
              <a:buFont typeface="Fredoka One"/>
              <a:buNone/>
              <a:defRPr sz="2800" b="0" i="0" u="none" strike="noStrike" cap="none">
                <a:solidFill>
                  <a:schemeClr val="accent3"/>
                </a:solidFill>
                <a:latin typeface="Fredoka One"/>
                <a:ea typeface="Fredoka One"/>
                <a:cs typeface="Fredoka One"/>
                <a:sym typeface="Fredoka One"/>
              </a:defRPr>
            </a:lvl9pPr>
          </a:lstStyle>
          <a:p>
            <a:r>
              <a:rPr lang="en-US" dirty="0">
                <a:solidFill>
                  <a:schemeClr val="accent6">
                    <a:lumMod val="75000"/>
                  </a:schemeClr>
                </a:solidFill>
              </a:rPr>
              <a:t>For Mobile</a:t>
            </a:r>
          </a:p>
        </p:txBody>
      </p:sp>
    </p:spTree>
    <p:extLst>
      <p:ext uri="{BB962C8B-B14F-4D97-AF65-F5344CB8AC3E}">
        <p14:creationId xmlns:p14="http://schemas.microsoft.com/office/powerpoint/2010/main" val="1883661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
    <p:bg>
      <p:bgPr>
        <a:solidFill>
          <a:srgbClr val="FFFFFF"/>
        </a:solidFill>
        <a:effectLst/>
      </p:bgPr>
    </p:bg>
    <p:spTree>
      <p:nvGrpSpPr>
        <p:cNvPr id="1" name=""/>
        <p:cNvGrpSpPr/>
        <p:nvPr/>
      </p:nvGrpSpPr>
      <p:grpSpPr>
        <a:xfrm>
          <a:off x="0" y="0"/>
          <a:ext cx="0" cy="0"/>
          <a:chOff x="0" y="0"/>
          <a:chExt cx="0" cy="0"/>
        </a:xfrm>
      </p:grpSpPr>
      <p:sp>
        <p:nvSpPr>
          <p:cNvPr id="5" name="Shape 3"/>
          <p:cNvSpPr/>
          <p:nvPr/>
        </p:nvSpPr>
        <p:spPr>
          <a:xfrm>
            <a:off x="11064240" y="594360"/>
            <a:ext cx="91440" cy="91440"/>
          </a:xfrm>
          <a:prstGeom prst="ellipse">
            <a:avLst/>
          </a:prstGeom>
          <a:solidFill>
            <a:srgbClr val="A8D5BC"/>
          </a:solidFill>
          <a:ln w="12700">
            <a:solidFill>
              <a:srgbClr val="A8D5BC"/>
            </a:solidFill>
            <a:prstDash val="solid"/>
          </a:ln>
        </p:spPr>
      </p:sp>
      <p:sp>
        <p:nvSpPr>
          <p:cNvPr id="6" name="Shape 4"/>
          <p:cNvSpPr/>
          <p:nvPr/>
        </p:nvSpPr>
        <p:spPr>
          <a:xfrm>
            <a:off x="11292840" y="594360"/>
            <a:ext cx="91440" cy="91440"/>
          </a:xfrm>
          <a:prstGeom prst="ellipse">
            <a:avLst/>
          </a:prstGeom>
          <a:solidFill>
            <a:srgbClr val="A8D5BC"/>
          </a:solidFill>
          <a:ln w="12700">
            <a:solidFill>
              <a:srgbClr val="A8D5BC"/>
            </a:solidFill>
            <a:prstDash val="solid"/>
          </a:ln>
        </p:spPr>
      </p:sp>
      <p:pic>
        <p:nvPicPr>
          <p:cNvPr id="4098" name="Picture 2" descr="صورة من إنشاء الذكاء الاصطناعي">
            <a:extLst>
              <a:ext uri="{FF2B5EF4-FFF2-40B4-BE49-F238E27FC236}">
                <a16:creationId xmlns:a16="http://schemas.microsoft.com/office/drawing/2014/main" id="{D8994239-D24F-B8A7-D964-2E080806D1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525"/>
            <a:ext cx="12192000" cy="68389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11;p151">
            <a:extLst>
              <a:ext uri="{FF2B5EF4-FFF2-40B4-BE49-F238E27FC236}">
                <a16:creationId xmlns:a16="http://schemas.microsoft.com/office/drawing/2014/main" id="{F2677D1A-337B-BDB4-2DAE-96D9CA7D3387}"/>
              </a:ext>
            </a:extLst>
          </p:cNvPr>
          <p:cNvSpPr txBox="1">
            <a:spLocks/>
          </p:cNvSpPr>
          <p:nvPr/>
        </p:nvSpPr>
        <p:spPr>
          <a:xfrm>
            <a:off x="2209800" y="731375"/>
            <a:ext cx="7772400" cy="572700"/>
          </a:xfrm>
          <a:prstGeom prst="rect">
            <a:avLst/>
          </a:prstGeom>
        </p:spPr>
        <p:txBody>
          <a:bodyPr spcFirstLastPara="1" wrap="square" lIns="91425" tIns="91425" rIns="91425" bIns="91425"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n-US" dirty="0">
                <a:solidFill>
                  <a:schemeClr val="accent6">
                    <a:lumMod val="75000"/>
                  </a:schemeClr>
                </a:solidFill>
                <a:latin typeface="Fredoka One" panose="02000000000000000000" pitchFamily="2" charset="0"/>
              </a:rPr>
              <a:t>Backend Technologies</a:t>
            </a:r>
          </a:p>
        </p:txBody>
      </p:sp>
      <p:pic>
        <p:nvPicPr>
          <p:cNvPr id="3" name="Google Shape;2114;p151">
            <a:extLst>
              <a:ext uri="{FF2B5EF4-FFF2-40B4-BE49-F238E27FC236}">
                <a16:creationId xmlns:a16="http://schemas.microsoft.com/office/drawing/2014/main" id="{6E19C8A1-8C76-D2D0-8A13-E1148F06C6EE}"/>
              </a:ext>
            </a:extLst>
          </p:cNvPr>
          <p:cNvPicPr preferRelativeResize="0"/>
          <p:nvPr/>
        </p:nvPicPr>
        <p:blipFill>
          <a:blip r:embed="rId2">
            <a:alphaModFix/>
          </a:blip>
          <a:stretch>
            <a:fillRect/>
          </a:stretch>
        </p:blipFill>
        <p:spPr>
          <a:xfrm>
            <a:off x="4302059" y="2600326"/>
            <a:ext cx="2946465" cy="1522000"/>
          </a:xfrm>
          <a:prstGeom prst="rect">
            <a:avLst/>
          </a:prstGeom>
          <a:noFill/>
          <a:ln>
            <a:noFill/>
          </a:ln>
        </p:spPr>
      </p:pic>
    </p:spTree>
    <p:extLst>
      <p:ext uri="{BB962C8B-B14F-4D97-AF65-F5344CB8AC3E}">
        <p14:creationId xmlns:p14="http://schemas.microsoft.com/office/powerpoint/2010/main" val="63616273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0;p152">
            <a:extLst>
              <a:ext uri="{FF2B5EF4-FFF2-40B4-BE49-F238E27FC236}">
                <a16:creationId xmlns:a16="http://schemas.microsoft.com/office/drawing/2014/main" id="{ACFF8A97-C2DA-CE95-DF25-17DB1543C688}"/>
              </a:ext>
            </a:extLst>
          </p:cNvPr>
          <p:cNvSpPr txBox="1">
            <a:spLocks/>
          </p:cNvSpPr>
          <p:nvPr/>
        </p:nvSpPr>
        <p:spPr>
          <a:xfrm>
            <a:off x="2209800" y="578375"/>
            <a:ext cx="7772400" cy="572700"/>
          </a:xfrm>
          <a:prstGeom prst="rect">
            <a:avLst/>
          </a:prstGeom>
        </p:spPr>
        <p:txBody>
          <a:bodyPr spcFirstLastPara="1" wrap="square" lIns="91425" tIns="91425" rIns="91425" bIns="91425"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n-US" dirty="0">
                <a:solidFill>
                  <a:schemeClr val="accent6">
                    <a:lumMod val="75000"/>
                  </a:schemeClr>
                </a:solidFill>
                <a:latin typeface="Fredoka One" panose="02000000000000000000" pitchFamily="2" charset="0"/>
              </a:rPr>
              <a:t>DBM Technologies</a:t>
            </a:r>
          </a:p>
        </p:txBody>
      </p:sp>
      <p:pic>
        <p:nvPicPr>
          <p:cNvPr id="15362" name="Picture 2" descr="‪SQLite Tutorial - An Easy Way to Master SQLite Fast‬‏">
            <a:extLst>
              <a:ext uri="{FF2B5EF4-FFF2-40B4-BE49-F238E27FC236}">
                <a16:creationId xmlns:a16="http://schemas.microsoft.com/office/drawing/2014/main" id="{50382FA0-90E3-4BF2-5849-9DFBB5217C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4788" y="2414587"/>
            <a:ext cx="4307960" cy="2028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494401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صورة من إنشاء الذكاء الاصطناعي">
            <a:extLst>
              <a:ext uri="{FF2B5EF4-FFF2-40B4-BE49-F238E27FC236}">
                <a16:creationId xmlns:a16="http://schemas.microsoft.com/office/drawing/2014/main" id="{D8E7FCC9-CDBE-90D4-3356-53EDF5181F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525"/>
            <a:ext cx="12192000" cy="6838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519452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70;p156">
            <a:extLst>
              <a:ext uri="{FF2B5EF4-FFF2-40B4-BE49-F238E27FC236}">
                <a16:creationId xmlns:a16="http://schemas.microsoft.com/office/drawing/2014/main" id="{13C0788F-7039-CCBC-6925-8AE4F018901F}"/>
              </a:ext>
            </a:extLst>
          </p:cNvPr>
          <p:cNvSpPr txBox="1">
            <a:spLocks/>
          </p:cNvSpPr>
          <p:nvPr/>
        </p:nvSpPr>
        <p:spPr>
          <a:xfrm>
            <a:off x="2209800" y="445025"/>
            <a:ext cx="7772400" cy="572700"/>
          </a:xfrm>
          <a:prstGeom prst="rect">
            <a:avLst/>
          </a:prstGeom>
        </p:spPr>
        <p:txBody>
          <a:bodyPr spcFirstLastPara="1" wrap="square" lIns="91425" tIns="91425" rIns="91425" bIns="91425"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n-US" dirty="0">
                <a:solidFill>
                  <a:schemeClr val="accent6">
                    <a:lumMod val="75000"/>
                  </a:schemeClr>
                </a:solidFill>
                <a:latin typeface="Fredoka One" panose="02000000000000000000" pitchFamily="2" charset="0"/>
              </a:rPr>
              <a:t>Constraints </a:t>
            </a:r>
          </a:p>
        </p:txBody>
      </p:sp>
      <p:sp>
        <p:nvSpPr>
          <p:cNvPr id="3" name="مربع نص 2">
            <a:extLst>
              <a:ext uri="{FF2B5EF4-FFF2-40B4-BE49-F238E27FC236}">
                <a16:creationId xmlns:a16="http://schemas.microsoft.com/office/drawing/2014/main" id="{11F2412F-323E-1704-054B-1FC21F5B47A3}"/>
              </a:ext>
            </a:extLst>
          </p:cNvPr>
          <p:cNvSpPr txBox="1"/>
          <p:nvPr/>
        </p:nvSpPr>
        <p:spPr>
          <a:xfrm>
            <a:off x="1225485" y="1743959"/>
            <a:ext cx="9935851" cy="4154984"/>
          </a:xfrm>
          <a:prstGeom prst="rect">
            <a:avLst/>
          </a:prstGeom>
          <a:noFill/>
        </p:spPr>
        <p:txBody>
          <a:bodyPr wrap="square" rtlCol="1">
            <a:spAutoFit/>
          </a:bodyPr>
          <a:lstStyle/>
          <a:p>
            <a:r>
              <a:rPr lang="en-US" sz="2400" b="1" dirty="0"/>
              <a:t>1-AI &amp; System Integration Complexity:</a:t>
            </a:r>
            <a:r>
              <a:rPr lang="en-US" sz="2400" dirty="0"/>
              <a:t> Integrating AI-driven assistance, real-time analytics, and multiple HR modules into one centralized platform required advanced architectural planning and extensive testing. </a:t>
            </a:r>
          </a:p>
          <a:p>
            <a:r>
              <a:rPr lang="en-US" sz="2400" b="1" dirty="0"/>
              <a:t>2-Scalability &amp; Performance Challenges:</a:t>
            </a:r>
            <a:r>
              <a:rPr lang="en-US" sz="2400" dirty="0"/>
              <a:t> Ensuring smooth system performance while handling dynamic dashboards, charts, attendance tracking, payroll processing, and real-time organizational data was a significant challenge. </a:t>
            </a:r>
          </a:p>
          <a:p>
            <a:r>
              <a:rPr lang="en-US" sz="2400" b="1" dirty="0"/>
              <a:t>3-Advanced Role-Based Security Management:</a:t>
            </a:r>
            <a:r>
              <a:rPr lang="en-US" sz="2400" dirty="0"/>
              <a:t> Implementing a secure and flexible Role-Based Access Control (RBAC) system for Super Admins, Managers, and Employees required complex permission handling and module-level access control</a:t>
            </a:r>
          </a:p>
        </p:txBody>
      </p:sp>
    </p:spTree>
    <p:extLst>
      <p:ext uri="{BB962C8B-B14F-4D97-AF65-F5344CB8AC3E}">
        <p14:creationId xmlns:p14="http://schemas.microsoft.com/office/powerpoint/2010/main" val="73658700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1AB0FF77-320D-E414-43D3-98F29CC4E106}"/>
              </a:ext>
            </a:extLst>
          </p:cNvPr>
          <p:cNvSpPr txBox="1"/>
          <p:nvPr/>
        </p:nvSpPr>
        <p:spPr>
          <a:xfrm>
            <a:off x="4343400" y="392668"/>
            <a:ext cx="6096000" cy="769441"/>
          </a:xfrm>
          <a:prstGeom prst="rect">
            <a:avLst/>
          </a:prstGeom>
          <a:noFill/>
        </p:spPr>
        <p:txBody>
          <a:bodyPr wrap="square">
            <a:spAutoFit/>
          </a:bodyPr>
          <a:lstStyle/>
          <a:p>
            <a:r>
              <a:rPr lang="en" sz="4400" dirty="0">
                <a:solidFill>
                  <a:schemeClr val="accent6">
                    <a:lumMod val="75000"/>
                  </a:schemeClr>
                </a:solidFill>
                <a:latin typeface="Fredoka One" panose="02000000000000000000" pitchFamily="2" charset="0"/>
              </a:rPr>
              <a:t>Future Work</a:t>
            </a:r>
            <a:endParaRPr lang="ar-SA" sz="4400" dirty="0">
              <a:solidFill>
                <a:schemeClr val="accent6">
                  <a:lumMod val="75000"/>
                </a:schemeClr>
              </a:solidFill>
              <a:latin typeface="Fredoka One" panose="02000000000000000000" pitchFamily="2" charset="0"/>
            </a:endParaRPr>
          </a:p>
        </p:txBody>
      </p:sp>
      <p:sp>
        <p:nvSpPr>
          <p:cNvPr id="4" name="مربع نص 3">
            <a:extLst>
              <a:ext uri="{FF2B5EF4-FFF2-40B4-BE49-F238E27FC236}">
                <a16:creationId xmlns:a16="http://schemas.microsoft.com/office/drawing/2014/main" id="{62B7D655-1BB0-C466-C516-8A23B346309C}"/>
              </a:ext>
            </a:extLst>
          </p:cNvPr>
          <p:cNvSpPr txBox="1"/>
          <p:nvPr/>
        </p:nvSpPr>
        <p:spPr>
          <a:xfrm>
            <a:off x="631596" y="1545996"/>
            <a:ext cx="8350479" cy="4524315"/>
          </a:xfrm>
          <a:prstGeom prst="rect">
            <a:avLst/>
          </a:prstGeom>
          <a:noFill/>
        </p:spPr>
        <p:txBody>
          <a:bodyPr wrap="square" rtlCol="1">
            <a:spAutoFit/>
          </a:bodyPr>
          <a:lstStyle/>
          <a:p>
            <a:r>
              <a:rPr lang="en-US" sz="3600" dirty="0"/>
              <a:t>1-Implement a biometric attendance system using fingerprint or face recognition. </a:t>
            </a:r>
          </a:p>
          <a:p>
            <a:r>
              <a:rPr lang="en-US" sz="3600" dirty="0"/>
              <a:t>2-Add a real-time communication system between employees and the HR department. </a:t>
            </a:r>
          </a:p>
          <a:p>
            <a:r>
              <a:rPr lang="en-US" sz="3600" dirty="0"/>
              <a:t>3-Develop more advanced analytics and intelligent reporting features. </a:t>
            </a:r>
          </a:p>
          <a:p>
            <a:endParaRPr lang="ar-SA" sz="3600" dirty="0"/>
          </a:p>
        </p:txBody>
      </p:sp>
    </p:spTree>
    <p:extLst>
      <p:ext uri="{BB962C8B-B14F-4D97-AF65-F5344CB8AC3E}">
        <p14:creationId xmlns:p14="http://schemas.microsoft.com/office/powerpoint/2010/main" val="258988185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a:extLst>
              <a:ext uri="{FF2B5EF4-FFF2-40B4-BE49-F238E27FC236}">
                <a16:creationId xmlns:a16="http://schemas.microsoft.com/office/drawing/2014/main" id="{3F82CFBA-4B63-8EAA-4144-BAAB7DDAC483}"/>
              </a:ext>
            </a:extLst>
          </p:cNvPr>
          <p:cNvPicPr>
            <a:picLocks noChangeAspect="1"/>
          </p:cNvPicPr>
          <p:nvPr/>
        </p:nvPicPr>
        <p:blipFill>
          <a:blip r:embed="rId2"/>
          <a:stretch>
            <a:fillRect/>
          </a:stretch>
        </p:blipFill>
        <p:spPr>
          <a:xfrm>
            <a:off x="3239" y="0"/>
            <a:ext cx="12185522" cy="6858000"/>
          </a:xfrm>
          <a:prstGeom prst="rect">
            <a:avLst/>
          </a:prstGeom>
        </p:spPr>
      </p:pic>
    </p:spTree>
    <p:extLst>
      <p:ext uri="{BB962C8B-B14F-4D97-AF65-F5344CB8AC3E}">
        <p14:creationId xmlns:p14="http://schemas.microsoft.com/office/powerpoint/2010/main" val="290964791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C8F39AC9-6EB6-51A0-5F76-9B9D98702F19}"/>
              </a:ext>
            </a:extLst>
          </p:cNvPr>
          <p:cNvSpPr txBox="1"/>
          <p:nvPr/>
        </p:nvSpPr>
        <p:spPr>
          <a:xfrm>
            <a:off x="4105275" y="316468"/>
            <a:ext cx="6096000" cy="769441"/>
          </a:xfrm>
          <a:prstGeom prst="rect">
            <a:avLst/>
          </a:prstGeom>
          <a:noFill/>
        </p:spPr>
        <p:txBody>
          <a:bodyPr wrap="square">
            <a:spAutoFit/>
          </a:bodyPr>
          <a:lstStyle/>
          <a:p>
            <a:r>
              <a:rPr lang="en" sz="4400" dirty="0">
                <a:solidFill>
                  <a:schemeClr val="accent6">
                    <a:lumMod val="75000"/>
                  </a:schemeClr>
                </a:solidFill>
                <a:latin typeface="Fredoka One" panose="02000000000000000000" pitchFamily="2" charset="0"/>
              </a:rPr>
              <a:t>Conclusion</a:t>
            </a:r>
            <a:endParaRPr lang="ar-SA" sz="4400" dirty="0">
              <a:solidFill>
                <a:schemeClr val="accent6">
                  <a:lumMod val="75000"/>
                </a:schemeClr>
              </a:solidFill>
              <a:latin typeface="Fredoka One" panose="02000000000000000000" pitchFamily="2" charset="0"/>
            </a:endParaRPr>
          </a:p>
        </p:txBody>
      </p:sp>
      <p:sp>
        <p:nvSpPr>
          <p:cNvPr id="4" name="مربع نص 3">
            <a:extLst>
              <a:ext uri="{FF2B5EF4-FFF2-40B4-BE49-F238E27FC236}">
                <a16:creationId xmlns:a16="http://schemas.microsoft.com/office/drawing/2014/main" id="{916FAF7E-9B04-5738-ADF2-5BE4584C099D}"/>
              </a:ext>
            </a:extLst>
          </p:cNvPr>
          <p:cNvSpPr txBox="1"/>
          <p:nvPr/>
        </p:nvSpPr>
        <p:spPr>
          <a:xfrm>
            <a:off x="962025" y="1166843"/>
            <a:ext cx="9725025" cy="4893647"/>
          </a:xfrm>
          <a:prstGeom prst="rect">
            <a:avLst/>
          </a:prstGeom>
          <a:noFill/>
        </p:spPr>
        <p:txBody>
          <a:bodyPr wrap="square">
            <a:spAutoFit/>
          </a:bodyPr>
          <a:lstStyle/>
          <a:p>
            <a:pPr>
              <a:buNone/>
            </a:pPr>
            <a:r>
              <a:rPr lang="en-US" sz="2400" dirty="0" err="1"/>
              <a:t>CoreHR</a:t>
            </a:r>
            <a:r>
              <a:rPr lang="en-US" sz="2400" dirty="0"/>
              <a:t> successfully provides a modern and centralized Human Resource Management solution that simplifies and automates many HR operations within organizations. The system integrates employee management, attendance tracking, leave management, recruitment, payroll, onboarding, offboarding, project management, and reporting into one unified platform.</a:t>
            </a:r>
          </a:p>
          <a:p>
            <a:pPr>
              <a:buNone/>
            </a:pPr>
            <a:r>
              <a:rPr lang="en-US" sz="2400" dirty="0"/>
              <a:t>By combining both web and mobile platforms, </a:t>
            </a:r>
            <a:r>
              <a:rPr lang="en-US" sz="2400" dirty="0" err="1"/>
              <a:t>CoreHR</a:t>
            </a:r>
            <a:r>
              <a:rPr lang="en-US" sz="2400" dirty="0"/>
              <a:t> improves accessibility, efficiency, transparency, and communication between employees, managers, and HR departments. In addition, the integration of smart insights and automation features helps reduce manual work and supports faster decision-making.</a:t>
            </a:r>
          </a:p>
          <a:p>
            <a:pPr>
              <a:buNone/>
            </a:pPr>
            <a:r>
              <a:rPr lang="en-US" sz="2400" dirty="0"/>
              <a:t>Overall, the project demonstrates how digital transformation can enhance HR processes and create a more organized, secure, and productive working environment for modern organizations.</a:t>
            </a:r>
          </a:p>
        </p:txBody>
      </p:sp>
    </p:spTree>
    <p:extLst>
      <p:ext uri="{BB962C8B-B14F-4D97-AF65-F5344CB8AC3E}">
        <p14:creationId xmlns:p14="http://schemas.microsoft.com/office/powerpoint/2010/main" val="406835281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81C54FD6-1572-47F9-6E31-F1C4FB7C5E94}"/>
              </a:ext>
            </a:extLst>
          </p:cNvPr>
          <p:cNvPicPr>
            <a:picLocks noChangeAspect="1"/>
          </p:cNvPicPr>
          <p:nvPr/>
        </p:nvPicPr>
        <p:blipFill>
          <a:blip r:embed="rId2"/>
          <a:stretch>
            <a:fillRect/>
          </a:stretch>
        </p:blipFill>
        <p:spPr>
          <a:xfrm>
            <a:off x="0" y="1823"/>
            <a:ext cx="12192000" cy="6854354"/>
          </a:xfrm>
          <a:prstGeom prst="rect">
            <a:avLst/>
          </a:prstGeom>
        </p:spPr>
      </p:pic>
    </p:spTree>
    <p:extLst>
      <p:ext uri="{BB962C8B-B14F-4D97-AF65-F5344CB8AC3E}">
        <p14:creationId xmlns:p14="http://schemas.microsoft.com/office/powerpoint/2010/main" val="163038518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0383BF78-58CB-F154-5F38-B8F07EE468F0}"/>
              </a:ext>
            </a:extLst>
          </p:cNvPr>
          <p:cNvPicPr>
            <a:picLocks noChangeAspect="1"/>
          </p:cNvPicPr>
          <p:nvPr/>
        </p:nvPicPr>
        <p:blipFill>
          <a:blip r:embed="rId2"/>
          <a:stretch>
            <a:fillRect/>
          </a:stretch>
        </p:blipFill>
        <p:spPr>
          <a:xfrm>
            <a:off x="10527" y="0"/>
            <a:ext cx="12170946" cy="6858000"/>
          </a:xfrm>
          <a:prstGeom prst="rect">
            <a:avLst/>
          </a:prstGeom>
        </p:spPr>
      </p:pic>
    </p:spTree>
    <p:extLst>
      <p:ext uri="{BB962C8B-B14F-4D97-AF65-F5344CB8AC3E}">
        <p14:creationId xmlns:p14="http://schemas.microsoft.com/office/powerpoint/2010/main" val="1996132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8">
    <p:bg>
      <p:bgPr>
        <a:solidFill>
          <a:schemeClr val="bg1"/>
        </a:solidFill>
        <a:effectLst/>
      </p:bgPr>
    </p:bg>
    <p:spTree>
      <p:nvGrpSpPr>
        <p:cNvPr id="1" name=""/>
        <p:cNvGrpSpPr/>
        <p:nvPr/>
      </p:nvGrpSpPr>
      <p:grpSpPr>
        <a:xfrm>
          <a:off x="0" y="0"/>
          <a:ext cx="0" cy="0"/>
          <a:chOff x="0" y="0"/>
          <a:chExt cx="0" cy="0"/>
        </a:xfrm>
      </p:grpSpPr>
      <p:pic>
        <p:nvPicPr>
          <p:cNvPr id="5122" name="Picture 2" descr="صورة من إنشاء الذكاء الاصطناعي">
            <a:extLst>
              <a:ext uri="{FF2B5EF4-FFF2-40B4-BE49-F238E27FC236}">
                <a16:creationId xmlns:a16="http://schemas.microsoft.com/office/drawing/2014/main" id="{4B6D4092-9851-F7F0-64CB-79B3288E3B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0"/>
            <a:ext cx="12192000" cy="6845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9">
    <p:bg>
      <p:bgPr>
        <a:solidFill>
          <a:srgbClr val="FFFFFF"/>
        </a:solidFill>
        <a:effectLst/>
      </p:bgPr>
    </p:bg>
    <p:spTree>
      <p:nvGrpSpPr>
        <p:cNvPr id="1" name=""/>
        <p:cNvGrpSpPr/>
        <p:nvPr/>
      </p:nvGrpSpPr>
      <p:grpSpPr>
        <a:xfrm>
          <a:off x="0" y="0"/>
          <a:ext cx="0" cy="0"/>
          <a:chOff x="0" y="0"/>
          <a:chExt cx="0" cy="0"/>
        </a:xfrm>
      </p:grpSpPr>
      <p:pic>
        <p:nvPicPr>
          <p:cNvPr id="6146" name="Picture 2" descr="صورة من إنشاء الذكاء الاصطناعي">
            <a:extLst>
              <a:ext uri="{FF2B5EF4-FFF2-40B4-BE49-F238E27FC236}">
                <a16:creationId xmlns:a16="http://schemas.microsoft.com/office/drawing/2014/main" id="{5C66D961-F896-08E2-8EBA-7FF16EE920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0" y="0"/>
            <a:ext cx="12180888"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28580</TotalTime>
  <Words>452</Words>
  <Application>Microsoft Office PowerPoint</Application>
  <PresentationFormat>شاشة عريضة</PresentationFormat>
  <Paragraphs>108</Paragraphs>
  <Slides>78</Slides>
  <Notes>12</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78</vt:i4>
      </vt:variant>
    </vt:vector>
  </HeadingPairs>
  <TitlesOfParts>
    <vt:vector size="83" baseType="lpstr">
      <vt:lpstr>Arial</vt:lpstr>
      <vt:lpstr>Calibri</vt:lpstr>
      <vt:lpstr>Fredoka One</vt:lpstr>
      <vt:lpstr>Raleway</vt: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CoreHR Graduation Project</dc:title>
  <dc:subject>PptxGenJS Presentation</dc:subject>
  <dc:creator>Shareef Nader Salahat</dc:creator>
  <cp:lastModifiedBy>Ahmad Abu shams</cp:lastModifiedBy>
  <cp:revision>8</cp:revision>
  <dcterms:created xsi:type="dcterms:W3CDTF">2026-05-01T16:11:51Z</dcterms:created>
  <dcterms:modified xsi:type="dcterms:W3CDTF">2026-06-04T14:55:01Z</dcterms:modified>
</cp:coreProperties>
</file>