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  <p:sldId id="284" r:id="rId3"/>
    <p:sldId id="258" r:id="rId4"/>
    <p:sldId id="273" r:id="rId5"/>
    <p:sldId id="285" r:id="rId6"/>
    <p:sldId id="286" r:id="rId7"/>
    <p:sldId id="287" r:id="rId8"/>
    <p:sldId id="288" r:id="rId9"/>
    <p:sldId id="289" r:id="rId10"/>
    <p:sldId id="292" r:id="rId11"/>
    <p:sldId id="291" r:id="rId12"/>
    <p:sldId id="293" r:id="rId13"/>
    <p:sldId id="294" r:id="rId14"/>
    <p:sldId id="310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F81413-6F27-554D-9D25-1965B1623915}">
          <p14:sldIdLst>
            <p14:sldId id="257"/>
            <p14:sldId id="284"/>
            <p14:sldId id="258"/>
            <p14:sldId id="273"/>
            <p14:sldId id="285"/>
            <p14:sldId id="286"/>
            <p14:sldId id="287"/>
            <p14:sldId id="288"/>
            <p14:sldId id="289"/>
            <p14:sldId id="292"/>
            <p14:sldId id="291"/>
            <p14:sldId id="293"/>
            <p14:sldId id="294"/>
            <p14:sldId id="310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580"/>
  </p:normalViewPr>
  <p:slideViewPr>
    <p:cSldViewPr snapToGrid="0" snapToObjects="1">
      <p:cViewPr>
        <p:scale>
          <a:sx n="109" d="100"/>
          <a:sy n="109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C8DE6B0-5692-6F43-B81C-591233D9479D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76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CPU LAB SIMULATOR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Presented By : Mohammad Abu Salah &amp;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Nael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Kilani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Supervisor: Dr.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Luai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Malhis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ctr"/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sz="2200" dirty="0" smtClean="0">
                <a:latin typeface="Times New Roman" charset="0"/>
                <a:ea typeface="Times New Roman" charset="0"/>
                <a:cs typeface="Times New Roman" charset="0"/>
              </a:rPr>
              <a:t>Graduation Project Presentation.</a:t>
            </a:r>
            <a:endParaRPr lang="en-US" sz="22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6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92" y="469182"/>
            <a:ext cx="5116623" cy="5593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609" y="299905"/>
            <a:ext cx="325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Correct connections of ALU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MUX I: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2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algn="l" defTabSz="914400" rtl="1" eaLnBrk="1" latinLnBrk="0" hangingPunct="1">
              <a:lnSpc>
                <a:spcPct val="85000"/>
              </a:lnSpc>
              <a:spcBef>
                <a:spcPct val="0"/>
              </a:spcBef>
              <a:buNone/>
            </a:pPr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Connections Checker(cont..):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889" y="2485974"/>
            <a:ext cx="6228937" cy="29885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240738" y="2036879"/>
            <a:ext cx="325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Connections’ Pictures: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4012" y="647098"/>
            <a:ext cx="325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Correct connections of </a:t>
            </a:r>
            <a:r>
              <a:rPr lang="en-US" sz="1600">
                <a:latin typeface="Times New Roman" charset="0"/>
                <a:ea typeface="Times New Roman" charset="0"/>
                <a:cs typeface="Times New Roman" charset="0"/>
              </a:rPr>
              <a:t>ALU </a:t>
            </a:r>
            <a:r>
              <a:rPr lang="en-US" sz="1600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579" y="985652"/>
            <a:ext cx="5792713" cy="440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ALU’s </a:t>
            </a:r>
            <a:r>
              <a:rPr lang="en-US" sz="3600" b="1" dirty="0">
                <a:latin typeface="Courier" charset="0"/>
                <a:ea typeface="Courier" charset="0"/>
                <a:cs typeface="Courier" charset="0"/>
              </a:rPr>
              <a:t>Binary File </a:t>
            </a:r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Checker: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417" y="1845735"/>
            <a:ext cx="2170721" cy="4380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7280" y="2239108"/>
            <a:ext cx="1858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ALU’s Sub-Code: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21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ALU’s </a:t>
            </a:r>
            <a:r>
              <a:rPr lang="en-US" sz="3600" b="1" dirty="0">
                <a:latin typeface="Courier" charset="0"/>
                <a:ea typeface="Courier" charset="0"/>
                <a:cs typeface="Courier" charset="0"/>
              </a:rPr>
              <a:t>Binary </a:t>
            </a:r>
            <a:r>
              <a:rPr lang="en-US" sz="3600" b="1">
                <a:latin typeface="Courier" charset="0"/>
                <a:ea typeface="Courier" charset="0"/>
                <a:cs typeface="Courier" charset="0"/>
              </a:rPr>
              <a:t>File </a:t>
            </a:r>
            <a:r>
              <a:rPr lang="en-US" sz="3600" b="1" smtClean="0">
                <a:latin typeface="Courier" charset="0"/>
                <a:ea typeface="Courier" charset="0"/>
                <a:cs typeface="Courier" charset="0"/>
              </a:rPr>
              <a:t>Checker(cont..)</a:t>
            </a:r>
            <a:r>
              <a:rPr lang="en-US" sz="3600" b="1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58" y="2088619"/>
            <a:ext cx="6127757" cy="378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6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ALU’s </a:t>
            </a:r>
            <a:r>
              <a:rPr lang="en-US" sz="3600" b="1" dirty="0">
                <a:latin typeface="Courier" charset="0"/>
                <a:ea typeface="Courier" charset="0"/>
                <a:cs typeface="Courier" charset="0"/>
              </a:rPr>
              <a:t>Binary File </a:t>
            </a:r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Checker(cont..)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920" y="2188678"/>
            <a:ext cx="5256435" cy="36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ALU’s </a:t>
            </a:r>
            <a:r>
              <a:rPr lang="en-US" sz="3600" b="1" dirty="0">
                <a:latin typeface="Courier" charset="0"/>
                <a:ea typeface="Courier" charset="0"/>
                <a:cs typeface="Courier" charset="0"/>
              </a:rPr>
              <a:t>Binary File </a:t>
            </a:r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Checker(cont..)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79" y="2223073"/>
            <a:ext cx="6535456" cy="375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CPU Data Flow: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087" y="2288421"/>
            <a:ext cx="6408420" cy="38472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7280" y="2037082"/>
            <a:ext cx="2133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Programming Memory: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1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CPU Data Flow(cont..)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575" y="1845735"/>
            <a:ext cx="6399530" cy="212026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035" y="4074375"/>
            <a:ext cx="6402070" cy="212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3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CPU Data Flow(cont..)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680" y="1939241"/>
            <a:ext cx="6418580" cy="211201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680" y="4144757"/>
            <a:ext cx="641858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Agenda: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Introduction.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Unity and C#.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Overview.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CPU Lab Simulator.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Limitations.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Future Work.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CPU Data Flow(cont..)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356" y="1953479"/>
            <a:ext cx="6418580" cy="2130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356" y="4191648"/>
            <a:ext cx="6418580" cy="189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CPU Data Flow(cont..)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2103316"/>
            <a:ext cx="215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Data in Accumulator: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322" y="2378863"/>
            <a:ext cx="3748549" cy="371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CPU Data Flow(cont..)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2103316"/>
            <a:ext cx="150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Data in RAM: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885" y="2377356"/>
            <a:ext cx="6581530" cy="388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5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Controller’s Signals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709" y="2291225"/>
            <a:ext cx="5220384" cy="325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2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Controller’s Signals(cont..)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932" y="2391151"/>
            <a:ext cx="3427095" cy="37623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97280" y="1945500"/>
            <a:ext cx="4331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Timing Diagram for 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(Group A) Instructions: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Controller’s Signals(cont..)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578" y="2004646"/>
            <a:ext cx="6710811" cy="401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Controller’s Signals(cont..)</a:t>
            </a:r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362" y="1981385"/>
            <a:ext cx="6810131" cy="404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Limitations: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2852547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The idea is original and no similar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projects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were found to help us out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3452606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Lack of time.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280" y="2252488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Weak knowledge about unity game engine was a bit of a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struggle.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Future Work: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2403231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3D version of our simulator.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280" y="2937281"/>
            <a:ext cx="891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Releasing a version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to help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lab's supervisors with their evaluation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student's work.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7280" y="3511529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Controller’s implementation Code (VHDL).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9953" y="2099827"/>
            <a:ext cx="3919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algn="ctr" defTabSz="914400" rtl="1" eaLnBrk="1" latinLnBrk="0" hangingPunct="1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 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Wingdings"/>
              </a:rPr>
              <a:t>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685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Introduction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4630"/>
            <a:ext cx="10817772" cy="2614519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1000"/>
              </a:spcBef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Where did the idea come from ? </a:t>
            </a:r>
          </a:p>
          <a:p>
            <a:pPr marL="457200" lvl="1" indent="-457200">
              <a:spcBef>
                <a:spcPts val="1000"/>
              </a:spcBef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-457200">
              <a:spcBef>
                <a:spcPts val="1000"/>
              </a:spcBef>
            </a:pPr>
            <a:r>
              <a:rPr lang="ar-SA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000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tudents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face many difficulties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in the connection stage.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Poor understanding of the data flow.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6300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Unity and C#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Unity Game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E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ngine : (+) Free</a:t>
            </a:r>
            <a:r>
              <a:rPr lang="ar-SA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Source.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	             (+) Cross-Platform. 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C# over Java Script : (+) Performance.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                                 (+)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lmost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all skilled Unity coders are using C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#.</a:t>
            </a:r>
          </a:p>
        </p:txBody>
      </p:sp>
    </p:spTree>
    <p:extLst>
      <p:ext uri="{BB962C8B-B14F-4D97-AF65-F5344CB8AC3E}">
        <p14:creationId xmlns:p14="http://schemas.microsoft.com/office/powerpoint/2010/main" val="2063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Overview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Connections Checker.</a:t>
            </a: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ALU’s Binary File Checker.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CPU Data Flow.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Controller’s Signals.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4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Simulator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660592"/>
            <a:ext cx="10058400" cy="32085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7280" y="1975673"/>
            <a:ext cx="1535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Main Scene 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1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Simulator(cont..)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280" y="1975673"/>
            <a:ext cx="152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Back Scene 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046" y="2796772"/>
            <a:ext cx="8205849" cy="286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algn="l" defTabSz="914400" rtl="1" eaLnBrk="1" latinLnBrk="0" hangingPunct="1">
              <a:lnSpc>
                <a:spcPct val="85000"/>
              </a:lnSpc>
              <a:spcBef>
                <a:spcPct val="0"/>
              </a:spcBef>
              <a:buNone/>
            </a:pPr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Connections Checker: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58" y="2552885"/>
            <a:ext cx="1141351" cy="3316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986" y="2552885"/>
            <a:ext cx="1175295" cy="33162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7280" y="1983179"/>
            <a:ext cx="2087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Pin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identification: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7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algn="l" defTabSz="914400" rtl="1" eaLnBrk="1" latinLnBrk="0" hangingPunct="1">
              <a:lnSpc>
                <a:spcPct val="85000"/>
              </a:lnSpc>
              <a:spcBef>
                <a:spcPct val="0"/>
              </a:spcBef>
              <a:buNone/>
            </a:pPr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Connections Checker(cont..):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4149" y="5580352"/>
            <a:ext cx="175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Wrong connection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716" y="2116972"/>
            <a:ext cx="1247491" cy="3313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25" y="2116972"/>
            <a:ext cx="1253412" cy="33139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95376" y="5580352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Right connection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930" y="2116972"/>
            <a:ext cx="1179218" cy="33139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93289" y="5530541"/>
            <a:ext cx="2334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Connection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identification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5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1246</TotalTime>
  <Words>301</Words>
  <Application>Microsoft Macintosh PowerPoint</Application>
  <PresentationFormat>Widescreen</PresentationFormat>
  <Paragraphs>105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Calibri</vt:lpstr>
      <vt:lpstr>Calibri Light</vt:lpstr>
      <vt:lpstr>Courier</vt:lpstr>
      <vt:lpstr>Times New Roman</vt:lpstr>
      <vt:lpstr>Wingdings</vt:lpstr>
      <vt:lpstr>Arial</vt:lpstr>
      <vt:lpstr>Retrospect</vt:lpstr>
      <vt:lpstr>CPU LAB SIMULATOR</vt:lpstr>
      <vt:lpstr>Agenda:</vt:lpstr>
      <vt:lpstr>Introduction:</vt:lpstr>
      <vt:lpstr>Unity and C#:</vt:lpstr>
      <vt:lpstr>Overview:</vt:lpstr>
      <vt:lpstr>Simulator:</vt:lpstr>
      <vt:lpstr>Simulator(cont..):</vt:lpstr>
      <vt:lpstr>Connections Checker:</vt:lpstr>
      <vt:lpstr>Connections Checker(cont..):</vt:lpstr>
      <vt:lpstr>PowerPoint Presentation</vt:lpstr>
      <vt:lpstr>Connections Checker(cont..):</vt:lpstr>
      <vt:lpstr>PowerPoint Presentation</vt:lpstr>
      <vt:lpstr>ALU’s Binary File Checker:</vt:lpstr>
      <vt:lpstr>ALU’s Binary File Checker(cont..):</vt:lpstr>
      <vt:lpstr>ALU’s Binary File Checker(cont..):</vt:lpstr>
      <vt:lpstr>ALU’s Binary File Checker(cont..):</vt:lpstr>
      <vt:lpstr>CPU Data Flow:</vt:lpstr>
      <vt:lpstr>CPU Data Flow(cont..):</vt:lpstr>
      <vt:lpstr>CPU Data Flow(cont..):</vt:lpstr>
      <vt:lpstr>CPU Data Flow(cont..):</vt:lpstr>
      <vt:lpstr>CPU Data Flow(cont..):</vt:lpstr>
      <vt:lpstr>CPU Data Flow(cont..):</vt:lpstr>
      <vt:lpstr>Controller’s Signals:</vt:lpstr>
      <vt:lpstr>Controller’s Signals(cont..):</vt:lpstr>
      <vt:lpstr>Controller’s Signals(cont..):</vt:lpstr>
      <vt:lpstr>Controller’s Signals(cont..):</vt:lpstr>
      <vt:lpstr>Limitations:</vt:lpstr>
      <vt:lpstr>Future Work: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Presented by: Sami   Khleaf. Adnan   Rayyan.  Supervisor:  Dr.  Luai Malhis.  Graduation Project Presentation </dc:title>
  <dc:creator>سامي خليف</dc:creator>
  <cp:lastModifiedBy>Microsoft Office User</cp:lastModifiedBy>
  <cp:revision>104</cp:revision>
  <dcterms:created xsi:type="dcterms:W3CDTF">2016-05-17T14:45:25Z</dcterms:created>
  <dcterms:modified xsi:type="dcterms:W3CDTF">2017-05-24T01:01:35Z</dcterms:modified>
</cp:coreProperties>
</file>