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97" r:id="rId6"/>
    <p:sldId id="298" r:id="rId7"/>
    <p:sldId id="308" r:id="rId8"/>
    <p:sldId id="363" r:id="rId9"/>
    <p:sldId id="299" r:id="rId10"/>
    <p:sldId id="306" r:id="rId11"/>
    <p:sldId id="302" r:id="rId12"/>
    <p:sldId id="307" r:id="rId13"/>
    <p:sldId id="311" r:id="rId14"/>
    <p:sldId id="312" r:id="rId15"/>
    <p:sldId id="313" r:id="rId16"/>
    <p:sldId id="309" r:id="rId17"/>
    <p:sldId id="322" r:id="rId18"/>
    <p:sldId id="316" r:id="rId19"/>
    <p:sldId id="323" r:id="rId20"/>
    <p:sldId id="325" r:id="rId21"/>
    <p:sldId id="314" r:id="rId22"/>
    <p:sldId id="315" r:id="rId23"/>
    <p:sldId id="324" r:id="rId24"/>
    <p:sldId id="333" r:id="rId25"/>
    <p:sldId id="331" r:id="rId26"/>
    <p:sldId id="332" r:id="rId27"/>
    <p:sldId id="347" r:id="rId28"/>
    <p:sldId id="348" r:id="rId29"/>
    <p:sldId id="349" r:id="rId30"/>
    <p:sldId id="353" r:id="rId31"/>
    <p:sldId id="355" r:id="rId32"/>
    <p:sldId id="350" r:id="rId33"/>
    <p:sldId id="351" r:id="rId34"/>
    <p:sldId id="352" r:id="rId35"/>
    <p:sldId id="327" r:id="rId36"/>
    <p:sldId id="329" r:id="rId37"/>
    <p:sldId id="330" r:id="rId38"/>
    <p:sldId id="334" r:id="rId39"/>
    <p:sldId id="328" r:id="rId40"/>
    <p:sldId id="336" r:id="rId41"/>
    <p:sldId id="338" r:id="rId42"/>
    <p:sldId id="337" r:id="rId43"/>
    <p:sldId id="339" r:id="rId44"/>
    <p:sldId id="335" r:id="rId45"/>
    <p:sldId id="356" r:id="rId46"/>
    <p:sldId id="357" r:id="rId47"/>
    <p:sldId id="358" r:id="rId48"/>
    <p:sldId id="359" r:id="rId49"/>
    <p:sldId id="360" r:id="rId50"/>
    <p:sldId id="361" r:id="rId51"/>
    <p:sldId id="362" r:id="rId52"/>
    <p:sldId id="340" r:id="rId53"/>
    <p:sldId id="263" r:id="rId54"/>
  </p:sldIdLst>
  <p:sldSz cx="9144000" cy="5143500" type="screen16x9"/>
  <p:notesSz cx="6858000" cy="9144000"/>
  <p:embeddedFontLst>
    <p:embeddedFont>
      <p:font typeface="Bebas Neue" panose="020B0604020202020204" charset="0"/>
      <p:regular r:id="rId56"/>
    </p:embeddedFont>
    <p:embeddedFont>
      <p:font typeface="Andalus" panose="02020603050405020304" pitchFamily="18" charset="-78"/>
      <p:regular r:id="rId57"/>
    </p:embeddedFont>
    <p:embeddedFont>
      <p:font typeface="Syne" panose="020B0604020202020204" charset="0"/>
      <p:regular r:id="rId58"/>
      <p:bold r:id="rId59"/>
    </p:embeddedFont>
    <p:embeddedFont>
      <p:font typeface="Golos Text" panose="020B0604020202020204" charset="0"/>
      <p:regular r:id="rId60"/>
      <p:bold r:id="rId61"/>
    </p:embeddedFont>
    <p:embeddedFont>
      <p:font typeface="DM Sans Medium" panose="020B060402020202020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382C"/>
    <a:srgbClr val="F6F7FA"/>
    <a:srgbClr val="F9E0B4"/>
    <a:srgbClr val="FFF7F6"/>
    <a:srgbClr val="FDF7EC"/>
    <a:srgbClr val="F7D89E"/>
    <a:srgbClr val="7D0E00"/>
    <a:srgbClr val="FF7A6D"/>
    <a:srgbClr val="333333"/>
    <a:srgbClr val="5D62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9FEAE3-CCEA-4D5C-A202-03F4411D07E5}">
  <a:tblStyle styleId="{F99FEAE3-CCEA-4D5C-A202-03F4411D07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3" autoAdjust="0"/>
    <p:restoredTop sz="94095" autoAdjust="0"/>
  </p:normalViewPr>
  <p:slideViewPr>
    <p:cSldViewPr snapToGrid="0">
      <p:cViewPr varScale="1">
        <p:scale>
          <a:sx n="93" d="100"/>
          <a:sy n="93" d="100"/>
        </p:scale>
        <p:origin x="372" y="56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8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3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font" Target="fonts/font6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4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4707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14f55d80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214f55d80f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8235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6146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5923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0184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168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9229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9839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29611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3486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74776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0546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170d9890f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2170d9890f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6440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46550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646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96679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87980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78341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65384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88237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23384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88386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139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d5260bdd85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d5260bdd85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6167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52677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900303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52386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95413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03346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26500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03210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30999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91974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977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869365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88709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08463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80294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49488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212628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54069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709271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020828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55823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2189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676819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535057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71670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95865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35e18421cc_13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135e18421cc_13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5715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2395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7920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0827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3baf4f24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213baf4f24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172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1268125"/>
            <a:ext cx="6121800" cy="20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-5400000">
            <a:off x="8501520" y="3470229"/>
            <a:ext cx="577200" cy="57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" name="Google Shape;16;p2"/>
          <p:cNvGrpSpPr/>
          <p:nvPr/>
        </p:nvGrpSpPr>
        <p:grpSpPr>
          <a:xfrm>
            <a:off x="8502940" y="731491"/>
            <a:ext cx="574369" cy="577647"/>
            <a:chOff x="2004100" y="1039050"/>
            <a:chExt cx="3592050" cy="3612550"/>
          </a:xfrm>
        </p:grpSpPr>
        <p:sp>
          <p:nvSpPr>
            <p:cNvPr id="17" name="Google Shape;17;p2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8502940" y="1386791"/>
            <a:ext cx="574369" cy="577647"/>
            <a:chOff x="2004100" y="1039050"/>
            <a:chExt cx="3592050" cy="3612550"/>
          </a:xfrm>
        </p:grpSpPr>
        <p:sp>
          <p:nvSpPr>
            <p:cNvPr id="22" name="Google Shape;22;p2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2"/>
          <p:cNvSpPr/>
          <p:nvPr/>
        </p:nvSpPr>
        <p:spPr>
          <a:xfrm rot="-5400000">
            <a:off x="8501520" y="2163429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 rot="-5400000">
            <a:off x="8502938" y="2164716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8501520" y="2816829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" name="Google Shape;29;p2"/>
          <p:cNvGrpSpPr/>
          <p:nvPr/>
        </p:nvGrpSpPr>
        <p:grpSpPr>
          <a:xfrm>
            <a:off x="8502940" y="76191"/>
            <a:ext cx="574369" cy="577647"/>
            <a:chOff x="2004100" y="1039050"/>
            <a:chExt cx="3592050" cy="3612550"/>
          </a:xfrm>
        </p:grpSpPr>
        <p:sp>
          <p:nvSpPr>
            <p:cNvPr id="30" name="Google Shape;30;p2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6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4"/>
          <p:cNvSpPr/>
          <p:nvPr/>
        </p:nvSpPr>
        <p:spPr>
          <a:xfrm rot="5400000">
            <a:off x="8490600" y="3182032"/>
            <a:ext cx="577200" cy="57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4"/>
          <p:cNvSpPr/>
          <p:nvPr/>
        </p:nvSpPr>
        <p:spPr>
          <a:xfrm rot="5400000">
            <a:off x="8491882" y="3183370"/>
            <a:ext cx="574500" cy="57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14"/>
          <p:cNvSpPr txBox="1">
            <a:spLocks noGrp="1"/>
          </p:cNvSpPr>
          <p:nvPr>
            <p:ph type="subTitle" idx="1"/>
          </p:nvPr>
        </p:nvSpPr>
        <p:spPr>
          <a:xfrm>
            <a:off x="719975" y="1308850"/>
            <a:ext cx="5196600" cy="3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4"/>
          <p:cNvSpPr txBox="1">
            <a:spLocks noGrp="1"/>
          </p:cNvSpPr>
          <p:nvPr>
            <p:ph type="subTitle" idx="2"/>
          </p:nvPr>
        </p:nvSpPr>
        <p:spPr>
          <a:xfrm>
            <a:off x="713225" y="1862925"/>
            <a:ext cx="6360300" cy="27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58" name="Google Shape;258;p14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4"/>
          <p:cNvSpPr/>
          <p:nvPr/>
        </p:nvSpPr>
        <p:spPr>
          <a:xfrm rot="-5400000">
            <a:off x="8490525" y="118848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4"/>
          <p:cNvSpPr/>
          <p:nvPr/>
        </p:nvSpPr>
        <p:spPr>
          <a:xfrm rot="-5400000">
            <a:off x="286956" y="-134556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4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4"/>
          <p:cNvSpPr/>
          <p:nvPr/>
        </p:nvSpPr>
        <p:spPr>
          <a:xfrm rot="10800000">
            <a:off x="8490525" y="3838132"/>
            <a:ext cx="577200" cy="5772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4"/>
          <p:cNvSpPr/>
          <p:nvPr/>
        </p:nvSpPr>
        <p:spPr>
          <a:xfrm rot="-5400000">
            <a:off x="286956" y="94056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4"/>
          <p:cNvSpPr/>
          <p:nvPr/>
        </p:nvSpPr>
        <p:spPr>
          <a:xfrm rot="-5400000">
            <a:off x="8702913" y="1860363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14"/>
          <p:cNvSpPr/>
          <p:nvPr/>
        </p:nvSpPr>
        <p:spPr>
          <a:xfrm rot="-5400000">
            <a:off x="8702913" y="2089288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4"/>
          <p:cNvSpPr/>
          <p:nvPr/>
        </p:nvSpPr>
        <p:spPr>
          <a:xfrm rot="-5400000">
            <a:off x="8702913" y="1631438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7" name="Google Shape;267;p14"/>
          <p:cNvGrpSpPr/>
          <p:nvPr/>
        </p:nvGrpSpPr>
        <p:grpSpPr>
          <a:xfrm>
            <a:off x="75957" y="539491"/>
            <a:ext cx="574369" cy="577647"/>
            <a:chOff x="2004100" y="1039050"/>
            <a:chExt cx="3592050" cy="3612550"/>
          </a:xfrm>
        </p:grpSpPr>
        <p:sp>
          <p:nvSpPr>
            <p:cNvPr id="268" name="Google Shape;268;p14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4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4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2" name="Google Shape;272;p14"/>
          <p:cNvSpPr/>
          <p:nvPr/>
        </p:nvSpPr>
        <p:spPr>
          <a:xfrm>
            <a:off x="7286101" y="-13946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4"/>
          <p:cNvSpPr/>
          <p:nvPr/>
        </p:nvSpPr>
        <p:spPr>
          <a:xfrm>
            <a:off x="6364151" y="-13946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4"/>
          <p:cNvSpPr/>
          <p:nvPr/>
        </p:nvSpPr>
        <p:spPr>
          <a:xfrm rot="5400000">
            <a:off x="8490600" y="4494232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5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5"/>
          <p:cNvSpPr txBox="1">
            <a:spLocks noGrp="1"/>
          </p:cNvSpPr>
          <p:nvPr>
            <p:ph type="subTitle" idx="1"/>
          </p:nvPr>
        </p:nvSpPr>
        <p:spPr>
          <a:xfrm>
            <a:off x="719975" y="1308850"/>
            <a:ext cx="7704000" cy="3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15"/>
          <p:cNvSpPr txBox="1">
            <a:spLocks noGrp="1"/>
          </p:cNvSpPr>
          <p:nvPr>
            <p:ph type="subTitle" idx="2"/>
          </p:nvPr>
        </p:nvSpPr>
        <p:spPr>
          <a:xfrm>
            <a:off x="1237750" y="1862925"/>
            <a:ext cx="6668400" cy="19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9" name="Google Shape;279;p15"/>
          <p:cNvSpPr txBox="1">
            <a:spLocks noGrp="1"/>
          </p:cNvSpPr>
          <p:nvPr>
            <p:ph type="subTitle" idx="3"/>
          </p:nvPr>
        </p:nvSpPr>
        <p:spPr>
          <a:xfrm>
            <a:off x="713223" y="3938600"/>
            <a:ext cx="77175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15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5"/>
          <p:cNvSpPr/>
          <p:nvPr/>
        </p:nvSpPr>
        <p:spPr>
          <a:xfrm rot="-5400000">
            <a:off x="8490525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5"/>
          <p:cNvSpPr/>
          <p:nvPr/>
        </p:nvSpPr>
        <p:spPr>
          <a:xfrm rot="5400000">
            <a:off x="8704650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15"/>
          <p:cNvSpPr/>
          <p:nvPr/>
        </p:nvSpPr>
        <p:spPr>
          <a:xfrm rot="5400000">
            <a:off x="8490600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5"/>
          <p:cNvSpPr/>
          <p:nvPr/>
        </p:nvSpPr>
        <p:spPr>
          <a:xfrm rot="5400000">
            <a:off x="8491882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15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5"/>
          <p:cNvSpPr/>
          <p:nvPr/>
        </p:nvSpPr>
        <p:spPr>
          <a:xfrm rot="5400000">
            <a:off x="8704650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15"/>
          <p:cNvSpPr/>
          <p:nvPr/>
        </p:nvSpPr>
        <p:spPr>
          <a:xfrm rot="5400000">
            <a:off x="8704650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15"/>
          <p:cNvSpPr/>
          <p:nvPr/>
        </p:nvSpPr>
        <p:spPr>
          <a:xfrm rot="5400000">
            <a:off x="8704650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15"/>
          <p:cNvSpPr/>
          <p:nvPr/>
        </p:nvSpPr>
        <p:spPr>
          <a:xfrm rot="5400000">
            <a:off x="8704650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0" name="Google Shape;290;p15"/>
          <p:cNvGrpSpPr/>
          <p:nvPr/>
        </p:nvGrpSpPr>
        <p:grpSpPr>
          <a:xfrm>
            <a:off x="8491945" y="4489641"/>
            <a:ext cx="574369" cy="577647"/>
            <a:chOff x="2004100" y="1039050"/>
            <a:chExt cx="3592050" cy="3612550"/>
          </a:xfrm>
        </p:grpSpPr>
        <p:sp>
          <p:nvSpPr>
            <p:cNvPr id="291" name="Google Shape;291;p15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5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5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5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5" name="Google Shape;295;p15"/>
          <p:cNvSpPr/>
          <p:nvPr/>
        </p:nvSpPr>
        <p:spPr>
          <a:xfrm rot="5400000">
            <a:off x="-1214124" y="99815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5"/>
          <p:cNvSpPr/>
          <p:nvPr/>
        </p:nvSpPr>
        <p:spPr>
          <a:xfrm rot="5400000">
            <a:off x="-1214124" y="762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7"/>
          <p:cNvSpPr txBox="1">
            <a:spLocks noGrp="1"/>
          </p:cNvSpPr>
          <p:nvPr>
            <p:ph type="title"/>
          </p:nvPr>
        </p:nvSpPr>
        <p:spPr>
          <a:xfrm>
            <a:off x="2024700" y="670209"/>
            <a:ext cx="50946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17"/>
          <p:cNvSpPr txBox="1">
            <a:spLocks noGrp="1"/>
          </p:cNvSpPr>
          <p:nvPr>
            <p:ph type="subTitle" idx="1"/>
          </p:nvPr>
        </p:nvSpPr>
        <p:spPr>
          <a:xfrm>
            <a:off x="2347975" y="1834134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17"/>
          <p:cNvSpPr txBox="1"/>
          <p:nvPr/>
        </p:nvSpPr>
        <p:spPr>
          <a:xfrm>
            <a:off x="1466775" y="3577450"/>
            <a:ext cx="62103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CREDITS: This presentation template was created by </a:t>
            </a:r>
            <a:r>
              <a:rPr lang="en" sz="1000" b="1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Slidesgo</a:t>
            </a:r>
            <a:r>
              <a:rPr lang="en" sz="1000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, and includes icons from </a:t>
            </a:r>
            <a:r>
              <a:rPr lang="en" sz="1000" b="1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Flaticon</a:t>
            </a:r>
            <a:r>
              <a:rPr lang="en" sz="1000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, infographics and images from </a:t>
            </a:r>
            <a:r>
              <a:rPr lang="en" sz="1000" b="1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Freepik</a:t>
            </a:r>
            <a:r>
              <a:rPr lang="en" sz="1000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 and content from </a:t>
            </a:r>
            <a:r>
              <a:rPr lang="en" sz="1000" b="1"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rPr>
              <a:t>Sandra Medina</a:t>
            </a:r>
            <a:endParaRPr sz="1000">
              <a:solidFill>
                <a:schemeClr val="dk1"/>
              </a:solidFill>
              <a:latin typeface="Golos Text"/>
              <a:ea typeface="Golos Text"/>
              <a:cs typeface="Golos Text"/>
              <a:sym typeface="Golos Text"/>
            </a:endParaRPr>
          </a:p>
        </p:txBody>
      </p:sp>
      <p:sp>
        <p:nvSpPr>
          <p:cNvPr id="326" name="Google Shape;326;p17"/>
          <p:cNvSpPr/>
          <p:nvPr/>
        </p:nvSpPr>
        <p:spPr>
          <a:xfrm rot="-5400000">
            <a:off x="8501520" y="3470229"/>
            <a:ext cx="577200" cy="57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7" name="Google Shape;327;p17"/>
          <p:cNvGrpSpPr/>
          <p:nvPr/>
        </p:nvGrpSpPr>
        <p:grpSpPr>
          <a:xfrm>
            <a:off x="8502940" y="731491"/>
            <a:ext cx="574369" cy="577647"/>
            <a:chOff x="2004100" y="1039050"/>
            <a:chExt cx="3592050" cy="3612550"/>
          </a:xfrm>
        </p:grpSpPr>
        <p:sp>
          <p:nvSpPr>
            <p:cNvPr id="328" name="Google Shape;328;p17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7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7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2" name="Google Shape;332;p17"/>
          <p:cNvGrpSpPr/>
          <p:nvPr/>
        </p:nvGrpSpPr>
        <p:grpSpPr>
          <a:xfrm>
            <a:off x="8502940" y="1386791"/>
            <a:ext cx="574369" cy="577647"/>
            <a:chOff x="2004100" y="1039050"/>
            <a:chExt cx="3592050" cy="3612550"/>
          </a:xfrm>
        </p:grpSpPr>
        <p:sp>
          <p:nvSpPr>
            <p:cNvPr id="333" name="Google Shape;333;p17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7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7" name="Google Shape;337;p17"/>
          <p:cNvSpPr/>
          <p:nvPr/>
        </p:nvSpPr>
        <p:spPr>
          <a:xfrm rot="-5400000">
            <a:off x="8501520" y="2163429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7"/>
          <p:cNvSpPr/>
          <p:nvPr/>
        </p:nvSpPr>
        <p:spPr>
          <a:xfrm rot="-5400000">
            <a:off x="8502938" y="2164716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17"/>
          <p:cNvSpPr/>
          <p:nvPr/>
        </p:nvSpPr>
        <p:spPr>
          <a:xfrm>
            <a:off x="8501520" y="2816829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0" name="Google Shape;340;p17"/>
          <p:cNvGrpSpPr/>
          <p:nvPr/>
        </p:nvGrpSpPr>
        <p:grpSpPr>
          <a:xfrm>
            <a:off x="8502940" y="76191"/>
            <a:ext cx="574369" cy="577647"/>
            <a:chOff x="2004100" y="1039050"/>
            <a:chExt cx="3592050" cy="3612550"/>
          </a:xfrm>
        </p:grpSpPr>
        <p:sp>
          <p:nvSpPr>
            <p:cNvPr id="341" name="Google Shape;341;p17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7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7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7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5" name="Google Shape;345;p17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7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17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7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7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8"/>
          <p:cNvSpPr/>
          <p:nvPr/>
        </p:nvSpPr>
        <p:spPr>
          <a:xfrm rot="-5400000" flipH="1">
            <a:off x="77363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8"/>
          <p:cNvSpPr/>
          <p:nvPr/>
        </p:nvSpPr>
        <p:spPr>
          <a:xfrm rot="5400000" flipH="1">
            <a:off x="76020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8"/>
          <p:cNvSpPr/>
          <p:nvPr/>
        </p:nvSpPr>
        <p:spPr>
          <a:xfrm rot="-5400000" flipH="1">
            <a:off x="286695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8"/>
          <p:cNvSpPr/>
          <p:nvPr/>
        </p:nvSpPr>
        <p:spPr>
          <a:xfrm rot="-5400000" flipH="1">
            <a:off x="75945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18"/>
          <p:cNvSpPr/>
          <p:nvPr/>
        </p:nvSpPr>
        <p:spPr>
          <a:xfrm rot="-5400000" flipH="1">
            <a:off x="77363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18"/>
          <p:cNvSpPr/>
          <p:nvPr/>
        </p:nvSpPr>
        <p:spPr>
          <a:xfrm rot="-5400000" flipH="1">
            <a:off x="223123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8"/>
          <p:cNvSpPr/>
          <p:nvPr/>
        </p:nvSpPr>
        <p:spPr>
          <a:xfrm rot="-5400000" flipH="1">
            <a:off x="286695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8"/>
          <p:cNvSpPr/>
          <p:nvPr/>
        </p:nvSpPr>
        <p:spPr>
          <a:xfrm rot="-5400000" flipH="1">
            <a:off x="286695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8"/>
          <p:cNvSpPr/>
          <p:nvPr/>
        </p:nvSpPr>
        <p:spPr>
          <a:xfrm rot="-5400000" flipH="1">
            <a:off x="286695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8"/>
          <p:cNvSpPr/>
          <p:nvPr/>
        </p:nvSpPr>
        <p:spPr>
          <a:xfrm rot="-5400000" flipH="1">
            <a:off x="286695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Google Shape;361;p18"/>
          <p:cNvGrpSpPr/>
          <p:nvPr/>
        </p:nvGrpSpPr>
        <p:grpSpPr>
          <a:xfrm flipH="1">
            <a:off x="8493431" y="92491"/>
            <a:ext cx="574369" cy="577647"/>
            <a:chOff x="2004100" y="1039050"/>
            <a:chExt cx="3592050" cy="3612550"/>
          </a:xfrm>
        </p:grpSpPr>
        <p:sp>
          <p:nvSpPr>
            <p:cNvPr id="362" name="Google Shape;362;p1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" name="Google Shape;366;p18"/>
          <p:cNvSpPr/>
          <p:nvPr/>
        </p:nvSpPr>
        <p:spPr>
          <a:xfrm rot="-5400000" flipH="1">
            <a:off x="8704418" y="4704138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8"/>
          <p:cNvSpPr/>
          <p:nvPr/>
        </p:nvSpPr>
        <p:spPr>
          <a:xfrm rot="-5400000" flipH="1">
            <a:off x="8704418" y="4475526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8" name="Google Shape;368;p18"/>
          <p:cNvGrpSpPr/>
          <p:nvPr/>
        </p:nvGrpSpPr>
        <p:grpSpPr>
          <a:xfrm rot="10800000" flipH="1">
            <a:off x="8493419" y="3370244"/>
            <a:ext cx="574369" cy="577647"/>
            <a:chOff x="2004100" y="1039050"/>
            <a:chExt cx="3592050" cy="3612550"/>
          </a:xfrm>
        </p:grpSpPr>
        <p:sp>
          <p:nvSpPr>
            <p:cNvPr id="369" name="Google Shape;369;p1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3" name="Google Shape;373;p18"/>
          <p:cNvGrpSpPr/>
          <p:nvPr/>
        </p:nvGrpSpPr>
        <p:grpSpPr>
          <a:xfrm rot="10800000" flipH="1">
            <a:off x="8493419" y="4026344"/>
            <a:ext cx="574369" cy="577647"/>
            <a:chOff x="2004100" y="1039050"/>
            <a:chExt cx="3592050" cy="3612550"/>
          </a:xfrm>
        </p:grpSpPr>
        <p:sp>
          <p:nvSpPr>
            <p:cNvPr id="374" name="Google Shape;374;p1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9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9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9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19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19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19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19"/>
          <p:cNvSpPr/>
          <p:nvPr/>
        </p:nvSpPr>
        <p:spPr>
          <a:xfrm rot="-5400000">
            <a:off x="8490525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19"/>
          <p:cNvSpPr/>
          <p:nvPr/>
        </p:nvSpPr>
        <p:spPr>
          <a:xfrm rot="5400000">
            <a:off x="8704650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19"/>
          <p:cNvSpPr/>
          <p:nvPr/>
        </p:nvSpPr>
        <p:spPr>
          <a:xfrm rot="5400000">
            <a:off x="8490600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19"/>
          <p:cNvSpPr/>
          <p:nvPr/>
        </p:nvSpPr>
        <p:spPr>
          <a:xfrm rot="5400000">
            <a:off x="8491882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19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19"/>
          <p:cNvSpPr/>
          <p:nvPr/>
        </p:nvSpPr>
        <p:spPr>
          <a:xfrm rot="5400000">
            <a:off x="8704650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19"/>
          <p:cNvSpPr/>
          <p:nvPr/>
        </p:nvSpPr>
        <p:spPr>
          <a:xfrm rot="5400000">
            <a:off x="8704650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19"/>
          <p:cNvSpPr/>
          <p:nvPr/>
        </p:nvSpPr>
        <p:spPr>
          <a:xfrm rot="5400000">
            <a:off x="8704650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19"/>
          <p:cNvSpPr/>
          <p:nvPr/>
        </p:nvSpPr>
        <p:spPr>
          <a:xfrm rot="5400000">
            <a:off x="8704650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4" name="Google Shape;394;p19"/>
          <p:cNvGrpSpPr/>
          <p:nvPr/>
        </p:nvGrpSpPr>
        <p:grpSpPr>
          <a:xfrm>
            <a:off x="8491945" y="4489641"/>
            <a:ext cx="574369" cy="577647"/>
            <a:chOff x="2004100" y="1039050"/>
            <a:chExt cx="3592050" cy="3612550"/>
          </a:xfrm>
        </p:grpSpPr>
        <p:sp>
          <p:nvSpPr>
            <p:cNvPr id="395" name="Google Shape;395;p19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9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9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9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1291500" y="2079575"/>
            <a:ext cx="5067600" cy="151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" hasCustomPrompt="1"/>
          </p:nvPr>
        </p:nvSpPr>
        <p:spPr>
          <a:xfrm>
            <a:off x="1291500" y="1012925"/>
            <a:ext cx="1652100" cy="91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1291500" y="3741725"/>
            <a:ext cx="50676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 rot="-5400000">
            <a:off x="8490525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 rot="5400000">
            <a:off x="8704650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 rot="5400000">
            <a:off x="8490600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 rot="5400000">
            <a:off x="8491882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 rot="5400000">
            <a:off x="8704650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3"/>
          <p:cNvSpPr/>
          <p:nvPr/>
        </p:nvSpPr>
        <p:spPr>
          <a:xfrm rot="5400000">
            <a:off x="8704650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"/>
          <p:cNvSpPr/>
          <p:nvPr/>
        </p:nvSpPr>
        <p:spPr>
          <a:xfrm rot="5400000">
            <a:off x="8704650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3"/>
          <p:cNvSpPr/>
          <p:nvPr/>
        </p:nvSpPr>
        <p:spPr>
          <a:xfrm rot="5400000">
            <a:off x="8704650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48;p3"/>
          <p:cNvGrpSpPr/>
          <p:nvPr/>
        </p:nvGrpSpPr>
        <p:grpSpPr>
          <a:xfrm>
            <a:off x="8491945" y="4489641"/>
            <a:ext cx="574369" cy="577647"/>
            <a:chOff x="2004100" y="1039050"/>
            <a:chExt cx="3592050" cy="3612550"/>
          </a:xfrm>
        </p:grpSpPr>
        <p:sp>
          <p:nvSpPr>
            <p:cNvPr id="49" name="Google Shape;49;p3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"/>
          <p:cNvSpPr txBox="1">
            <a:spLocks noGrp="1"/>
          </p:cNvSpPr>
          <p:nvPr>
            <p:ph type="subTitle" idx="1"/>
          </p:nvPr>
        </p:nvSpPr>
        <p:spPr>
          <a:xfrm>
            <a:off x="5055284" y="3695224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6" name="Google Shape;76;p5"/>
          <p:cNvSpPr txBox="1">
            <a:spLocks noGrp="1"/>
          </p:cNvSpPr>
          <p:nvPr>
            <p:ph type="subTitle" idx="2"/>
          </p:nvPr>
        </p:nvSpPr>
        <p:spPr>
          <a:xfrm>
            <a:off x="1583300" y="3695224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7" name="Google Shape;77;p5"/>
          <p:cNvSpPr txBox="1">
            <a:spLocks noGrp="1"/>
          </p:cNvSpPr>
          <p:nvPr>
            <p:ph type="subTitle" idx="3"/>
          </p:nvPr>
        </p:nvSpPr>
        <p:spPr>
          <a:xfrm>
            <a:off x="5055275" y="3122525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8" name="Google Shape;78;p5"/>
          <p:cNvSpPr txBox="1">
            <a:spLocks noGrp="1"/>
          </p:cNvSpPr>
          <p:nvPr>
            <p:ph type="subTitle" idx="4"/>
          </p:nvPr>
        </p:nvSpPr>
        <p:spPr>
          <a:xfrm>
            <a:off x="1583075" y="3122525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9" name="Google Shape;79;p5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5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5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5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5"/>
          <p:cNvSpPr/>
          <p:nvPr/>
        </p:nvSpPr>
        <p:spPr>
          <a:xfrm rot="-5400000">
            <a:off x="8501520" y="3470229"/>
            <a:ext cx="577200" cy="57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5"/>
          <p:cNvGrpSpPr/>
          <p:nvPr/>
        </p:nvGrpSpPr>
        <p:grpSpPr>
          <a:xfrm>
            <a:off x="8502940" y="731491"/>
            <a:ext cx="574369" cy="577647"/>
            <a:chOff x="2004100" y="1039050"/>
            <a:chExt cx="3592050" cy="3612550"/>
          </a:xfrm>
        </p:grpSpPr>
        <p:sp>
          <p:nvSpPr>
            <p:cNvPr id="86" name="Google Shape;86;p5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5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oogle Shape;90;p5"/>
          <p:cNvGrpSpPr/>
          <p:nvPr/>
        </p:nvGrpSpPr>
        <p:grpSpPr>
          <a:xfrm>
            <a:off x="8502940" y="1386791"/>
            <a:ext cx="574369" cy="577647"/>
            <a:chOff x="2004100" y="1039050"/>
            <a:chExt cx="3592050" cy="3612550"/>
          </a:xfrm>
        </p:grpSpPr>
        <p:sp>
          <p:nvSpPr>
            <p:cNvPr id="91" name="Google Shape;91;p5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/>
          <p:nvPr/>
        </p:nvSpPr>
        <p:spPr>
          <a:xfrm rot="-5400000">
            <a:off x="8501520" y="2163429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5"/>
          <p:cNvSpPr/>
          <p:nvPr/>
        </p:nvSpPr>
        <p:spPr>
          <a:xfrm rot="-5400000">
            <a:off x="8502938" y="2164716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5"/>
          <p:cNvSpPr/>
          <p:nvPr/>
        </p:nvSpPr>
        <p:spPr>
          <a:xfrm>
            <a:off x="8501520" y="2816829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" name="Google Shape;98;p5"/>
          <p:cNvGrpSpPr/>
          <p:nvPr/>
        </p:nvGrpSpPr>
        <p:grpSpPr>
          <a:xfrm>
            <a:off x="8502940" y="76191"/>
            <a:ext cx="574369" cy="577647"/>
            <a:chOff x="2004100" y="1039050"/>
            <a:chExt cx="3592050" cy="3612550"/>
          </a:xfrm>
        </p:grpSpPr>
        <p:sp>
          <p:nvSpPr>
            <p:cNvPr id="99" name="Google Shape;99;p5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5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>
            <a:spLocks noGrp="1"/>
          </p:cNvSpPr>
          <p:nvPr>
            <p:ph type="title"/>
          </p:nvPr>
        </p:nvSpPr>
        <p:spPr>
          <a:xfrm>
            <a:off x="720000" y="1158988"/>
            <a:ext cx="5678400" cy="115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subTitle" idx="1"/>
          </p:nvPr>
        </p:nvSpPr>
        <p:spPr>
          <a:xfrm>
            <a:off x="713225" y="2480013"/>
            <a:ext cx="5266800" cy="15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/>
          <p:nvPr/>
        </p:nvSpPr>
        <p:spPr>
          <a:xfrm>
            <a:off x="8473236" y="825509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7"/>
          <p:cNvSpPr/>
          <p:nvPr/>
        </p:nvSpPr>
        <p:spPr>
          <a:xfrm>
            <a:off x="8619063" y="971269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"/>
          <p:cNvSpPr/>
          <p:nvPr/>
        </p:nvSpPr>
        <p:spPr>
          <a:xfrm rot="10800000">
            <a:off x="8471898" y="1476216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"/>
          <p:cNvSpPr/>
          <p:nvPr/>
        </p:nvSpPr>
        <p:spPr>
          <a:xfrm rot="5400000">
            <a:off x="7848491" y="3214641"/>
            <a:ext cx="1828500" cy="57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"/>
          <p:cNvSpPr/>
          <p:nvPr/>
        </p:nvSpPr>
        <p:spPr>
          <a:xfrm rot="5400000">
            <a:off x="8685116" y="2143566"/>
            <a:ext cx="152400" cy="57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7"/>
          <p:cNvSpPr/>
          <p:nvPr/>
        </p:nvSpPr>
        <p:spPr>
          <a:xfrm rot="5400000">
            <a:off x="8685116" y="1915041"/>
            <a:ext cx="152400" cy="57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"/>
          <p:cNvSpPr/>
          <p:nvPr/>
        </p:nvSpPr>
        <p:spPr>
          <a:xfrm>
            <a:off x="8471898" y="4490091"/>
            <a:ext cx="577200" cy="5772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"/>
          <p:cNvSpPr/>
          <p:nvPr/>
        </p:nvSpPr>
        <p:spPr>
          <a:xfrm>
            <a:off x="1635176" y="46040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"/>
          <p:cNvSpPr/>
          <p:nvPr/>
        </p:nvSpPr>
        <p:spPr>
          <a:xfrm>
            <a:off x="713226" y="46040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"/>
          <p:cNvSpPr/>
          <p:nvPr/>
        </p:nvSpPr>
        <p:spPr>
          <a:xfrm rot="10800000">
            <a:off x="730303" y="76210"/>
            <a:ext cx="577200" cy="57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7"/>
          <p:cNvSpPr/>
          <p:nvPr/>
        </p:nvSpPr>
        <p:spPr>
          <a:xfrm rot="10800000">
            <a:off x="1383635" y="76285"/>
            <a:ext cx="1524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"/>
          <p:cNvSpPr/>
          <p:nvPr/>
        </p:nvSpPr>
        <p:spPr>
          <a:xfrm rot="10800000">
            <a:off x="76190" y="7628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"/>
          <p:cNvSpPr/>
          <p:nvPr/>
        </p:nvSpPr>
        <p:spPr>
          <a:xfrm rot="10800000">
            <a:off x="77553" y="77567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7"/>
          <p:cNvSpPr/>
          <p:nvPr/>
        </p:nvSpPr>
        <p:spPr>
          <a:xfrm rot="10800000">
            <a:off x="1612160" y="76285"/>
            <a:ext cx="152400" cy="57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7"/>
          <p:cNvSpPr/>
          <p:nvPr/>
        </p:nvSpPr>
        <p:spPr>
          <a:xfrm rot="10800000">
            <a:off x="1840685" y="76285"/>
            <a:ext cx="152400" cy="57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0" name="Google Shape;150;p7"/>
          <p:cNvGrpSpPr/>
          <p:nvPr/>
        </p:nvGrpSpPr>
        <p:grpSpPr>
          <a:xfrm>
            <a:off x="2069207" y="76041"/>
            <a:ext cx="574369" cy="577647"/>
            <a:chOff x="2004100" y="1039050"/>
            <a:chExt cx="3592050" cy="3612550"/>
          </a:xfrm>
        </p:grpSpPr>
        <p:sp>
          <p:nvSpPr>
            <p:cNvPr id="151" name="Google Shape;151;p7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>
            <a:spLocks noGrp="1"/>
          </p:cNvSpPr>
          <p:nvPr>
            <p:ph type="title"/>
          </p:nvPr>
        </p:nvSpPr>
        <p:spPr>
          <a:xfrm>
            <a:off x="1768550" y="1307100"/>
            <a:ext cx="56070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7" name="Google Shape;157;p8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8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8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8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8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8"/>
          <p:cNvSpPr/>
          <p:nvPr/>
        </p:nvSpPr>
        <p:spPr>
          <a:xfrm rot="-5400000">
            <a:off x="8501520" y="3470229"/>
            <a:ext cx="577200" cy="57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3" name="Google Shape;163;p8"/>
          <p:cNvGrpSpPr/>
          <p:nvPr/>
        </p:nvGrpSpPr>
        <p:grpSpPr>
          <a:xfrm>
            <a:off x="8502940" y="731491"/>
            <a:ext cx="574369" cy="577647"/>
            <a:chOff x="2004100" y="1039050"/>
            <a:chExt cx="3592050" cy="3612550"/>
          </a:xfrm>
        </p:grpSpPr>
        <p:sp>
          <p:nvSpPr>
            <p:cNvPr id="164" name="Google Shape;164;p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" name="Google Shape;168;p8"/>
          <p:cNvGrpSpPr/>
          <p:nvPr/>
        </p:nvGrpSpPr>
        <p:grpSpPr>
          <a:xfrm>
            <a:off x="8502940" y="1386791"/>
            <a:ext cx="574369" cy="577647"/>
            <a:chOff x="2004100" y="1039050"/>
            <a:chExt cx="3592050" cy="3612550"/>
          </a:xfrm>
        </p:grpSpPr>
        <p:sp>
          <p:nvSpPr>
            <p:cNvPr id="169" name="Google Shape;169;p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Google Shape;173;p8"/>
          <p:cNvSpPr/>
          <p:nvPr/>
        </p:nvSpPr>
        <p:spPr>
          <a:xfrm rot="-5400000">
            <a:off x="8501520" y="2163429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8"/>
          <p:cNvSpPr/>
          <p:nvPr/>
        </p:nvSpPr>
        <p:spPr>
          <a:xfrm rot="-5400000">
            <a:off x="8502938" y="2164716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8"/>
          <p:cNvSpPr/>
          <p:nvPr/>
        </p:nvSpPr>
        <p:spPr>
          <a:xfrm>
            <a:off x="8501520" y="2816829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6" name="Google Shape;176;p8"/>
          <p:cNvGrpSpPr/>
          <p:nvPr/>
        </p:nvGrpSpPr>
        <p:grpSpPr>
          <a:xfrm>
            <a:off x="8502940" y="76191"/>
            <a:ext cx="574369" cy="577647"/>
            <a:chOff x="2004100" y="1039050"/>
            <a:chExt cx="3592050" cy="3612550"/>
          </a:xfrm>
        </p:grpSpPr>
        <p:sp>
          <p:nvSpPr>
            <p:cNvPr id="177" name="Google Shape;177;p8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8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8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8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"/>
          <p:cNvSpPr/>
          <p:nvPr/>
        </p:nvSpPr>
        <p:spPr>
          <a:xfrm rot="10800000" flipH="1">
            <a:off x="2746618" y="448929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9"/>
          <p:cNvSpPr/>
          <p:nvPr/>
        </p:nvSpPr>
        <p:spPr>
          <a:xfrm rot="10800000" flipH="1">
            <a:off x="2517693" y="4489295"/>
            <a:ext cx="152400" cy="57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"/>
          <p:cNvSpPr/>
          <p:nvPr/>
        </p:nvSpPr>
        <p:spPr>
          <a:xfrm rot="-5400000" flipH="1">
            <a:off x="640143" y="3914195"/>
            <a:ext cx="577200" cy="17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9"/>
          <p:cNvSpPr/>
          <p:nvPr/>
        </p:nvSpPr>
        <p:spPr>
          <a:xfrm rot="-5400000" flipH="1">
            <a:off x="1866985" y="4487640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9"/>
          <p:cNvSpPr/>
          <p:nvPr/>
        </p:nvSpPr>
        <p:spPr>
          <a:xfrm rot="-5400000" flipH="1">
            <a:off x="2012745" y="4633468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9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9"/>
          <p:cNvSpPr/>
          <p:nvPr/>
        </p:nvSpPr>
        <p:spPr>
          <a:xfrm rot="-5400000">
            <a:off x="8490525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9"/>
          <p:cNvSpPr/>
          <p:nvPr/>
        </p:nvSpPr>
        <p:spPr>
          <a:xfrm rot="5400000">
            <a:off x="8704650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9"/>
          <p:cNvSpPr/>
          <p:nvPr/>
        </p:nvSpPr>
        <p:spPr>
          <a:xfrm rot="5400000">
            <a:off x="8490600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9"/>
          <p:cNvSpPr/>
          <p:nvPr/>
        </p:nvSpPr>
        <p:spPr>
          <a:xfrm rot="5400000">
            <a:off x="8491882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 rot="5400000">
            <a:off x="8704650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 rot="5400000">
            <a:off x="8704650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rot="5400000">
            <a:off x="8704650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 rot="5400000">
            <a:off x="8704650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9" name="Google Shape;199;p9"/>
          <p:cNvGrpSpPr/>
          <p:nvPr/>
        </p:nvGrpSpPr>
        <p:grpSpPr>
          <a:xfrm>
            <a:off x="8491945" y="4489641"/>
            <a:ext cx="574369" cy="577647"/>
            <a:chOff x="2004100" y="1039050"/>
            <a:chExt cx="3592050" cy="3612550"/>
          </a:xfrm>
        </p:grpSpPr>
        <p:sp>
          <p:nvSpPr>
            <p:cNvPr id="200" name="Google Shape;200;p9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9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9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>
            <a:spLocks noGrp="1"/>
          </p:cNvSpPr>
          <p:nvPr>
            <p:ph type="pic" idx="2"/>
          </p:nvPr>
        </p:nvSpPr>
        <p:spPr>
          <a:xfrm>
            <a:off x="-25" y="-13725"/>
            <a:ext cx="9144000" cy="5157300"/>
          </a:xfrm>
          <a:prstGeom prst="rect">
            <a:avLst/>
          </a:prstGeom>
          <a:noFill/>
          <a:ln>
            <a:noFill/>
          </a:ln>
        </p:spPr>
      </p:sp>
      <p:sp>
        <p:nvSpPr>
          <p:cNvPr id="206" name="Google Shape;206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339825"/>
            <a:ext cx="6576000" cy="171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09" name="Google Shape;209;p11"/>
          <p:cNvSpPr txBox="1">
            <a:spLocks noGrp="1"/>
          </p:cNvSpPr>
          <p:nvPr>
            <p:ph type="subTitle" idx="1"/>
          </p:nvPr>
        </p:nvSpPr>
        <p:spPr>
          <a:xfrm>
            <a:off x="1284000" y="3056375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0" name="Google Shape;210;p11"/>
          <p:cNvSpPr/>
          <p:nvPr/>
        </p:nvSpPr>
        <p:spPr>
          <a:xfrm rot="5400000">
            <a:off x="8491882" y="2528645"/>
            <a:ext cx="574500" cy="57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1"/>
          <p:cNvSpPr/>
          <p:nvPr/>
        </p:nvSpPr>
        <p:spPr>
          <a:xfrm rot="-5400000">
            <a:off x="8490525" y="1220832"/>
            <a:ext cx="577200" cy="5772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1"/>
          <p:cNvSpPr/>
          <p:nvPr/>
        </p:nvSpPr>
        <p:spPr>
          <a:xfrm rot="5400000">
            <a:off x="8704650" y="781150"/>
            <a:ext cx="152400" cy="57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1"/>
          <p:cNvSpPr/>
          <p:nvPr/>
        </p:nvSpPr>
        <p:spPr>
          <a:xfrm rot="5400000">
            <a:off x="8490600" y="1874545"/>
            <a:ext cx="577200" cy="577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1"/>
          <p:cNvSpPr/>
          <p:nvPr/>
        </p:nvSpPr>
        <p:spPr>
          <a:xfrm rot="5400000">
            <a:off x="8491882" y="1875882"/>
            <a:ext cx="574500" cy="57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1"/>
          <p:cNvSpPr/>
          <p:nvPr/>
        </p:nvSpPr>
        <p:spPr>
          <a:xfrm rot="5400000">
            <a:off x="8637722" y="2674472"/>
            <a:ext cx="282900" cy="28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1"/>
          <p:cNvSpPr/>
          <p:nvPr/>
        </p:nvSpPr>
        <p:spPr>
          <a:xfrm rot="5400000">
            <a:off x="8704650" y="552225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1"/>
          <p:cNvSpPr/>
          <p:nvPr/>
        </p:nvSpPr>
        <p:spPr>
          <a:xfrm rot="5400000">
            <a:off x="8704650" y="32330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1"/>
          <p:cNvSpPr/>
          <p:nvPr/>
        </p:nvSpPr>
        <p:spPr>
          <a:xfrm rot="5400000">
            <a:off x="8704650" y="94375"/>
            <a:ext cx="152400" cy="573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1"/>
          <p:cNvSpPr/>
          <p:nvPr/>
        </p:nvSpPr>
        <p:spPr>
          <a:xfrm rot="5400000">
            <a:off x="8704650" y="-134550"/>
            <a:ext cx="152400" cy="57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0" name="Google Shape;220;p11"/>
          <p:cNvGrpSpPr/>
          <p:nvPr/>
        </p:nvGrpSpPr>
        <p:grpSpPr>
          <a:xfrm>
            <a:off x="8491945" y="4489641"/>
            <a:ext cx="574369" cy="577647"/>
            <a:chOff x="2004100" y="1039050"/>
            <a:chExt cx="3592050" cy="3612550"/>
          </a:xfrm>
        </p:grpSpPr>
        <p:sp>
          <p:nvSpPr>
            <p:cNvPr id="221" name="Google Shape;221;p11"/>
            <p:cNvSpPr/>
            <p:nvPr/>
          </p:nvSpPr>
          <p:spPr>
            <a:xfrm>
              <a:off x="2004100" y="2855200"/>
              <a:ext cx="1785775" cy="1796400"/>
            </a:xfrm>
            <a:custGeom>
              <a:avLst/>
              <a:gdLst/>
              <a:ahLst/>
              <a:cxnLst/>
              <a:rect l="l" t="t" r="r" b="b"/>
              <a:pathLst>
                <a:path w="71431" h="71856" extrusionOk="0">
                  <a:moveTo>
                    <a:pt x="71431" y="0"/>
                  </a:moveTo>
                  <a:lnTo>
                    <a:pt x="71431" y="0"/>
                  </a:lnTo>
                  <a:cubicBezTo>
                    <a:pt x="31947" y="243"/>
                    <a:pt x="1" y="32311"/>
                    <a:pt x="1" y="71855"/>
                  </a:cubicBezTo>
                  <a:cubicBezTo>
                    <a:pt x="39545" y="71855"/>
                    <a:pt x="71218" y="39515"/>
                    <a:pt x="7143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1"/>
            <p:cNvSpPr/>
            <p:nvPr/>
          </p:nvSpPr>
          <p:spPr>
            <a:xfrm>
              <a:off x="2004100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1" y="1"/>
                  </a:moveTo>
                  <a:cubicBezTo>
                    <a:pt x="1" y="39546"/>
                    <a:pt x="31947" y="71613"/>
                    <a:pt x="71431" y="71856"/>
                  </a:cubicBezTo>
                  <a:cubicBezTo>
                    <a:pt x="71218" y="32342"/>
                    <a:pt x="39545" y="1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1"/>
            <p:cNvSpPr/>
            <p:nvPr/>
          </p:nvSpPr>
          <p:spPr>
            <a:xfrm>
              <a:off x="3810375" y="1039050"/>
              <a:ext cx="1785775" cy="1796425"/>
            </a:xfrm>
            <a:custGeom>
              <a:avLst/>
              <a:gdLst/>
              <a:ahLst/>
              <a:cxnLst/>
              <a:rect l="l" t="t" r="r" b="b"/>
              <a:pathLst>
                <a:path w="71431" h="71857" extrusionOk="0">
                  <a:moveTo>
                    <a:pt x="71430" y="1"/>
                  </a:moveTo>
                  <a:cubicBezTo>
                    <a:pt x="31885" y="1"/>
                    <a:pt x="213" y="32342"/>
                    <a:pt x="0" y="71856"/>
                  </a:cubicBezTo>
                  <a:cubicBezTo>
                    <a:pt x="39484" y="71613"/>
                    <a:pt x="71430" y="39546"/>
                    <a:pt x="7143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1"/>
            <p:cNvSpPr/>
            <p:nvPr/>
          </p:nvSpPr>
          <p:spPr>
            <a:xfrm>
              <a:off x="3810375" y="2855950"/>
              <a:ext cx="1785775" cy="1795650"/>
            </a:xfrm>
            <a:custGeom>
              <a:avLst/>
              <a:gdLst/>
              <a:ahLst/>
              <a:cxnLst/>
              <a:rect l="l" t="t" r="r" b="b"/>
              <a:pathLst>
                <a:path w="71431" h="71826" extrusionOk="0">
                  <a:moveTo>
                    <a:pt x="0" y="1"/>
                  </a:moveTo>
                  <a:cubicBezTo>
                    <a:pt x="213" y="39485"/>
                    <a:pt x="31885" y="71825"/>
                    <a:pt x="71430" y="71825"/>
                  </a:cubicBezTo>
                  <a:cubicBezTo>
                    <a:pt x="71430" y="32281"/>
                    <a:pt x="39484" y="21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yne"/>
              <a:buNone/>
              <a:defRPr sz="3500" b="1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●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○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■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●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○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■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●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○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los Text"/>
              <a:buChar char="■"/>
              <a:defRPr>
                <a:solidFill>
                  <a:schemeClr val="dk1"/>
                </a:solidFill>
                <a:latin typeface="Golos Text"/>
                <a:ea typeface="Golos Text"/>
                <a:cs typeface="Golos Text"/>
                <a:sym typeface="Golos Tex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1" r:id="rId11"/>
    <p:sldLayoutId id="2147483663" r:id="rId12"/>
    <p:sldLayoutId id="2147483664" r:id="rId13"/>
    <p:sldLayoutId id="2147483665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5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6.pn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6.png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7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4.png"/><Relationship Id="rId4" Type="http://schemas.openxmlformats.org/officeDocument/2006/relationships/image" Target="../media/image7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7.png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3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3"/>
          <p:cNvSpPr txBox="1">
            <a:spLocks noGrp="1"/>
          </p:cNvSpPr>
          <p:nvPr>
            <p:ph type="ctrTitle"/>
          </p:nvPr>
        </p:nvSpPr>
        <p:spPr>
          <a:xfrm>
            <a:off x="764881" y="2070319"/>
            <a:ext cx="7554160" cy="20645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2000" dirty="0" smtClean="0"/>
              <a:t>An-</a:t>
            </a:r>
            <a:r>
              <a:rPr lang="en-US" sz="2000" dirty="0" err="1" smtClean="0"/>
              <a:t>Najah</a:t>
            </a:r>
            <a:r>
              <a:rPr lang="en-US" sz="2000" dirty="0" smtClean="0"/>
              <a:t> </a:t>
            </a:r>
            <a:r>
              <a:rPr lang="en-US" sz="2000" dirty="0"/>
              <a:t>National University </a:t>
            </a:r>
            <a:br>
              <a:rPr lang="en-US" sz="2000" dirty="0"/>
            </a:br>
            <a:r>
              <a:rPr lang="en-US" sz="2000" dirty="0"/>
              <a:t>College of Engineering and Information Technology </a:t>
            </a:r>
            <a:br>
              <a:rPr lang="en-US" sz="2000" dirty="0"/>
            </a:br>
            <a:r>
              <a:rPr lang="en-US" sz="2000" dirty="0"/>
              <a:t>Management Information Systems</a:t>
            </a:r>
            <a:endParaRPr sz="2000" dirty="0">
              <a:solidFill>
                <a:schemeClr val="dk2"/>
              </a:solidFill>
            </a:endParaRPr>
          </a:p>
        </p:txBody>
      </p:sp>
      <p:sp>
        <p:nvSpPr>
          <p:cNvPr id="410" name="Google Shape;410;p23"/>
          <p:cNvSpPr/>
          <p:nvPr/>
        </p:nvSpPr>
        <p:spPr>
          <a:xfrm>
            <a:off x="5643626" y="417645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23"/>
          <p:cNvSpPr/>
          <p:nvPr/>
        </p:nvSpPr>
        <p:spPr>
          <a:xfrm>
            <a:off x="4721676" y="417645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23"/>
          <p:cNvSpPr/>
          <p:nvPr/>
        </p:nvSpPr>
        <p:spPr>
          <a:xfrm>
            <a:off x="1558553" y="-81465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23"/>
          <p:cNvSpPr/>
          <p:nvPr/>
        </p:nvSpPr>
        <p:spPr>
          <a:xfrm>
            <a:off x="563460" y="-81465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07" y="377073"/>
            <a:ext cx="2696108" cy="26961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01645" y="4492193"/>
            <a:ext cx="1620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25000"/>
                  </a:schemeClr>
                </a:solidFill>
                <a:latin typeface="Syne" panose="020B0604020202020204" charset="0"/>
              </a:rPr>
              <a:t>23-may-2023</a:t>
            </a:r>
            <a:endParaRPr lang="en-US" sz="1800" dirty="0">
              <a:solidFill>
                <a:schemeClr val="bg1">
                  <a:lumMod val="25000"/>
                </a:schemeClr>
              </a:solidFill>
              <a:latin typeface="Syne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526400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600" u="sng" dirty="0" smtClean="0">
                <a:solidFill>
                  <a:schemeClr val="bg1">
                    <a:lumMod val="25000"/>
                  </a:schemeClr>
                </a:solidFill>
              </a:rPr>
              <a:t>Modules In Odoo</a:t>
            </a:r>
            <a:endParaRPr sz="36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464525" y="1538113"/>
            <a:ext cx="6084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50000"/>
                </a:schemeClr>
              </a:buClr>
            </a:pPr>
            <a:r>
              <a:rPr lang="en-US" sz="2800" dirty="0" smtClean="0">
                <a:latin typeface="Syne" panose="020B0604020202020204" charset="0"/>
              </a:rPr>
              <a:t>Let’s start with </a:t>
            </a:r>
            <a:r>
              <a:rPr lang="en-US" sz="2800" dirty="0" smtClean="0">
                <a:solidFill>
                  <a:schemeClr val="bg1">
                    <a:lumMod val="25000"/>
                  </a:schemeClr>
                </a:solidFill>
                <a:latin typeface="Syne" panose="020B0604020202020204" charset="0"/>
              </a:rPr>
              <a:t>Employees</a:t>
            </a:r>
            <a:r>
              <a:rPr lang="en-US" sz="2800" dirty="0" smtClean="0">
                <a:latin typeface="Syne" panose="020B0604020202020204" charset="0"/>
              </a:rPr>
              <a:t> module</a:t>
            </a:r>
            <a:endParaRPr lang="en-US" sz="2800" dirty="0">
              <a:latin typeface="Syne" panose="020B060402020202020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3915414" y="2398485"/>
            <a:ext cx="1182982" cy="120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038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7227249" y="523542"/>
            <a:ext cx="817924" cy="832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313" y="1393208"/>
            <a:ext cx="1002506" cy="25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9677" y="434478"/>
            <a:ext cx="4659566" cy="9067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Oval 17"/>
          <p:cNvSpPr/>
          <p:nvPr/>
        </p:nvSpPr>
        <p:spPr>
          <a:xfrm>
            <a:off x="3233560" y="419567"/>
            <a:ext cx="1021648" cy="620856"/>
          </a:xfrm>
          <a:prstGeom prst="ellipse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Elbow Connector 19"/>
          <p:cNvCxnSpPr>
            <a:stCxn id="18" idx="4"/>
          </p:cNvCxnSpPr>
          <p:nvPr/>
        </p:nvCxnSpPr>
        <p:spPr>
          <a:xfrm rot="16200000" flipH="1">
            <a:off x="3585925" y="1198882"/>
            <a:ext cx="756829" cy="439910"/>
          </a:xfrm>
          <a:prstGeom prst="bentConnector3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673" y="1791697"/>
            <a:ext cx="7932238" cy="29919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366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7227249" y="523542"/>
            <a:ext cx="817924" cy="832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313" y="1393208"/>
            <a:ext cx="1002506" cy="25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9677" y="434478"/>
            <a:ext cx="4659566" cy="9067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Oval 17"/>
          <p:cNvSpPr/>
          <p:nvPr/>
        </p:nvSpPr>
        <p:spPr>
          <a:xfrm>
            <a:off x="4067493" y="415414"/>
            <a:ext cx="1021648" cy="620856"/>
          </a:xfrm>
          <a:prstGeom prst="ellipse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536" y="1725832"/>
            <a:ext cx="7898806" cy="31918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cxnSp>
        <p:nvCxnSpPr>
          <p:cNvPr id="20" name="Elbow Connector 19"/>
          <p:cNvCxnSpPr/>
          <p:nvPr/>
        </p:nvCxnSpPr>
        <p:spPr>
          <a:xfrm rot="16200000" flipH="1">
            <a:off x="4419859" y="1194730"/>
            <a:ext cx="756829" cy="439910"/>
          </a:xfrm>
          <a:prstGeom prst="bentConnector3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73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1220344" y="3370758"/>
            <a:ext cx="817924" cy="832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976" y="4259700"/>
            <a:ext cx="1002506" cy="25062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313" y="270285"/>
            <a:ext cx="8084243" cy="28952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063175" y="2713019"/>
            <a:ext cx="2792437" cy="492192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85313" y="203982"/>
            <a:ext cx="7091069" cy="545785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580825" y="2349472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1</a:t>
            </a:r>
            <a:endParaRPr lang="en-US" dirty="0">
              <a:solidFill>
                <a:schemeClr val="bg1">
                  <a:lumMod val="50000"/>
                </a:schemeClr>
              </a:solidFill>
              <a:latin typeface="Syne" panose="020B060402020202020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2206282" y="844105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2</a:t>
            </a:r>
            <a:endParaRPr lang="en-US" dirty="0">
              <a:solidFill>
                <a:schemeClr val="bg1">
                  <a:lumMod val="50000"/>
                </a:schemeClr>
              </a:solidFill>
              <a:latin typeface="Syne" panose="020B0604020202020204" charset="0"/>
            </a:endParaRPr>
          </a:p>
        </p:txBody>
      </p: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928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8078344" y="94736"/>
            <a:ext cx="817924" cy="832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053" y="971631"/>
            <a:ext cx="1002506" cy="25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0068" y="157164"/>
            <a:ext cx="3160511" cy="33235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9003" y="1744459"/>
            <a:ext cx="2323087" cy="30246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3594" y="3642648"/>
            <a:ext cx="2924583" cy="88594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449" y="283284"/>
            <a:ext cx="3770941" cy="137669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3523" y="2565251"/>
            <a:ext cx="1956338" cy="1586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76" name="Rounded Rectangle 75"/>
          <p:cNvSpPr/>
          <p:nvPr/>
        </p:nvSpPr>
        <p:spPr>
          <a:xfrm>
            <a:off x="1420830" y="2633311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3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Syne" panose="020B0604020202020204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2696599" y="1786916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2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5919786" y="3711696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4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Syne" panose="020B060402020202020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821692" y="1208266"/>
            <a:ext cx="436099" cy="37227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Syne" panose="020B0604020202020204" charset="0"/>
              </a:rPr>
              <a:t>1</a:t>
            </a:r>
            <a:endParaRPr lang="en-US" dirty="0">
              <a:solidFill>
                <a:schemeClr val="bg1">
                  <a:lumMod val="50000"/>
                </a:schemeClr>
              </a:solidFill>
              <a:latin typeface="Syne" panose="020B060402020202020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552131" y="354842"/>
            <a:ext cx="1098645" cy="32533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7015173" y="185864"/>
            <a:ext cx="970880" cy="34312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3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999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8049528" y="112525"/>
            <a:ext cx="817924" cy="832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237" y="972421"/>
            <a:ext cx="1002506" cy="25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485" y="1341253"/>
            <a:ext cx="7790418" cy="31873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Rounded Rectangle 11"/>
          <p:cNvSpPr/>
          <p:nvPr/>
        </p:nvSpPr>
        <p:spPr>
          <a:xfrm>
            <a:off x="5083792" y="1330853"/>
            <a:ext cx="1555844" cy="46002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748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2" t="3368" r="4655" b="3331"/>
          <a:stretch/>
        </p:blipFill>
        <p:spPr>
          <a:xfrm>
            <a:off x="8049528" y="112525"/>
            <a:ext cx="817924" cy="832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237" y="972421"/>
            <a:ext cx="1002506" cy="25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880" y="235303"/>
            <a:ext cx="2656405" cy="390116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6"/>
          <a:srcRect b="43138"/>
          <a:stretch/>
        </p:blipFill>
        <p:spPr>
          <a:xfrm>
            <a:off x="1351103" y="2439026"/>
            <a:ext cx="2936695" cy="23601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2789" y="1438329"/>
            <a:ext cx="1171739" cy="23530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Oval 13"/>
          <p:cNvSpPr/>
          <p:nvPr/>
        </p:nvSpPr>
        <p:spPr>
          <a:xfrm>
            <a:off x="4902249" y="599421"/>
            <a:ext cx="583701" cy="518983"/>
          </a:xfrm>
          <a:prstGeom prst="ellipse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>
            <a:off x="5360830" y="1074647"/>
            <a:ext cx="1659467" cy="1477089"/>
          </a:xfrm>
          <a:prstGeom prst="bentConnector3">
            <a:avLst>
              <a:gd name="adj1" fmla="val 54662"/>
            </a:avLst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4102" y="273813"/>
            <a:ext cx="2519629" cy="187872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351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58" name="Google Shape;4954;p44"/>
          <p:cNvSpPr/>
          <p:nvPr/>
        </p:nvSpPr>
        <p:spPr>
          <a:xfrm>
            <a:off x="243861" y="3480762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" name="Google Shape;7355;p49"/>
          <p:cNvGrpSpPr/>
          <p:nvPr/>
        </p:nvGrpSpPr>
        <p:grpSpPr>
          <a:xfrm>
            <a:off x="206327" y="3998981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60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7357;p49"/>
            <p:cNvSpPr/>
            <p:nvPr/>
          </p:nvSpPr>
          <p:spPr>
            <a:xfrm>
              <a:off x="-4408875" y="3321800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597" y="338198"/>
            <a:ext cx="3599306" cy="15927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6076" y="123281"/>
            <a:ext cx="2237921" cy="18758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6" name="TextBox 45"/>
          <p:cNvSpPr txBox="1"/>
          <p:nvPr/>
        </p:nvSpPr>
        <p:spPr>
          <a:xfrm>
            <a:off x="1062469" y="224406"/>
            <a:ext cx="1005840" cy="30777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Contracts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56421" y="1137126"/>
            <a:ext cx="1212783" cy="368832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008634" y="2105108"/>
            <a:ext cx="7988664" cy="2767024"/>
            <a:chOff x="1008634" y="2105108"/>
            <a:chExt cx="7988664" cy="2767024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8634" y="2105108"/>
              <a:ext cx="7988664" cy="27670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/>
            <a:srcRect t="1381" r="2001" b="3597"/>
            <a:stretch/>
          </p:blipFill>
          <p:spPr>
            <a:xfrm>
              <a:off x="7164388" y="3139535"/>
              <a:ext cx="1777481" cy="1674796"/>
            </a:xfrm>
            <a:prstGeom prst="rect">
              <a:avLst/>
            </a:prstGeom>
          </p:spPr>
        </p:pic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7116620" y="2861011"/>
            <a:ext cx="171284" cy="175616"/>
          </a:xfrm>
          <a:prstGeom prst="roundRect">
            <a:avLst/>
          </a:prstGeom>
          <a:solidFill>
            <a:srgbClr val="F6F7FA"/>
          </a:solidFill>
          <a:ln>
            <a:solidFill>
              <a:srgbClr val="F6F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45382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2471" y="2854187"/>
            <a:ext cx="145432" cy="22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390" y="611945"/>
            <a:ext cx="6976720" cy="439313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62469" y="224406"/>
            <a:ext cx="1005840" cy="30777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Contracts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5275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13" y="1233147"/>
            <a:ext cx="7515429" cy="35388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0" y="337711"/>
            <a:ext cx="2785833" cy="755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1062469" y="224406"/>
            <a:ext cx="1005840" cy="30777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Contracts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213438" y="217459"/>
            <a:ext cx="246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Syne" panose="020B0604020202020204" charset="0"/>
              </a:rPr>
              <a:t>The contract contain 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Syne" panose="020B0604020202020204" charset="0"/>
              </a:rPr>
              <a:t>Work Time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latin typeface="Syne" panose="020B0604020202020204" charset="0"/>
              </a:rPr>
              <a:t>Salary</a:t>
            </a:r>
            <a:endParaRPr lang="en-US" sz="1800" dirty="0">
              <a:latin typeface="Syne" panose="020B0604020202020204" charset="0"/>
            </a:endParaRPr>
          </a:p>
        </p:txBody>
      </p: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23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24"/>
          <p:cNvSpPr txBox="1">
            <a:spLocks noGrp="1"/>
          </p:cNvSpPr>
          <p:nvPr>
            <p:ph type="subTitle" idx="1"/>
          </p:nvPr>
        </p:nvSpPr>
        <p:spPr>
          <a:xfrm>
            <a:off x="1898288" y="3087014"/>
            <a:ext cx="5266800" cy="19238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en-US" sz="1600" u="sng" dirty="0">
                <a:latin typeface="Syne" panose="020B0604020202020204" charset="0"/>
              </a:rPr>
              <a:t>Supervised by:</a:t>
            </a:r>
          </a:p>
          <a:p>
            <a:pPr marL="0" lvl="0" indent="0" algn="ctr">
              <a:buNone/>
            </a:pPr>
            <a:r>
              <a:rPr lang="en-US" sz="1600" dirty="0">
                <a:latin typeface="Syne" panose="020B0604020202020204" charset="0"/>
              </a:rPr>
              <a:t>Dr. </a:t>
            </a:r>
            <a:r>
              <a:rPr lang="en-US" sz="1600" dirty="0" err="1" smtClean="0">
                <a:latin typeface="Syne" panose="020B0604020202020204" charset="0"/>
              </a:rPr>
              <a:t>Najwan</a:t>
            </a:r>
            <a:r>
              <a:rPr lang="en-US" sz="1600" dirty="0" smtClean="0">
                <a:latin typeface="Syne" panose="020B0604020202020204" charset="0"/>
              </a:rPr>
              <a:t> Al-</a:t>
            </a:r>
            <a:r>
              <a:rPr lang="en-US" sz="1600" dirty="0" err="1" smtClean="0">
                <a:latin typeface="Syne" panose="020B0604020202020204" charset="0"/>
              </a:rPr>
              <a:t>Daleq</a:t>
            </a:r>
            <a:endParaRPr lang="en-US" sz="1600" dirty="0">
              <a:latin typeface="Syne" panose="020B0604020202020204" charset="0"/>
            </a:endParaRPr>
          </a:p>
          <a:p>
            <a:pPr marL="0" lvl="0" indent="0" algn="ctr">
              <a:buNone/>
            </a:pPr>
            <a:endParaRPr lang="en-US" sz="1600" dirty="0">
              <a:latin typeface="Syne" panose="020B0604020202020204" charset="0"/>
            </a:endParaRPr>
          </a:p>
          <a:p>
            <a:pPr marL="0" lvl="0" indent="0" algn="ctr">
              <a:buNone/>
            </a:pPr>
            <a:r>
              <a:rPr lang="en-US" sz="1600" u="sng" dirty="0">
                <a:latin typeface="Syne" panose="020B0604020202020204" charset="0"/>
              </a:rPr>
              <a:t>Prepared By</a:t>
            </a:r>
            <a:r>
              <a:rPr lang="en-US" sz="1600" u="sng" dirty="0" smtClean="0">
                <a:latin typeface="Syne" panose="020B0604020202020204" charset="0"/>
              </a:rPr>
              <a:t>:</a:t>
            </a:r>
            <a:endParaRPr lang="en-US" sz="1600" u="sng" dirty="0">
              <a:latin typeface="Syne" panose="020B0604020202020204" charset="0"/>
            </a:endParaRPr>
          </a:p>
          <a:p>
            <a:pPr marL="0" lvl="0" indent="0" algn="ctr">
              <a:buNone/>
            </a:pPr>
            <a:r>
              <a:rPr lang="en-US" sz="1600" dirty="0" err="1" smtClean="0">
                <a:latin typeface="Syne" panose="020B0604020202020204" charset="0"/>
              </a:rPr>
              <a:t>Hala</a:t>
            </a:r>
            <a:r>
              <a:rPr lang="en-US" sz="1600" dirty="0" smtClean="0">
                <a:latin typeface="Syne" panose="020B0604020202020204" charset="0"/>
              </a:rPr>
              <a:t> </a:t>
            </a:r>
            <a:r>
              <a:rPr lang="en-US" sz="1600" dirty="0" err="1" smtClean="0">
                <a:latin typeface="Syne" panose="020B0604020202020204" charset="0"/>
              </a:rPr>
              <a:t>Hamdan</a:t>
            </a:r>
            <a:r>
              <a:rPr lang="en-US" sz="1600" dirty="0" smtClean="0">
                <a:latin typeface="Syne" panose="020B0604020202020204" charset="0"/>
              </a:rPr>
              <a:t>         </a:t>
            </a:r>
            <a:r>
              <a:rPr lang="en-US" sz="1600" dirty="0" err="1" smtClean="0">
                <a:latin typeface="Syne" panose="020B0604020202020204" charset="0"/>
              </a:rPr>
              <a:t>Rahaf</a:t>
            </a:r>
            <a:r>
              <a:rPr lang="en-US" sz="1600" dirty="0" smtClean="0">
                <a:latin typeface="Syne" panose="020B0604020202020204" charset="0"/>
              </a:rPr>
              <a:t> </a:t>
            </a:r>
            <a:r>
              <a:rPr lang="en-US" sz="1600" dirty="0" err="1" smtClean="0">
                <a:latin typeface="Syne" panose="020B0604020202020204" charset="0"/>
              </a:rPr>
              <a:t>Dashoun</a:t>
            </a:r>
            <a:r>
              <a:rPr lang="en-US" sz="1600" dirty="0" smtClean="0">
                <a:latin typeface="Syne" panose="020B0604020202020204" charset="0"/>
              </a:rPr>
              <a:t> </a:t>
            </a:r>
          </a:p>
          <a:p>
            <a:pPr marL="0" lvl="0" indent="0" algn="ctr">
              <a:buNone/>
            </a:pPr>
            <a:r>
              <a:rPr lang="en-US" sz="1600" dirty="0" err="1" smtClean="0">
                <a:latin typeface="Syne" panose="020B0604020202020204" charset="0"/>
              </a:rPr>
              <a:t>Leen</a:t>
            </a:r>
            <a:r>
              <a:rPr lang="en-US" sz="1600" dirty="0" smtClean="0">
                <a:latin typeface="Syne" panose="020B0604020202020204" charset="0"/>
              </a:rPr>
              <a:t> </a:t>
            </a:r>
            <a:r>
              <a:rPr lang="en-US" sz="1600" dirty="0" err="1" smtClean="0">
                <a:latin typeface="Syne" panose="020B0604020202020204" charset="0"/>
              </a:rPr>
              <a:t>Aboaisheh</a:t>
            </a:r>
            <a:endParaRPr lang="en-US" sz="1600" dirty="0">
              <a:latin typeface="Syne" panose="020B0604020202020204" charset="0"/>
            </a:endParaRPr>
          </a:p>
        </p:txBody>
      </p:sp>
      <p:sp>
        <p:nvSpPr>
          <p:cNvPr id="419" name="Google Shape;419;p24"/>
          <p:cNvSpPr txBox="1">
            <a:spLocks noGrp="1"/>
          </p:cNvSpPr>
          <p:nvPr>
            <p:ph type="title"/>
          </p:nvPr>
        </p:nvSpPr>
        <p:spPr>
          <a:xfrm>
            <a:off x="719999" y="672998"/>
            <a:ext cx="7297459" cy="24140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3600" dirty="0" smtClean="0"/>
              <a:t>Human Resource Planning </a:t>
            </a:r>
            <a:r>
              <a:rPr lang="en-US" sz="3600" dirty="0"/>
              <a:t>For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>
                <a:solidFill>
                  <a:schemeClr val="bg1">
                    <a:lumMod val="25000"/>
                  </a:schemeClr>
                </a:solidFill>
              </a:rPr>
              <a:t>Gatoh</a:t>
            </a:r>
            <a: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bg1">
                    <a:lumMod val="25000"/>
                  </a:schemeClr>
                </a:solidFill>
              </a:rPr>
              <a:t>Libnan</a:t>
            </a:r>
            <a: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bg1">
                    <a:lumMod val="25000"/>
                  </a:schemeClr>
                </a:solidFill>
              </a:rPr>
              <a:t>Company</a:t>
            </a:r>
            <a:r>
              <a:rPr lang="en-US" sz="3600" dirty="0"/>
              <a:t> By </a:t>
            </a:r>
            <a:r>
              <a:rPr lang="en-US" sz="3600" dirty="0" smtClean="0"/>
              <a:t>Using </a:t>
            </a:r>
            <a:r>
              <a:rPr lang="en-US" sz="3600" dirty="0" err="1" smtClean="0">
                <a:solidFill>
                  <a:schemeClr val="bg1">
                    <a:lumMod val="25000"/>
                  </a:schemeClr>
                </a:solidFill>
              </a:rPr>
              <a:t>Odoo</a:t>
            </a:r>
            <a:endParaRPr sz="3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836" r="7563" b="6451"/>
          <a:stretch/>
        </p:blipFill>
        <p:spPr>
          <a:xfrm>
            <a:off x="8067821" y="203696"/>
            <a:ext cx="680524" cy="680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950" y="929713"/>
            <a:ext cx="1000265" cy="275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/>
          <a:srcRect l="864" t="979" b="1713"/>
          <a:stretch/>
        </p:blipFill>
        <p:spPr>
          <a:xfrm>
            <a:off x="885313" y="1993612"/>
            <a:ext cx="7907922" cy="28279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880" t="3184"/>
          <a:stretch/>
        </p:blipFill>
        <p:spPr>
          <a:xfrm>
            <a:off x="1013164" y="539011"/>
            <a:ext cx="6441751" cy="12824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715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5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4240" y="835773"/>
            <a:ext cx="3943349" cy="382904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1741" y="1433760"/>
            <a:ext cx="3242399" cy="12792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4193" y="2923420"/>
            <a:ext cx="2852662" cy="18034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2530" t="9751" r="11722" b="4269"/>
          <a:stretch/>
        </p:blipFill>
        <p:spPr>
          <a:xfrm>
            <a:off x="7986038" y="72957"/>
            <a:ext cx="796204" cy="84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4455" y="931463"/>
            <a:ext cx="1219370" cy="247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ounded Rectangle 4"/>
          <p:cNvSpPr/>
          <p:nvPr/>
        </p:nvSpPr>
        <p:spPr>
          <a:xfrm>
            <a:off x="6605516" y="1930970"/>
            <a:ext cx="730156" cy="30043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032310" y="2349472"/>
            <a:ext cx="1139589" cy="26535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5" idx="1"/>
          </p:cNvCxnSpPr>
          <p:nvPr/>
        </p:nvCxnSpPr>
        <p:spPr>
          <a:xfrm flipH="1" flipV="1">
            <a:off x="3753134" y="1744460"/>
            <a:ext cx="2852382" cy="33673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2"/>
            <a:endCxn id="48" idx="0"/>
          </p:cNvCxnSpPr>
          <p:nvPr/>
        </p:nvCxnSpPr>
        <p:spPr>
          <a:xfrm>
            <a:off x="6602105" y="2614831"/>
            <a:ext cx="88419" cy="308589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402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2530" t="9751" r="11722" b="4269"/>
          <a:stretch/>
        </p:blipFill>
        <p:spPr>
          <a:xfrm>
            <a:off x="7986038" y="72957"/>
            <a:ext cx="796204" cy="84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455" y="931463"/>
            <a:ext cx="1219370" cy="247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691705" y="913808"/>
            <a:ext cx="53226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Syne" panose="020B0604020202020204" charset="0"/>
              </a:rPr>
              <a:t>But using </a:t>
            </a:r>
            <a:r>
              <a:rPr lang="en-US" sz="1800" dirty="0">
                <a:latin typeface="Syne" panose="020B0604020202020204" charset="0"/>
              </a:rPr>
              <a:t>Pin or </a:t>
            </a:r>
            <a:r>
              <a:rPr lang="en-US" sz="1800" dirty="0" smtClean="0">
                <a:latin typeface="Syne" panose="020B0604020202020204" charset="0"/>
              </a:rPr>
              <a:t>Card is not effective </a:t>
            </a:r>
          </a:p>
          <a:p>
            <a:r>
              <a:rPr lang="en-US" sz="1800" dirty="0" smtClean="0">
                <a:latin typeface="Syne" panose="020B0604020202020204" charset="0"/>
              </a:rPr>
              <a:t>So after research we found out that the company can ask for a </a:t>
            </a:r>
            <a:r>
              <a:rPr lang="en-US" sz="1800" u="sng" dirty="0" smtClean="0">
                <a:solidFill>
                  <a:srgbClr val="C00000"/>
                </a:solidFill>
                <a:latin typeface="Syne" panose="020B0604020202020204" charset="0"/>
              </a:rPr>
              <a:t>customization (Fingerprint) </a:t>
            </a:r>
            <a:r>
              <a:rPr lang="en-US" sz="1800" dirty="0" smtClean="0">
                <a:latin typeface="Syne" panose="020B0604020202020204" charset="0"/>
              </a:rPr>
              <a:t>.</a:t>
            </a:r>
          </a:p>
          <a:p>
            <a:endParaRPr lang="en-US" sz="1800" dirty="0">
              <a:latin typeface="Syne" panose="020B0604020202020204" charset="0"/>
            </a:endParaRPr>
          </a:p>
          <a:p>
            <a:r>
              <a:rPr lang="en-US" sz="1800" dirty="0" smtClean="0">
                <a:latin typeface="Syne" panose="020B0604020202020204" charset="0"/>
              </a:rPr>
              <a:t>It cost $650 - $1000 </a:t>
            </a:r>
            <a:endParaRPr lang="en-US" sz="1800" dirty="0">
              <a:latin typeface="Syne" panose="020B060402020202020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6274" y="2246102"/>
            <a:ext cx="1763468" cy="148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7216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426" t="4351" r="-874" b="853"/>
          <a:stretch/>
        </p:blipFill>
        <p:spPr>
          <a:xfrm>
            <a:off x="7874412" y="251111"/>
            <a:ext cx="752580" cy="781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938" y="1064375"/>
            <a:ext cx="1095528" cy="3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/>
          <a:srcRect t="1305"/>
          <a:stretch/>
        </p:blipFill>
        <p:spPr>
          <a:xfrm>
            <a:off x="2394944" y="818681"/>
            <a:ext cx="4093630" cy="38085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665026" y="241580"/>
            <a:ext cx="2572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yne" panose="020B0604020202020204" charset="0"/>
              </a:rPr>
              <a:t>Types of approvals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222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426" t="4351" r="-874" b="853"/>
          <a:stretch/>
        </p:blipFill>
        <p:spPr>
          <a:xfrm>
            <a:off x="7874412" y="251111"/>
            <a:ext cx="752580" cy="781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938" y="1064375"/>
            <a:ext cx="1095528" cy="3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Group 11"/>
          <p:cNvGrpSpPr/>
          <p:nvPr/>
        </p:nvGrpSpPr>
        <p:grpSpPr>
          <a:xfrm>
            <a:off x="1346804" y="251111"/>
            <a:ext cx="6263243" cy="4647063"/>
            <a:chOff x="1802877" y="498703"/>
            <a:chExt cx="5774768" cy="4183189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7743" y="498703"/>
              <a:ext cx="3199902" cy="330767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2877" y="1987273"/>
              <a:ext cx="5431941" cy="26946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13" name="TextBox 12"/>
          <p:cNvSpPr txBox="1"/>
          <p:nvPr/>
        </p:nvSpPr>
        <p:spPr>
          <a:xfrm>
            <a:off x="1528549" y="680180"/>
            <a:ext cx="1910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yne" panose="020B0604020202020204" charset="0"/>
              </a:rPr>
              <a:t>Identify a new approval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2622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426" t="4351" r="-874" b="853"/>
          <a:stretch/>
        </p:blipFill>
        <p:spPr>
          <a:xfrm>
            <a:off x="7874412" y="251111"/>
            <a:ext cx="752580" cy="781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938" y="1064375"/>
            <a:ext cx="1095528" cy="3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58" y="1527269"/>
            <a:ext cx="7764768" cy="25205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83641" y="528991"/>
            <a:ext cx="257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yne" panose="020B0604020202020204" charset="0"/>
              </a:rPr>
              <a:t>Ask for approval</a:t>
            </a:r>
            <a:endParaRPr lang="en-US" sz="2400" dirty="0">
              <a:latin typeface="Syne" panose="020B0604020202020204" charset="0"/>
            </a:endParaRPr>
          </a:p>
        </p:txBody>
      </p: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4579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426" t="4351" r="-874" b="853"/>
          <a:stretch/>
        </p:blipFill>
        <p:spPr>
          <a:xfrm>
            <a:off x="7874412" y="251111"/>
            <a:ext cx="752580" cy="781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938" y="1064375"/>
            <a:ext cx="1095528" cy="3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28" y="1769590"/>
            <a:ext cx="8065433" cy="22293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97540" y="680180"/>
            <a:ext cx="1583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45607" y="726024"/>
            <a:ext cx="1903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Syne" panose="020B0604020202020204" charset="0"/>
              </a:rPr>
              <a:t>All Approvals 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871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306" t="4426" r="2630" b="4287"/>
          <a:stretch/>
        </p:blipFill>
        <p:spPr>
          <a:xfrm>
            <a:off x="8197638" y="145443"/>
            <a:ext cx="687372" cy="681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752" y="884220"/>
            <a:ext cx="975143" cy="274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055" y="306747"/>
            <a:ext cx="7054565" cy="222300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8121" y="2636196"/>
            <a:ext cx="3380452" cy="24048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1680" y="2986606"/>
            <a:ext cx="2053018" cy="14252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027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306" t="4426" r="2630" b="4287"/>
          <a:stretch/>
        </p:blipFill>
        <p:spPr>
          <a:xfrm>
            <a:off x="8197638" y="145443"/>
            <a:ext cx="687372" cy="681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387" y="1111933"/>
            <a:ext cx="7815498" cy="12650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23333"/>
          <a:stretch/>
        </p:blipFill>
        <p:spPr>
          <a:xfrm>
            <a:off x="2692693" y="2926047"/>
            <a:ext cx="1952898" cy="13901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7" name="Group 16"/>
          <p:cNvGrpSpPr/>
          <p:nvPr/>
        </p:nvGrpSpPr>
        <p:grpSpPr>
          <a:xfrm>
            <a:off x="4988060" y="2580635"/>
            <a:ext cx="2792670" cy="2293001"/>
            <a:chOff x="4974725" y="2411683"/>
            <a:chExt cx="2792670" cy="229300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74725" y="2411683"/>
              <a:ext cx="2792670" cy="229300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" name="Oval 14"/>
            <p:cNvSpPr/>
            <p:nvPr/>
          </p:nvSpPr>
          <p:spPr>
            <a:xfrm>
              <a:off x="4997449" y="3580227"/>
              <a:ext cx="481557" cy="244935"/>
            </a:xfrm>
            <a:prstGeom prst="ellipse">
              <a:avLst/>
            </a:prstGeom>
            <a:solidFill>
              <a:srgbClr val="FDFDFD"/>
            </a:solidFill>
            <a:ln w="127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1050" dirty="0" smtClean="0">
                  <a:solidFill>
                    <a:schemeClr val="accent3">
                      <a:lumMod val="50000"/>
                    </a:schemeClr>
                  </a:solidFill>
                </a:rPr>
                <a:t>19</a:t>
              </a:r>
              <a:endParaRPr lang="en-US" sz="105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3752" y="884220"/>
            <a:ext cx="975143" cy="274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519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359" y="118771"/>
            <a:ext cx="693927" cy="69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103" y="856493"/>
            <a:ext cx="1176438" cy="257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58" y="1278058"/>
            <a:ext cx="7765627" cy="33375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" name="Rounded Rectangle 5"/>
          <p:cNvSpPr/>
          <p:nvPr/>
        </p:nvSpPr>
        <p:spPr>
          <a:xfrm>
            <a:off x="5827594" y="2100284"/>
            <a:ext cx="682389" cy="3722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9044" y="303800"/>
            <a:ext cx="1343380" cy="8110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4" name="Straight Arrow Connector 13"/>
          <p:cNvCxnSpPr>
            <a:stCxn id="6" idx="0"/>
          </p:cNvCxnSpPr>
          <p:nvPr/>
        </p:nvCxnSpPr>
        <p:spPr>
          <a:xfrm flipV="1">
            <a:off x="6168789" y="1165518"/>
            <a:ext cx="341194" cy="93476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9503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5"/>
          <p:cNvSpPr txBox="1">
            <a:spLocks noGrp="1"/>
          </p:cNvSpPr>
          <p:nvPr>
            <p:ph type="title"/>
          </p:nvPr>
        </p:nvSpPr>
        <p:spPr>
          <a:xfrm>
            <a:off x="994136" y="906842"/>
            <a:ext cx="2497210" cy="38206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Table </a:t>
            </a:r>
            <a:br>
              <a:rPr lang="en-US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of </a:t>
            </a:r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Contents</a:t>
            </a:r>
            <a:endParaRPr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4407" y="1315175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Current State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54407" y="763511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Introduction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954407" y="3524184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EFFY.AI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954407" y="4076948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Reports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54407" y="2987169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Modules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954407" y="2431097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Comparison</a:t>
            </a:r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54407" y="1875025"/>
            <a:ext cx="3776430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Syne" panose="020B0604020202020204" charset="0"/>
              </a:rPr>
              <a:t>Solution</a:t>
            </a:r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26" name="Google Shape;4859;p43"/>
          <p:cNvGrpSpPr/>
          <p:nvPr/>
        </p:nvGrpSpPr>
        <p:grpSpPr>
          <a:xfrm>
            <a:off x="4111142" y="821789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27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" name="Google Shape;7346;p49"/>
          <p:cNvGrpSpPr/>
          <p:nvPr/>
        </p:nvGrpSpPr>
        <p:grpSpPr>
          <a:xfrm>
            <a:off x="4113324" y="1380058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31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4640;p43"/>
          <p:cNvGrpSpPr/>
          <p:nvPr/>
        </p:nvGrpSpPr>
        <p:grpSpPr>
          <a:xfrm>
            <a:off x="4091642" y="1935519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35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6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8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9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1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3" name="Google Shape;4954;p44"/>
          <p:cNvSpPr/>
          <p:nvPr/>
        </p:nvSpPr>
        <p:spPr>
          <a:xfrm>
            <a:off x="4134416" y="4133018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oogle Shape;7355;p49"/>
          <p:cNvGrpSpPr/>
          <p:nvPr/>
        </p:nvGrpSpPr>
        <p:grpSpPr>
          <a:xfrm>
            <a:off x="4096882" y="3546809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5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7357;p49"/>
            <p:cNvSpPr/>
            <p:nvPr/>
          </p:nvSpPr>
          <p:spPr>
            <a:xfrm>
              <a:off x="-4408875" y="3321800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4759;p43"/>
          <p:cNvGrpSpPr/>
          <p:nvPr/>
        </p:nvGrpSpPr>
        <p:grpSpPr>
          <a:xfrm>
            <a:off x="4113423" y="3071118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49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0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5" name="Google Shape;5485;p45"/>
          <p:cNvGrpSpPr/>
          <p:nvPr/>
        </p:nvGrpSpPr>
        <p:grpSpPr>
          <a:xfrm>
            <a:off x="4091642" y="2471799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56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/>
          <a:srcRect t="3637"/>
          <a:stretch/>
        </p:blipFill>
        <p:spPr>
          <a:xfrm>
            <a:off x="8202591" y="132338"/>
            <a:ext cx="677462" cy="67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9559" y="837166"/>
            <a:ext cx="903525" cy="280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7331" y="634601"/>
            <a:ext cx="4967926" cy="41568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Rounded Rectangle 14"/>
          <p:cNvSpPr/>
          <p:nvPr/>
        </p:nvSpPr>
        <p:spPr>
          <a:xfrm>
            <a:off x="5779826" y="622071"/>
            <a:ext cx="429905" cy="3503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2512" y="1224970"/>
            <a:ext cx="1009791" cy="5715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8" name="Straight Arrow Connector 17"/>
          <p:cNvCxnSpPr>
            <a:endCxn id="16" idx="1"/>
          </p:cNvCxnSpPr>
          <p:nvPr/>
        </p:nvCxnSpPr>
        <p:spPr>
          <a:xfrm>
            <a:off x="6161964" y="972421"/>
            <a:ext cx="850548" cy="53833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028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12702" y="373529"/>
            <a:ext cx="7549735" cy="4525334"/>
            <a:chOff x="899604" y="504044"/>
            <a:chExt cx="7549735" cy="45253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065" y="504044"/>
              <a:ext cx="7535274" cy="426430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10038" r="1459"/>
            <a:stretch/>
          </p:blipFill>
          <p:spPr>
            <a:xfrm>
              <a:off x="899604" y="4409440"/>
              <a:ext cx="7548436" cy="619938"/>
            </a:xfrm>
            <a:prstGeom prst="rect">
              <a:avLst/>
            </a:prstGeom>
          </p:spPr>
        </p:pic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/>
          <a:srcRect t="3637"/>
          <a:stretch/>
        </p:blipFill>
        <p:spPr>
          <a:xfrm>
            <a:off x="8202591" y="132338"/>
            <a:ext cx="677462" cy="67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9559" y="837166"/>
            <a:ext cx="903525" cy="280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le 5"/>
          <p:cNvSpPr/>
          <p:nvPr/>
        </p:nvSpPr>
        <p:spPr>
          <a:xfrm>
            <a:off x="6013938" y="373529"/>
            <a:ext cx="654148" cy="3762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843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535"/>
          <a:stretch/>
        </p:blipFill>
        <p:spPr>
          <a:xfrm>
            <a:off x="1143740" y="1183466"/>
            <a:ext cx="7370328" cy="36062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ounded Rectangle 12"/>
          <p:cNvSpPr/>
          <p:nvPr/>
        </p:nvSpPr>
        <p:spPr>
          <a:xfrm>
            <a:off x="5831058" y="1183466"/>
            <a:ext cx="555674" cy="2862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3637"/>
          <a:stretch/>
        </p:blipFill>
        <p:spPr>
          <a:xfrm>
            <a:off x="8202591" y="132338"/>
            <a:ext cx="677462" cy="67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9559" y="837166"/>
            <a:ext cx="903525" cy="280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7189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945" y="1376083"/>
            <a:ext cx="7922214" cy="28397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882650" y="1397797"/>
            <a:ext cx="1308100" cy="53317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t="3637"/>
          <a:stretch/>
        </p:blipFill>
        <p:spPr>
          <a:xfrm>
            <a:off x="8202591" y="132338"/>
            <a:ext cx="677462" cy="67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9559" y="837166"/>
            <a:ext cx="903525" cy="280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322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485" y="862331"/>
            <a:ext cx="7708638" cy="37223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910261" y="1435696"/>
            <a:ext cx="1504914" cy="560480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t="3637"/>
          <a:stretch/>
        </p:blipFill>
        <p:spPr>
          <a:xfrm>
            <a:off x="8202591" y="132338"/>
            <a:ext cx="677462" cy="67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9559" y="837166"/>
            <a:ext cx="903525" cy="280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2308" y="3205211"/>
            <a:ext cx="3028892" cy="18147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Rounded Rectangle 14"/>
          <p:cNvSpPr/>
          <p:nvPr/>
        </p:nvSpPr>
        <p:spPr>
          <a:xfrm>
            <a:off x="6327058" y="4112609"/>
            <a:ext cx="892277" cy="56228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739462" y="4270916"/>
            <a:ext cx="572848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026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359" y="118771"/>
            <a:ext cx="693927" cy="69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103" y="856493"/>
            <a:ext cx="1176438" cy="257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828" y="1218996"/>
            <a:ext cx="7840650" cy="35352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344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359" y="118771"/>
            <a:ext cx="693927" cy="699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103" y="856493"/>
            <a:ext cx="1176438" cy="257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234" y="1269329"/>
            <a:ext cx="7749086" cy="15220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Rounded Rectangle 11"/>
          <p:cNvSpPr/>
          <p:nvPr/>
        </p:nvSpPr>
        <p:spPr>
          <a:xfrm>
            <a:off x="3221502" y="1151407"/>
            <a:ext cx="1688123" cy="409457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0464" y="398542"/>
            <a:ext cx="3715268" cy="42868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4213274" y="895528"/>
            <a:ext cx="218049" cy="255879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36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423" y="1186248"/>
            <a:ext cx="8093948" cy="26222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848" y="103602"/>
            <a:ext cx="676645" cy="646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7169" y="800466"/>
            <a:ext cx="724001" cy="285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TextBox 13"/>
          <p:cNvSpPr txBox="1"/>
          <p:nvPr/>
        </p:nvSpPr>
        <p:spPr>
          <a:xfrm>
            <a:off x="1473200" y="612383"/>
            <a:ext cx="3225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yne" panose="020B0604020202020204" charset="0"/>
              </a:rPr>
              <a:t>1. Define payroll structure</a:t>
            </a:r>
            <a:endParaRPr lang="en-US" sz="2000" dirty="0">
              <a:latin typeface="Syne" panose="020B060402020202020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9577" y="127477"/>
            <a:ext cx="2029108" cy="9145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Rounded Rectangle 15"/>
          <p:cNvSpPr/>
          <p:nvPr/>
        </p:nvSpPr>
        <p:spPr>
          <a:xfrm>
            <a:off x="5722793" y="156608"/>
            <a:ext cx="1524000" cy="4330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34459" y="586294"/>
            <a:ext cx="59267" cy="6478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8033790" y="1813192"/>
            <a:ext cx="817487" cy="3002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2793" y="3924082"/>
            <a:ext cx="2013046" cy="115939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3714" y="3611059"/>
            <a:ext cx="2010569" cy="14724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7" name="Rounded Rectangle 76"/>
          <p:cNvSpPr/>
          <p:nvPr/>
        </p:nvSpPr>
        <p:spPr>
          <a:xfrm>
            <a:off x="4210335" y="4666436"/>
            <a:ext cx="1392071" cy="344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5810221" y="1963318"/>
            <a:ext cx="2223569" cy="17544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9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1403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276" y="965892"/>
            <a:ext cx="6900426" cy="34469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848" y="103602"/>
            <a:ext cx="676645" cy="646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7169" y="800466"/>
            <a:ext cx="724001" cy="285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462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0848" y="103602"/>
            <a:ext cx="676645" cy="646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7169" y="800466"/>
            <a:ext cx="724001" cy="285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28" y="1341253"/>
            <a:ext cx="8055695" cy="27441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5358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378633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u="sng" dirty="0" smtClean="0">
                <a:solidFill>
                  <a:schemeClr val="bg1">
                    <a:lumMod val="25000"/>
                  </a:schemeClr>
                </a:solidFill>
              </a:rPr>
              <a:t>Introduction</a:t>
            </a:r>
            <a:endParaRPr sz="36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5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46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58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60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-87547" y="683957"/>
            <a:ext cx="1162881" cy="408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609420" y="748143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77" y="730575"/>
            <a:ext cx="1906067" cy="19060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5" name="TextBox 74"/>
          <p:cNvSpPr txBox="1"/>
          <p:nvPr/>
        </p:nvSpPr>
        <p:spPr>
          <a:xfrm>
            <a:off x="1481031" y="1055263"/>
            <a:ext cx="511038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000" dirty="0">
                <a:latin typeface="Syne" panose="020B0604020202020204" charset="0"/>
              </a:rPr>
              <a:t>Founded in Nablus </a:t>
            </a:r>
            <a:r>
              <a:rPr lang="en-US" sz="2000" dirty="0" smtClean="0">
                <a:latin typeface="Syne" panose="020B0604020202020204" charset="0"/>
              </a:rPr>
              <a:t>in 1987</a:t>
            </a: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000" dirty="0">
              <a:latin typeface="Syne" panose="020B0604020202020204" charset="0"/>
            </a:endParaRP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Syne" panose="020B0604020202020204" charset="0"/>
              </a:rPr>
              <a:t>consists </a:t>
            </a:r>
            <a:r>
              <a:rPr lang="en-US" sz="2000" dirty="0">
                <a:latin typeface="Syne" panose="020B0604020202020204" charset="0"/>
              </a:rPr>
              <a:t>of 4 </a:t>
            </a:r>
            <a:r>
              <a:rPr lang="en-US" sz="2000" dirty="0" smtClean="0">
                <a:latin typeface="Syne" panose="020B0604020202020204" charset="0"/>
              </a:rPr>
              <a:t>branches.</a:t>
            </a: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000" dirty="0">
              <a:latin typeface="Syne" panose="020B0604020202020204" charset="0"/>
            </a:endParaRP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Syne" panose="020B0604020202020204" charset="0"/>
              </a:rPr>
              <a:t>This store is managed </a:t>
            </a:r>
            <a:r>
              <a:rPr lang="en-US" sz="2000" dirty="0">
                <a:latin typeface="Syne" panose="020B0604020202020204" charset="0"/>
              </a:rPr>
              <a:t>by 5 </a:t>
            </a:r>
            <a:r>
              <a:rPr lang="en-US" sz="2000" dirty="0" smtClean="0">
                <a:latin typeface="Syne" panose="020B0604020202020204" charset="0"/>
              </a:rPr>
              <a:t>partners </a:t>
            </a:r>
            <a:r>
              <a:rPr lang="en-US" sz="2000" dirty="0" err="1" smtClean="0">
                <a:latin typeface="Syne" panose="020B0604020202020204" charset="0"/>
              </a:rPr>
              <a:t>Dashoun</a:t>
            </a:r>
            <a:r>
              <a:rPr lang="en-US" sz="2000" dirty="0" smtClean="0">
                <a:latin typeface="Syne" panose="020B0604020202020204" charset="0"/>
              </a:rPr>
              <a:t> brothers.</a:t>
            </a: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000" dirty="0">
              <a:latin typeface="Syne" panose="020B0604020202020204" charset="0"/>
            </a:endParaRP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Syne" panose="020B0604020202020204" charset="0"/>
              </a:rPr>
              <a:t>It </a:t>
            </a:r>
            <a:r>
              <a:rPr lang="en-US" sz="2000" dirty="0">
                <a:latin typeface="Syne" panose="020B0604020202020204" charset="0"/>
              </a:rPr>
              <a:t>employs approximately </a:t>
            </a:r>
            <a:r>
              <a:rPr lang="en-US" sz="2000" dirty="0" smtClean="0">
                <a:solidFill>
                  <a:srgbClr val="FF0000"/>
                </a:solidFill>
                <a:latin typeface="Syne" panose="020B0604020202020204" charset="0"/>
              </a:rPr>
              <a:t>70 employees</a:t>
            </a:r>
            <a:r>
              <a:rPr lang="en-US" sz="2000" dirty="0" smtClean="0">
                <a:latin typeface="Syne" panose="020B0604020202020204" charset="0"/>
              </a:rPr>
              <a:t>.</a:t>
            </a: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000" dirty="0">
              <a:latin typeface="Syne" panose="020B0604020202020204" charset="0"/>
            </a:endParaRPr>
          </a:p>
          <a:p>
            <a:pPr marL="342900" indent="-34290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Syne" panose="020B0604020202020204" charset="0"/>
              </a:rPr>
              <a:t>Our </a:t>
            </a:r>
            <a:r>
              <a:rPr lang="en-US" sz="2000" dirty="0">
                <a:latin typeface="Syne" panose="020B0604020202020204" charset="0"/>
              </a:rPr>
              <a:t>project aims to implement </a:t>
            </a:r>
            <a:r>
              <a:rPr lang="en-US" sz="2000" dirty="0" smtClean="0">
                <a:latin typeface="Syne" panose="020B0604020202020204" charset="0"/>
              </a:rPr>
              <a:t>Human </a:t>
            </a:r>
            <a:r>
              <a:rPr lang="en-US" sz="2000" dirty="0">
                <a:latin typeface="Syne" panose="020B0604020202020204" charset="0"/>
              </a:rPr>
              <a:t>Resource Planning For </a:t>
            </a:r>
            <a:r>
              <a:rPr lang="en-US" sz="2000" dirty="0" err="1" smtClean="0">
                <a:latin typeface="Syne" panose="020B0604020202020204" charset="0"/>
              </a:rPr>
              <a:t>Gatoh</a:t>
            </a:r>
            <a:r>
              <a:rPr lang="en-US" sz="2000" dirty="0" smtClean="0">
                <a:latin typeface="Syne" panose="020B0604020202020204" charset="0"/>
              </a:rPr>
              <a:t> </a:t>
            </a:r>
            <a:r>
              <a:rPr lang="en-US" sz="2000" dirty="0" err="1" smtClean="0">
                <a:latin typeface="Syne" panose="020B0604020202020204" charset="0"/>
              </a:rPr>
              <a:t>Libnan</a:t>
            </a:r>
            <a:r>
              <a:rPr lang="en-US" sz="2000" dirty="0" smtClean="0">
                <a:latin typeface="Syne" panose="020B0604020202020204" charset="0"/>
              </a:rPr>
              <a:t> </a:t>
            </a:r>
            <a:r>
              <a:rPr lang="en-US" sz="2000" dirty="0">
                <a:latin typeface="Syne" panose="020B0604020202020204" charset="0"/>
              </a:rPr>
              <a:t>Company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2000" dirty="0">
              <a:latin typeface="Syne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951" y="113691"/>
            <a:ext cx="720421" cy="72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734" y="903606"/>
            <a:ext cx="976853" cy="24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064" y="1677998"/>
            <a:ext cx="6623598" cy="19211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49857" y="749767"/>
            <a:ext cx="2518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Syne" panose="020B0604020202020204" charset="0"/>
              </a:rPr>
              <a:t>Appraisals Calendar</a:t>
            </a:r>
            <a:endParaRPr lang="en-US" sz="1800" dirty="0">
              <a:latin typeface="Syne" panose="020B0604020202020204" charset="0"/>
            </a:endParaRPr>
          </a:p>
        </p:txBody>
      </p:sp>
      <p:sp>
        <p:nvSpPr>
          <p:cNvPr id="47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4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448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951" y="113691"/>
            <a:ext cx="720421" cy="72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734" y="903606"/>
            <a:ext cx="976853" cy="24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3070"/>
          <a:stretch/>
        </p:blipFill>
        <p:spPr>
          <a:xfrm>
            <a:off x="1167276" y="1995170"/>
            <a:ext cx="7235754" cy="1393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1857" y="3587005"/>
            <a:ext cx="3038899" cy="4763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783" t="8821" r="1169" b="3487"/>
          <a:stretch/>
        </p:blipFill>
        <p:spPr>
          <a:xfrm>
            <a:off x="1298706" y="1121543"/>
            <a:ext cx="4021667" cy="6265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ounded Rectangle 12"/>
          <p:cNvSpPr/>
          <p:nvPr/>
        </p:nvSpPr>
        <p:spPr>
          <a:xfrm>
            <a:off x="1062469" y="1930970"/>
            <a:ext cx="1979114" cy="4185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540000" y="1686561"/>
            <a:ext cx="395705" cy="2275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403600" y="3102017"/>
            <a:ext cx="1381553" cy="2227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2"/>
          </p:cNvCxnSpPr>
          <p:nvPr/>
        </p:nvCxnSpPr>
        <p:spPr>
          <a:xfrm>
            <a:off x="4094377" y="3324785"/>
            <a:ext cx="452223" cy="2963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777141" y="3561643"/>
            <a:ext cx="1530350" cy="527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7276" y="3629344"/>
            <a:ext cx="1493769" cy="13411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723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951" y="113691"/>
            <a:ext cx="720421" cy="72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734" y="903606"/>
            <a:ext cx="976853" cy="24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58" y="1213174"/>
            <a:ext cx="7721661" cy="34278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6419850" y="1857818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08800" y="2152539"/>
            <a:ext cx="15875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5848350" y="1676400"/>
            <a:ext cx="501650" cy="225023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508750" y="1989668"/>
            <a:ext cx="298450" cy="201082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6349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84" y="827227"/>
            <a:ext cx="7077952" cy="36820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7632700" y="838706"/>
            <a:ext cx="444500" cy="2674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8902" y="298136"/>
            <a:ext cx="657699" cy="3515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4" name="Straight Arrow Connector 13"/>
          <p:cNvCxnSpPr>
            <a:stCxn id="11" idx="0"/>
          </p:cNvCxnSpPr>
          <p:nvPr/>
        </p:nvCxnSpPr>
        <p:spPr>
          <a:xfrm flipH="1" flipV="1">
            <a:off x="7696200" y="674185"/>
            <a:ext cx="158750" cy="1645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388900" y="1818915"/>
            <a:ext cx="669049" cy="3143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010498" y="1823599"/>
            <a:ext cx="2008742" cy="2766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951" y="113691"/>
            <a:ext cx="720421" cy="72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734" y="903606"/>
            <a:ext cx="976853" cy="24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5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063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951" y="113691"/>
            <a:ext cx="720421" cy="72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734" y="903606"/>
            <a:ext cx="976853" cy="24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276" y="1282367"/>
            <a:ext cx="6837623" cy="29608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6264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332"/>
          <a:stretch/>
        </p:blipFill>
        <p:spPr>
          <a:xfrm>
            <a:off x="1215098" y="1716991"/>
            <a:ext cx="2069943" cy="24464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ounded Rectangle 12"/>
          <p:cNvSpPr/>
          <p:nvPr/>
        </p:nvSpPr>
        <p:spPr>
          <a:xfrm>
            <a:off x="1371848" y="2983235"/>
            <a:ext cx="1166673" cy="4048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741"/>
          <a:stretch/>
        </p:blipFill>
        <p:spPr>
          <a:xfrm>
            <a:off x="3580340" y="1681862"/>
            <a:ext cx="2637464" cy="11159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791" y="3020078"/>
            <a:ext cx="5135195" cy="9195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r="36496"/>
          <a:stretch/>
        </p:blipFill>
        <p:spPr>
          <a:xfrm>
            <a:off x="5521342" y="3700904"/>
            <a:ext cx="2009858" cy="96925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8" name="Straight Arrow Connector 17"/>
          <p:cNvCxnSpPr>
            <a:stCxn id="13" idx="3"/>
          </p:cNvCxnSpPr>
          <p:nvPr/>
        </p:nvCxnSpPr>
        <p:spPr>
          <a:xfrm flipV="1">
            <a:off x="2538521" y="2648765"/>
            <a:ext cx="1315858" cy="53688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451714" y="2688529"/>
            <a:ext cx="156750" cy="8385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3922809" y="2289540"/>
            <a:ext cx="976263" cy="3989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5746530" y="4246627"/>
            <a:ext cx="1542197" cy="3753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363133" y="448733"/>
            <a:ext cx="612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C00000"/>
                </a:solidFill>
                <a:latin typeface="Syne" panose="020B0604020202020204" charset="0"/>
              </a:rPr>
              <a:t>EFFY.AI Tool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Syne" panose="020B0604020202020204" charset="0"/>
              </a:rPr>
              <a:t>Using AI for performance evaluation</a:t>
            </a:r>
            <a:endParaRPr lang="en-US" sz="2000" dirty="0">
              <a:solidFill>
                <a:schemeClr val="tx1"/>
              </a:solidFill>
              <a:latin typeface="Syne" panose="020B0604020202020204" charset="0"/>
            </a:endParaRPr>
          </a:p>
        </p:txBody>
      </p: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Rounded Rectangle 78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81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2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86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7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837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543" y="758398"/>
            <a:ext cx="7369727" cy="350116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Rounded Rectangle 74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77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82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3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64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276" y="2584860"/>
            <a:ext cx="5957670" cy="13140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775" y="4049998"/>
            <a:ext cx="1295581" cy="6668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578" y="4013532"/>
            <a:ext cx="4698468" cy="10115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469" y="201500"/>
            <a:ext cx="4255331" cy="22687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0044" y="1169695"/>
            <a:ext cx="1289375" cy="4210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Rounded Rectangle 15"/>
          <p:cNvSpPr/>
          <p:nvPr/>
        </p:nvSpPr>
        <p:spPr>
          <a:xfrm>
            <a:off x="2869777" y="1709961"/>
            <a:ext cx="652021" cy="1858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3521798" y="1542506"/>
            <a:ext cx="344265" cy="260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>
            <a:off x="1122974" y="4026410"/>
            <a:ext cx="484522" cy="229499"/>
          </a:xfrm>
          <a:prstGeom prst="bentConnector2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692356" y="4383419"/>
            <a:ext cx="497778" cy="26364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Rounded Rectangle 78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81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2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86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7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2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064" y="2107363"/>
            <a:ext cx="7256805" cy="121131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r="24585"/>
          <a:stretch/>
        </p:blipFill>
        <p:spPr>
          <a:xfrm>
            <a:off x="1750937" y="213090"/>
            <a:ext cx="3699327" cy="17781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977" y="3431367"/>
            <a:ext cx="7059010" cy="12098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Rounded Rectangle 14"/>
          <p:cNvSpPr/>
          <p:nvPr/>
        </p:nvSpPr>
        <p:spPr>
          <a:xfrm>
            <a:off x="7554036" y="2763672"/>
            <a:ext cx="834833" cy="40184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408830" y="2784143"/>
            <a:ext cx="1191770" cy="3117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7028597" y="3974983"/>
            <a:ext cx="1059137" cy="4851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Rounded Rectangle 75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78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9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83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4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33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607" y="1930970"/>
            <a:ext cx="1295581" cy="6287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769" y="3437385"/>
            <a:ext cx="7036326" cy="11993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941" y="2742692"/>
            <a:ext cx="1657581" cy="5334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7785" y="45555"/>
            <a:ext cx="5723947" cy="17683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769" y="1273983"/>
            <a:ext cx="3022877" cy="20686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7" name="Rounded Rectangle 16"/>
          <p:cNvSpPr/>
          <p:nvPr/>
        </p:nvSpPr>
        <p:spPr>
          <a:xfrm>
            <a:off x="1062469" y="2559708"/>
            <a:ext cx="3048177" cy="4268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 flipV="1">
            <a:off x="4110646" y="2614831"/>
            <a:ext cx="451729" cy="158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790064" y="2478099"/>
            <a:ext cx="369077" cy="919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363326" y="3306299"/>
            <a:ext cx="115503" cy="4438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Rounded Rectangle 82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85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90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1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27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378633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600" u="sng" dirty="0">
                <a:solidFill>
                  <a:schemeClr val="bg1">
                    <a:lumMod val="25000"/>
                  </a:schemeClr>
                </a:solidFill>
              </a:rPr>
              <a:t>Current State </a:t>
            </a:r>
            <a:endParaRPr sz="36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-100412" y="1215411"/>
            <a:ext cx="1162881" cy="408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481031" y="1055263"/>
            <a:ext cx="51103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Paper based system</a:t>
            </a:r>
          </a:p>
          <a:p>
            <a:pPr>
              <a:buClr>
                <a:srgbClr val="F7D89E"/>
              </a:buClr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Communication Limitations</a:t>
            </a: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Limited information of employee</a:t>
            </a: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No reporting</a:t>
            </a: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5" name="Google Shape;7346;p49"/>
          <p:cNvGrpSpPr/>
          <p:nvPr/>
        </p:nvGrpSpPr>
        <p:grpSpPr>
          <a:xfrm>
            <a:off x="613283" y="1269980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46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73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04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28" y="1788358"/>
            <a:ext cx="7868417" cy="20368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1505" b="-1"/>
          <a:stretch/>
        </p:blipFill>
        <p:spPr>
          <a:xfrm>
            <a:off x="872673" y="234833"/>
            <a:ext cx="7259378" cy="107904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2445" y="1479330"/>
            <a:ext cx="3114930" cy="5618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3319" y="4355176"/>
            <a:ext cx="3989312" cy="5641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7" name="Rounded Rectangle 16"/>
          <p:cNvSpPr/>
          <p:nvPr/>
        </p:nvSpPr>
        <p:spPr>
          <a:xfrm>
            <a:off x="6766560" y="749767"/>
            <a:ext cx="1365491" cy="4644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5950" y="3998981"/>
            <a:ext cx="1419238" cy="9825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Rounded Rectangle 17"/>
          <p:cNvSpPr/>
          <p:nvPr/>
        </p:nvSpPr>
        <p:spPr>
          <a:xfrm>
            <a:off x="3746500" y="4385013"/>
            <a:ext cx="1301750" cy="3965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765800" y="4559300"/>
            <a:ext cx="1289050" cy="4537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8" idx="3"/>
          </p:cNvCxnSpPr>
          <p:nvPr/>
        </p:nvCxnSpPr>
        <p:spPr>
          <a:xfrm>
            <a:off x="5048250" y="4583282"/>
            <a:ext cx="647700" cy="1982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7992533" y="1813192"/>
            <a:ext cx="558800" cy="2279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/>
          <a:srcRect t="17242"/>
          <a:stretch/>
        </p:blipFill>
        <p:spPr>
          <a:xfrm>
            <a:off x="7068608" y="1532116"/>
            <a:ext cx="860776" cy="3386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Rounded Rectangle 78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81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2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86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7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8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1252"/>
          <a:stretch/>
        </p:blipFill>
        <p:spPr>
          <a:xfrm>
            <a:off x="899527" y="827116"/>
            <a:ext cx="7773485" cy="39227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057" y="2508979"/>
            <a:ext cx="3895677" cy="14153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Rounded Rectangle 13"/>
          <p:cNvSpPr/>
          <p:nvPr/>
        </p:nvSpPr>
        <p:spPr>
          <a:xfrm>
            <a:off x="6889750" y="3480762"/>
            <a:ext cx="1041400" cy="4436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7864389" y="3165517"/>
            <a:ext cx="310170" cy="26409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329216" y="834112"/>
            <a:ext cx="310170" cy="26409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52536" y="749767"/>
            <a:ext cx="1314414" cy="3384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7355;p49"/>
          <p:cNvGrpSpPr/>
          <p:nvPr/>
        </p:nvGrpSpPr>
        <p:grpSpPr>
          <a:xfrm>
            <a:off x="637659" y="3442933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8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77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34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209942" y="2572785"/>
            <a:ext cx="2880903" cy="2096673"/>
            <a:chOff x="72728" y="638806"/>
            <a:chExt cx="4991797" cy="3686689"/>
          </a:xfrm>
        </p:grpSpPr>
        <p:grpSp>
          <p:nvGrpSpPr>
            <p:cNvPr id="63" name="Group 62"/>
            <p:cNvGrpSpPr/>
            <p:nvPr/>
          </p:nvGrpSpPr>
          <p:grpSpPr>
            <a:xfrm>
              <a:off x="72728" y="638806"/>
              <a:ext cx="4991797" cy="3686689"/>
              <a:chOff x="2153787" y="487525"/>
              <a:chExt cx="4991797" cy="3686689"/>
            </a:xfrm>
          </p:grpSpPr>
          <p:pic>
            <p:nvPicPr>
              <p:cNvPr id="65" name="Picture 64"/>
              <p:cNvPicPr>
                <a:picLocks noChangeAspect="1"/>
              </p:cNvPicPr>
              <p:nvPr/>
            </p:nvPicPr>
            <p:blipFill rotWithShape="1">
              <a:blip r:embed="rId3"/>
              <a:srcRect t="2599"/>
              <a:stretch/>
            </p:blipFill>
            <p:spPr>
              <a:xfrm>
                <a:off x="2153787" y="487525"/>
                <a:ext cx="4991797" cy="368668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6151" y="2125684"/>
                <a:ext cx="2267054" cy="628102"/>
              </a:xfrm>
              <a:prstGeom prst="rect">
                <a:avLst/>
              </a:prstGeom>
            </p:spPr>
          </p:pic>
          <p:sp>
            <p:nvSpPr>
              <p:cNvPr id="75" name="Rounded Rectangle 74"/>
              <p:cNvSpPr/>
              <p:nvPr/>
            </p:nvSpPr>
            <p:spPr>
              <a:xfrm>
                <a:off x="5196417" y="2488472"/>
                <a:ext cx="488949" cy="147724"/>
              </a:xfrm>
              <a:prstGeom prst="roundRect">
                <a:avLst/>
              </a:prstGeom>
              <a:solidFill>
                <a:srgbClr val="333333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>
                <a:off x="4883151" y="2488472"/>
                <a:ext cx="295169" cy="168231"/>
              </a:xfrm>
              <a:prstGeom prst="roundRect">
                <a:avLst/>
              </a:prstGeom>
              <a:solidFill>
                <a:srgbClr val="192C2C"/>
              </a:solidFill>
              <a:ln>
                <a:solidFill>
                  <a:srgbClr val="192C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2751396" y="2568239"/>
              <a:ext cx="920750" cy="324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solidFill>
                    <a:srgbClr val="FFFFFF"/>
                  </a:solidFill>
                  <a:latin typeface="+mn-lt"/>
                  <a:cs typeface="Andalus" panose="02020603050405020304" pitchFamily="18" charset="-78"/>
                </a:rPr>
                <a:t>146,500</a:t>
              </a:r>
              <a:endParaRPr lang="en-US" sz="600" dirty="0">
                <a:solidFill>
                  <a:srgbClr val="FFFFFF"/>
                </a:solidFill>
                <a:latin typeface="+mn-lt"/>
                <a:cs typeface="Andalus" panose="02020603050405020304" pitchFamily="18" charset="-78"/>
              </a:endParaRPr>
            </a:p>
          </p:txBody>
        </p:sp>
      </p:grpSp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5158"/>
          <a:stretch/>
        </p:blipFill>
        <p:spPr>
          <a:xfrm>
            <a:off x="8129857" y="183164"/>
            <a:ext cx="681108" cy="664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4433" y="884220"/>
            <a:ext cx="1151956" cy="269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8423" y="515209"/>
            <a:ext cx="4913008" cy="18552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-87547" y="2861011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5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46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7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87547" y="3417083"/>
            <a:ext cx="817011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7539" y="2927706"/>
            <a:ext cx="1475641" cy="15066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1322" y="2948791"/>
            <a:ext cx="1847331" cy="14941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1323" y="2830353"/>
            <a:ext cx="1847328" cy="973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9" name="Google Shape;4954;p44"/>
          <p:cNvSpPr/>
          <p:nvPr/>
        </p:nvSpPr>
        <p:spPr>
          <a:xfrm>
            <a:off x="629515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1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544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0"/>
          <p:cNvSpPr txBox="1">
            <a:spLocks noGrp="1"/>
          </p:cNvSpPr>
          <p:nvPr>
            <p:ph type="title"/>
          </p:nvPr>
        </p:nvSpPr>
        <p:spPr>
          <a:xfrm>
            <a:off x="2814412" y="483595"/>
            <a:ext cx="6382321" cy="13087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Thank</a:t>
            </a:r>
            <a:br>
              <a:rPr lang="en" dirty="0" smtClean="0"/>
            </a:br>
            <a:r>
              <a:rPr lang="en" dirty="0" smtClean="0"/>
              <a:t> </a:t>
            </a:r>
            <a:r>
              <a:rPr lang="en" dirty="0" smtClean="0"/>
              <a:t>you!</a:t>
            </a:r>
            <a:endParaRPr dirty="0"/>
          </a:p>
        </p:txBody>
      </p:sp>
      <p:sp>
        <p:nvSpPr>
          <p:cNvPr id="485" name="Google Shape;485;p30"/>
          <p:cNvSpPr/>
          <p:nvPr/>
        </p:nvSpPr>
        <p:spPr>
          <a:xfrm>
            <a:off x="1635176" y="-12422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30"/>
          <p:cNvSpPr/>
          <p:nvPr/>
        </p:nvSpPr>
        <p:spPr>
          <a:xfrm>
            <a:off x="713226" y="-1242200"/>
            <a:ext cx="1781700" cy="17817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ounded Rectangle 1"/>
          <p:cNvSpPr/>
          <p:nvPr/>
        </p:nvSpPr>
        <p:spPr>
          <a:xfrm>
            <a:off x="1514901" y="3500651"/>
            <a:ext cx="6148317" cy="539086"/>
          </a:xfrm>
          <a:prstGeom prst="round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9951" r="5324" b="29288"/>
          <a:stretch/>
        </p:blipFill>
        <p:spPr>
          <a:xfrm>
            <a:off x="2494926" y="2612245"/>
            <a:ext cx="1808175" cy="1776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" t="12074" r="15551" b="31939"/>
          <a:stretch/>
        </p:blipFill>
        <p:spPr>
          <a:xfrm>
            <a:off x="2111532" y="637347"/>
            <a:ext cx="1636319" cy="1643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8" t="8491" r="21116" b="52637"/>
          <a:stretch/>
        </p:blipFill>
        <p:spPr>
          <a:xfrm>
            <a:off x="539247" y="1953674"/>
            <a:ext cx="1753737" cy="16902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1" name="Google Shape;471;p30"/>
          <p:cNvSpPr txBox="1">
            <a:spLocks noGrp="1"/>
          </p:cNvSpPr>
          <p:nvPr>
            <p:ph type="subTitle" idx="1"/>
          </p:nvPr>
        </p:nvSpPr>
        <p:spPr>
          <a:xfrm>
            <a:off x="3846780" y="2610965"/>
            <a:ext cx="4855654" cy="16054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2"/>
                </a:solidFill>
                <a:latin typeface="Syne"/>
                <a:ea typeface="Syne"/>
                <a:cs typeface="Syne"/>
                <a:sym typeface="Syne"/>
              </a:rPr>
              <a:t>Any questions</a:t>
            </a:r>
            <a:r>
              <a:rPr lang="en" sz="2000" b="1" dirty="0" smtClean="0">
                <a:solidFill>
                  <a:schemeClr val="dk2"/>
                </a:solidFill>
                <a:latin typeface="Syne"/>
                <a:ea typeface="Syne"/>
                <a:cs typeface="Syne"/>
                <a:sym typeface="Syne"/>
              </a:rPr>
              <a:t>?</a:t>
            </a:r>
            <a:endParaRPr sz="2000" b="1" dirty="0">
              <a:solidFill>
                <a:schemeClr val="dk2"/>
              </a:solidFill>
              <a:latin typeface="Syne"/>
              <a:ea typeface="Syne"/>
              <a:cs typeface="Syne"/>
              <a:sym typeface="Sy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378633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600" u="sng" dirty="0" smtClean="0">
                <a:solidFill>
                  <a:schemeClr val="bg1">
                    <a:lumMod val="25000"/>
                  </a:schemeClr>
                </a:solidFill>
              </a:rPr>
              <a:t>Solutions</a:t>
            </a:r>
            <a:endParaRPr sz="36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669695" y="1805777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481031" y="1055263"/>
            <a:ext cx="68729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Employees' </a:t>
            </a:r>
            <a:r>
              <a:rPr lang="en-US" sz="2400" dirty="0" smtClean="0">
                <a:latin typeface="Syne" panose="020B0604020202020204" charset="0"/>
              </a:rPr>
              <a:t>files</a:t>
            </a: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Attendance </a:t>
            </a:r>
            <a:r>
              <a:rPr lang="en-US" sz="2400" dirty="0" smtClean="0">
                <a:latin typeface="Syne" panose="020B0604020202020204" charset="0"/>
              </a:rPr>
              <a:t>management</a:t>
            </a:r>
          </a:p>
          <a:p>
            <a:pPr>
              <a:buClr>
                <a:srgbClr val="F7D89E"/>
              </a:buClr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Performance management and </a:t>
            </a:r>
            <a:r>
              <a:rPr lang="en-US" sz="2400" dirty="0" smtClean="0">
                <a:latin typeface="Syne" panose="020B0604020202020204" charset="0"/>
              </a:rPr>
              <a:t>evaluation</a:t>
            </a: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Syne" panose="020B0604020202020204" charset="0"/>
            </a:endParaRPr>
          </a:p>
          <a:p>
            <a:pPr marL="285750" indent="-285750">
              <a:buClr>
                <a:srgbClr val="F7D89E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Syne" panose="020B0604020202020204" charset="0"/>
              </a:rPr>
              <a:t>Salary and benefits management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8" y="12133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6" y="1283602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9378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711660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200" u="sng" dirty="0" smtClean="0">
                <a:solidFill>
                  <a:schemeClr val="bg1">
                    <a:lumMod val="25000"/>
                  </a:schemeClr>
                </a:solidFill>
              </a:rPr>
              <a:t>Comparsion</a:t>
            </a:r>
            <a:r>
              <a:rPr lang="en-US" sz="3200" u="sng" dirty="0" smtClean="0">
                <a:solidFill>
                  <a:schemeClr val="bg1">
                    <a:lumMod val="25000"/>
                  </a:schemeClr>
                </a:solidFill>
              </a:rPr>
              <a:t> between </a:t>
            </a:r>
            <a:r>
              <a:rPr lang="en-US" sz="3200" u="sng" dirty="0" err="1" smtClean="0">
                <a:solidFill>
                  <a:schemeClr val="bg1">
                    <a:lumMod val="25000"/>
                  </a:schemeClr>
                </a:solidFill>
              </a:rPr>
              <a:t>odoo</a:t>
            </a:r>
            <a:r>
              <a:rPr lang="en-US" sz="3200" u="sng" dirty="0" smtClean="0">
                <a:solidFill>
                  <a:schemeClr val="bg1">
                    <a:lumMod val="25000"/>
                  </a:schemeClr>
                </a:solidFill>
              </a:rPr>
              <a:t> and </a:t>
            </a:r>
            <a:r>
              <a:rPr lang="en-US" sz="3200" u="sng" dirty="0" err="1" smtClean="0">
                <a:solidFill>
                  <a:schemeClr val="bg1">
                    <a:lumMod val="25000"/>
                  </a:schemeClr>
                </a:solidFill>
              </a:rPr>
              <a:t>Hesabate</a:t>
            </a:r>
            <a:endParaRPr sz="32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36965" y="1813749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648150" y="2340701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8" y="12133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6" y="1283602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93;p47"/>
          <p:cNvGrpSpPr/>
          <p:nvPr/>
        </p:nvGrpSpPr>
        <p:grpSpPr>
          <a:xfrm>
            <a:off x="1145991" y="1283602"/>
            <a:ext cx="6926859" cy="3603198"/>
            <a:chOff x="3358415" y="3361302"/>
            <a:chExt cx="1402272" cy="1024695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45" name="Google Shape;4094;p47"/>
            <p:cNvGrpSpPr/>
            <p:nvPr/>
          </p:nvGrpSpPr>
          <p:grpSpPr>
            <a:xfrm>
              <a:off x="3358415" y="3538947"/>
              <a:ext cx="441300" cy="847050"/>
              <a:chOff x="3358415" y="3538947"/>
              <a:chExt cx="441300" cy="847050"/>
            </a:xfrm>
            <a:grpFill/>
          </p:grpSpPr>
          <p:sp>
            <p:nvSpPr>
              <p:cNvPr id="101" name="Google Shape;4096;p47"/>
              <p:cNvSpPr/>
              <p:nvPr/>
            </p:nvSpPr>
            <p:spPr>
              <a:xfrm>
                <a:off x="3358415" y="353894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HR modules</a:t>
                </a:r>
                <a:endParaRPr dirty="0"/>
              </a:p>
            </p:txBody>
          </p:sp>
          <p:sp>
            <p:nvSpPr>
              <p:cNvPr id="102" name="Google Shape;4097;p47"/>
              <p:cNvSpPr/>
              <p:nvPr/>
            </p:nvSpPr>
            <p:spPr>
              <a:xfrm>
                <a:off x="3358415" y="3716591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Integration </a:t>
                </a:r>
                <a:endParaRPr dirty="0"/>
              </a:p>
            </p:txBody>
          </p:sp>
          <p:sp>
            <p:nvSpPr>
              <p:cNvPr id="103" name="Google Shape;4098;p47"/>
              <p:cNvSpPr/>
              <p:nvPr/>
            </p:nvSpPr>
            <p:spPr>
              <a:xfrm>
                <a:off x="3358415" y="389423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Cloud offer Available</a:t>
                </a:r>
                <a:endParaRPr dirty="0"/>
              </a:p>
            </p:txBody>
          </p:sp>
          <p:sp>
            <p:nvSpPr>
              <p:cNvPr id="104" name="Google Shape;4099;p47"/>
              <p:cNvSpPr/>
              <p:nvPr/>
            </p:nvSpPr>
            <p:spPr>
              <a:xfrm>
                <a:off x="3358415" y="407186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/>
                  <a:t>S</a:t>
                </a:r>
                <a:r>
                  <a:rPr lang="en-US" dirty="0" smtClean="0"/>
                  <a:t>ecurity</a:t>
                </a:r>
                <a:endParaRPr dirty="0"/>
              </a:p>
            </p:txBody>
          </p:sp>
          <p:sp>
            <p:nvSpPr>
              <p:cNvPr id="105" name="Google Shape;4100;p47"/>
              <p:cNvSpPr/>
              <p:nvPr/>
            </p:nvSpPr>
            <p:spPr>
              <a:xfrm>
                <a:off x="3358415" y="424949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Reporting</a:t>
                </a:r>
                <a:endParaRPr dirty="0"/>
              </a:p>
            </p:txBody>
          </p:sp>
        </p:grpSp>
        <p:grpSp>
          <p:nvGrpSpPr>
            <p:cNvPr id="46" name="Google Shape;4101;p47"/>
            <p:cNvGrpSpPr/>
            <p:nvPr/>
          </p:nvGrpSpPr>
          <p:grpSpPr>
            <a:xfrm>
              <a:off x="3838901" y="3361302"/>
              <a:ext cx="441300" cy="1024695"/>
              <a:chOff x="3838901" y="3361302"/>
              <a:chExt cx="441300" cy="1024695"/>
            </a:xfrm>
            <a:grpFill/>
          </p:grpSpPr>
          <p:sp>
            <p:nvSpPr>
              <p:cNvPr id="94" name="Google Shape;4102;p47"/>
              <p:cNvSpPr/>
              <p:nvPr/>
            </p:nvSpPr>
            <p:spPr>
              <a:xfrm>
                <a:off x="3838901" y="3361302"/>
                <a:ext cx="441300" cy="136500"/>
              </a:xfrm>
              <a:prstGeom prst="flowChartAlternateProcess">
                <a:avLst/>
              </a:prstGeom>
              <a:solidFill>
                <a:srgbClr val="F7D89E"/>
              </a:solidFill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 err="1" smtClean="0">
                    <a:latin typeface="Syne" panose="020B0604020202020204" charset="0"/>
                  </a:rPr>
                  <a:t>Odoo</a:t>
                </a:r>
                <a:endParaRPr sz="1800" dirty="0">
                  <a:latin typeface="Syne" panose="020B0604020202020204" charset="0"/>
                </a:endParaRPr>
              </a:p>
            </p:txBody>
          </p:sp>
          <p:sp>
            <p:nvSpPr>
              <p:cNvPr id="95" name="Google Shape;4103;p47"/>
              <p:cNvSpPr/>
              <p:nvPr/>
            </p:nvSpPr>
            <p:spPr>
              <a:xfrm>
                <a:off x="3838901" y="353894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4104;p47"/>
              <p:cNvSpPr/>
              <p:nvPr/>
            </p:nvSpPr>
            <p:spPr>
              <a:xfrm>
                <a:off x="3838901" y="3716591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4105;p47"/>
              <p:cNvSpPr/>
              <p:nvPr/>
            </p:nvSpPr>
            <p:spPr>
              <a:xfrm>
                <a:off x="3838901" y="389423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4106;p47"/>
              <p:cNvSpPr/>
              <p:nvPr/>
            </p:nvSpPr>
            <p:spPr>
              <a:xfrm>
                <a:off x="3838901" y="407186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4107;p47"/>
              <p:cNvSpPr/>
              <p:nvPr/>
            </p:nvSpPr>
            <p:spPr>
              <a:xfrm>
                <a:off x="3838901" y="424949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" name="Google Shape;4108;p47"/>
            <p:cNvGrpSpPr/>
            <p:nvPr/>
          </p:nvGrpSpPr>
          <p:grpSpPr>
            <a:xfrm>
              <a:off x="4319387" y="3361302"/>
              <a:ext cx="441300" cy="1024695"/>
              <a:chOff x="4319387" y="3361302"/>
              <a:chExt cx="441300" cy="1024695"/>
            </a:xfrm>
            <a:grpFill/>
          </p:grpSpPr>
          <p:sp>
            <p:nvSpPr>
              <p:cNvPr id="88" name="Google Shape;4109;p47"/>
              <p:cNvSpPr/>
              <p:nvPr/>
            </p:nvSpPr>
            <p:spPr>
              <a:xfrm>
                <a:off x="4319387" y="3361302"/>
                <a:ext cx="441300" cy="136500"/>
              </a:xfrm>
              <a:prstGeom prst="flowChartAlternateProcess">
                <a:avLst/>
              </a:prstGeom>
              <a:solidFill>
                <a:srgbClr val="F7D89E"/>
              </a:solidFill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ar-JO" sz="1600" dirty="0" smtClean="0">
                    <a:latin typeface="Syne" panose="020B0604020202020204" charset="0"/>
                  </a:rPr>
                  <a:t>حساباتي</a:t>
                </a:r>
                <a:endParaRPr sz="1600" dirty="0">
                  <a:latin typeface="Syne" panose="020B0604020202020204" charset="0"/>
                </a:endParaRPr>
              </a:p>
            </p:txBody>
          </p:sp>
          <p:sp>
            <p:nvSpPr>
              <p:cNvPr id="89" name="Google Shape;4110;p47"/>
              <p:cNvSpPr/>
              <p:nvPr/>
            </p:nvSpPr>
            <p:spPr>
              <a:xfrm>
                <a:off x="4319387" y="353894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4111;p47"/>
              <p:cNvSpPr/>
              <p:nvPr/>
            </p:nvSpPr>
            <p:spPr>
              <a:xfrm>
                <a:off x="4319387" y="3716591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4112;p47"/>
              <p:cNvSpPr/>
              <p:nvPr/>
            </p:nvSpPr>
            <p:spPr>
              <a:xfrm>
                <a:off x="4319387" y="389423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4113;p47"/>
              <p:cNvSpPr/>
              <p:nvPr/>
            </p:nvSpPr>
            <p:spPr>
              <a:xfrm>
                <a:off x="4319387" y="4071866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4114;p47"/>
              <p:cNvSpPr/>
              <p:nvPr/>
            </p:nvSpPr>
            <p:spPr>
              <a:xfrm>
                <a:off x="4319387" y="4249497"/>
                <a:ext cx="441300" cy="136500"/>
              </a:xfrm>
              <a:prstGeom prst="flowChartAlternateProcess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6" name="Google Shape;5456;p50"/>
          <p:cNvGrpSpPr/>
          <p:nvPr/>
        </p:nvGrpSpPr>
        <p:grpSpPr>
          <a:xfrm>
            <a:off x="4423529" y="2011114"/>
            <a:ext cx="371782" cy="274285"/>
            <a:chOff x="5223609" y="3731112"/>
            <a:chExt cx="371782" cy="274285"/>
          </a:xfrm>
        </p:grpSpPr>
        <p:sp>
          <p:nvSpPr>
            <p:cNvPr id="107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5459;p50"/>
          <p:cNvSpPr/>
          <p:nvPr/>
        </p:nvSpPr>
        <p:spPr>
          <a:xfrm>
            <a:off x="6911917" y="2016261"/>
            <a:ext cx="291966" cy="289050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rgbClr val="96A4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" name="Google Shape;5456;p50"/>
          <p:cNvGrpSpPr/>
          <p:nvPr/>
        </p:nvGrpSpPr>
        <p:grpSpPr>
          <a:xfrm>
            <a:off x="4423529" y="2614177"/>
            <a:ext cx="371782" cy="274285"/>
            <a:chOff x="5223609" y="3731112"/>
            <a:chExt cx="371782" cy="274285"/>
          </a:xfrm>
        </p:grpSpPr>
        <p:sp>
          <p:nvSpPr>
            <p:cNvPr id="111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" name="Google Shape;5459;p50"/>
          <p:cNvSpPr/>
          <p:nvPr/>
        </p:nvSpPr>
        <p:spPr>
          <a:xfrm>
            <a:off x="6911917" y="2630760"/>
            <a:ext cx="291966" cy="289050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rgbClr val="96A4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" name="Google Shape;5456;p50"/>
          <p:cNvGrpSpPr/>
          <p:nvPr/>
        </p:nvGrpSpPr>
        <p:grpSpPr>
          <a:xfrm>
            <a:off x="4423529" y="3839790"/>
            <a:ext cx="371782" cy="274285"/>
            <a:chOff x="5223609" y="3731112"/>
            <a:chExt cx="371782" cy="274285"/>
          </a:xfrm>
        </p:grpSpPr>
        <p:sp>
          <p:nvSpPr>
            <p:cNvPr id="115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" name="Google Shape;5459;p50"/>
          <p:cNvSpPr/>
          <p:nvPr/>
        </p:nvSpPr>
        <p:spPr>
          <a:xfrm>
            <a:off x="6911917" y="3877668"/>
            <a:ext cx="291966" cy="289050"/>
          </a:xfrm>
          <a:custGeom>
            <a:avLst/>
            <a:gdLst/>
            <a:ahLst/>
            <a:cxnLst/>
            <a:rect l="l" t="t" r="r" b="b"/>
            <a:pathLst>
              <a:path w="11113" h="11002" extrusionOk="0">
                <a:moveTo>
                  <a:pt x="2619" y="0"/>
                </a:moveTo>
                <a:cubicBezTo>
                  <a:pt x="2492" y="0"/>
                  <a:pt x="2366" y="49"/>
                  <a:pt x="2268" y="146"/>
                </a:cubicBezTo>
                <a:lnTo>
                  <a:pt x="201" y="2213"/>
                </a:lnTo>
                <a:cubicBezTo>
                  <a:pt x="7" y="2407"/>
                  <a:pt x="7" y="2719"/>
                  <a:pt x="201" y="2914"/>
                </a:cubicBezTo>
                <a:lnTo>
                  <a:pt x="2782" y="5501"/>
                </a:lnTo>
                <a:lnTo>
                  <a:pt x="195" y="8081"/>
                </a:lnTo>
                <a:cubicBezTo>
                  <a:pt x="0" y="8275"/>
                  <a:pt x="0" y="8587"/>
                  <a:pt x="195" y="8782"/>
                </a:cubicBezTo>
                <a:lnTo>
                  <a:pt x="2268" y="10856"/>
                </a:lnTo>
                <a:cubicBezTo>
                  <a:pt x="2366" y="10953"/>
                  <a:pt x="2492" y="11001"/>
                  <a:pt x="2619" y="11001"/>
                </a:cubicBezTo>
                <a:cubicBezTo>
                  <a:pt x="2745" y="11001"/>
                  <a:pt x="2872" y="10953"/>
                  <a:pt x="2969" y="10856"/>
                </a:cubicBezTo>
                <a:lnTo>
                  <a:pt x="5556" y="8268"/>
                </a:lnTo>
                <a:lnTo>
                  <a:pt x="8143" y="10856"/>
                </a:lnTo>
                <a:cubicBezTo>
                  <a:pt x="8241" y="10953"/>
                  <a:pt x="8367" y="11001"/>
                  <a:pt x="8494" y="11001"/>
                </a:cubicBezTo>
                <a:cubicBezTo>
                  <a:pt x="8620" y="11001"/>
                  <a:pt x="8747" y="10953"/>
                  <a:pt x="8844" y="10856"/>
                </a:cubicBezTo>
                <a:lnTo>
                  <a:pt x="10911" y="8789"/>
                </a:lnTo>
                <a:cubicBezTo>
                  <a:pt x="11105" y="8594"/>
                  <a:pt x="11105" y="8275"/>
                  <a:pt x="10911" y="8081"/>
                </a:cubicBezTo>
                <a:lnTo>
                  <a:pt x="8331" y="5501"/>
                </a:lnTo>
                <a:lnTo>
                  <a:pt x="10918" y="2914"/>
                </a:lnTo>
                <a:cubicBezTo>
                  <a:pt x="11112" y="2719"/>
                  <a:pt x="11112" y="2407"/>
                  <a:pt x="10918" y="2213"/>
                </a:cubicBezTo>
                <a:lnTo>
                  <a:pt x="8844" y="146"/>
                </a:lnTo>
                <a:cubicBezTo>
                  <a:pt x="8747" y="49"/>
                  <a:pt x="8620" y="0"/>
                  <a:pt x="8494" y="0"/>
                </a:cubicBezTo>
                <a:cubicBezTo>
                  <a:pt x="8367" y="0"/>
                  <a:pt x="8241" y="49"/>
                  <a:pt x="8143" y="146"/>
                </a:cubicBezTo>
                <a:lnTo>
                  <a:pt x="5556" y="2726"/>
                </a:lnTo>
                <a:lnTo>
                  <a:pt x="2969" y="146"/>
                </a:lnTo>
                <a:cubicBezTo>
                  <a:pt x="2872" y="49"/>
                  <a:pt x="2745" y="0"/>
                  <a:pt x="2619" y="0"/>
                </a:cubicBezTo>
                <a:close/>
              </a:path>
            </a:pathLst>
          </a:custGeom>
          <a:solidFill>
            <a:srgbClr val="96A4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" name="Google Shape;5456;p50"/>
          <p:cNvGrpSpPr/>
          <p:nvPr/>
        </p:nvGrpSpPr>
        <p:grpSpPr>
          <a:xfrm>
            <a:off x="4434626" y="3226816"/>
            <a:ext cx="371782" cy="274285"/>
            <a:chOff x="5223609" y="3731112"/>
            <a:chExt cx="371782" cy="274285"/>
          </a:xfrm>
        </p:grpSpPr>
        <p:sp>
          <p:nvSpPr>
            <p:cNvPr id="119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5456;p50"/>
          <p:cNvGrpSpPr/>
          <p:nvPr/>
        </p:nvGrpSpPr>
        <p:grpSpPr>
          <a:xfrm>
            <a:off x="6911917" y="3245955"/>
            <a:ext cx="371782" cy="274285"/>
            <a:chOff x="5223609" y="3731112"/>
            <a:chExt cx="371782" cy="274285"/>
          </a:xfrm>
        </p:grpSpPr>
        <p:sp>
          <p:nvSpPr>
            <p:cNvPr id="122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" name="Google Shape;5456;p50"/>
          <p:cNvGrpSpPr/>
          <p:nvPr/>
        </p:nvGrpSpPr>
        <p:grpSpPr>
          <a:xfrm>
            <a:off x="4476937" y="4509664"/>
            <a:ext cx="371782" cy="274285"/>
            <a:chOff x="5223609" y="3731112"/>
            <a:chExt cx="371782" cy="274285"/>
          </a:xfrm>
        </p:grpSpPr>
        <p:sp>
          <p:nvSpPr>
            <p:cNvPr id="125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5456;p50"/>
          <p:cNvGrpSpPr/>
          <p:nvPr/>
        </p:nvGrpSpPr>
        <p:grpSpPr>
          <a:xfrm>
            <a:off x="6869145" y="4509665"/>
            <a:ext cx="371782" cy="274285"/>
            <a:chOff x="5223609" y="3731112"/>
            <a:chExt cx="371782" cy="274285"/>
          </a:xfrm>
        </p:grpSpPr>
        <p:sp>
          <p:nvSpPr>
            <p:cNvPr id="128" name="Google Shape;5457;p50"/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rgbClr val="9FAE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458;p50"/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8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363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711660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u="sng" dirty="0" smtClean="0">
                <a:solidFill>
                  <a:schemeClr val="bg1">
                    <a:lumMod val="25000"/>
                  </a:schemeClr>
                </a:solidFill>
              </a:rPr>
              <a:t>Why </a:t>
            </a:r>
            <a:r>
              <a:rPr lang="en-US" sz="3200" u="sng" dirty="0" err="1" smtClean="0">
                <a:solidFill>
                  <a:schemeClr val="bg1">
                    <a:lumMod val="25000"/>
                  </a:schemeClr>
                </a:solidFill>
              </a:rPr>
              <a:t>Odoo</a:t>
            </a:r>
            <a:r>
              <a:rPr lang="en-US" sz="3200" u="sng" dirty="0" smtClean="0">
                <a:solidFill>
                  <a:schemeClr val="bg1">
                    <a:lumMod val="25000"/>
                  </a:schemeClr>
                </a:solidFill>
              </a:rPr>
              <a:t> ?</a:t>
            </a:r>
            <a:endParaRPr sz="32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36965" y="1813749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222868" y="2948791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648150" y="2340701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8" y="12133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6" y="1283602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" name="Google Shape;4093;p47"/>
          <p:cNvGrpSpPr/>
          <p:nvPr/>
        </p:nvGrpSpPr>
        <p:grpSpPr>
          <a:xfrm>
            <a:off x="1209510" y="1614016"/>
            <a:ext cx="6821301" cy="2643521"/>
            <a:chOff x="3358415" y="3361302"/>
            <a:chExt cx="1882758" cy="669434"/>
          </a:xfrm>
          <a:solidFill>
            <a:srgbClr val="FFF7F6"/>
          </a:solidFill>
        </p:grpSpPr>
        <p:grpSp>
          <p:nvGrpSpPr>
            <p:cNvPr id="85" name="Google Shape;4094;p47"/>
            <p:cNvGrpSpPr/>
            <p:nvPr/>
          </p:nvGrpSpPr>
          <p:grpSpPr>
            <a:xfrm>
              <a:off x="3358415" y="3538947"/>
              <a:ext cx="441300" cy="491789"/>
              <a:chOff x="3358415" y="3538947"/>
              <a:chExt cx="441300" cy="491789"/>
            </a:xfrm>
            <a:grpFill/>
          </p:grpSpPr>
          <p:sp>
            <p:nvSpPr>
              <p:cNvPr id="156" name="Google Shape;4096;p47"/>
              <p:cNvSpPr/>
              <p:nvPr/>
            </p:nvSpPr>
            <p:spPr>
              <a:xfrm>
                <a:off x="3358415" y="3538947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Customization</a:t>
                </a:r>
                <a:endParaRPr dirty="0"/>
              </a:p>
            </p:txBody>
          </p:sp>
          <p:sp>
            <p:nvSpPr>
              <p:cNvPr id="157" name="Google Shape;4097;p47"/>
              <p:cNvSpPr/>
              <p:nvPr/>
            </p:nvSpPr>
            <p:spPr>
              <a:xfrm>
                <a:off x="3358415" y="3716591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Function scope</a:t>
                </a:r>
                <a:endParaRPr dirty="0"/>
              </a:p>
            </p:txBody>
          </p:sp>
          <p:sp>
            <p:nvSpPr>
              <p:cNvPr id="158" name="Google Shape;4098;p47"/>
              <p:cNvSpPr/>
              <p:nvPr/>
            </p:nvSpPr>
            <p:spPr>
              <a:xfrm>
                <a:off x="3358415" y="3894236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Price</a:t>
                </a:r>
                <a:endParaRPr dirty="0"/>
              </a:p>
            </p:txBody>
          </p:sp>
        </p:grpSp>
        <p:grpSp>
          <p:nvGrpSpPr>
            <p:cNvPr id="86" name="Google Shape;4101;p47"/>
            <p:cNvGrpSpPr/>
            <p:nvPr/>
          </p:nvGrpSpPr>
          <p:grpSpPr>
            <a:xfrm>
              <a:off x="3838901" y="3361302"/>
              <a:ext cx="441300" cy="669434"/>
              <a:chOff x="3838901" y="3361302"/>
              <a:chExt cx="441300" cy="669434"/>
            </a:xfrm>
            <a:grpFill/>
          </p:grpSpPr>
          <p:sp>
            <p:nvSpPr>
              <p:cNvPr id="149" name="Google Shape;4102;p47"/>
              <p:cNvSpPr/>
              <p:nvPr/>
            </p:nvSpPr>
            <p:spPr>
              <a:xfrm>
                <a:off x="3838901" y="3361302"/>
                <a:ext cx="441300" cy="136500"/>
              </a:xfrm>
              <a:prstGeom prst="flowChartAlternateProcess">
                <a:avLst/>
              </a:prstGeom>
              <a:solidFill>
                <a:srgbClr val="F9E0B4"/>
              </a:solidFill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000" dirty="0" err="1" smtClean="0">
                    <a:latin typeface="Syne" panose="020B0604020202020204" charset="0"/>
                  </a:rPr>
                  <a:t>Odoo</a:t>
                </a:r>
                <a:endParaRPr sz="2000" dirty="0">
                  <a:latin typeface="Syne" panose="020B0604020202020204" charset="0"/>
                </a:endParaRPr>
              </a:p>
            </p:txBody>
          </p:sp>
          <p:sp>
            <p:nvSpPr>
              <p:cNvPr id="150" name="Google Shape;4103;p47"/>
              <p:cNvSpPr/>
              <p:nvPr/>
            </p:nvSpPr>
            <p:spPr>
              <a:xfrm>
                <a:off x="3838901" y="3538947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High</a:t>
                </a:r>
                <a:endParaRPr dirty="0"/>
              </a:p>
            </p:txBody>
          </p:sp>
          <p:sp>
            <p:nvSpPr>
              <p:cNvPr id="151" name="Google Shape;4104;p47"/>
              <p:cNvSpPr/>
              <p:nvPr/>
            </p:nvSpPr>
            <p:spPr>
              <a:xfrm>
                <a:off x="3838901" y="3716591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All Modules</a:t>
                </a:r>
                <a:endParaRPr dirty="0"/>
              </a:p>
            </p:txBody>
          </p:sp>
          <p:sp>
            <p:nvSpPr>
              <p:cNvPr id="152" name="Google Shape;4105;p47"/>
              <p:cNvSpPr/>
              <p:nvPr/>
            </p:nvSpPr>
            <p:spPr>
              <a:xfrm>
                <a:off x="3838901" y="3894236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24$/M</a:t>
                </a:r>
                <a:endParaRPr dirty="0"/>
              </a:p>
            </p:txBody>
          </p:sp>
        </p:grpSp>
        <p:grpSp>
          <p:nvGrpSpPr>
            <p:cNvPr id="87" name="Google Shape;4108;p47"/>
            <p:cNvGrpSpPr/>
            <p:nvPr/>
          </p:nvGrpSpPr>
          <p:grpSpPr>
            <a:xfrm>
              <a:off x="4319387" y="3361302"/>
              <a:ext cx="441300" cy="669434"/>
              <a:chOff x="4319387" y="3361302"/>
              <a:chExt cx="441300" cy="669434"/>
            </a:xfrm>
            <a:grpFill/>
          </p:grpSpPr>
          <p:sp>
            <p:nvSpPr>
              <p:cNvPr id="143" name="Google Shape;4109;p47"/>
              <p:cNvSpPr/>
              <p:nvPr/>
            </p:nvSpPr>
            <p:spPr>
              <a:xfrm>
                <a:off x="4319387" y="3361302"/>
                <a:ext cx="441300" cy="136500"/>
              </a:xfrm>
              <a:prstGeom prst="flowChartAlternateProcess">
                <a:avLst/>
              </a:prstGeom>
              <a:solidFill>
                <a:srgbClr val="F9E0B4"/>
              </a:solidFill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000" dirty="0" err="1" smtClean="0">
                    <a:latin typeface="Syne" panose="020B0604020202020204" charset="0"/>
                  </a:rPr>
                  <a:t>Daftara</a:t>
                </a:r>
                <a:endParaRPr sz="2000" dirty="0">
                  <a:latin typeface="Syne" panose="020B0604020202020204" charset="0"/>
                </a:endParaRPr>
              </a:p>
            </p:txBody>
          </p:sp>
          <p:sp>
            <p:nvSpPr>
              <p:cNvPr id="144" name="Google Shape;4110;p47"/>
              <p:cNvSpPr/>
              <p:nvPr/>
            </p:nvSpPr>
            <p:spPr>
              <a:xfrm>
                <a:off x="4319387" y="3538947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Low</a:t>
                </a:r>
                <a:endParaRPr dirty="0"/>
              </a:p>
            </p:txBody>
          </p:sp>
          <p:sp>
            <p:nvSpPr>
              <p:cNvPr id="145" name="Google Shape;4111;p47"/>
              <p:cNvSpPr/>
              <p:nvPr/>
            </p:nvSpPr>
            <p:spPr>
              <a:xfrm>
                <a:off x="4319387" y="3716591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HR</a:t>
                </a:r>
                <a:endParaRPr dirty="0"/>
              </a:p>
            </p:txBody>
          </p:sp>
          <p:sp>
            <p:nvSpPr>
              <p:cNvPr id="146" name="Google Shape;4112;p47"/>
              <p:cNvSpPr/>
              <p:nvPr/>
            </p:nvSpPr>
            <p:spPr>
              <a:xfrm>
                <a:off x="4319387" y="3894236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26$/M</a:t>
                </a:r>
                <a:endParaRPr dirty="0"/>
              </a:p>
            </p:txBody>
          </p:sp>
        </p:grpSp>
        <p:grpSp>
          <p:nvGrpSpPr>
            <p:cNvPr id="100" name="Google Shape;4115;p47"/>
            <p:cNvGrpSpPr/>
            <p:nvPr/>
          </p:nvGrpSpPr>
          <p:grpSpPr>
            <a:xfrm>
              <a:off x="4799873" y="3361302"/>
              <a:ext cx="441300" cy="669434"/>
              <a:chOff x="4799873" y="3361302"/>
              <a:chExt cx="441300" cy="669434"/>
            </a:xfrm>
            <a:grpFill/>
          </p:grpSpPr>
          <p:sp>
            <p:nvSpPr>
              <p:cNvPr id="137" name="Google Shape;4116;p47"/>
              <p:cNvSpPr/>
              <p:nvPr/>
            </p:nvSpPr>
            <p:spPr>
              <a:xfrm>
                <a:off x="4799873" y="3361302"/>
                <a:ext cx="441300" cy="136500"/>
              </a:xfrm>
              <a:prstGeom prst="flowChartAlternateProcess">
                <a:avLst/>
              </a:prstGeom>
              <a:solidFill>
                <a:srgbClr val="F9E0B4"/>
              </a:solidFill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000" dirty="0" err="1" smtClean="0">
                    <a:latin typeface="Syne" panose="020B0604020202020204" charset="0"/>
                  </a:rPr>
                  <a:t>WebHR</a:t>
                </a:r>
                <a:endParaRPr sz="2000" dirty="0">
                  <a:latin typeface="Syne" panose="020B0604020202020204" charset="0"/>
                </a:endParaRPr>
              </a:p>
            </p:txBody>
          </p:sp>
          <p:sp>
            <p:nvSpPr>
              <p:cNvPr id="138" name="Google Shape;4117;p47"/>
              <p:cNvSpPr/>
              <p:nvPr/>
            </p:nvSpPr>
            <p:spPr>
              <a:xfrm>
                <a:off x="4799873" y="3538947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Low</a:t>
                </a:r>
                <a:endParaRPr dirty="0"/>
              </a:p>
            </p:txBody>
          </p:sp>
          <p:sp>
            <p:nvSpPr>
              <p:cNvPr id="139" name="Google Shape;4118;p47"/>
              <p:cNvSpPr/>
              <p:nvPr/>
            </p:nvSpPr>
            <p:spPr>
              <a:xfrm>
                <a:off x="4799873" y="3716591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HR</a:t>
                </a:r>
                <a:endParaRPr dirty="0"/>
              </a:p>
            </p:txBody>
          </p:sp>
          <p:sp>
            <p:nvSpPr>
              <p:cNvPr id="140" name="Google Shape;4119;p47"/>
              <p:cNvSpPr/>
              <p:nvPr/>
            </p:nvSpPr>
            <p:spPr>
              <a:xfrm>
                <a:off x="4799873" y="3894236"/>
                <a:ext cx="441300" cy="136500"/>
              </a:xfrm>
              <a:prstGeom prst="flowChartAlternateProcess">
                <a:avLst/>
              </a:prstGeom>
              <a:grpFill/>
              <a:ln w="12700">
                <a:solidFill>
                  <a:srgbClr val="F9E0B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 smtClean="0"/>
                  <a:t>27$/M</a:t>
                </a:r>
                <a:endParaRPr dirty="0"/>
              </a:p>
            </p:txBody>
          </p:sp>
        </p:grpSp>
      </p:grpSp>
      <p:sp>
        <p:nvSpPr>
          <p:cNvPr id="74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76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993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"/>
          <p:cNvSpPr txBox="1">
            <a:spLocks noGrp="1"/>
          </p:cNvSpPr>
          <p:nvPr>
            <p:ph type="title"/>
          </p:nvPr>
        </p:nvSpPr>
        <p:spPr>
          <a:xfrm>
            <a:off x="1290417" y="177912"/>
            <a:ext cx="526400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3600" u="sng" dirty="0" smtClean="0">
                <a:solidFill>
                  <a:schemeClr val="bg1">
                    <a:lumMod val="25000"/>
                  </a:schemeClr>
                </a:solidFill>
              </a:rPr>
              <a:t>Modules In Odoo</a:t>
            </a:r>
            <a:endParaRPr sz="3600" u="sng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87547" y="174445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87547" y="397693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87547" y="3417083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87547" y="2861011"/>
            <a:ext cx="1150016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87547" y="2304939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9" name="Google Shape;4640;p43"/>
          <p:cNvGrpSpPr/>
          <p:nvPr/>
        </p:nvGrpSpPr>
        <p:grpSpPr>
          <a:xfrm>
            <a:off x="201087" y="1813192"/>
            <a:ext cx="315062" cy="287092"/>
            <a:chOff x="5049725" y="2027900"/>
            <a:chExt cx="481750" cy="481850"/>
          </a:xfrm>
          <a:solidFill>
            <a:schemeClr val="bg1">
              <a:lumMod val="25000"/>
            </a:schemeClr>
          </a:solidFill>
        </p:grpSpPr>
        <p:sp>
          <p:nvSpPr>
            <p:cNvPr id="50" name="Google Shape;4641;p43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642;p43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4643;p43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644;p43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645;p43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646;p43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4647;p43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4648;p43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3" name="Google Shape;4759;p43"/>
          <p:cNvGrpSpPr/>
          <p:nvPr/>
        </p:nvGrpSpPr>
        <p:grpSpPr>
          <a:xfrm>
            <a:off x="613283" y="2946842"/>
            <a:ext cx="339253" cy="258369"/>
            <a:chOff x="3271200" y="3863875"/>
            <a:chExt cx="481825" cy="366950"/>
          </a:xfrm>
          <a:solidFill>
            <a:schemeClr val="bg1">
              <a:lumMod val="25000"/>
            </a:schemeClr>
          </a:solidFill>
        </p:grpSpPr>
        <p:sp>
          <p:nvSpPr>
            <p:cNvPr id="64" name="Google Shape;4760;p4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4761;p4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351" y="528991"/>
            <a:ext cx="710649" cy="636527"/>
          </a:xfrm>
          <a:prstGeom prst="rect">
            <a:avLst/>
          </a:prstGeom>
          <a:solidFill>
            <a:srgbClr val="FDF7EC"/>
          </a:solidFill>
          <a:ln>
            <a:solidFill>
              <a:srgbClr val="FDF7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oogle Shape;5485;p45"/>
          <p:cNvGrpSpPr/>
          <p:nvPr/>
        </p:nvGrpSpPr>
        <p:grpSpPr>
          <a:xfrm>
            <a:off x="201087" y="2349472"/>
            <a:ext cx="353802" cy="327739"/>
            <a:chOff x="4266025" y="3609275"/>
            <a:chExt cx="299325" cy="277275"/>
          </a:xfrm>
          <a:solidFill>
            <a:schemeClr val="bg1">
              <a:lumMod val="25000"/>
            </a:schemeClr>
          </a:solidFill>
        </p:grpSpPr>
        <p:sp>
          <p:nvSpPr>
            <p:cNvPr id="71" name="Google Shape;5486;p45"/>
            <p:cNvSpPr/>
            <p:nvPr/>
          </p:nvSpPr>
          <p:spPr>
            <a:xfrm>
              <a:off x="4266025" y="3609275"/>
              <a:ext cx="299325" cy="224500"/>
            </a:xfrm>
            <a:custGeom>
              <a:avLst/>
              <a:gdLst/>
              <a:ahLst/>
              <a:cxnLst/>
              <a:rect l="l" t="t" r="r" b="b"/>
              <a:pathLst>
                <a:path w="11973" h="8980" extrusionOk="0">
                  <a:moveTo>
                    <a:pt x="2017" y="3749"/>
                  </a:moveTo>
                  <a:lnTo>
                    <a:pt x="3119" y="5514"/>
                  </a:lnTo>
                  <a:lnTo>
                    <a:pt x="914" y="5514"/>
                  </a:lnTo>
                  <a:lnTo>
                    <a:pt x="2017" y="3749"/>
                  </a:lnTo>
                  <a:close/>
                  <a:moveTo>
                    <a:pt x="9641" y="3749"/>
                  </a:moveTo>
                  <a:lnTo>
                    <a:pt x="10744" y="5514"/>
                  </a:lnTo>
                  <a:lnTo>
                    <a:pt x="8538" y="5514"/>
                  </a:lnTo>
                  <a:lnTo>
                    <a:pt x="9641" y="3749"/>
                  </a:lnTo>
                  <a:close/>
                  <a:moveTo>
                    <a:pt x="5892" y="0"/>
                  </a:moveTo>
                  <a:cubicBezTo>
                    <a:pt x="5325" y="0"/>
                    <a:pt x="4852" y="473"/>
                    <a:pt x="4852" y="1040"/>
                  </a:cubicBezTo>
                  <a:lnTo>
                    <a:pt x="4852" y="1166"/>
                  </a:lnTo>
                  <a:lnTo>
                    <a:pt x="4537" y="1324"/>
                  </a:lnTo>
                  <a:cubicBezTo>
                    <a:pt x="3812" y="1733"/>
                    <a:pt x="3529" y="1891"/>
                    <a:pt x="3025" y="1954"/>
                  </a:cubicBezTo>
                  <a:cubicBezTo>
                    <a:pt x="2867" y="1607"/>
                    <a:pt x="2521" y="1324"/>
                    <a:pt x="2080" y="1324"/>
                  </a:cubicBezTo>
                  <a:cubicBezTo>
                    <a:pt x="1702" y="1324"/>
                    <a:pt x="1324" y="1576"/>
                    <a:pt x="1166" y="1922"/>
                  </a:cubicBezTo>
                  <a:cubicBezTo>
                    <a:pt x="946" y="1891"/>
                    <a:pt x="693" y="1796"/>
                    <a:pt x="504" y="1733"/>
                  </a:cubicBezTo>
                  <a:cubicBezTo>
                    <a:pt x="454" y="1708"/>
                    <a:pt x="403" y="1696"/>
                    <a:pt x="355" y="1696"/>
                  </a:cubicBezTo>
                  <a:cubicBezTo>
                    <a:pt x="223" y="1696"/>
                    <a:pt x="110" y="1784"/>
                    <a:pt x="63" y="1922"/>
                  </a:cubicBezTo>
                  <a:cubicBezTo>
                    <a:pt x="0" y="2111"/>
                    <a:pt x="63" y="2332"/>
                    <a:pt x="252" y="2363"/>
                  </a:cubicBezTo>
                  <a:cubicBezTo>
                    <a:pt x="536" y="2489"/>
                    <a:pt x="820" y="2552"/>
                    <a:pt x="1135" y="2615"/>
                  </a:cubicBezTo>
                  <a:cubicBezTo>
                    <a:pt x="1198" y="2867"/>
                    <a:pt x="1387" y="3119"/>
                    <a:pt x="1607" y="3277"/>
                  </a:cubicBezTo>
                  <a:lnTo>
                    <a:pt x="95" y="5671"/>
                  </a:lnTo>
                  <a:cubicBezTo>
                    <a:pt x="95" y="5703"/>
                    <a:pt x="63" y="5829"/>
                    <a:pt x="63" y="5860"/>
                  </a:cubicBezTo>
                  <a:lnTo>
                    <a:pt x="63" y="6238"/>
                  </a:lnTo>
                  <a:cubicBezTo>
                    <a:pt x="63" y="7372"/>
                    <a:pt x="1009" y="8318"/>
                    <a:pt x="2143" y="8318"/>
                  </a:cubicBezTo>
                  <a:cubicBezTo>
                    <a:pt x="3308" y="8318"/>
                    <a:pt x="4254" y="7372"/>
                    <a:pt x="4254" y="6238"/>
                  </a:cubicBezTo>
                  <a:lnTo>
                    <a:pt x="4254" y="5860"/>
                  </a:lnTo>
                  <a:cubicBezTo>
                    <a:pt x="4254" y="5829"/>
                    <a:pt x="4191" y="5703"/>
                    <a:pt x="4191" y="5671"/>
                  </a:cubicBezTo>
                  <a:lnTo>
                    <a:pt x="2710" y="3277"/>
                  </a:lnTo>
                  <a:cubicBezTo>
                    <a:pt x="2930" y="3151"/>
                    <a:pt x="3088" y="2930"/>
                    <a:pt x="3182" y="2647"/>
                  </a:cubicBezTo>
                  <a:cubicBezTo>
                    <a:pt x="3844" y="2521"/>
                    <a:pt x="4191" y="2363"/>
                    <a:pt x="4947" y="1922"/>
                  </a:cubicBezTo>
                  <a:lnTo>
                    <a:pt x="4947" y="8979"/>
                  </a:lnTo>
                  <a:lnTo>
                    <a:pt x="7089" y="8979"/>
                  </a:lnTo>
                  <a:lnTo>
                    <a:pt x="7089" y="1922"/>
                  </a:lnTo>
                  <a:cubicBezTo>
                    <a:pt x="7814" y="2332"/>
                    <a:pt x="8192" y="2521"/>
                    <a:pt x="8853" y="2647"/>
                  </a:cubicBezTo>
                  <a:cubicBezTo>
                    <a:pt x="8916" y="2899"/>
                    <a:pt x="9074" y="3119"/>
                    <a:pt x="9326" y="3277"/>
                  </a:cubicBezTo>
                  <a:lnTo>
                    <a:pt x="7814" y="5671"/>
                  </a:lnTo>
                  <a:cubicBezTo>
                    <a:pt x="7814" y="5703"/>
                    <a:pt x="7782" y="5829"/>
                    <a:pt x="7782" y="5860"/>
                  </a:cubicBezTo>
                  <a:lnTo>
                    <a:pt x="7782" y="6238"/>
                  </a:lnTo>
                  <a:cubicBezTo>
                    <a:pt x="7782" y="7372"/>
                    <a:pt x="8727" y="8318"/>
                    <a:pt x="9861" y="8318"/>
                  </a:cubicBezTo>
                  <a:cubicBezTo>
                    <a:pt x="11027" y="8318"/>
                    <a:pt x="11972" y="7372"/>
                    <a:pt x="11972" y="6238"/>
                  </a:cubicBezTo>
                  <a:lnTo>
                    <a:pt x="11972" y="5860"/>
                  </a:lnTo>
                  <a:cubicBezTo>
                    <a:pt x="11972" y="5829"/>
                    <a:pt x="11909" y="5703"/>
                    <a:pt x="11909" y="5671"/>
                  </a:cubicBezTo>
                  <a:lnTo>
                    <a:pt x="10429" y="3277"/>
                  </a:lnTo>
                  <a:cubicBezTo>
                    <a:pt x="10429" y="3151"/>
                    <a:pt x="10618" y="2930"/>
                    <a:pt x="10681" y="2615"/>
                  </a:cubicBezTo>
                  <a:cubicBezTo>
                    <a:pt x="10933" y="2521"/>
                    <a:pt x="11248" y="2458"/>
                    <a:pt x="11531" y="2363"/>
                  </a:cubicBezTo>
                  <a:cubicBezTo>
                    <a:pt x="11720" y="2300"/>
                    <a:pt x="11815" y="2080"/>
                    <a:pt x="11720" y="1922"/>
                  </a:cubicBezTo>
                  <a:cubicBezTo>
                    <a:pt x="11674" y="1784"/>
                    <a:pt x="11560" y="1696"/>
                    <a:pt x="11429" y="1696"/>
                  </a:cubicBezTo>
                  <a:cubicBezTo>
                    <a:pt x="11380" y="1696"/>
                    <a:pt x="11330" y="1708"/>
                    <a:pt x="11279" y="1733"/>
                  </a:cubicBezTo>
                  <a:cubicBezTo>
                    <a:pt x="11059" y="1796"/>
                    <a:pt x="10870" y="1891"/>
                    <a:pt x="10618" y="1922"/>
                  </a:cubicBezTo>
                  <a:cubicBezTo>
                    <a:pt x="10460" y="1576"/>
                    <a:pt x="10113" y="1324"/>
                    <a:pt x="9704" y="1324"/>
                  </a:cubicBezTo>
                  <a:cubicBezTo>
                    <a:pt x="9294" y="1324"/>
                    <a:pt x="8916" y="1576"/>
                    <a:pt x="8790" y="1954"/>
                  </a:cubicBezTo>
                  <a:cubicBezTo>
                    <a:pt x="8255" y="1891"/>
                    <a:pt x="8003" y="1733"/>
                    <a:pt x="7278" y="1324"/>
                  </a:cubicBezTo>
                  <a:lnTo>
                    <a:pt x="6963" y="1166"/>
                  </a:lnTo>
                  <a:lnTo>
                    <a:pt x="6963" y="1040"/>
                  </a:lnTo>
                  <a:cubicBezTo>
                    <a:pt x="6963" y="441"/>
                    <a:pt x="6490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5487;p45"/>
            <p:cNvSpPr/>
            <p:nvPr/>
          </p:nvSpPr>
          <p:spPr>
            <a:xfrm>
              <a:off x="4332975" y="3851850"/>
              <a:ext cx="157550" cy="34700"/>
            </a:xfrm>
            <a:custGeom>
              <a:avLst/>
              <a:gdLst/>
              <a:ahLst/>
              <a:cxnLst/>
              <a:rect l="l" t="t" r="r" b="b"/>
              <a:pathLst>
                <a:path w="6302" h="1388" extrusionOk="0">
                  <a:moveTo>
                    <a:pt x="693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1040"/>
                  </a:lnTo>
                  <a:cubicBezTo>
                    <a:pt x="0" y="1261"/>
                    <a:pt x="158" y="1387"/>
                    <a:pt x="347" y="1387"/>
                  </a:cubicBezTo>
                  <a:lnTo>
                    <a:pt x="5955" y="1387"/>
                  </a:lnTo>
                  <a:cubicBezTo>
                    <a:pt x="6144" y="1356"/>
                    <a:pt x="6301" y="1198"/>
                    <a:pt x="6301" y="1040"/>
                  </a:cubicBezTo>
                  <a:lnTo>
                    <a:pt x="6301" y="694"/>
                  </a:lnTo>
                  <a:cubicBezTo>
                    <a:pt x="6301" y="316"/>
                    <a:pt x="5986" y="1"/>
                    <a:pt x="5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03591" y="1321839"/>
            <a:ext cx="22936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r>
              <a:rPr lang="en-US" sz="2400" dirty="0" smtClean="0">
                <a:latin typeface="Syne" panose="020B0604020202020204" charset="0"/>
              </a:rPr>
              <a:t>Employees</a:t>
            </a: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endParaRPr lang="en-US" sz="2400" dirty="0" smtClean="0">
              <a:latin typeface="Syne" panose="020B0604020202020204" charset="0"/>
            </a:endParaRP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r>
              <a:rPr lang="en-US" sz="2400" dirty="0" smtClean="0">
                <a:latin typeface="Syne" panose="020B0604020202020204" charset="0"/>
              </a:rPr>
              <a:t>Contracts</a:t>
            </a: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endParaRPr lang="en-US" sz="2400" dirty="0" smtClean="0">
              <a:latin typeface="Syne" panose="020B0604020202020204" charset="0"/>
            </a:endParaRP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r>
              <a:rPr lang="en-US" sz="2400" dirty="0" smtClean="0">
                <a:latin typeface="Syne" panose="020B0604020202020204" charset="0"/>
              </a:rPr>
              <a:t>Payroll</a:t>
            </a: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endParaRPr lang="en-US" sz="2400" dirty="0" smtClean="0">
              <a:latin typeface="Syne" panose="020B0604020202020204" charset="0"/>
            </a:endParaRP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r>
              <a:rPr lang="en-US" sz="2400" dirty="0" smtClean="0">
                <a:latin typeface="Syne" panose="020B0604020202020204" charset="0"/>
              </a:rPr>
              <a:t>Planning</a:t>
            </a: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endParaRPr lang="en-US" sz="2400" dirty="0" smtClean="0">
              <a:latin typeface="Syne" panose="020B0604020202020204" charset="0"/>
            </a:endParaRPr>
          </a:p>
          <a:p>
            <a:pPr marL="457200" indent="-457200">
              <a:buClr>
                <a:schemeClr val="tx2">
                  <a:lumMod val="50000"/>
                </a:schemeClr>
              </a:buClr>
              <a:buFont typeface="+mj-lt"/>
              <a:buAutoNum type="arabicParenR"/>
            </a:pPr>
            <a:endParaRPr lang="en-US" sz="2400" dirty="0">
              <a:latin typeface="Syne" panose="020B060402020202020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-87548" y="680180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41" name="Google Shape;4859;p43"/>
          <p:cNvGrpSpPr/>
          <p:nvPr/>
        </p:nvGrpSpPr>
        <p:grpSpPr>
          <a:xfrm>
            <a:off x="182160" y="749767"/>
            <a:ext cx="324822" cy="291523"/>
            <a:chOff x="3271200" y="4992125"/>
            <a:chExt cx="481825" cy="481825"/>
          </a:xfrm>
          <a:solidFill>
            <a:schemeClr val="bg1">
              <a:lumMod val="25000"/>
            </a:schemeClr>
          </a:solidFill>
        </p:grpSpPr>
        <p:sp>
          <p:nvSpPr>
            <p:cNvPr id="42" name="Google Shape;4860;p43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861;p43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862;p43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6" name="Rounded Rectangle 65"/>
          <p:cNvSpPr/>
          <p:nvPr/>
        </p:nvSpPr>
        <p:spPr>
          <a:xfrm>
            <a:off x="-87547" y="1214208"/>
            <a:ext cx="807547" cy="408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000" dirty="0">
              <a:latin typeface="Syne" panose="020B0604020202020204" charset="0"/>
            </a:endParaRPr>
          </a:p>
        </p:txBody>
      </p:sp>
      <p:grpSp>
        <p:nvGrpSpPr>
          <p:cNvPr id="67" name="Google Shape;7346;p49"/>
          <p:cNvGrpSpPr/>
          <p:nvPr/>
        </p:nvGrpSpPr>
        <p:grpSpPr>
          <a:xfrm>
            <a:off x="221457" y="1284471"/>
            <a:ext cx="324822" cy="276393"/>
            <a:chOff x="-6329100" y="3632100"/>
            <a:chExt cx="293025" cy="291450"/>
          </a:xfrm>
          <a:solidFill>
            <a:schemeClr val="bg1">
              <a:lumMod val="25000"/>
            </a:schemeClr>
          </a:solidFill>
        </p:grpSpPr>
        <p:sp>
          <p:nvSpPr>
            <p:cNvPr id="68" name="Google Shape;7347;p49"/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348;p49"/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49;p49"/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83186" y="1378410"/>
            <a:ext cx="26334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5)  </a:t>
            </a:r>
            <a:r>
              <a:rPr lang="en-US" sz="2400" dirty="0" smtClean="0">
                <a:latin typeface="Syne" panose="020B0604020202020204" charset="0"/>
              </a:rPr>
              <a:t>Attendance</a:t>
            </a:r>
          </a:p>
          <a:p>
            <a:pPr>
              <a:buClr>
                <a:srgbClr val="F7D89E"/>
              </a:buClr>
            </a:pPr>
            <a:endParaRPr lang="en-US" sz="2400" dirty="0">
              <a:latin typeface="Syne" panose="020B0604020202020204" charset="0"/>
            </a:endParaRPr>
          </a:p>
          <a:p>
            <a:pPr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6)  </a:t>
            </a:r>
            <a:r>
              <a:rPr lang="en-US" sz="2400" dirty="0" smtClean="0">
                <a:latin typeface="Syne" panose="020B0604020202020204" charset="0"/>
              </a:rPr>
              <a:t>Time </a:t>
            </a:r>
            <a:r>
              <a:rPr lang="en-US" sz="2400" dirty="0">
                <a:latin typeface="Syne" panose="020B0604020202020204" charset="0"/>
              </a:rPr>
              <a:t>off</a:t>
            </a:r>
          </a:p>
          <a:p>
            <a:pPr lvl="0">
              <a:buClr>
                <a:srgbClr val="F7D89E"/>
              </a:buClr>
            </a:pPr>
            <a:endParaRPr lang="en-US" sz="2400" dirty="0" smtClean="0">
              <a:latin typeface="Syne" panose="020B0604020202020204" charset="0"/>
            </a:endParaRPr>
          </a:p>
          <a:p>
            <a:pPr lvl="0"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7)  </a:t>
            </a:r>
            <a:r>
              <a:rPr lang="en-US" sz="2400" dirty="0" smtClean="0">
                <a:latin typeface="Syne" panose="020B0604020202020204" charset="0"/>
              </a:rPr>
              <a:t>Appraisal</a:t>
            </a:r>
          </a:p>
          <a:p>
            <a:pPr lvl="0">
              <a:buClr>
                <a:srgbClr val="F7D89E"/>
              </a:buClr>
            </a:pPr>
            <a:endParaRPr lang="en-US" sz="2400" dirty="0">
              <a:latin typeface="Syne" panose="020B0604020202020204" charset="0"/>
            </a:endParaRPr>
          </a:p>
          <a:p>
            <a:pPr lvl="0"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8)  </a:t>
            </a:r>
            <a:r>
              <a:rPr lang="en-US" sz="2400" dirty="0" smtClean="0">
                <a:latin typeface="Syne" panose="020B0604020202020204" charset="0"/>
              </a:rPr>
              <a:t>Recruitment</a:t>
            </a:r>
            <a:endParaRPr lang="en-US" sz="2400" dirty="0">
              <a:latin typeface="Syne" panose="020B0604020202020204" charset="0"/>
            </a:endParaRPr>
          </a:p>
          <a:p>
            <a:pPr>
              <a:buClr>
                <a:srgbClr val="F7D89E"/>
              </a:buClr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88660" y="1431761"/>
            <a:ext cx="220187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9)  </a:t>
            </a:r>
            <a:r>
              <a:rPr lang="en-US" sz="2400" dirty="0" smtClean="0">
                <a:latin typeface="Syne" panose="020B0604020202020204" charset="0"/>
              </a:rPr>
              <a:t>Website</a:t>
            </a:r>
          </a:p>
          <a:p>
            <a:pPr lvl="0">
              <a:buClr>
                <a:srgbClr val="F7D89E"/>
              </a:buClr>
            </a:pPr>
            <a:endParaRPr lang="en-US" sz="2400" dirty="0" smtClean="0">
              <a:latin typeface="Syne" panose="020B0604020202020204" charset="0"/>
            </a:endParaRPr>
          </a:p>
          <a:p>
            <a:pPr lvl="0"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10) </a:t>
            </a:r>
            <a:r>
              <a:rPr lang="en-US" sz="2400" dirty="0" smtClean="0">
                <a:latin typeface="Syne" panose="020B0604020202020204" charset="0"/>
              </a:rPr>
              <a:t>Approvals</a:t>
            </a:r>
            <a:endParaRPr lang="en-US" sz="2400" dirty="0">
              <a:latin typeface="Syne" panose="020B0604020202020204" charset="0"/>
            </a:endParaRPr>
          </a:p>
          <a:p>
            <a:pPr lvl="0">
              <a:buClr>
                <a:srgbClr val="F7D89E"/>
              </a:buClr>
            </a:pPr>
            <a:endParaRPr lang="en-US" sz="2400" dirty="0">
              <a:latin typeface="Syne" panose="020B0604020202020204" charset="0"/>
            </a:endParaRPr>
          </a:p>
          <a:p>
            <a:pPr lvl="0">
              <a:buClr>
                <a:srgbClr val="F7D89E"/>
              </a:buClr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Syne" panose="020B0604020202020204" charset="0"/>
              </a:rPr>
              <a:t>11)  </a:t>
            </a:r>
            <a:r>
              <a:rPr lang="en-US" sz="2400" dirty="0" smtClean="0">
                <a:latin typeface="Syne" panose="020B0604020202020204" charset="0"/>
              </a:rPr>
              <a:t>Dashboard</a:t>
            </a:r>
            <a:endParaRPr lang="en-US" sz="2400" dirty="0">
              <a:latin typeface="Syne" panose="020B0604020202020204" charset="0"/>
            </a:endParaRPr>
          </a:p>
          <a:p>
            <a:endParaRPr lang="en-US" dirty="0"/>
          </a:p>
        </p:txBody>
      </p:sp>
      <p:sp>
        <p:nvSpPr>
          <p:cNvPr id="45" name="Google Shape;4954;p44"/>
          <p:cNvSpPr/>
          <p:nvPr/>
        </p:nvSpPr>
        <p:spPr>
          <a:xfrm>
            <a:off x="233728" y="4032390"/>
            <a:ext cx="312551" cy="297165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7355;p49"/>
          <p:cNvGrpSpPr/>
          <p:nvPr/>
        </p:nvGrpSpPr>
        <p:grpSpPr>
          <a:xfrm>
            <a:off x="198291" y="3448496"/>
            <a:ext cx="350085" cy="356195"/>
            <a:chOff x="-4478975" y="3251700"/>
            <a:chExt cx="293825" cy="293800"/>
          </a:xfrm>
          <a:solidFill>
            <a:schemeClr val="bg1">
              <a:lumMod val="25000"/>
            </a:schemeClr>
          </a:solidFill>
        </p:grpSpPr>
        <p:sp>
          <p:nvSpPr>
            <p:cNvPr id="47" name="Google Shape;7356;p49"/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357;p49"/>
            <p:cNvSpPr/>
            <p:nvPr/>
          </p:nvSpPr>
          <p:spPr>
            <a:xfrm>
              <a:off x="-4408875" y="3316171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358;p49"/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175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y Planning by Slidesgo">
  <a:themeElements>
    <a:clrScheme name="Simple Light">
      <a:dk1>
        <a:srgbClr val="2F2534"/>
      </a:dk1>
      <a:lt1>
        <a:srgbClr val="FFF7F6"/>
      </a:lt1>
      <a:dk2>
        <a:srgbClr val="D64334"/>
      </a:dk2>
      <a:lt2>
        <a:srgbClr val="FCC107"/>
      </a:lt2>
      <a:accent1>
        <a:srgbClr val="F7D89E"/>
      </a:accent1>
      <a:accent2>
        <a:srgbClr val="FF7A6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F253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259</Words>
  <Application>Microsoft Office PowerPoint</Application>
  <PresentationFormat>On-screen Show (16:9)</PresentationFormat>
  <Paragraphs>119</Paragraphs>
  <Slides>53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Nunito Light</vt:lpstr>
      <vt:lpstr>Wingdings</vt:lpstr>
      <vt:lpstr>Bebas Neue</vt:lpstr>
      <vt:lpstr>Andalus</vt:lpstr>
      <vt:lpstr>Arial</vt:lpstr>
      <vt:lpstr>Syne</vt:lpstr>
      <vt:lpstr>Golos Text</vt:lpstr>
      <vt:lpstr>DM Sans Medium</vt:lpstr>
      <vt:lpstr>Study Planning by Slidesgo</vt:lpstr>
      <vt:lpstr>An-Najah National University  College of Engineering and Information Technology  Management Information Systems</vt:lpstr>
      <vt:lpstr>Human Resource Planning For  Gatoh Libnan Company By Using Odoo</vt:lpstr>
      <vt:lpstr> Table  of Contents</vt:lpstr>
      <vt:lpstr>Introduction</vt:lpstr>
      <vt:lpstr>Current State </vt:lpstr>
      <vt:lpstr>Solutions</vt:lpstr>
      <vt:lpstr>Comparsion between odoo and Hesabate</vt:lpstr>
      <vt:lpstr>Why Odoo ?</vt:lpstr>
      <vt:lpstr>Modules In Odoo</vt:lpstr>
      <vt:lpstr>Modules In Odoo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planning</dc:title>
  <cp:lastModifiedBy>dell</cp:lastModifiedBy>
  <cp:revision>148</cp:revision>
  <dcterms:modified xsi:type="dcterms:W3CDTF">2023-05-22T20:58:08Z</dcterms:modified>
</cp:coreProperties>
</file>