
<file path=[Content_Types].xml><?xml version="1.0" encoding="utf-8"?>
<Types xmlns="http://schemas.openxmlformats.org/package/2006/content-types">
  <Default ContentType="image/jpeg" Extension="jp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handoutMaster+xml" PartName="/ppt/handoutMasters/handoutMaster1.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100.xml"/>
  <Override ContentType="application/vnd.openxmlformats-officedocument.presentationml.slideLayout+xml" PartName="/ppt/slideLayouts/slideLayout101.xml"/>
  <Override ContentType="application/vnd.openxmlformats-officedocument.presentationml.slideLayout+xml" PartName="/ppt/slideLayouts/slideLayout102.xml"/>
  <Override ContentType="application/vnd.openxmlformats-officedocument.presentationml.slideLayout+xml" PartName="/ppt/slideLayouts/slideLayout103.xml"/>
  <Override ContentType="application/vnd.openxmlformats-officedocument.presentationml.slideLayout+xml" PartName="/ppt/slideLayouts/slideLayout104.xml"/>
  <Override ContentType="application/vnd.openxmlformats-officedocument.presentationml.slideLayout+xml" PartName="/ppt/slideLayouts/slideLayout105.xml"/>
  <Override ContentType="application/vnd.openxmlformats-officedocument.presentationml.slideLayout+xml" PartName="/ppt/slideLayouts/slideLayout106.xml"/>
  <Override ContentType="application/vnd.openxmlformats-officedocument.presentationml.slideLayout+xml" PartName="/ppt/slideLayouts/slideLayout107.xml"/>
  <Override ContentType="application/vnd.openxmlformats-officedocument.presentationml.slideLayout+xml" PartName="/ppt/slideLayouts/slideLayout108.xml"/>
  <Override ContentType="application/vnd.openxmlformats-officedocument.presentationml.slideLayout+xml" PartName="/ppt/slideLayouts/slideLayout109.xml"/>
  <Override ContentType="application/vnd.openxmlformats-officedocument.presentationml.slideLayout+xml" PartName="/ppt/slideLayouts/slideLayout11.xml"/>
  <Override ContentType="application/vnd.openxmlformats-officedocument.presentationml.slideLayout+xml" PartName="/ppt/slideLayouts/slideLayout110.xml"/>
  <Override ContentType="application/vnd.openxmlformats-officedocument.presentationml.slideLayout+xml" PartName="/ppt/slideLayouts/slideLayout111.xml"/>
  <Override ContentType="application/vnd.openxmlformats-officedocument.presentationml.slideLayout+xml" PartName="/ppt/slideLayouts/slideLayout112.xml"/>
  <Override ContentType="application/vnd.openxmlformats-officedocument.presentationml.slideLayout+xml" PartName="/ppt/slideLayouts/slideLayout113.xml"/>
  <Override ContentType="application/vnd.openxmlformats-officedocument.presentationml.slideLayout+xml" PartName="/ppt/slideLayouts/slideLayout114.xml"/>
  <Override ContentType="application/vnd.openxmlformats-officedocument.presentationml.slideLayout+xml" PartName="/ppt/slideLayouts/slideLayout115.xml"/>
  <Override ContentType="application/vnd.openxmlformats-officedocument.presentationml.slideLayout+xml" PartName="/ppt/slideLayouts/slideLayout116.xml"/>
  <Override ContentType="application/vnd.openxmlformats-officedocument.presentationml.slideLayout+xml" PartName="/ppt/slideLayouts/slideLayout117.xml"/>
  <Override ContentType="application/vnd.openxmlformats-officedocument.presentationml.slideLayout+xml" PartName="/ppt/slideLayouts/slideLayout118.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25.xml"/>
  <Override ContentType="application/vnd.openxmlformats-officedocument.presentationml.slideLayout+xml" PartName="/ppt/slideLayouts/slideLayout26.xml"/>
  <Override ContentType="application/vnd.openxmlformats-officedocument.presentationml.slideLayout+xml" PartName="/ppt/slideLayouts/slideLayout27.xml"/>
  <Override ContentType="application/vnd.openxmlformats-officedocument.presentationml.slideLayout+xml" PartName="/ppt/slideLayouts/slideLayout28.xml"/>
  <Override ContentType="application/vnd.openxmlformats-officedocument.presentationml.slideLayout+xml" PartName="/ppt/slideLayouts/slideLayout29.xml"/>
  <Override ContentType="application/vnd.openxmlformats-officedocument.presentationml.slideLayout+xml" PartName="/ppt/slideLayouts/slideLayout3.xml"/>
  <Override ContentType="application/vnd.openxmlformats-officedocument.presentationml.slideLayout+xml" PartName="/ppt/slideLayouts/slideLayout30.xml"/>
  <Override ContentType="application/vnd.openxmlformats-officedocument.presentationml.slideLayout+xml" PartName="/ppt/slideLayouts/slideLayout31.xml"/>
  <Override ContentType="application/vnd.openxmlformats-officedocument.presentationml.slideLayout+xml" PartName="/ppt/slideLayouts/slideLayout32.xml"/>
  <Override ContentType="application/vnd.openxmlformats-officedocument.presentationml.slideLayout+xml" PartName="/ppt/slideLayouts/slideLayout33.xml"/>
  <Override ContentType="application/vnd.openxmlformats-officedocument.presentationml.slideLayout+xml" PartName="/ppt/slideLayouts/slideLayout34.xml"/>
  <Override ContentType="application/vnd.openxmlformats-officedocument.presentationml.slideLayout+xml" PartName="/ppt/slideLayouts/slideLayout35.xml"/>
  <Override ContentType="application/vnd.openxmlformats-officedocument.presentationml.slideLayout+xml" PartName="/ppt/slideLayouts/slideLayout36.xml"/>
  <Override ContentType="application/vnd.openxmlformats-officedocument.presentationml.slideLayout+xml" PartName="/ppt/slideLayouts/slideLayout37.xml"/>
  <Override ContentType="application/vnd.openxmlformats-officedocument.presentationml.slideLayout+xml" PartName="/ppt/slideLayouts/slideLayout38.xml"/>
  <Override ContentType="application/vnd.openxmlformats-officedocument.presentationml.slideLayout+xml" PartName="/ppt/slideLayouts/slideLayout39.xml"/>
  <Override ContentType="application/vnd.openxmlformats-officedocument.presentationml.slideLayout+xml" PartName="/ppt/slideLayouts/slideLayout4.xml"/>
  <Override ContentType="application/vnd.openxmlformats-officedocument.presentationml.slideLayout+xml" PartName="/ppt/slideLayouts/slideLayout40.xml"/>
  <Override ContentType="application/vnd.openxmlformats-officedocument.presentationml.slideLayout+xml" PartName="/ppt/slideLayouts/slideLayout41.xml"/>
  <Override ContentType="application/vnd.openxmlformats-officedocument.presentationml.slideLayout+xml" PartName="/ppt/slideLayouts/slideLayout42.xml"/>
  <Override ContentType="application/vnd.openxmlformats-officedocument.presentationml.slideLayout+xml" PartName="/ppt/slideLayouts/slideLayout43.xml"/>
  <Override ContentType="application/vnd.openxmlformats-officedocument.presentationml.slideLayout+xml" PartName="/ppt/slideLayouts/slideLayout44.xml"/>
  <Override ContentType="application/vnd.openxmlformats-officedocument.presentationml.slideLayout+xml" PartName="/ppt/slideLayouts/slideLayout45.xml"/>
  <Override ContentType="application/vnd.openxmlformats-officedocument.presentationml.slideLayout+xml" PartName="/ppt/slideLayouts/slideLayout46.xml"/>
  <Override ContentType="application/vnd.openxmlformats-officedocument.presentationml.slideLayout+xml" PartName="/ppt/slideLayouts/slideLayout47.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5.xml"/>
  <Override ContentType="application/vnd.openxmlformats-officedocument.presentationml.slideLayout+xml" PartName="/ppt/slideLayouts/slideLayout50.xml"/>
  <Override ContentType="application/vnd.openxmlformats-officedocument.presentationml.slideLayout+xml" PartName="/ppt/slideLayouts/slideLayout51.xml"/>
  <Override ContentType="application/vnd.openxmlformats-officedocument.presentationml.slideLayout+xml" PartName="/ppt/slideLayouts/slideLayout52.xml"/>
  <Override ContentType="application/vnd.openxmlformats-officedocument.presentationml.slideLayout+xml" PartName="/ppt/slideLayouts/slideLayout53.xml"/>
  <Override ContentType="application/vnd.openxmlformats-officedocument.presentationml.slideLayout+xml" PartName="/ppt/slideLayouts/slideLayout54.xml"/>
  <Override ContentType="application/vnd.openxmlformats-officedocument.presentationml.slideLayout+xml" PartName="/ppt/slideLayouts/slideLayout55.xml"/>
  <Override ContentType="application/vnd.openxmlformats-officedocument.presentationml.slideLayout+xml" PartName="/ppt/slideLayouts/slideLayout56.xml"/>
  <Override ContentType="application/vnd.openxmlformats-officedocument.presentationml.slideLayout+xml" PartName="/ppt/slideLayouts/slideLayout57.xml"/>
  <Override ContentType="application/vnd.openxmlformats-officedocument.presentationml.slideLayout+xml" PartName="/ppt/slideLayouts/slideLayout58.xml"/>
  <Override ContentType="application/vnd.openxmlformats-officedocument.presentationml.slideLayout+xml" PartName="/ppt/slideLayouts/slideLayout59.xml"/>
  <Override ContentType="application/vnd.openxmlformats-officedocument.presentationml.slideLayout+xml" PartName="/ppt/slideLayouts/slideLayout6.xml"/>
  <Override ContentType="application/vnd.openxmlformats-officedocument.presentationml.slideLayout+xml" PartName="/ppt/slideLayouts/slideLayout60.xml"/>
  <Override ContentType="application/vnd.openxmlformats-officedocument.presentationml.slideLayout+xml" PartName="/ppt/slideLayouts/slideLayout61.xml"/>
  <Override ContentType="application/vnd.openxmlformats-officedocument.presentationml.slideLayout+xml" PartName="/ppt/slideLayouts/slideLayout62.xml"/>
  <Override ContentType="application/vnd.openxmlformats-officedocument.presentationml.slideLayout+xml" PartName="/ppt/slideLayouts/slideLayout63.xml"/>
  <Override ContentType="application/vnd.openxmlformats-officedocument.presentationml.slideLayout+xml" PartName="/ppt/slideLayouts/slideLayout64.xml"/>
  <Override ContentType="application/vnd.openxmlformats-officedocument.presentationml.slideLayout+xml" PartName="/ppt/slideLayouts/slideLayout65.xml"/>
  <Override ContentType="application/vnd.openxmlformats-officedocument.presentationml.slideLayout+xml" PartName="/ppt/slideLayouts/slideLayout66.xml"/>
  <Override ContentType="application/vnd.openxmlformats-officedocument.presentationml.slideLayout+xml" PartName="/ppt/slideLayouts/slideLayout67.xml"/>
  <Override ContentType="application/vnd.openxmlformats-officedocument.presentationml.slideLayout+xml" PartName="/ppt/slideLayouts/slideLayout68.xml"/>
  <Override ContentType="application/vnd.openxmlformats-officedocument.presentationml.slideLayout+xml" PartName="/ppt/slideLayouts/slideLayout69.xml"/>
  <Override ContentType="application/vnd.openxmlformats-officedocument.presentationml.slideLayout+xml" PartName="/ppt/slideLayouts/slideLayout7.xml"/>
  <Override ContentType="application/vnd.openxmlformats-officedocument.presentationml.slideLayout+xml" PartName="/ppt/slideLayouts/slideLayout70.xml"/>
  <Override ContentType="application/vnd.openxmlformats-officedocument.presentationml.slideLayout+xml" PartName="/ppt/slideLayouts/slideLayout71.xml"/>
  <Override ContentType="application/vnd.openxmlformats-officedocument.presentationml.slideLayout+xml" PartName="/ppt/slideLayouts/slideLayout72.xml"/>
  <Override ContentType="application/vnd.openxmlformats-officedocument.presentationml.slideLayout+xml" PartName="/ppt/slideLayouts/slideLayout73.xml"/>
  <Override ContentType="application/vnd.openxmlformats-officedocument.presentationml.slideLayout+xml" PartName="/ppt/slideLayouts/slideLayout74.xml"/>
  <Override ContentType="application/vnd.openxmlformats-officedocument.presentationml.slideLayout+xml" PartName="/ppt/slideLayouts/slideLayout75.xml"/>
  <Override ContentType="application/vnd.openxmlformats-officedocument.presentationml.slideLayout+xml" PartName="/ppt/slideLayouts/slideLayout76.xml"/>
  <Override ContentType="application/vnd.openxmlformats-officedocument.presentationml.slideLayout+xml" PartName="/ppt/slideLayouts/slideLayout77.xml"/>
  <Override ContentType="application/vnd.openxmlformats-officedocument.presentationml.slideLayout+xml" PartName="/ppt/slideLayouts/slideLayout78.xml"/>
  <Override ContentType="application/vnd.openxmlformats-officedocument.presentationml.slideLayout+xml" PartName="/ppt/slideLayouts/slideLayout79.xml"/>
  <Override ContentType="application/vnd.openxmlformats-officedocument.presentationml.slideLayout+xml" PartName="/ppt/slideLayouts/slideLayout8.xml"/>
  <Override ContentType="application/vnd.openxmlformats-officedocument.presentationml.slideLayout+xml" PartName="/ppt/slideLayouts/slideLayout80.xml"/>
  <Override ContentType="application/vnd.openxmlformats-officedocument.presentationml.slideLayout+xml" PartName="/ppt/slideLayouts/slideLayout81.xml"/>
  <Override ContentType="application/vnd.openxmlformats-officedocument.presentationml.slideLayout+xml" PartName="/ppt/slideLayouts/slideLayout82.xml"/>
  <Override ContentType="application/vnd.openxmlformats-officedocument.presentationml.slideLayout+xml" PartName="/ppt/slideLayouts/slideLayout83.xml"/>
  <Override ContentType="application/vnd.openxmlformats-officedocument.presentationml.slideLayout+xml" PartName="/ppt/slideLayouts/slideLayout84.xml"/>
  <Override ContentType="application/vnd.openxmlformats-officedocument.presentationml.slideLayout+xml" PartName="/ppt/slideLayouts/slideLayout85.xml"/>
  <Override ContentType="application/vnd.openxmlformats-officedocument.presentationml.slideLayout+xml" PartName="/ppt/slideLayouts/slideLayout86.xml"/>
  <Override ContentType="application/vnd.openxmlformats-officedocument.presentationml.slideLayout+xml" PartName="/ppt/slideLayouts/slideLayout87.xml"/>
  <Override ContentType="application/vnd.openxmlformats-officedocument.presentationml.slideLayout+xml" PartName="/ppt/slideLayouts/slideLayout88.xml"/>
  <Override ContentType="application/vnd.openxmlformats-officedocument.presentationml.slideLayout+xml" PartName="/ppt/slideLayouts/slideLayout89.xml"/>
  <Override ContentType="application/vnd.openxmlformats-officedocument.presentationml.slideLayout+xml" PartName="/ppt/slideLayouts/slideLayout9.xml"/>
  <Override ContentType="application/vnd.openxmlformats-officedocument.presentationml.slideLayout+xml" PartName="/ppt/slideLayouts/slideLayout90.xml"/>
  <Override ContentType="application/vnd.openxmlformats-officedocument.presentationml.slideLayout+xml" PartName="/ppt/slideLayouts/slideLayout91.xml"/>
  <Override ContentType="application/vnd.openxmlformats-officedocument.presentationml.slideLayout+xml" PartName="/ppt/slideLayouts/slideLayout92.xml"/>
  <Override ContentType="application/vnd.openxmlformats-officedocument.presentationml.slideLayout+xml" PartName="/ppt/slideLayouts/slideLayout93.xml"/>
  <Override ContentType="application/vnd.openxmlformats-officedocument.presentationml.slideLayout+xml" PartName="/ppt/slideLayouts/slideLayout94.xml"/>
  <Override ContentType="application/vnd.openxmlformats-officedocument.presentationml.slideLayout+xml" PartName="/ppt/slideLayouts/slideLayout95.xml"/>
  <Override ContentType="application/vnd.openxmlformats-officedocument.presentationml.slideLayout+xml" PartName="/ppt/slideLayouts/slideLayout96.xml"/>
  <Override ContentType="application/vnd.openxmlformats-officedocument.presentationml.slideLayout+xml" PartName="/ppt/slideLayouts/slideLayout97.xml"/>
  <Override ContentType="application/vnd.openxmlformats-officedocument.presentationml.slideLayout+xml" PartName="/ppt/slideLayouts/slideLayout98.xml"/>
  <Override ContentType="application/vnd.openxmlformats-officedocument.presentationml.slideLayout+xml" PartName="/ppt/slideLayouts/slideLayout99.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Master+xml" PartName="/ppt/slideMasters/slideMaster3.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p="http://schemas.openxmlformats.org/presentationml/2006/main" xmlns:s="http://schemas.openxmlformats.org/officeDocument/2006/sharedTypes" xmlns:r="http://schemas.openxmlformats.org/officeDocument/2006/relationships" saveSubsetFonts="1">
  <p:sldMasterIdLst>
    <p:sldMasterId r:id="rId4" id="2147483648"/>
    <p:sldMasterId r:id="rId5" id="2147483666"/>
    <p:sldMasterId r:id="rId6" id="2147483717"/>
  </p:sldMasterIdLst>
  <p:notesMasterIdLst>
    <p:notesMasterId r:id="rId7"/>
  </p:notesMasterIdLst>
  <p:handoutMasterIdLst>
    <p:handoutMasterId r:id="rId8"/>
  </p:handoutMasterIdLst>
  <p:sldIdLst>
    <p:sldId r:id="rId9" id="256"/>
    <p:sldId r:id="rId10" id="257"/>
    <p:sldId r:id="rId11" id="258"/>
    <p:sldId r:id="rId12" id="259"/>
    <p:sldId r:id="rId13" id="260"/>
    <p:sldId r:id="rId14" id="261"/>
    <p:sldId r:id="rId15" id="262"/>
    <p:sldId r:id="rId16" id="263"/>
    <p:sldId r:id="rId17" id="264"/>
    <p:sldId r:id="rId18" id="265"/>
    <p:sldId r:id="rId19" id="266"/>
    <p:sldId r:id="rId20" id="267"/>
    <p:sldId r:id="rId21" id="268"/>
    <p:sldId r:id="rId22" id="269"/>
    <p:sldId r:id="rId23" id="270"/>
    <p:sldId r:id="rId24" id="271"/>
    <p:sldId r:id="rId25" id="272"/>
    <p:sldId r:id="rId26" id="273"/>
    <p:sldId r:id="rId27" id="274"/>
    <p:sldId r:id="rId28" id="275"/>
    <p:sldId r:id="rId29" id="276"/>
    <p:sldId r:id="rId30" id="277"/>
    <p:sldId r:id="rId31" id="278"/>
    <p:sldId r:id="rId32" id="279"/>
    <p:sldId r:id="rId33" id="280"/>
    <p:sldId r:id="rId34" id="281"/>
  </p:sldIdLst>
  <p:sldSz cx="18286413" cy="10287000"/>
  <p:notesSz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cx="6858000" cy="9144000"/>
  <p:defaultText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1632753" eaLnBrk="1" hangingPunct="1" latinLnBrk="0" marL="0" rtl="0">
      <a:defRPr kern="1200" sz="3200">
        <a:solidFill>
          <a:schemeClr val="tx1"/>
        </a:solidFill>
        <a:uFillTx/>
        <a:latin typeface="+mn-lt"/>
        <a:ea typeface="+mn-ea"/>
        <a:cs typeface="+mn-cs"/>
      </a:defRPr>
    </a:lvl1pPr>
    <a:lvl2pPr algn="l" defTabSz="1632753" eaLnBrk="1" hangingPunct="1" latinLnBrk="0" marL="816376" rtl="0">
      <a:defRPr kern="1200" sz="3200">
        <a:solidFill>
          <a:schemeClr val="tx1"/>
        </a:solidFill>
        <a:uFillTx/>
        <a:latin typeface="+mn-lt"/>
        <a:ea typeface="+mn-ea"/>
        <a:cs typeface="+mn-cs"/>
      </a:defRPr>
    </a:lvl2pPr>
    <a:lvl3pPr algn="l" defTabSz="1632753" eaLnBrk="1" hangingPunct="1" latinLnBrk="0" marL="1632753" rtl="0">
      <a:defRPr kern="1200" sz="3200">
        <a:solidFill>
          <a:schemeClr val="tx1"/>
        </a:solidFill>
        <a:uFillTx/>
        <a:latin typeface="+mn-lt"/>
        <a:ea typeface="+mn-ea"/>
        <a:cs typeface="+mn-cs"/>
      </a:defRPr>
    </a:lvl3pPr>
    <a:lvl4pPr algn="l" defTabSz="1632753" eaLnBrk="1" hangingPunct="1" latinLnBrk="0" marL="2449129" rtl="0">
      <a:defRPr kern="1200" sz="3200">
        <a:solidFill>
          <a:schemeClr val="tx1"/>
        </a:solidFill>
        <a:uFillTx/>
        <a:latin typeface="+mn-lt"/>
        <a:ea typeface="+mn-ea"/>
        <a:cs typeface="+mn-cs"/>
      </a:defRPr>
    </a:lvl4pPr>
    <a:lvl5pPr algn="l" defTabSz="1632753" eaLnBrk="1" hangingPunct="1" latinLnBrk="0" marL="3265505" rtl="0">
      <a:defRPr kern="1200" sz="3200">
        <a:solidFill>
          <a:schemeClr val="tx1"/>
        </a:solidFill>
        <a:uFillTx/>
        <a:latin typeface="+mn-lt"/>
        <a:ea typeface="+mn-ea"/>
        <a:cs typeface="+mn-cs"/>
      </a:defRPr>
    </a:lvl5pPr>
    <a:lvl6pPr algn="l" defTabSz="1632753" eaLnBrk="1" hangingPunct="1" latinLnBrk="0" marL="4081882" rtl="0">
      <a:defRPr kern="1200" sz="3200">
        <a:solidFill>
          <a:schemeClr val="tx1"/>
        </a:solidFill>
        <a:uFillTx/>
        <a:latin typeface="+mn-lt"/>
        <a:ea typeface="+mn-ea"/>
        <a:cs typeface="+mn-cs"/>
      </a:defRPr>
    </a:lvl6pPr>
    <a:lvl7pPr algn="l" defTabSz="1632753" eaLnBrk="1" hangingPunct="1" latinLnBrk="0" marL="4898258" rtl="0">
      <a:defRPr kern="1200" sz="3200">
        <a:solidFill>
          <a:schemeClr val="tx1"/>
        </a:solidFill>
        <a:uFillTx/>
        <a:latin typeface="+mn-lt"/>
        <a:ea typeface="+mn-ea"/>
        <a:cs typeface="+mn-cs"/>
      </a:defRPr>
    </a:lvl7pPr>
    <a:lvl8pPr algn="l" defTabSz="1632753" eaLnBrk="1" hangingPunct="1" latinLnBrk="0" marL="5714634" rtl="0">
      <a:defRPr kern="1200" sz="3200">
        <a:solidFill>
          <a:schemeClr val="tx1"/>
        </a:solidFill>
        <a:uFillTx/>
        <a:latin typeface="+mn-lt"/>
        <a:ea typeface="+mn-ea"/>
        <a:cs typeface="+mn-cs"/>
      </a:defRPr>
    </a:lvl8pPr>
    <a:lvl9pPr algn="l" defTabSz="1632753" eaLnBrk="1" hangingPunct="1" latinLnBrk="0" marL="6531011" rtl="0">
      <a:defRPr kern="1200" sz="3200">
        <a:solidFill>
          <a:schemeClr val="tx1"/>
        </a:solidFill>
        <a:uFillTx/>
        <a:latin typeface="+mn-lt"/>
        <a:ea typeface="+mn-ea"/>
        <a:cs typeface="+mn-cs"/>
      </a:defRPr>
    </a:lvl9pPr>
  </p:defaultTextStyle>
</p:presentation>
</file>

<file path=ppt/presProps.xml><?xml version="1.0" encoding="utf-8"?>
<p:presentationPr xmlns:a="http://schemas.openxmlformats.org/drawingml/2006/main" xmlns:p="http://schemas.openxmlformats.org/presentationml/2006/main" xmlns:s="http://schemas.openxmlformats.org/officeDocument/2006/sharedTypes" xmlns:r="http://schemas.openxmlformats.org/officeDocument/2006/relationships">
  <p:showPr showNarration="1" useTimings="0">
    <p:present/>
    <p:sldAll/>
    <p:penCl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rgbClr val="FF0000"/>
    </p:penClr>
  </p:showPr>
</p:presentationPr>
</file>

<file path=ppt/tableStyles.xml><?xml version="1.0" encoding="utf-8"?>
<a:tblStyleLst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def="{5C22544A-7EE6-4342-B048-85BDC9FD1C3A}">
  <a:tblStyle styleId="{5C22544A-7EE6-4342-B048-85BDC9FD1C3A}" styleName="Medium Style 2 - Accent 1">
    <a:wholeTbl>
      <a:tcTxStyle>
        <a:fontRef idx="minor">
          <a:srgbClr val="000000"/>
        </a:fontRef>
        <a:schemeClr val="dk1"/>
      </a:tcTxStyle>
      <a:tcStyle>
        <a:tcBdr>
          <a:left>
            <a:ln cmpd="sng" w="12700">
              <a:solidFill>
                <a:schemeClr val="lt1"/>
              </a:solidFill>
            </a:ln>
          </a:left>
          <a:right>
            <a:ln cmpd="sng" w="12700">
              <a:solidFill>
                <a:schemeClr val="lt1"/>
              </a:solidFill>
            </a:ln>
          </a:right>
          <a:top>
            <a:ln cmpd="sng" w="12700">
              <a:solidFill>
                <a:schemeClr val="lt1"/>
              </a:solidFill>
            </a:ln>
          </a:top>
          <a:bottom>
            <a:ln cmpd="sng" w="12700">
              <a:solidFill>
                <a:schemeClr val="lt1"/>
              </a:solidFill>
            </a:ln>
          </a:bottom>
          <a:insideH>
            <a:ln cmpd="sng" w="12700">
              <a:solidFill>
                <a:schemeClr val="lt1"/>
              </a:solidFill>
            </a:ln>
          </a:insideH>
          <a:insideV>
            <a:ln cmpd="sng"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rgbClr val="000000"/>
        </a:fontRef>
        <a:schemeClr val="lt1"/>
      </a:tcTxStyle>
      <a:tcStyle>
        <a:tcBdr/>
        <a:fill>
          <a:solidFill>
            <a:schemeClr val="accent1"/>
          </a:solidFill>
        </a:fill>
      </a:tcStyle>
    </a:lastCol>
    <a:firstCol>
      <a:tcTxStyle b="on">
        <a:fontRef idx="minor">
          <a:srgbClr val="000000"/>
        </a:fontRef>
        <a:schemeClr val="lt1"/>
      </a:tcTxStyle>
      <a:tcStyle>
        <a:tcBdr/>
        <a:fill>
          <a:solidFill>
            <a:schemeClr val="accent1"/>
          </a:solidFill>
        </a:fill>
      </a:tcStyle>
    </a:firstCol>
    <a:lastRow>
      <a:tcTxStyle b="on">
        <a:fontRef idx="minor">
          <a:srgbClr val="000000"/>
        </a:fontRef>
        <a:schemeClr val="lt1"/>
      </a:tcTxStyle>
      <a:tcStyle>
        <a:tcBdr>
          <a:top>
            <a:ln cmpd="sng" w="38100">
              <a:solidFill>
                <a:schemeClr val="lt1"/>
              </a:solidFill>
            </a:ln>
          </a:top>
        </a:tcBdr>
        <a:fill>
          <a:solidFill>
            <a:schemeClr val="accent1"/>
          </a:solidFill>
        </a:fill>
      </a:tcStyle>
    </a:lastRow>
    <a:firstRow>
      <a:tcTxStyle b="on">
        <a:fontRef idx="minor">
          <a:srgbClr val="000000"/>
        </a:fontRef>
        <a:schemeClr val="lt1"/>
      </a:tcTxStyle>
      <a:tcStyle>
        <a:tcBdr>
          <a:bottom>
            <a:ln cmpd="sng" w="38100">
              <a:solidFill>
                <a:schemeClr val="lt1"/>
              </a:solidFill>
            </a:ln>
          </a:bottom>
        </a:tcBdr>
        <a:fill>
          <a:solidFill>
            <a:schemeClr val="accent1"/>
          </a:solidFill>
        </a:fill>
      </a:tcStyle>
    </a:firstRow>
  </a:tblStyle>
</a:tblStyleLst>
</file>

<file path=ppt/viewProps.xml><?xml version="1.0" encoding="utf-8"?>
<p:viewPr xmlns:a="http://schemas.openxmlformats.org/drawingml/2006/main" xmlns:p="http://schemas.openxmlformats.org/presentationml/2006/main" xmlns:s="http://schemas.openxmlformats.org/officeDocument/2006/sharedTypes" xmlns:r="http://schemas.openxmlformats.org/officeDocument/2006/relationships" lastView="sldThumbnailView">
  <p:normalViewPr>
    <p:restoredLeft autoAdjust="0" sz="13748"/>
    <p:restoredTop autoAdjust="0" sz="92380"/>
  </p:normalViewPr>
  <p:slideViewPr>
    <p:cSldViewPr showGuides="1">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45"/>
          <a:sy d="100" n="45"/>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888" y="-126"/>
      </p:cViewPr>
      <p:guideLst>
        <p:guide orient="horz" pos="3240"/>
        <p:guide pos="5759"/>
      </p:guideLst>
    </p:cSldViewPr>
  </p:slideViewPr>
  <p:outlineViewPr>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33"/>
        <a:sy d="100" n="33"/>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0" y="14400"/>
    </p:cViewPr>
  </p:outlineViewPr>
  <p:notesTextViewPr>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 n="1"/>
        <a:sy d="1" n="1"/>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0" y="0"/>
    </p:cViewPr>
  </p:notesTextViewPr>
  <p:sorterViewPr>
    <p:cViewPr>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52"/>
        <a:sy d="100" n="52"/>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0" y="0"/>
    </p:cViewPr>
  </p:sorterViewPr>
  <p:notesViewPr>
    <p:cSldViewPr showGuides="1">
      <p:cViewPr varScale="1">
        <p:sca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x d="100" n="86"/>
          <a:sy d="100" n="86"/>
        </p:scale>
        <p:origin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x="-3846" y="-90"/>
      </p:cViewPr>
      <p:guideLst>
        <p:guide orient="horz" pos="2880"/>
        <p:guide pos="2160"/>
      </p:guideLst>
    </p:cSldViewPr>
  </p:notesViewPr>
  <p:gridSpacing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cx="45005" cy="45005"/>
</p:viewPr>
</file>

<file path=ppt/_rels/presentation.xml.rels><?xml version="1.0" standalone="yes" ?><Relationships xmlns="http://schemas.openxmlformats.org/package/2006/relationships"><Relationship Id="rId1" Target="presProps.xml" Type="http://schemas.openxmlformats.org/officeDocument/2006/relationships/presProps"></Relationship><Relationship Id="rId2" Target="tableStyles.xml" Type="http://schemas.openxmlformats.org/officeDocument/2006/relationships/tableStyles"></Relationship><Relationship Id="rId3" Target="viewProps.xml" Type="http://schemas.openxmlformats.org/officeDocument/2006/relationships/viewProps"></Relationship><Relationship Id="rId4" Target="slideMasters/slideMaster1.xml" Type="http://schemas.openxmlformats.org/officeDocument/2006/relationships/slideMaster"></Relationship><Relationship Id="rId5" Target="slideMasters/slideMaster2.xml" Type="http://schemas.openxmlformats.org/officeDocument/2006/relationships/slideMaster"></Relationship><Relationship Id="rId6" Target="slideMasters/slideMaster3.xml" Type="http://schemas.openxmlformats.org/officeDocument/2006/relationships/slideMaster"></Relationship><Relationship Id="rId7" Target="notesMasters/notesMaster1.xml" Type="http://schemas.openxmlformats.org/officeDocument/2006/relationships/notesMaster"></Relationship><Relationship Id="rId8" Target="handoutMasters/handoutMaster1.xml" Type="http://schemas.openxmlformats.org/officeDocument/2006/relationships/handoutMaster"></Relationship><Relationship Id="rId9" Target="slides/slide1.xml" Type="http://schemas.openxmlformats.org/officeDocument/2006/relationships/slide"></Relationship><Relationship Id="rId10" Target="slides/slide2.xml" Type="http://schemas.openxmlformats.org/officeDocument/2006/relationships/slide"></Relationship><Relationship Id="rId11" Target="slides/slide3.xml" Type="http://schemas.openxmlformats.org/officeDocument/2006/relationships/slide"></Relationship><Relationship Id="rId12" Target="slides/slide4.xml" Type="http://schemas.openxmlformats.org/officeDocument/2006/relationships/slide"></Relationship><Relationship Id="rId13" Target="slides/slide5.xml" Type="http://schemas.openxmlformats.org/officeDocument/2006/relationships/slide"></Relationship><Relationship Id="rId14" Target="slides/slide6.xml" Type="http://schemas.openxmlformats.org/officeDocument/2006/relationships/slide"></Relationship><Relationship Id="rId15" Target="slides/slide7.xml" Type="http://schemas.openxmlformats.org/officeDocument/2006/relationships/slide"></Relationship><Relationship Id="rId16" Target="slides/slide8.xml" Type="http://schemas.openxmlformats.org/officeDocument/2006/relationships/slide"></Relationship><Relationship Id="rId17" Target="slides/slide9.xml" Type="http://schemas.openxmlformats.org/officeDocument/2006/relationships/slide"></Relationship><Relationship Id="rId18" Target="slides/slide10.xml" Type="http://schemas.openxmlformats.org/officeDocument/2006/relationships/slide"></Relationship><Relationship Id="rId19" Target="slides/slide11.xml" Type="http://schemas.openxmlformats.org/officeDocument/2006/relationships/slide"></Relationship><Relationship Id="rId20" Target="slides/slide12.xml" Type="http://schemas.openxmlformats.org/officeDocument/2006/relationships/slide"></Relationship><Relationship Id="rId21" Target="slides/slide13.xml" Type="http://schemas.openxmlformats.org/officeDocument/2006/relationships/slide"></Relationship><Relationship Id="rId22" Target="slides/slide14.xml" Type="http://schemas.openxmlformats.org/officeDocument/2006/relationships/slide"></Relationship><Relationship Id="rId23" Target="slides/slide15.xml" Type="http://schemas.openxmlformats.org/officeDocument/2006/relationships/slide"></Relationship><Relationship Id="rId24" Target="slides/slide16.xml" Type="http://schemas.openxmlformats.org/officeDocument/2006/relationships/slide"></Relationship><Relationship Id="rId25" Target="slides/slide17.xml" Type="http://schemas.openxmlformats.org/officeDocument/2006/relationships/slide"></Relationship><Relationship Id="rId26" Target="slides/slide18.xml" Type="http://schemas.openxmlformats.org/officeDocument/2006/relationships/slide"></Relationship><Relationship Id="rId27" Target="slides/slide19.xml" Type="http://schemas.openxmlformats.org/officeDocument/2006/relationships/slide"></Relationship><Relationship Id="rId28" Target="slides/slide20.xml" Type="http://schemas.openxmlformats.org/officeDocument/2006/relationships/slide"></Relationship><Relationship Id="rId29" Target="slides/slide21.xml" Type="http://schemas.openxmlformats.org/officeDocument/2006/relationships/slide"></Relationship><Relationship Id="rId30" Target="slides/slide22.xml" Type="http://schemas.openxmlformats.org/officeDocument/2006/relationships/slide"></Relationship><Relationship Id="rId31" Target="slides/slide23.xml" Type="http://schemas.openxmlformats.org/officeDocument/2006/relationships/slide"></Relationship><Relationship Id="rId32" Target="slides/slide24.xml" Type="http://schemas.openxmlformats.org/officeDocument/2006/relationships/slide"></Relationship><Relationship Id="rId33" Target="slides/slide25.xml" Type="http://schemas.openxmlformats.org/officeDocument/2006/relationships/slide"></Relationship><Relationship Id="rId34" Target="slides/slide26.xml" Type="http://schemas.openxmlformats.org/officeDocument/2006/relationships/slide"></Relationship><Relationship Id="rId35" Target="theme/theme1.xml" Type="http://schemas.openxmlformats.org/officeDocument/2006/relationships/theme"></Relationship></Relationships>
</file>

<file path=ppt/handoutMasters/_rels/handoutMaster1.xml.rels><?xml version="1.0" standalone="yes" ?><Relationships xmlns="http://schemas.openxmlformats.org/package/2006/relationships"><Relationship Id="rId1" Target="../theme/theme5.xml" Type="http://schemas.openxmlformats.org/officeDocument/2006/relationships/theme"></Relationship></Relationships>
</file>

<file path=ppt/handoutMasters/handoutMaster1.xml><?xml version="1.0" encoding="utf-8"?>
<p:handoutMaster xmlns:a="http://schemas.openxmlformats.org/drawingml/2006/main" xmlns:p="http://schemas.openxmlformats.org/presentationml/2006/main" xmlns:s="http://schemas.openxmlformats.org/officeDocument/2006/sharedTypes" xmlns:r="http://schemas.openxmlformats.org/officeDocument/2006/relationships">
  <p:cSld>
    <p:bg>
      <p:bgRef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x="1001">
        <a:schemeClr val="bg1"/>
      </p:bgRef>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ヘッダー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sz="quarter" type="hd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日付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sz="quarter"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r">
              <a:defRPr sz="1200">
                <a:uFillTx/>
              </a:defRPr>
            </a:lvl1pPr>
          </a:lstStyle>
          <a:p>
            <a:fld id="{20533536-0B1C-4113-81A9-88933E6B5E35}" type="datetimeFigureOut">
              <a:rPr lang="en-US" smtClean="0">
                <a:uFillTx/>
              </a:rPr>
              <a:t>19-May-18</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フッター 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スライド番号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r">
              <a:defRPr sz="1200">
                <a:uFillTx/>
              </a:defRPr>
            </a:lvl1pPr>
          </a:lstStyle>
          <a:p>
            <a:fld id="{36B39D4A-42BD-4661-A34B-169B9D4948D5}" type="slidenum">
              <a:rPr lang="en-US" smtClean="0">
                <a:uFillTx/>
              </a:rPr>
              <a:t>‹#›</a:t>
            </a:fld>
            <a:endParaRPr lang="en-US">
              <a:uFillTx/>
            </a:endParaRP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handoutMaster>
</file>

<file path=ppt/notesMasters/_rels/notesMaster1.xml.rels><?xml version="1.0" standalone="yes" ?><Relationships xmlns="http://schemas.openxmlformats.org/package/2006/relationships"><Relationship Id="rId1" Target="../theme/theme4.xml" Type="http://schemas.openxmlformats.org/officeDocument/2006/relationships/theme"></Relationship></Relationships>
</file>

<file path=ppt/notesMasters/notesMaster1.xml><?xml version="1.0" encoding="utf-8"?>
<p:notesMaster xmlns:a="http://schemas.openxmlformats.org/drawingml/2006/main" xmlns:p="http://schemas.openxmlformats.org/presentationml/2006/main" xmlns:s="http://schemas.openxmlformats.org/officeDocument/2006/sharedTypes" xmlns:r="http://schemas.openxmlformats.org/officeDocument/2006/relationships">
  <p:cSld>
    <p:bg>
      <p:bgRef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x="1001">
        <a:schemeClr val="bg1"/>
      </p:bgRef>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ヘッダー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sz="quarter" type="hd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日付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dt"/>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0"/>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lvl1pPr algn="r">
              <a:defRPr sz="1200">
                <a:uFillTx/>
              </a:defRPr>
            </a:lvl1pPr>
          </a:lstStyle>
          <a:p>
            <a:fld id="{28DAB2DA-10AE-4BD6-BFC1-534DE09D66C3}" type="datetimeFigureOut">
              <a:rPr lang="en-US" smtClean="0">
                <a:uFillTx/>
              </a:rPr>
              <a:t>19-May-18</a:t>
            </a:fld>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 イメージ 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idx="2"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2588" y="685800"/>
            <a:ext cx="6092825" cy="3429000"/>
          </a:xfrm>
          <a:prstGeom prst="rect">
            <a:avLst/>
          </a:prstGeom>
          <a:noFill/>
          <a:ln w="12700">
            <a:solidFill>
              <a:srgbClr val="000000"/>
            </a:solidFill>
          </a:ln>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45720" lIns="91440" rIns="91440" rtlCol="0" tIns="45720" vert="horz"/>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ノート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 y="4343400"/>
            <a:ext cx="5486400" cy="41148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lstStyle/>
          <a:p>
            <a:pPr lvl="0"/>
            <a:r>
              <a:rPr altLang="en-US" lang="ja-JP">
                <a:uFillTx/>
              </a:rPr>
              <a:t>マスター テキストの書式設定</a:t>
            </a:r>
          </a:p>
          <a:p>
            <a:pPr lvl="1"/>
            <a:r>
              <a:rPr altLang="en-US" lang="ja-JP">
                <a:uFillTx/>
              </a:rPr>
              <a:t>第 </a:t>
            </a:r>
            <a:r>
              <a:rPr altLang="ja-JP" lang="en-US">
                <a:uFillTx/>
              </a:rPr>
              <a:t>2 </a:t>
            </a:r>
            <a:r>
              <a:rPr altLang="en-US" lang="ja-JP">
                <a:uFillTx/>
              </a:rPr>
              <a:t>レベル</a:t>
            </a:r>
          </a:p>
          <a:p>
            <a:pPr lvl="2"/>
            <a:r>
              <a:rPr altLang="en-US" lang="ja-JP">
                <a:uFillTx/>
              </a:rPr>
              <a:t>第 </a:t>
            </a:r>
            <a:r>
              <a:rPr altLang="ja-JP" lang="en-US">
                <a:uFillTx/>
              </a:rPr>
              <a:t>3 </a:t>
            </a:r>
            <a:r>
              <a:rPr altLang="en-US" lang="ja-JP">
                <a:uFillTx/>
              </a:rPr>
              <a:t>レベル</a:t>
            </a:r>
          </a:p>
          <a:p>
            <a:pPr lvl="3"/>
            <a:r>
              <a:rPr altLang="en-US" lang="ja-JP">
                <a:uFillTx/>
              </a:rPr>
              <a:t>第 </a:t>
            </a:r>
            <a:r>
              <a:rPr altLang="ja-JP" lang="en-US">
                <a:uFillTx/>
              </a:rPr>
              <a:t>4 </a:t>
            </a:r>
            <a:r>
              <a:rPr altLang="en-US" lang="ja-JP">
                <a:uFillTx/>
              </a:rPr>
              <a:t>レベル</a:t>
            </a:r>
          </a:p>
          <a:p>
            <a:pPr lvl="4"/>
            <a:r>
              <a:rPr altLang="en-US" lang="ja-JP">
                <a:uFillTx/>
              </a:rPr>
              <a:t>第 </a:t>
            </a:r>
            <a:r>
              <a:rPr altLang="ja-JP" lang="en-US">
                <a:uFillTx/>
              </a:rPr>
              <a:t>5 </a:t>
            </a:r>
            <a:r>
              <a:rPr altLang="en-US" lang="ja-JP">
                <a:uFillTx/>
              </a:rPr>
              <a:t>レベル</a:t>
            </a:r>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フッター 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l">
              <a:defRPr sz="1200">
                <a:uFillTx/>
              </a:defRPr>
            </a:lvl1pPr>
          </a:lstStyle>
          <a:p>
            <a:endParaRPr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スライド番号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5"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84613" y="8685213"/>
            <a:ext cx="2971800" cy="4572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bIns="45720" lIns="91440" rIns="91440" rtlCol="0" tIns="45720" vert="horz"/>
          <a:lstStyle>
            <a:lvl1pPr algn="r">
              <a:defRPr sz="1200">
                <a:uFillTx/>
              </a:defRPr>
            </a:lvl1pPr>
          </a:lstStyle>
          <a:p>
            <a:fld id="{7481ECDC-7530-4EA9-86FD-4E56342A475C}" type="slidenum">
              <a:rPr lang="en-US" smtClean="0">
                <a:uFillTx/>
              </a:rPr>
              <a:t>‹#›</a:t>
            </a:fld>
            <a:endParaRPr lang="en-US">
              <a:uFillTx/>
            </a:endParaRP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notes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latinLnBrk="0" marL="0" rtl="0">
      <a:defRPr kern="1200" sz="2100">
        <a:solidFill>
          <a:schemeClr val="tx1"/>
        </a:solidFill>
        <a:uFillTx/>
        <a:latin typeface="+mn-lt"/>
        <a:ea typeface="+mn-ea"/>
        <a:cs typeface="+mn-cs"/>
      </a:defRPr>
    </a:lvl1pPr>
    <a:lvl2pPr algn="l" defTabSz="1632753" eaLnBrk="1" hangingPunct="1" latinLnBrk="0" marL="816376" rtl="0">
      <a:defRPr kern="1200" sz="2100">
        <a:solidFill>
          <a:schemeClr val="tx1"/>
        </a:solidFill>
        <a:uFillTx/>
        <a:latin typeface="+mn-lt"/>
        <a:ea typeface="+mn-ea"/>
        <a:cs typeface="+mn-cs"/>
      </a:defRPr>
    </a:lvl2pPr>
    <a:lvl3pPr algn="l" defTabSz="1632753" eaLnBrk="1" hangingPunct="1" latinLnBrk="0" marL="1632753" rtl="0">
      <a:defRPr kern="1200" sz="2100">
        <a:solidFill>
          <a:schemeClr val="tx1"/>
        </a:solidFill>
        <a:uFillTx/>
        <a:latin typeface="+mn-lt"/>
        <a:ea typeface="+mn-ea"/>
        <a:cs typeface="+mn-cs"/>
      </a:defRPr>
    </a:lvl3pPr>
    <a:lvl4pPr algn="l" defTabSz="1632753" eaLnBrk="1" hangingPunct="1" latinLnBrk="0" marL="2449129" rtl="0">
      <a:defRPr kern="1200" sz="2100">
        <a:solidFill>
          <a:schemeClr val="tx1"/>
        </a:solidFill>
        <a:uFillTx/>
        <a:latin typeface="+mn-lt"/>
        <a:ea typeface="+mn-ea"/>
        <a:cs typeface="+mn-cs"/>
      </a:defRPr>
    </a:lvl4pPr>
    <a:lvl5pPr algn="l" defTabSz="1632753" eaLnBrk="1" hangingPunct="1" latinLnBrk="0" marL="3265505" rtl="0">
      <a:defRPr kern="1200" sz="2100">
        <a:solidFill>
          <a:schemeClr val="tx1"/>
        </a:solidFill>
        <a:uFillTx/>
        <a:latin typeface="+mn-lt"/>
        <a:ea typeface="+mn-ea"/>
        <a:cs typeface="+mn-cs"/>
      </a:defRPr>
    </a:lvl5pPr>
    <a:lvl6pPr algn="l" defTabSz="1632753" eaLnBrk="1" hangingPunct="1" latinLnBrk="0" marL="4081882" rtl="0">
      <a:defRPr kern="1200" sz="2100">
        <a:solidFill>
          <a:schemeClr val="tx1"/>
        </a:solidFill>
        <a:uFillTx/>
        <a:latin typeface="+mn-lt"/>
        <a:ea typeface="+mn-ea"/>
        <a:cs typeface="+mn-cs"/>
      </a:defRPr>
    </a:lvl6pPr>
    <a:lvl7pPr algn="l" defTabSz="1632753" eaLnBrk="1" hangingPunct="1" latinLnBrk="0" marL="4898258" rtl="0">
      <a:defRPr kern="1200" sz="2100">
        <a:solidFill>
          <a:schemeClr val="tx1"/>
        </a:solidFill>
        <a:uFillTx/>
        <a:latin typeface="+mn-lt"/>
        <a:ea typeface="+mn-ea"/>
        <a:cs typeface="+mn-cs"/>
      </a:defRPr>
    </a:lvl7pPr>
    <a:lvl8pPr algn="l" defTabSz="1632753" eaLnBrk="1" hangingPunct="1" latinLnBrk="0" marL="5714634" rtl="0">
      <a:defRPr kern="1200" sz="2100">
        <a:solidFill>
          <a:schemeClr val="tx1"/>
        </a:solidFill>
        <a:uFillTx/>
        <a:latin typeface="+mn-lt"/>
        <a:ea typeface="+mn-ea"/>
        <a:cs typeface="+mn-cs"/>
      </a:defRPr>
    </a:lvl8pPr>
    <a:lvl9pPr algn="l" defTabSz="1632753" eaLnBrk="1" hangingPunct="1" latinLnBrk="0" marL="6531011" rtl="0">
      <a:defRPr kern="1200" sz="2100">
        <a:solidFill>
          <a:schemeClr val="tx1"/>
        </a:solidFill>
        <a:uFillTx/>
        <a:latin typeface="+mn-lt"/>
        <a:ea typeface="+mn-ea"/>
        <a:cs typeface="+mn-cs"/>
      </a:defRPr>
    </a:lvl9pPr>
  </p:notesStyle>
</p:notesMaster>
</file>

<file path=ppt/notesSlides/_rels/notesSlide1.xml.rels><?xml version="1.0" standalone="yes" ?><Relationships xmlns="http://schemas.openxmlformats.org/package/2006/relationships"><Relationship Id="rId1" Target="../slides/slide2.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2.xml.rels><?xml version="1.0" standalone="yes" ?><Relationships xmlns="http://schemas.openxmlformats.org/package/2006/relationships"><Relationship Id="rId1" Target="../slides/slide20.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3.xml.rels><?xml version="1.0" standalone="yes" ?><Relationships xmlns="http://schemas.openxmlformats.org/package/2006/relationships"><Relationship Id="rId1" Target="../slides/slide21.xml" Type="http://schemas.openxmlformats.org/officeDocument/2006/relationships/slide"></Relationship><Relationship Id="rId2" Target="../notesMasters/notesMaster1.xml" Type="http://schemas.openxmlformats.org/officeDocument/2006/relationships/notesMaster"></Relationship></Relationships>
</file>

<file path=ppt/notesSlides/_rels/notesSlide4.xml.rels><?xml version="1.0" standalone="yes" ?><Relationships xmlns="http://schemas.openxmlformats.org/package/2006/relationships"><Relationship Id="rId1" Target="../slides/slide22.xml" Type="http://schemas.openxmlformats.org/officeDocument/2006/relationships/slide"></Relationship><Relationship Id="rId2" Target="../notesMasters/notesMaster1.xml" Type="http://schemas.openxmlformats.org/officeDocument/2006/relationships/notesMaster"></Relationship></Relationships>
</file>

<file path=ppt/notesSlides/notesSlide1.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スライド イメージ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ノー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No slide master</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7481ECDC-7530-4EA9-86FD-4E56342A475C}" type="slidenum">
              <a:rPr lang="en-US" smtClean="0">
                <a:uFillTx/>
              </a:rPr>
              <a:t>2</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notesSlides/notesSlide2.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スライド イメージ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ノー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latin charset="-128" pitchFamily="34" typeface="A-OTF ゴシックMB101 Pro B"/>
                <a:ea charset="-128" pitchFamily="34" typeface="A-OTF ゴシックMB101 Pro B"/>
              </a:rPr>
              <a:t>No</a:t>
            </a:r>
            <a:r>
              <a:rPr altLang="ja-JP" baseline="0" dirty="0" kumimoji="1" lang="en-US">
                <a:uFillTx/>
                <a:latin charset="-128" pitchFamily="34" typeface="A-OTF ゴシックMB101 Pro B"/>
                <a:ea charset="-128" pitchFamily="34" typeface="A-OTF ゴシックMB101 Pro B"/>
              </a:rPr>
              <a:t> slide master</a:t>
            </a:r>
            <a:endParaRPr altLang="en-US" dirty="0" kumimoji="1" lang="ja-JP">
              <a:uFillTx/>
              <a:latin charset="-128" pitchFamily="34" typeface="A-OTF ゴシックMB101 Pro B"/>
              <a:ea charset="-128" pitchFamily="34" typeface="A-OTF ゴシックMB101 Pro B"/>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7481ECDC-7530-4EA9-86FD-4E56342A475C}" type="slidenum">
              <a:rPr lang="en-US" smtClean="0">
                <a:uFillTx/>
              </a:rPr>
              <a:t>20</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notesSlides/notesSlide3.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スライド イメージ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ノー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latin charset="-128" pitchFamily="34" typeface="A-OTF ゴシックMB101 Pro B"/>
                <a:ea charset="-128" pitchFamily="34" typeface="A-OTF ゴシックMB101 Pro B"/>
              </a:rPr>
              <a:t>No</a:t>
            </a:r>
            <a:r>
              <a:rPr altLang="ja-JP" baseline="0" dirty="0" kumimoji="1" lang="en-US">
                <a:uFillTx/>
                <a:latin charset="-128" pitchFamily="34" typeface="A-OTF ゴシックMB101 Pro B"/>
                <a:ea charset="-128" pitchFamily="34" typeface="A-OTF ゴシックMB101 Pro B"/>
              </a:rPr>
              <a:t> slide master</a:t>
            </a:r>
            <a:endParaRPr altLang="en-US" dirty="0" kumimoji="1" lang="ja-JP">
              <a:uFillTx/>
              <a:latin charset="-128" pitchFamily="34" typeface="A-OTF ゴシックMB101 Pro B"/>
              <a:ea charset="-128" pitchFamily="34" typeface="A-OTF ゴシックMB101 Pro B"/>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7481ECDC-7530-4EA9-86FD-4E56342A475C}" type="slidenum">
              <a:rPr lang="en-US" smtClean="0">
                <a:uFillTx/>
              </a:rPr>
              <a:t>21</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notesSlides/notesSlide4.xml><?xml version="1.0" encoding="utf-8"?>
<p:notes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スライド イメージ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noGrp="1" noRot="1"/>
          </p:cNvSpPr>
          <p:nvPr>
            <p:ph type="sldImg"/>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ノー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latin charset="-128" pitchFamily="34" typeface="A-OTF ゴシックMB101 Pro B"/>
                <a:ea charset="-128" pitchFamily="34" typeface="A-OTF ゴシックMB101 Pro B"/>
              </a:rPr>
              <a:t>No</a:t>
            </a:r>
            <a:r>
              <a:rPr altLang="ja-JP" baseline="0" dirty="0" kumimoji="1" lang="en-US">
                <a:uFillTx/>
                <a:latin charset="-128" pitchFamily="34" typeface="A-OTF ゴシックMB101 Pro B"/>
                <a:ea charset="-128" pitchFamily="34" typeface="A-OTF ゴシックMB101 Pro B"/>
              </a:rPr>
              <a:t> slide master</a:t>
            </a:r>
            <a:endParaRPr altLang="en-US" dirty="0" kumimoji="1" lang="ja-JP">
              <a:uFillTx/>
              <a:latin charset="-128" pitchFamily="34" typeface="A-OTF ゴシックMB101 Pro B"/>
              <a:ea charset="-128" pitchFamily="34" typeface="A-OTF ゴシックMB101 Pro B"/>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7481ECDC-7530-4EA9-86FD-4E56342A475C}" type="slidenum">
              <a:rPr lang="en-US" smtClean="0">
                <a:uFillTx/>
              </a:rPr>
              <a:t>22</a:t>
            </a:fld>
            <a:endParaRPr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notes>
</file>

<file path=ppt/slideLayouts/_rels/slideLayout1.xml.rels><?xml version="1.0" standalone="yes" ?><Relationships xmlns="http://schemas.openxmlformats.org/package/2006/relationships"><Relationship Id="rId1" Target="../media/image1.png" Type="http://schemas.openxmlformats.org/officeDocument/2006/relationships/image"></Relationship><Relationship Id="rId2" Target="../slideMasters/slideMaster1.xml" Type="http://schemas.openxmlformats.org/officeDocument/2006/relationships/slideMaster"></Relationship></Relationships>
</file>

<file path=ppt/slideLayouts/_rels/slideLayout10.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00.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1.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2.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3.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4.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5.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6.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7.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8.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09.xml.rels><?xml version="1.0" standalone="yes" ?><Relationships xmlns="http://schemas.openxmlformats.org/package/2006/relationships"><Relationship Id="rId1" Target="../media/image10.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11.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10.xml.rels><?xml version="1.0" standalone="yes" ?><Relationships xmlns="http://schemas.openxmlformats.org/package/2006/relationships"><Relationship Id="rId1" Target="../media/image14.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111.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12.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13.xml.rels><?xml version="1.0" standalone="yes" ?><Relationships xmlns="http://schemas.openxmlformats.org/package/2006/relationships"><Relationship Id="rId1" Target="../media/image15.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114.xml.rels><?xml version="1.0" standalone="yes" ?><Relationships xmlns="http://schemas.openxmlformats.org/package/2006/relationships"><Relationship Id="rId1" Target="../media/image15.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115.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16.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17.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18.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1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3.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4.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5.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6.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7.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18.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19.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20.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1.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2.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3.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4.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5.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6.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7.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8.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29.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30.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1.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2.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3.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4.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5.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6.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7.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8.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39.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40.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1.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2.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3.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4.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5.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6.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7.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8.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49.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50.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1.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2.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3.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4.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5.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6.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7.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8.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59.xml.rels><?xml version="1.0" standalone="yes" ?><Relationships xmlns="http://schemas.openxmlformats.org/package/2006/relationships"><Relationship Id="rId1" Target="../media/image7.png" Type="http://schemas.openxmlformats.org/officeDocument/2006/relationships/image"></Relationship><Relationship Id="rId2" Target="../slideMasters/slideMaster2.xml" Type="http://schemas.openxmlformats.org/officeDocument/2006/relationships/slideMaster"></Relationship></Relationships>
</file>

<file path=ppt/slideLayouts/_rels/slideLayout6.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60.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1.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2.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3.xml.rels><?xml version="1.0" standalone="yes" ?><Relationships xmlns="http://schemas.openxmlformats.org/package/2006/relationships"><Relationship Id="rId1" Target="../media/image5.png" Type="http://schemas.openxmlformats.org/officeDocument/2006/relationships/image"></Relationship><Relationship Id="rId2" Target="../media/image6.png" Type="http://schemas.openxmlformats.org/officeDocument/2006/relationships/image"></Relationship><Relationship Id="rId3" Target="../slideMasters/slideMaster2.xml" Type="http://schemas.openxmlformats.org/officeDocument/2006/relationships/slideMaster"></Relationship></Relationships>
</file>

<file path=ppt/slideLayouts/_rels/slideLayout64.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5.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6.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7.xml.rels><?xml version="1.0" standalone="yes" ?><Relationships xmlns="http://schemas.openxmlformats.org/package/2006/relationships"><Relationship Id="rId1" Target="../slideMasters/slideMaster2.xml" Type="http://schemas.openxmlformats.org/officeDocument/2006/relationships/slideMaster"></Relationship></Relationships>
</file>

<file path=ppt/slideLayouts/_rels/slideLayout68.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69.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xml.rels><?xml version="1.0" standalone="yes" ?><Relationships xmlns="http://schemas.openxmlformats.org/package/2006/relationships"><Relationship Id="rId1" Target="../media/image2.png" Type="http://schemas.openxmlformats.org/officeDocument/2006/relationships/image"></Relationship><Relationship Id="rId2" Target="../media/image3.png" Type="http://schemas.openxmlformats.org/officeDocument/2006/relationships/image"></Relationship><Relationship Id="rId3" Target="../media/image4.png" Type="http://schemas.openxmlformats.org/officeDocument/2006/relationships/image"></Relationship><Relationship Id="rId4" Target="../media/image5.png" Type="http://schemas.openxmlformats.org/officeDocument/2006/relationships/image"></Relationship><Relationship Id="rId5" Target="../media/image6.png" Type="http://schemas.openxmlformats.org/officeDocument/2006/relationships/image"></Relationship><Relationship Id="rId6" Target="../slideMasters/slideMaster1.xml" Type="http://schemas.openxmlformats.org/officeDocument/2006/relationships/slideMaster"></Relationship></Relationships>
</file>

<file path=ppt/slideLayouts/_rels/slideLayout70.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1.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2.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3.xml.rels><?xml version="1.0" standalone="yes" ?><Relationships xmlns="http://schemas.openxmlformats.org/package/2006/relationships"><Relationship Id="rId1" Target="../media/image8.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74.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5.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6.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7.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8.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79.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80.xml.rels><?xml version="1.0" standalone="yes" ?><Relationships xmlns="http://schemas.openxmlformats.org/package/2006/relationships"><Relationship Id="rId1" Target="../media/image9.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81.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2.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3.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4.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5.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6.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7.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8.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89.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9.xml.rels><?xml version="1.0" standalone="yes" ?><Relationships xmlns="http://schemas.openxmlformats.org/package/2006/relationships"><Relationship Id="rId1" Target="../slideMasters/slideMaster1.xml" Type="http://schemas.openxmlformats.org/officeDocument/2006/relationships/slideMaster"></Relationship></Relationships>
</file>

<file path=ppt/slideLayouts/_rels/slideLayout90.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91.xml.rels><?xml version="1.0" standalone="yes" ?><Relationships xmlns="http://schemas.openxmlformats.org/package/2006/relationships"><Relationship Id="rId1" Target="../slideMasters/slideMaster3.xml" Type="http://schemas.openxmlformats.org/officeDocument/2006/relationships/slideMaster"></Relationship></Relationships>
</file>

<file path=ppt/slideLayouts/_rels/slideLayout92.xml.rels><?xml version="1.0" standalone="yes" ?><Relationships xmlns="http://schemas.openxmlformats.org/package/2006/relationships"><Relationship Id="rId1" Target="../media/image10.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93.xml.rels><?xml version="1.0" standalone="yes" ?><Relationships xmlns="http://schemas.openxmlformats.org/package/2006/relationships"><Relationship Id="rId1" Target="../media/image10.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94.xml.rels><?xml version="1.0" standalone="yes" ?><Relationships xmlns="http://schemas.openxmlformats.org/package/2006/relationships"><Relationship Id="rId1" Target="../media/image10.png" Type="http://schemas.openxmlformats.org/officeDocument/2006/relationships/image"></Relationship><Relationship Id="rId2" Target="../slideMasters/slideMaster3.xml" Type="http://schemas.openxmlformats.org/officeDocument/2006/relationships/slideMaster"></Relationship></Relationships>
</file>

<file path=ppt/slideLayouts/_rels/slideLayout95.xml.rels><?xml version="1.0" standalone="yes" ?><Relationships xmlns="http://schemas.openxmlformats.org/package/2006/relationships"><Relationship Id="rId1" Target="../media/image11.png" Type="http://schemas.openxmlformats.org/officeDocument/2006/relationships/image"></Relationship><Relationship Id="rId2" Target="../media/image10.png" Type="http://schemas.openxmlformats.org/officeDocument/2006/relationships/image"></Relationship><Relationship Id="rId3" Target="../slideMasters/slideMaster3.xml" Type="http://schemas.openxmlformats.org/officeDocument/2006/relationships/slideMaster"></Relationship></Relationships>
</file>

<file path=ppt/slideLayouts/_rels/slideLayout96.xml.rels><?xml version="1.0" standalone="yes" ?><Relationships xmlns="http://schemas.openxmlformats.org/package/2006/relationships"><Relationship Id="rId1" Target="../media/image12.png" Type="http://schemas.openxmlformats.org/officeDocument/2006/relationships/image"></Relationship><Relationship Id="rId2" Target="../media/image13.png" Type="http://schemas.openxmlformats.org/officeDocument/2006/relationships/image"></Relationship><Relationship Id="rId3" Target="../slideMasters/slideMaster3.xml" Type="http://schemas.openxmlformats.org/officeDocument/2006/relationships/slideMaster"></Relationship></Relationships>
</file>

<file path=ppt/slideLayouts/_rels/slideLayout97.xml.rels><?xml version="1.0" standalone="yes" ?><Relationships xmlns="http://schemas.openxmlformats.org/package/2006/relationships"><Relationship Id="rId1" Target="../media/image12.png" Type="http://schemas.openxmlformats.org/officeDocument/2006/relationships/image"></Relationship><Relationship Id="rId2" Target="../media/image13.png" Type="http://schemas.openxmlformats.org/officeDocument/2006/relationships/image"></Relationship><Relationship Id="rId3" Target="../slideMasters/slideMaster3.xml" Type="http://schemas.openxmlformats.org/officeDocument/2006/relationships/slideMaster"></Relationship></Relationships>
</file>

<file path=ppt/slideLayouts/_rels/slideLayout98.xml.rels><?xml version="1.0" standalone="yes" ?><Relationships xmlns="http://schemas.openxmlformats.org/package/2006/relationships"><Relationship Id="rId1" Target="../media/image14.png" Type="http://schemas.openxmlformats.org/officeDocument/2006/relationships/image"></Relationship><Relationship Id="rId2" Target="../media/image13.png" Type="http://schemas.openxmlformats.org/officeDocument/2006/relationships/image"></Relationship><Relationship Id="rId3" Target="../slideMasters/slideMaster3.xml" Type="http://schemas.openxmlformats.org/officeDocument/2006/relationships/slideMaster"></Relationship></Relationships>
</file>

<file path=ppt/slideLayouts/_rels/slideLayout99.xml.rels><?xml version="1.0" standalone="yes" ?><Relationships xmlns="http://schemas.openxmlformats.org/package/2006/relationships"><Relationship Id="rId1" Target="../media/image14.png" Type="http://schemas.openxmlformats.org/officeDocument/2006/relationships/image"></Relationship><Relationship Id="rId2" Target="../media/image12.png" Type="http://schemas.openxmlformats.org/officeDocument/2006/relationships/image"></Relationship><Relationship Id="rId3" Target="../media/image13.png" Type="http://schemas.openxmlformats.org/officeDocument/2006/relationships/image"></Relationship><Relationship Id="rId4" Target="../slideMasters/slideMaster3.xml" Type="http://schemas.openxmlformats.org/officeDocument/2006/relationships/slideMaster"></Relationship></Relationships>
</file>

<file path=ppt/slideLayouts/slideLayout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ection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図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1086" y="7150492"/>
            <a:ext cx="4863492" cy="3136508"/>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8473870"/>
            <a:ext cx="13753528" cy="1189757"/>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l">
              <a:lnSpc>
                <a:spcPct val="100000"/>
              </a:lnSpc>
              <a:defRPr baseline="0" spc="1500" sz="7200">
                <a:solidFill>
                  <a:schemeClr val="accent1"/>
                </a:solidFill>
                <a:uFillTx/>
                <a:latin typeface="+mj-lt"/>
              </a:defRPr>
            </a:lvl1pPr>
          </a:lstStyle>
          <a:p>
            <a:r>
              <a:rPr altLang="ja-JP" dirty="0" lang="en-US">
                <a:uFillTx/>
              </a:rPr>
              <a:t>SECTION TITLE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Gray - Baloon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涙形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226544">
            <a:off x="3944329" y="451654"/>
            <a:ext cx="2713765" cy="2713765"/>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涙形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1130698">
            <a:off x="11652523" y="884136"/>
            <a:ext cx="2713765" cy="2713765"/>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涙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800000">
            <a:off x="2633274" y="4633381"/>
            <a:ext cx="2713765" cy="2713765"/>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涙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4265780">
            <a:off x="12795332" y="5216238"/>
            <a:ext cx="2713765" cy="2713765"/>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95021" y="1038980"/>
            <a:ext cx="2216815"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81748" y="5131093"/>
            <a:ext cx="2216815"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00997" y="1471462"/>
            <a:ext cx="2216815"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43806" y="5803564"/>
            <a:ext cx="2216815"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Image Tiles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32154" y="3883722"/>
            <a:ext cx="2474913" cy="2474913"/>
          </a:xfrm>
          <a:solidFill>
            <a:schemeClr val="accent1">
              <a:lumMod val="60000"/>
              <a:lumOff val="4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07429" y="3883722"/>
            <a:ext cx="2474913" cy="2474913"/>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882704" y="6358635"/>
            <a:ext cx="2474913" cy="2474913"/>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41" y="3883360"/>
            <a:ext cx="2474913" cy="2474913"/>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32516" y="1408085"/>
            <a:ext cx="2474913" cy="2474913"/>
          </a:xfrm>
          <a:solidFill>
            <a:schemeClr val="accent1">
              <a:lumMod val="40000"/>
              <a:lumOff val="6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p>
          <a:p>
            <a:r>
              <a:rPr altLang="ja-JP" dirty="0" kumimoji="1" lang="en-US">
                <a:uFillTx/>
              </a:rPr>
              <a:t>(or blank)</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07791" y="1408085"/>
            <a:ext cx="2474913" cy="2474913"/>
          </a:xfrm>
          <a:solidFill>
            <a:schemeClr val="accent1">
              <a:lumMod val="60000"/>
              <a:lumOff val="4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883066" y="1408085"/>
            <a:ext cx="2474913" cy="2474913"/>
          </a:xfr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58341" y="1408447"/>
            <a:ext cx="2474913" cy="2474913"/>
          </a:xfrm>
          <a:solidFill>
            <a:schemeClr val="accent1">
              <a:lumMod val="60000"/>
              <a:lumOff val="4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52734" y="4032082"/>
            <a:ext cx="9451050" cy="110657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53096" y="5008485"/>
            <a:ext cx="9496055" cy="10801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32154" y="6358635"/>
            <a:ext cx="2474913" cy="2474913"/>
          </a:xfr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07429" y="6358635"/>
            <a:ext cx="2474913" cy="2474913"/>
          </a:xfrm>
          <a:solidFill>
            <a:schemeClr val="accent1">
              <a:lumMod val="40000"/>
              <a:lumOff val="6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308891" y="6358635"/>
            <a:ext cx="2474913" cy="2474913"/>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58341" y="6358635"/>
            <a:ext cx="2474913" cy="2474913"/>
          </a:xfrm>
          <a:solidFill>
            <a:schemeClr val="accent1">
              <a:lumMod val="20000"/>
              <a:lumOff val="8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図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833616" y="6358635"/>
            <a:ext cx="2474913" cy="2474913"/>
          </a:xfrm>
          <a:solidFill>
            <a:schemeClr val="accent1">
              <a:lumMod val="40000"/>
              <a:lumOff val="6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Images and descriptio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82"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7753" y="4706599"/>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7324"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185" y="4706943"/>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6467"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82" y="4706943"/>
            <a:ext cx="3600000" cy="4615200"/>
          </a:xfrm>
          <a:prstGeom prst="rect">
            <a:avLst/>
          </a:prstGeom>
          <a:solidFill>
            <a:schemeClr val="accent1">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7753" y="43886"/>
            <a:ext cx="3600000" cy="46152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7324" y="4706943"/>
            <a:ext cx="3600000" cy="4615200"/>
          </a:xfrm>
          <a:prstGeom prst="rect">
            <a:avLst/>
          </a:prstGeom>
          <a:solidFill>
            <a:schemeClr val="accent1">
              <a:lumMod val="5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185" y="43886"/>
            <a:ext cx="3600000" cy="46152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正方形/長方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6467" y="4707287"/>
            <a:ext cx="3600000" cy="4615200"/>
          </a:xfrm>
          <a:prstGeom prst="rect">
            <a:avLst/>
          </a:prstGeom>
          <a:solidFill>
            <a:schemeClr val="accent1">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7024" y="4977639"/>
            <a:ext cx="942317" cy="9423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16594" y="365037"/>
            <a:ext cx="942317" cy="9423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66165" y="4977639"/>
            <a:ext cx="942317" cy="9423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965308" y="4977639"/>
            <a:ext cx="942317" cy="9423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17027" y="365037"/>
            <a:ext cx="942317" cy="9423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589" y="6038946"/>
            <a:ext cx="3538537"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781" y="6535743"/>
            <a:ext cx="3182561" cy="24384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734702" y="1411831"/>
            <a:ext cx="3538537"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06894" y="1908628"/>
            <a:ext cx="3182561" cy="24384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035134" y="1411832"/>
            <a:ext cx="3538537"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07326" y="1908629"/>
            <a:ext cx="3182561" cy="24384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67934" y="6038946"/>
            <a:ext cx="3538537"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40126" y="6535743"/>
            <a:ext cx="3182561" cy="24384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68366" y="6038947"/>
            <a:ext cx="3538537"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840558" y="6535744"/>
            <a:ext cx="3182561" cy="24384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74657" y="4443762"/>
            <a:ext cx="527050" cy="527050"/>
          </a:xfrm>
          <a:prstGeom prst="triangl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8888" y="4443762"/>
            <a:ext cx="527050" cy="527050"/>
          </a:xfrm>
          <a:prstGeom prst="triangle">
            <a:avLst/>
          </a:prstGeom>
          <a:solidFill>
            <a:schemeClr val="accent1">
              <a:lumMod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172942" y="4443762"/>
            <a:ext cx="527050" cy="527050"/>
          </a:xfrm>
          <a:prstGeom prst="triangl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224228" y="4378415"/>
            <a:ext cx="527050" cy="527050"/>
          </a:xfrm>
          <a:prstGeom prst="triangle">
            <a:avLst/>
          </a:pr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2524660" y="4436430"/>
            <a:ext cx="527050" cy="527050"/>
          </a:xfrm>
          <a:prstGeom prst="triangle">
            <a:avLst/>
          </a:pr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Images and description without ico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82"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7753" y="4731313"/>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7324"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185" y="4731657"/>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6467" y="43542"/>
            <a:ext cx="3600000" cy="46155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82" y="4731657"/>
            <a:ext cx="3600000" cy="4615200"/>
          </a:xfrm>
          <a:prstGeom prst="rect">
            <a:avLst/>
          </a:prstGeom>
          <a:solidFill>
            <a:schemeClr val="accent1">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7753" y="43886"/>
            <a:ext cx="3600000" cy="46152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7324" y="4731657"/>
            <a:ext cx="3600000" cy="4615200"/>
          </a:xfrm>
          <a:prstGeom prst="rect">
            <a:avLst/>
          </a:prstGeom>
          <a:solidFill>
            <a:schemeClr val="accent1">
              <a:lumMod val="5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185" y="43886"/>
            <a:ext cx="3600000" cy="46152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正方形/長方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6467" y="4732001"/>
            <a:ext cx="3600000" cy="4615200"/>
          </a:xfrm>
          <a:prstGeom prst="rect">
            <a:avLst/>
          </a:prstGeom>
          <a:solidFill>
            <a:schemeClr val="accent1">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2216" y="5114809"/>
            <a:ext cx="3195356"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baseline="0" spc="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3781" y="5611605"/>
            <a:ext cx="3182561" cy="34923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25177" y="462980"/>
            <a:ext cx="3195356"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baseline="0" spc="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06894" y="958034"/>
            <a:ext cx="3182561" cy="34923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5609" y="462981"/>
            <a:ext cx="3195356"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baseline="0" spc="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07326" y="959777"/>
            <a:ext cx="3182561" cy="34923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58409" y="5114809"/>
            <a:ext cx="3195356"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baseline="0" spc="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40126" y="5611605"/>
            <a:ext cx="3182561" cy="34923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858841" y="5114810"/>
            <a:ext cx="3195356" cy="5983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baseline="0" spc="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840558" y="5611606"/>
            <a:ext cx="3182561" cy="34923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74657" y="4468476"/>
            <a:ext cx="527050" cy="527050"/>
          </a:xfrm>
          <a:prstGeom prst="triangl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8888" y="4468476"/>
            <a:ext cx="527050" cy="527050"/>
          </a:xfrm>
          <a:prstGeom prst="triangle">
            <a:avLst/>
          </a:prstGeom>
          <a:solidFill>
            <a:schemeClr val="accent1">
              <a:lumMod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172942" y="4468476"/>
            <a:ext cx="527050" cy="527050"/>
          </a:xfrm>
          <a:prstGeom prst="triangl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224228" y="4423420"/>
            <a:ext cx="527050" cy="527050"/>
          </a:xfrm>
          <a:prstGeom prst="triangle">
            <a:avLst/>
          </a:pr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図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2524660" y="4481435"/>
            <a:ext cx="527050" cy="527050"/>
          </a:xfrm>
          <a:prstGeom prst="triangle">
            <a:avLst/>
          </a:pr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8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0413" y="0"/>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0" y="0"/>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4413" y="0"/>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3284406"/>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0413" y="3284406"/>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0" y="3284406"/>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4413" y="3284406"/>
            <a:ext cx="4572000" cy="32992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714366"/>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0413" y="2714366"/>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2714366"/>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2826" y="2714366"/>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7" y="5998772"/>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0" y="5998772"/>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0" y="5998772"/>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4413" y="5998772"/>
            <a:ext cx="4572000" cy="581283"/>
          </a:xfrm>
          <a:solidFill>
            <a:schemeClr val="accent1">
              <a:alpha val="7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直線コネクタ 2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Big Imag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0"/>
            <a:ext cx="502246" cy="102870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線コネクタ 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0" y="4775560"/>
            <a:ext cx="1828641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1993151"/>
            <a:ext cx="8399077" cy="27903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4905010"/>
            <a:ext cx="8399076" cy="35238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2236" y="0"/>
            <a:ext cx="8730970" cy="102870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Flow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フリーフォーム 7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628900"/>
            <a:ext cx="18351500" cy="2959100"/>
          </a:xfrm>
          <a:custGeom>
            <a:avLst/>
            <a:gdLst>
              <a:gd fmla="*/ 0 w 18351500" name="connsiteX0"/>
              <a:gd fmla="*/ 2959100 h 2959100" name="connsiteY0"/>
              <a:gd fmla="*/ 3606800 w 18351500" name="connsiteX1"/>
              <a:gd fmla="*/ 2959100 h 2959100" name="connsiteY1"/>
              <a:gd fmla="*/ 3606800 w 18351500" name="connsiteX2"/>
              <a:gd fmla="*/ 0 h 2959100" name="connsiteY2"/>
              <a:gd fmla="*/ 7289800 w 18351500" name="connsiteX3"/>
              <a:gd fmla="*/ 0 h 2959100" name="connsiteY3"/>
              <a:gd fmla="*/ 7289800 w 18351500" name="connsiteX4"/>
              <a:gd fmla="*/ 2159000 h 2959100" name="connsiteY4"/>
              <a:gd fmla="*/ 10998200 w 18351500" name="connsiteX5"/>
              <a:gd fmla="*/ 2159000 h 2959100" name="connsiteY5"/>
              <a:gd fmla="*/ 10998200 w 18351500" name="connsiteX6"/>
              <a:gd fmla="*/ 850900 h 2959100" name="connsiteY6"/>
              <a:gd fmla="*/ 14668500 w 18351500" name="connsiteX7"/>
              <a:gd fmla="*/ 850900 h 2959100" name="connsiteY7"/>
              <a:gd fmla="*/ 14668500 w 18351500" name="connsiteX8"/>
              <a:gd fmla="*/ 2806700 h 2959100" name="connsiteY8"/>
              <a:gd fmla="*/ 18351500 w 18351500" name="connsiteX9"/>
              <a:gd fmla="*/ 2806700 h 2959100" name="connsiteY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b="b" l="l" r="r" t="t"/>
            <a:pathLst>
              <a:path h="2959100" w="18351500">
                <a:moveTo>
                  <a:pt x="0" y="2959100"/>
                </a:moveTo>
                <a:lnTo>
                  <a:pt x="3606800" y="2959100"/>
                </a:lnTo>
                <a:lnTo>
                  <a:pt x="3606800" y="0"/>
                </a:lnTo>
                <a:lnTo>
                  <a:pt x="7289800" y="0"/>
                </a:lnTo>
                <a:lnTo>
                  <a:pt x="7289800" y="2159000"/>
                </a:lnTo>
                <a:lnTo>
                  <a:pt x="10998200" y="2159000"/>
                </a:lnTo>
                <a:lnTo>
                  <a:pt x="10998200" y="850900"/>
                </a:lnTo>
                <a:lnTo>
                  <a:pt x="14668500" y="850900"/>
                </a:lnTo>
                <a:lnTo>
                  <a:pt x="14668500" y="2806700"/>
                </a:lnTo>
                <a:lnTo>
                  <a:pt x="18351500" y="2806700"/>
                </a:lnTo>
              </a:path>
            </a:pathLst>
          </a:custGeom>
          <a:noFill/>
          <a:ln cmpd="sng" w="76200">
            <a:solidFill>
              <a:schemeClr val="accent1">
                <a:lumMod val="40000"/>
                <a:lumOff val="60000"/>
              </a:schemeClr>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グループ化 3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4986" y="5956564"/>
            <a:ext cx="3420380" cy="1717950"/>
            <a:chOff x="187211" y="5765810"/>
            <a:chExt cx="3420380" cy="171795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正方形/長方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1" y="5998595"/>
              <a:ext cx="3420380" cy="1485165"/>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二等辺三角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5765810"/>
              <a:ext cx="540060" cy="465569"/>
            </a:xfrm>
            <a:prstGeom prst="triangle">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円/楕円 6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5888" y="5742032"/>
            <a:ext cx="927891" cy="927891"/>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図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9121" y="5981964"/>
            <a:ext cx="446291" cy="4462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0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3410" y="4537974"/>
            <a:ext cx="3538537"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baseline="0" spc="300" sz="48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3779" y="6279182"/>
            <a:ext cx="2846562" cy="13804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750679" y="2692769"/>
            <a:ext cx="3538537"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00000"/>
              </a:lnSpc>
              <a:spcBef>
                <a:spcPts val="0"/>
              </a:spcBef>
              <a:defRPr baseline="0" spc="300" sz="48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069636" y="3543982"/>
            <a:ext cx="3538537"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00000"/>
              </a:lnSpc>
              <a:spcBef>
                <a:spcPts val="0"/>
              </a:spcBef>
              <a:defRPr baseline="0" spc="300" sz="48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08026" y="3731562"/>
            <a:ext cx="3538537"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baseline="0" spc="300" sz="48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715041" y="4402958"/>
            <a:ext cx="3538537"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baseline="0" spc="300" sz="4800">
                <a:solidFill>
                  <a:schemeClr val="tx1"/>
                </a:solidFill>
                <a:uFillTx/>
                <a:latin typeface="+mj-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グループ化 3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3759991" y="757555"/>
            <a:ext cx="3420380" cy="1717950"/>
            <a:chOff x="187211" y="5765810"/>
            <a:chExt cx="3420380" cy="171795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正方形/長方形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1" y="5998595"/>
              <a:ext cx="3420380" cy="1485165"/>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二等辺三角形 3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5765810"/>
              <a:ext cx="540060" cy="465569"/>
            </a:xfrm>
            <a:prstGeom prst="triangle">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97180" y="810142"/>
            <a:ext cx="2758166" cy="13804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グループ化 3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1078421" y="1612650"/>
            <a:ext cx="3420380" cy="1717950"/>
            <a:chOff x="187211" y="5765810"/>
            <a:chExt cx="3420380" cy="171795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正方形/長方形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1" y="5998595"/>
              <a:ext cx="3420380" cy="1485165"/>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二等辺三角形 4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5765810"/>
              <a:ext cx="540060" cy="465569"/>
            </a:xfrm>
            <a:prstGeom prst="triangle">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542367" y="1665237"/>
            <a:ext cx="2731410" cy="13804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グループ化 4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32223" y="5200545"/>
            <a:ext cx="3420380" cy="1717950"/>
            <a:chOff x="187211" y="5765810"/>
            <a:chExt cx="3420380" cy="171795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正方形/長方形 4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1" y="5998595"/>
              <a:ext cx="3420380" cy="1485165"/>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二等辺三角形 4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5765810"/>
              <a:ext cx="540060" cy="465569"/>
            </a:xfrm>
            <a:prstGeom prst="triangle">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04047" y="5523163"/>
            <a:ext cx="2723532" cy="13804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グループ化 5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78821" y="5830920"/>
            <a:ext cx="3420380" cy="1717950"/>
            <a:chOff x="187211" y="5765810"/>
            <a:chExt cx="3420380" cy="171795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正方形/長方形 5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1" y="5998595"/>
              <a:ext cx="3420380" cy="1485165"/>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二等辺三角形 6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5765810"/>
              <a:ext cx="540060" cy="465569"/>
            </a:xfrm>
            <a:prstGeom prst="triangle">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142767" y="6102738"/>
            <a:ext cx="2731410" cy="13804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直角三角形 6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3408293" y="4036796"/>
            <a:ext cx="405045" cy="405045"/>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5" name="直角三角形 6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8900000">
            <a:off x="14476298" y="4100467"/>
            <a:ext cx="405045" cy="405045"/>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円/楕円 6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95854" y="293608"/>
            <a:ext cx="927891" cy="927891"/>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図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19087" y="533540"/>
            <a:ext cx="446291" cy="4462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0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円/楕円 6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68277" y="4939206"/>
            <a:ext cx="927891" cy="927891"/>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図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91510" y="5179138"/>
            <a:ext cx="446291" cy="4462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0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円/楕円 7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14476" y="1144705"/>
            <a:ext cx="927891" cy="927891"/>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図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7709" y="1384637"/>
            <a:ext cx="446291" cy="4462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0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円/楕円 7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14876" y="5595760"/>
            <a:ext cx="927891" cy="927891"/>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図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438109" y="5835692"/>
            <a:ext cx="446291" cy="4462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0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21595" y="7077099"/>
            <a:ext cx="8399077"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直線コネクタ 7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833505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32956" y="8432800"/>
            <a:ext cx="11632275" cy="10922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Layer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六角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939381" y="2737528"/>
            <a:ext cx="6406062" cy="5522467"/>
          </a:xfrm>
          <a:prstGeom prst="hexagon">
            <a:avLst>
              <a:gd fmla="val 28637" name="adj"/>
              <a:gd fmla="val 115470" name="vf"/>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円/楕円 3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20711" y="1395630"/>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円/楕円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53396" y="2880795"/>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円/楕円 3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53396" y="6031145"/>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円/楕円 3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20711" y="7561315"/>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円/楕円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68565" y="6031145"/>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円/楕円 4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68565" y="2872462"/>
            <a:ext cx="2025225" cy="2025225"/>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82966" y="4950496"/>
            <a:ext cx="4275475"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85100" y="3405437"/>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16912" y="1882351"/>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53207" y="3405437"/>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68377" y="6548701"/>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36484" y="6548701"/>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16912" y="8078871"/>
            <a:ext cx="1800201"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グループ化 6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76000" y="1249736"/>
            <a:ext cx="7632300" cy="2320588"/>
            <a:chOff x="7976000" y="767136"/>
            <a:chExt cx="7632300" cy="2320588"/>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円弧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7976000" y="767136"/>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直線コネクタ 5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52"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6746" y="1106978"/>
              <a:ext cx="565155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円弧 5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10706500" y="2712080"/>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直線コネクタ 6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60"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87246" y="3051922"/>
            <a:ext cx="500385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円弧 6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10706500" y="5870763"/>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直線コネクタ 6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87246" y="6210605"/>
            <a:ext cx="500385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グループ化 6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20700" y="2712080"/>
            <a:ext cx="7012790" cy="2320588"/>
            <a:chOff x="7976000" y="767136"/>
            <a:chExt cx="7012790" cy="2320588"/>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円弧 6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7976000" y="767136"/>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直線コネクタ 7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70"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6746" y="1106978"/>
              <a:ext cx="503204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グループ化 7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20700" y="5870763"/>
            <a:ext cx="7012790" cy="2320588"/>
            <a:chOff x="7976000" y="767136"/>
            <a:chExt cx="7012790" cy="2320588"/>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円弧 7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7976000" y="767136"/>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直線コネクタ 7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77"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6746" y="1106978"/>
              <a:ext cx="503204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グループ化 7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2476500" y="7426333"/>
            <a:ext cx="7787490" cy="2320588"/>
            <a:chOff x="7976000" y="767136"/>
            <a:chExt cx="7787490" cy="2320588"/>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0" name="円弧 7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7976000" y="767136"/>
              <a:ext cx="2320588" cy="2320588"/>
            </a:xfrm>
            <a:prstGeom prst="arc">
              <a:avLst>
                <a:gd fmla="val 16200000" name="adj1"/>
                <a:gd fmla="val 20055362" name="adj2"/>
              </a:avLst>
            </a:prstGeom>
            <a:ln>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1" name="直線コネクタ 8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80"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9956746" y="1106978"/>
              <a:ext cx="5806744" cy="0"/>
            </a:xfrm>
            <a:prstGeom prst="line">
              <a:avLst/>
            </a:prstGeom>
            <a:ln w="12700">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5071" y="1702393"/>
            <a:ext cx="5203230" cy="8473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5883" y="3203596"/>
            <a:ext cx="4595217" cy="138110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8583" y="6340505"/>
            <a:ext cx="4595217" cy="138110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6391" y="3202855"/>
            <a:ext cx="4595217" cy="138110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0700" y="6353205"/>
            <a:ext cx="4595217" cy="138110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19971" y="8433393"/>
            <a:ext cx="5203230" cy="8473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00" y="353667"/>
            <a:ext cx="6769100" cy="198313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直線コネクタ 4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93" y="2372533"/>
            <a:ext cx="7463585"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6 Points and Tex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直線コネクタ 3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94" y="4079091"/>
            <a:ext cx="1828641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六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2000980" y="2470016"/>
            <a:ext cx="6406062" cy="5522467"/>
          </a:xfrm>
          <a:prstGeom prst="hexagon">
            <a:avLst>
              <a:gd fmla="val 28637" name="adj"/>
              <a:gd fmla="val 115470" name="vf"/>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グループ化 1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88949" y="803286"/>
            <a:ext cx="7809250" cy="8435669"/>
            <a:chOff x="4946954" y="348420"/>
            <a:chExt cx="8413408" cy="908829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涙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7680555" y="348420"/>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涙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500000">
              <a:off x="4946954" y="1889381"/>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涙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900000">
              <a:off x="4946954" y="4994725"/>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涙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8900000">
              <a:off x="7703047" y="6512996"/>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涙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5300000">
              <a:off x="10436648" y="4972035"/>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涙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1700000">
              <a:off x="10436648" y="1866691"/>
              <a:ext cx="2923714" cy="2923714"/>
            </a:xfrm>
            <a:prstGeom prst="teardrop">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22624" y="1633110"/>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01900" y="937211"/>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48571" y="2083160"/>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69085" y="3094094"/>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48361" y="2398195"/>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95032" y="3544144"/>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3600" y="3049089"/>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2876" y="2353190"/>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99547" y="3499139"/>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3600" y="5927148"/>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2876" y="5231249"/>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99547" y="6377198"/>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69085" y="5908585"/>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48361" y="5212686"/>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95032" y="6358635"/>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22624" y="7324564"/>
            <a:ext cx="2475275"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01900" y="6583660"/>
            <a:ext cx="785909" cy="7859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48571" y="7729609"/>
            <a:ext cx="2241182"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4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48249" y="1228065"/>
            <a:ext cx="7914915" cy="27903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ホームベース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15805" y="4406587"/>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95502" y="4789931"/>
            <a:ext cx="7328624" cy="162708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95502" y="4210502"/>
            <a:ext cx="732862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ホームベース 4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15805" y="6824750"/>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95502" y="7208094"/>
            <a:ext cx="7328624" cy="162708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95502" y="6628665"/>
            <a:ext cx="732862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Points and Big Titl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正方形/長方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51435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1" y="1228065"/>
            <a:ext cx="16831870" cy="24592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15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2" y="3405437"/>
            <a:ext cx="16831870"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1500" sz="36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02547" y="5638555"/>
            <a:ext cx="1530170" cy="153017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7838165"/>
            <a:ext cx="4725525" cy="15808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7258735"/>
            <a:ext cx="47255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78122" y="5638555"/>
            <a:ext cx="1530170" cy="153017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02946" y="7838165"/>
            <a:ext cx="4725525" cy="15808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02946" y="7258735"/>
            <a:ext cx="47255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53697" y="5638555"/>
            <a:ext cx="1530170" cy="153017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78521" y="7838165"/>
            <a:ext cx="4725525" cy="15808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78521" y="7258735"/>
            <a:ext cx="47255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0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hone and Pictur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
            <a:ext cx="18286413" cy="65836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4063290"/>
            <a:ext cx="18286413" cy="765175"/>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4828951"/>
            <a:ext cx="18286413" cy="1754709"/>
          </a:xfrm>
          <a:solidFill>
            <a:schemeClr val="tx2">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1688" y="823020"/>
            <a:ext cx="3691058" cy="5757015"/>
          </a:xfrm>
          <a:blipFill dpi="0" rotWithShape="1">
            <a:blip r:embed="rId1"/>
            <a:srcRect/>
            <a:stretch>
              <a:fillRect b="-27424"/>
            </a:stretch>
          </a:blip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4052646"/>
            <a:ext cx="124213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4880358"/>
            <a:ext cx="12421380" cy="16582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417" y="1767765"/>
            <a:ext cx="3149600" cy="48164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直線コネクタ 2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Gray - Tex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正方形/長方形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57941" y="1700618"/>
            <a:ext cx="10396155"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90000"/>
              </a:lnSpc>
              <a:spcBef>
                <a:spcPts val="0"/>
              </a:spcBef>
              <a:defRPr baseline="0" spc="600" sz="7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57941" y="4985982"/>
            <a:ext cx="10396155" cy="3307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niter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0"/>
            <a:ext cx="18286413" cy="6583660"/>
          </a:xfrm>
          <a:prstGeom prst="rect">
            <a:avLst/>
          </a:prstGeom>
          <a:solidFill>
            <a:schemeClr val="accent1">
              <a:lumMod val="60000"/>
              <a:lumOff val="4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2236" y="1208103"/>
            <a:ext cx="6221087" cy="5033903"/>
          </a:xfrm>
          <a:blipFill dpi="0" rotWithShape="1">
            <a:blip r:embed="rId1"/>
            <a:srcRect/>
            <a:stretch>
              <a:fillRect/>
            </a:stretch>
          </a:blip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7031" y="1433128"/>
            <a:ext cx="5733348" cy="31503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588711" y="1201446"/>
            <a:ext cx="6221087" cy="5033903"/>
          </a:xfrm>
          <a:blipFill dpi="0" rotWithShape="1">
            <a:blip r:embed="rId1"/>
            <a:srcRect/>
            <a:stretch>
              <a:fillRect/>
            </a:stretch>
          </a:blip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43506" y="1426471"/>
            <a:ext cx="5733348" cy="31503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546049" y="958035"/>
            <a:ext cx="7197557" cy="5824031"/>
          </a:xfrm>
          <a:blipFill dpi="0" rotWithShape="1">
            <a:blip r:embed="rId1"/>
            <a:srcRect/>
            <a:stretch>
              <a:fillRect/>
            </a:stretch>
          </a:blip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14679" y="1201445"/>
            <a:ext cx="6660740" cy="36454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直線コネクタ 1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757" y="3291830"/>
            <a:ext cx="18286413" cy="329183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92" y="3722610"/>
            <a:ext cx="18286413" cy="2430270"/>
          </a:xfrm>
          <a:prstGeom prst="rect">
            <a:avLst/>
          </a:pr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0"/>
            <a:ext cx="18286413" cy="329183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正方形/長方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417975"/>
            <a:ext cx="18271655" cy="2430270"/>
          </a:xfrm>
          <a:prstGeom prst="rect">
            <a:avLst/>
          </a:pr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図プレースホルダー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3206" y="3291830"/>
            <a:ext cx="9139924" cy="3291830"/>
          </a:xfrm>
          <a:custGeom>
            <a:avLst/>
            <a:gdLst/>
            <a:ahLst/>
            <a:cxnLst/>
            <a:rect b="b" l="l" r="r" t="t"/>
            <a:pathLst>
              <a:path h="3291830" w="9139924">
                <a:moveTo>
                  <a:pt x="0" y="0"/>
                </a:moveTo>
                <a:lnTo>
                  <a:pt x="1305146" y="0"/>
                </a:lnTo>
                <a:lnTo>
                  <a:pt x="9139924" y="0"/>
                </a:lnTo>
                <a:lnTo>
                  <a:pt x="9139924" y="3291830"/>
                </a:lnTo>
                <a:lnTo>
                  <a:pt x="1305146" y="329183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 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0"/>
            <a:ext cx="9139924" cy="3291830"/>
          </a:xfrm>
          <a:custGeom>
            <a:avLst/>
            <a:gdLst/>
            <a:ahLst/>
            <a:cxnLst/>
            <a:rect b="b" l="l" r="r" t="t"/>
            <a:pathLst>
              <a:path h="3291830" w="9139924">
                <a:moveTo>
                  <a:pt x="0" y="0"/>
                </a:moveTo>
                <a:lnTo>
                  <a:pt x="7834778" y="0"/>
                </a:lnTo>
                <a:lnTo>
                  <a:pt x="9139924" y="3291830"/>
                </a:lnTo>
                <a:lnTo>
                  <a:pt x="7834778" y="3291830"/>
                </a:lnTo>
                <a:lnTo>
                  <a:pt x="0" y="329183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 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直線コネクタ 1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50226" y="1177425"/>
            <a:ext cx="8498925" cy="144579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50226" y="597995"/>
            <a:ext cx="84989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9276" y="4513430"/>
            <a:ext cx="8498925" cy="13951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9276" y="3934000"/>
            <a:ext cx="84989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 Big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0425055" cy="6583660"/>
          </a:xfrm>
          <a:custGeom>
            <a:avLst/>
            <a:gdLst/>
            <a:ahLst/>
            <a:cxnLst/>
            <a:rect b="b" l="l" r="r" t="t"/>
            <a:pathLst>
              <a:path h="6583660" w="10425055">
                <a:moveTo>
                  <a:pt x="0" y="0"/>
                </a:moveTo>
                <a:lnTo>
                  <a:pt x="7859770" y="0"/>
                </a:lnTo>
                <a:lnTo>
                  <a:pt x="10425055" y="6583660"/>
                </a:lnTo>
                <a:lnTo>
                  <a:pt x="7859770" y="6583660"/>
                </a:lnTo>
                <a:lnTo>
                  <a:pt x="0" y="658366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61000" y="3221875"/>
            <a:ext cx="3951609" cy="788150"/>
          </a:xfrm>
          <a:custGeom>
            <a:avLst/>
            <a:gdLst/>
            <a:ahLst/>
            <a:cxnLst/>
            <a:rect b="b" l="l" r="r" t="t"/>
            <a:pathLst>
              <a:path h="788150" w="3951609">
                <a:moveTo>
                  <a:pt x="0" y="0"/>
                </a:moveTo>
                <a:lnTo>
                  <a:pt x="3644829" y="0"/>
                </a:lnTo>
                <a:lnTo>
                  <a:pt x="3951609" y="788150"/>
                </a:lnTo>
                <a:lnTo>
                  <a:pt x="3644829" y="788150"/>
                </a:lnTo>
                <a:lnTo>
                  <a:pt x="306780" y="788150"/>
                </a:lnTo>
                <a:close/>
              </a:path>
            </a:pathLst>
          </a:custGeo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838062" y="-2"/>
            <a:ext cx="10448350" cy="6583660"/>
          </a:xfrm>
          <a:custGeom>
            <a:avLst/>
            <a:gdLst/>
            <a:ahLst/>
            <a:cxnLst/>
            <a:rect b="b" l="l" r="r" t="t"/>
            <a:pathLst>
              <a:path h="6583660" w="10448350">
                <a:moveTo>
                  <a:pt x="0" y="0"/>
                </a:moveTo>
                <a:lnTo>
                  <a:pt x="2565285" y="0"/>
                </a:lnTo>
                <a:lnTo>
                  <a:pt x="10425054" y="0"/>
                </a:lnTo>
                <a:lnTo>
                  <a:pt x="10425054" y="1"/>
                </a:lnTo>
                <a:lnTo>
                  <a:pt x="10448350" y="1"/>
                </a:lnTo>
                <a:lnTo>
                  <a:pt x="10448350" y="6583660"/>
                </a:lnTo>
                <a:lnTo>
                  <a:pt x="10425054" y="6583660"/>
                </a:lnTo>
                <a:lnTo>
                  <a:pt x="9000998" y="6583660"/>
                </a:lnTo>
                <a:lnTo>
                  <a:pt x="2565285" y="658366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 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直線コネクタ 1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746750" y="3228975"/>
            <a:ext cx="3381375" cy="7715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77288" y="2424950"/>
            <a:ext cx="3951609" cy="788150"/>
          </a:xfrm>
          <a:custGeom>
            <a:avLst/>
            <a:gdLst/>
            <a:ahLst/>
            <a:cxnLst/>
            <a:rect b="b" l="l" r="r" t="t"/>
            <a:pathLst>
              <a:path h="788150" w="3951609">
                <a:moveTo>
                  <a:pt x="0" y="0"/>
                </a:moveTo>
                <a:lnTo>
                  <a:pt x="3644829" y="0"/>
                </a:lnTo>
                <a:lnTo>
                  <a:pt x="3951609" y="788150"/>
                </a:lnTo>
                <a:lnTo>
                  <a:pt x="3644829" y="788150"/>
                </a:lnTo>
                <a:lnTo>
                  <a:pt x="306780" y="788150"/>
                </a:lnTo>
                <a:close/>
              </a:path>
            </a:pathLst>
          </a:custGeo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63038" y="2432050"/>
            <a:ext cx="3381375" cy="7715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300" sz="2800">
                <a:solidFill>
                  <a:schemeClr val="bg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World Map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図 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06843" y="1016929"/>
            <a:ext cx="13127849" cy="6236485"/>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線コネクタ 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涙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3189655" y="1155774"/>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涙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4761885" y="3760571"/>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涙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7802845" y="634312"/>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涙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11596370" y="1306115"/>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涙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8000551" y="3090913"/>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涙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13128605" y="4180702"/>
            <a:ext cx="1396314" cy="1396314"/>
          </a:xfrm>
          <a:prstGeom prst="teardrop">
            <a:avLst/>
          </a:prstGeom>
          <a:solidFill>
            <a:schemeClr val="accent1">
              <a:alpha val="7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1633" y="1652503"/>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12711" y="4108746"/>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27143" y="944025"/>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88346" y="3741660"/>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82603" y="1595703"/>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595806" y="4361482"/>
            <a:ext cx="2440485" cy="10347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14987" y="1076656"/>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156" y="3681453"/>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22146" y="559279"/>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19852" y="3011795"/>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718778" y="1226997"/>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47906" y="4101584"/>
            <a:ext cx="1157711" cy="15047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4400">
                <a:solidFill>
                  <a:schemeClr val="bg1"/>
                </a:solidFill>
                <a:uFillTx/>
                <a:latin typeface="+mj-lt"/>
              </a:defRPr>
            </a:lvl1pPr>
          </a:lstStyle>
          <a:p>
            <a:pPr lvl="0"/>
            <a:r>
              <a:rPr altLang="ja-JP" dirty="0" lang="en-US">
                <a:uFillTx/>
              </a:rPr>
              <a:t>00</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World Map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図 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06843" y="1016929"/>
            <a:ext cx="13127849" cy="6236485"/>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線コネクタ 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Icon and Tex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4558434"/>
            <a:ext cx="14102428" cy="19352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accent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57297" y="2938255"/>
            <a:ext cx="1550994" cy="15509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Bottom Title Only">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42148" y="6619890"/>
            <a:ext cx="12612643" cy="12242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線コネクタ 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853145"/>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1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cSld name="Nothin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Doubl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正方形/長方形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56370" y="5829299"/>
            <a:ext cx="8930042" cy="3285766"/>
          </a:xfrm>
          <a:custGeom>
            <a:avLst/>
            <a:gdLst/>
            <a:ahLst/>
            <a:cxnLst/>
            <a:rect b="b" l="l" r="r" t="t"/>
            <a:pathLst>
              <a:path h="3285766" w="8930042">
                <a:moveTo>
                  <a:pt x="1032594" y="0"/>
                </a:moveTo>
                <a:lnTo>
                  <a:pt x="8930042" y="0"/>
                </a:lnTo>
                <a:lnTo>
                  <a:pt x="8930042" y="3278042"/>
                </a:lnTo>
                <a:lnTo>
                  <a:pt x="1035115" y="3278042"/>
                </a:lnTo>
                <a:lnTo>
                  <a:pt x="1035115" y="3285766"/>
                </a:lnTo>
                <a:lnTo>
                  <a:pt x="1032681" y="3278042"/>
                </a:lnTo>
                <a:lnTo>
                  <a:pt x="1032594" y="3278042"/>
                </a:lnTo>
                <a:lnTo>
                  <a:pt x="1032594" y="3277764"/>
                </a:lnTo>
                <a:lnTo>
                  <a:pt x="0" y="401"/>
                </a:lnTo>
                <a:lnTo>
                  <a:pt x="1032594" y="401"/>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  Add an image</a:t>
            </a:r>
            <a:endParaRPr altLang="en-US" dirty="0"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グループ化 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0763386" cy="10284621"/>
            <a:chOff x="0" y="0"/>
            <a:chExt cx="10763386" cy="10284621"/>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角三角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23026" y="0"/>
              <a:ext cx="3240360" cy="10284621"/>
            </a:xfrm>
            <a:prstGeom prst="rtTriangle">
              <a:avLst/>
            </a:prstGeom>
            <a:solidFill>
              <a:schemeClr val="accent1"/>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正方形/長方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7523026" cy="10278046"/>
            </a:xfrm>
            <a:prstGeom prst="rect">
              <a:avLst/>
            </a:prstGeom>
            <a:solidFill>
              <a:schemeClr val="accent1"/>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図プレースホルダー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22" y="1183061"/>
            <a:ext cx="8928474" cy="3280389"/>
          </a:xfrm>
          <a:custGeom>
            <a:avLst/>
            <a:gdLst/>
            <a:ahLst/>
            <a:cxnLst/>
            <a:rect b="b" l="l" r="r" t="t"/>
            <a:pathLst>
              <a:path h="3280389" w="8928474">
                <a:moveTo>
                  <a:pt x="7894927" y="0"/>
                </a:moveTo>
                <a:lnTo>
                  <a:pt x="7897361" y="7724"/>
                </a:lnTo>
                <a:lnTo>
                  <a:pt x="7897448" y="7724"/>
                </a:lnTo>
                <a:lnTo>
                  <a:pt x="7897448" y="8002"/>
                </a:lnTo>
                <a:lnTo>
                  <a:pt x="8928474" y="3280389"/>
                </a:lnTo>
                <a:lnTo>
                  <a:pt x="0" y="3280389"/>
                </a:lnTo>
                <a:lnTo>
                  <a:pt x="0" y="7724"/>
                </a:lnTo>
                <a:lnTo>
                  <a:pt x="7894927" y="7724"/>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9961" y="5622044"/>
            <a:ext cx="7922539" cy="17947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4599214"/>
            <a:ext cx="7922539" cy="10406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4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93961" y="3678944"/>
            <a:ext cx="7922539" cy="17947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81261" y="2656114"/>
            <a:ext cx="7922539" cy="10406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4800">
                <a:solidFill>
                  <a:schemeClr val="tx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0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182" y="43542"/>
            <a:ext cx="3600000" cy="3600000"/>
          </a:xfrm>
          <a:solidFill>
            <a:schemeClr val="accent1">
              <a:lumMod val="40000"/>
              <a:lumOff val="6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180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7753" y="43542"/>
            <a:ext cx="3600000" cy="3600000"/>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7324" y="43542"/>
            <a:ext cx="3600000" cy="3600000"/>
          </a:xfr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185" y="43542"/>
            <a:ext cx="3600000" cy="3600000"/>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6467" y="43542"/>
            <a:ext cx="3600000" cy="3600000"/>
          </a:xfrm>
          <a:solidFill>
            <a:schemeClr val="accent1">
              <a:lumMod val="20000"/>
              <a:lumOff val="8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931" y="6628665"/>
            <a:ext cx="3600000" cy="3600000"/>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sz="180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5502" y="6628665"/>
            <a:ext cx="3600000" cy="3600000"/>
          </a:xfrm>
          <a:solidFill>
            <a:schemeClr val="accent1">
              <a:lumMod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35073" y="6628665"/>
            <a:ext cx="3600000" cy="3600000"/>
          </a:xfrm>
          <a:solidFill>
            <a:schemeClr val="accent1">
              <a:lumMod val="60000"/>
              <a:lumOff val="4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5934" y="6628665"/>
            <a:ext cx="3600000" cy="3600000"/>
          </a:xfrm>
          <a:solidFill>
            <a:schemeClr val="accent1">
              <a:lumMod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4216" y="6628665"/>
            <a:ext cx="3600000" cy="3600000"/>
          </a:xfr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sz="1800">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2326" y="4018375"/>
            <a:ext cx="15841760"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2327" y="5233510"/>
            <a:ext cx="15841760" cy="10801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Impact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二等辺三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391876" y="391876"/>
            <a:ext cx="10286999" cy="9503246"/>
          </a:xfrm>
          <a:custGeom>
            <a:avLst/>
            <a:gdLst/>
            <a:ahLst/>
            <a:cxnLst/>
            <a:rect b="b" l="l" r="r" t="t"/>
            <a:pathLst>
              <a:path h="9503246" w="10286999">
                <a:moveTo>
                  <a:pt x="4934677" y="360040"/>
                </a:moveTo>
                <a:lnTo>
                  <a:pt x="5143500" y="0"/>
                </a:lnTo>
                <a:lnTo>
                  <a:pt x="5352323" y="360040"/>
                </a:lnTo>
                <a:close/>
                <a:moveTo>
                  <a:pt x="0" y="9503246"/>
                </a:moveTo>
                <a:lnTo>
                  <a:pt x="0" y="360833"/>
                </a:lnTo>
                <a:lnTo>
                  <a:pt x="10286999" y="360833"/>
                </a:lnTo>
                <a:lnTo>
                  <a:pt x="10286999" y="9503246"/>
                </a:lnTo>
                <a:close/>
              </a:path>
            </a:pathLst>
          </a:custGeom>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41" y="2038155"/>
            <a:ext cx="8325925" cy="63907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90000"/>
              </a:lnSpc>
              <a:spcBef>
                <a:spcPts val="0"/>
              </a:spcBef>
              <a:defRPr baseline="0" spc="600" sz="96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63285" y="1160558"/>
            <a:ext cx="7650851" cy="79658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Impact Text and Imag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63287" y="1183061"/>
            <a:ext cx="7695854" cy="4455494"/>
          </a:xfrm>
          <a:prstGeom prst="rect">
            <a:avLst/>
          </a:prstGeom>
          <a:solidFill>
            <a:schemeClr val="bg2">
              <a:lumMod val="9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二等辺三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391876" y="391876"/>
            <a:ext cx="10286999" cy="9503246"/>
          </a:xfrm>
          <a:custGeom>
            <a:avLst/>
            <a:gdLst/>
            <a:ahLst/>
            <a:cxnLst/>
            <a:rect b="b" l="l" r="r" t="t"/>
            <a:pathLst>
              <a:path h="9503246" w="10286999">
                <a:moveTo>
                  <a:pt x="4934677" y="360040"/>
                </a:moveTo>
                <a:lnTo>
                  <a:pt x="5143500" y="0"/>
                </a:lnTo>
                <a:lnTo>
                  <a:pt x="5352323" y="360040"/>
                </a:lnTo>
                <a:close/>
                <a:moveTo>
                  <a:pt x="0" y="9503246"/>
                </a:moveTo>
                <a:lnTo>
                  <a:pt x="0" y="360833"/>
                </a:lnTo>
                <a:lnTo>
                  <a:pt x="10286999" y="360833"/>
                </a:lnTo>
                <a:lnTo>
                  <a:pt x="10286999" y="9503246"/>
                </a:lnTo>
                <a:close/>
              </a:path>
            </a:pathLst>
          </a:custGeom>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241" y="2038155"/>
            <a:ext cx="8325925" cy="63907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90000"/>
              </a:lnSpc>
              <a:spcBef>
                <a:spcPts val="0"/>
              </a:spcBef>
              <a:defRPr baseline="0" spc="600" sz="8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18281" y="5818576"/>
            <a:ext cx="7740860" cy="3307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図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98302" y="1319622"/>
            <a:ext cx="7425825" cy="418237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baseline="0" sz="1800">
                <a:uFillTx/>
              </a:defRPr>
            </a:lvl1pPr>
          </a:lstStyle>
          <a:p>
            <a:r>
              <a:rPr altLang="ja-JP" dirty="0" kumimoji="1" lang="en-US">
                <a:uFillTx/>
              </a:rPr>
              <a:t>Add an image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Contac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正方形/長方形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66776" y="2578215"/>
            <a:ext cx="8010890" cy="12376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90000"/>
              </a:lnSpc>
              <a:spcBef>
                <a:spcPts val="0"/>
              </a:spcBef>
              <a:defRPr baseline="0" spc="600" sz="7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91901" y="3973370"/>
            <a:ext cx="6884972" cy="10801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65983" y="3973370"/>
            <a:ext cx="1081087" cy="10795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66777" y="6674493"/>
            <a:ext cx="720080" cy="719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86856" y="6674494"/>
            <a:ext cx="346538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1200"/>
              </a:spcBef>
              <a:defRPr sz="18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66776" y="7512808"/>
            <a:ext cx="720080" cy="719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86855" y="7512809"/>
            <a:ext cx="346538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1200"/>
              </a:spcBef>
              <a:defRPr sz="18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87257" y="6674492"/>
            <a:ext cx="720080" cy="719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07336" y="6674493"/>
            <a:ext cx="346538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1200"/>
              </a:spcBef>
              <a:defRPr sz="18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87256" y="7512807"/>
            <a:ext cx="720080" cy="719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07335" y="7512808"/>
            <a:ext cx="346538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1200"/>
              </a:spcBef>
              <a:defRPr sz="1800">
                <a:solidFill>
                  <a:schemeClr val="tx1"/>
                </a:solidFill>
                <a:uFillTx/>
                <a:latin typeface="+mn-lt"/>
              </a:defRPr>
            </a:lvl1pPr>
          </a:lstStyle>
          <a:p>
            <a:pPr lvl="0"/>
            <a:r>
              <a:rPr altLang="ja-JP" dirty="0" lang="en-US">
                <a:uFillTx/>
              </a:rPr>
              <a:t>Text Here</a:t>
            </a: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直線コネクタ 3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6427169"/>
            <a:ext cx="18286413"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正方形/長方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9624" y="1915297"/>
            <a:ext cx="8143103" cy="6536725"/>
          </a:xfrm>
          <a:prstGeom prst="rect">
            <a:avLst/>
          </a:prstGeom>
          <a:solidFill>
            <a:schemeClr val="bg2">
              <a:lumMod val="9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3417" y="2055491"/>
            <a:ext cx="7875516" cy="6256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baseline="0" sz="2000">
                <a:uFillTx/>
              </a:defRPr>
            </a:lvl1pPr>
          </a:lstStyle>
          <a:p>
            <a:r>
              <a:rPr altLang="ja-JP" dirty="0" kumimoji="1" lang="en-US">
                <a:uFillTx/>
              </a:rPr>
              <a:t>Add a map</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hank You">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1" y="3388304"/>
            <a:ext cx="13906545" cy="16651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1500" sz="9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89140" y="5098495"/>
            <a:ext cx="13906545" cy="19352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90000"/>
              </a:lnSpc>
              <a:spcBef>
                <a:spcPts val="0"/>
              </a:spcBef>
              <a:defRPr baseline="0" spc="6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55119" y="6763680"/>
            <a:ext cx="10576175" cy="317285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20000"/>
              </a:lnSpc>
              <a:spcBef>
                <a:spcPts val="1200"/>
              </a:spcBef>
              <a:defRPr sz="1800">
                <a:solidFill>
                  <a:schemeClr val="tx1"/>
                </a:solidFill>
                <a:uFillTx/>
                <a:latin typeface="+mn-lt"/>
              </a:defRPr>
            </a:lvl1pPr>
          </a:lstStyle>
          <a:p>
            <a:pPr lvl="0"/>
            <a:r>
              <a:rPr altLang="ja-JP" dirty="0" lang="en-US">
                <a:uFillTx/>
              </a:rPr>
              <a:t>Text Here</a:t>
            </a: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グループ化 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12397" y="-1371"/>
            <a:ext cx="4095455" cy="2350390"/>
            <a:chOff x="14212397" y="-1371"/>
            <a:chExt cx="4095455" cy="235039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直角三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直角三角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角三角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67" y="7932496"/>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直角三角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67" y="8333370"/>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2803240"/>
            <a:ext cx="16057784"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4063380"/>
            <a:ext cx="16057784"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1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1948145"/>
            <a:ext cx="7641849"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3036843"/>
            <a:ext cx="7641849" cy="58956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1948145"/>
            <a:ext cx="7641849"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3036843"/>
            <a:ext cx="7641849" cy="58956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2343636"/>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3226" y="2353190"/>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ection Break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図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3748345"/>
            <a:ext cx="5850650" cy="5850650"/>
          </a:xfrm>
          <a:prstGeom prst="ellipse">
            <a:avLst/>
          </a:prstGeo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707556" y="4783525"/>
            <a:ext cx="2070165" cy="20701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6808685"/>
            <a:ext cx="5580620" cy="1189757"/>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lstStyle>
            <a:lvl1pPr algn="ctr">
              <a:lnSpc>
                <a:spcPct val="100000"/>
              </a:lnSpc>
              <a:defRPr baseline="0" spc="600" sz="4000">
                <a:solidFill>
                  <a:schemeClr val="bg1"/>
                </a:solidFill>
                <a:uFillTx/>
                <a:latin typeface="+mj-lt"/>
              </a:defRPr>
            </a:lvl1pPr>
          </a:lstStyle>
          <a:p>
            <a:r>
              <a:rPr altLang="ja-JP" dirty="0" lang="en-US">
                <a:uFillTx/>
              </a:rPr>
              <a:t>SECTION TITLE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1948145"/>
            <a:ext cx="5171868"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3036843"/>
            <a:ext cx="5171868" cy="58956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32916" y="1984572"/>
            <a:ext cx="5171868"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32916" y="3073270"/>
            <a:ext cx="5171868" cy="58956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78521" y="1984572"/>
            <a:ext cx="5171868" cy="104369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78521" y="3073270"/>
            <a:ext cx="5171868" cy="58956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120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2356902"/>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52896" y="2356902"/>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798501" y="2356902"/>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Loop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ドーナツ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98903" y="2849730"/>
            <a:ext cx="5461686" cy="5461686"/>
          </a:xfrm>
          <a:prstGeom prst="donut">
            <a:avLst>
              <a:gd fmla="val 7805" name="adj"/>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環状矢印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20950" y="2833652"/>
            <a:ext cx="3024385" cy="2758140"/>
          </a:xfrm>
          <a:custGeom>
            <a:avLst/>
            <a:gdLst>
              <a:gd fmla="*/ 3370992 w 6761982" name="connsiteX0"/>
              <a:gd fmla="*/ 634089 h 6761982" name="connsiteY0"/>
              <a:gd fmla="*/ 6093620 w 6761982" name="connsiteX1"/>
              <a:gd fmla="*/ 2948305 h 6761982" name="connsiteY1"/>
              <a:gd fmla="*/ 6709702 w 6761982" name="connsiteX2"/>
              <a:gd fmla="*/ 3039968 h 6761982" name="connsiteY2"/>
              <a:gd fmla="*/ 5889126 w 6761982" name="connsiteX3"/>
              <a:gd fmla="*/ 3754160 h 6761982" name="connsiteY3"/>
              <a:gd fmla="*/ 5037612 w 6761982" name="connsiteX4"/>
              <a:gd fmla="*/ 2791189 h 6761982" name="connsiteY4"/>
              <a:gd fmla="*/ 5651484 w 6761982" name="connsiteX5"/>
              <a:gd fmla="*/ 2882523 h 6761982" name="connsiteY5"/>
              <a:gd fmla="*/ 3372529 w 6761982" name="connsiteX6"/>
              <a:gd fmla="*/ 1056439 h 6761982" name="connsiteY6"/>
              <a:gd fmla="*/ 3370992 w 6761982" name="connsiteX7"/>
              <a:gd fmla="*/ 634089 h 6761982" name="connsiteY7"/>
              <a:gd fmla="*/ 0 w 3338710" name="connsiteX0"/>
              <a:gd fmla="*/ 19 h 2758140" name="connsiteY0"/>
              <a:gd fmla="*/ 2722628 w 3338710" name="connsiteX1"/>
              <a:gd fmla="*/ 2314235 h 2758140" name="connsiteY1"/>
              <a:gd fmla="*/ 3338710 w 3338710" name="connsiteX2"/>
              <a:gd fmla="*/ 2405898 h 2758140" name="connsiteY2"/>
              <a:gd fmla="*/ 2480034 w 3338710" name="connsiteX3"/>
              <a:gd fmla="*/ 2758140 h 2758140" name="connsiteY3"/>
              <a:gd fmla="*/ 1666620 w 3338710" name="connsiteX4"/>
              <a:gd fmla="*/ 2157119 h 2758140" name="connsiteY4"/>
              <a:gd fmla="*/ 2280492 w 3338710" name="connsiteX5"/>
              <a:gd fmla="*/ 2248453 h 2758140" name="connsiteY5"/>
              <a:gd fmla="*/ 1537 w 3338710" name="connsiteX6"/>
              <a:gd fmla="*/ 422369 h 2758140" name="connsiteY6"/>
              <a:gd fmla="*/ 0 w 3338710"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666620 w 3062485" name="connsiteX4"/>
              <a:gd fmla="*/ 21571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90017 w 3062485" name="connsiteX5"/>
              <a:gd fmla="*/ 230560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99994 h 2758140" name="connsiteY4"/>
              <a:gd fmla="*/ 2290017 w 3062485" name="connsiteX5"/>
              <a:gd fmla="*/ 2305603 h 2758140" name="connsiteY5"/>
              <a:gd fmla="*/ 1537 w 3062485" name="connsiteX6"/>
              <a:gd fmla="*/ 422369 h 2758140" name="connsiteY6"/>
              <a:gd fmla="*/ 0 w 30624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4284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508609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b="b" l="l" r="r" t="t"/>
            <a:pathLst>
              <a:path h="2758140" w="3024385">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40000"/>
              <a:lumOff val="6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環状矢印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8975161" y="5717445"/>
            <a:ext cx="3024385" cy="2758140"/>
          </a:xfrm>
          <a:custGeom>
            <a:avLst/>
            <a:gdLst>
              <a:gd fmla="*/ 3370992 w 6761982" name="connsiteX0"/>
              <a:gd fmla="*/ 634089 h 6761982" name="connsiteY0"/>
              <a:gd fmla="*/ 6093620 w 6761982" name="connsiteX1"/>
              <a:gd fmla="*/ 2948305 h 6761982" name="connsiteY1"/>
              <a:gd fmla="*/ 6709702 w 6761982" name="connsiteX2"/>
              <a:gd fmla="*/ 3039968 h 6761982" name="connsiteY2"/>
              <a:gd fmla="*/ 5889126 w 6761982" name="connsiteX3"/>
              <a:gd fmla="*/ 3754160 h 6761982" name="connsiteY3"/>
              <a:gd fmla="*/ 5037612 w 6761982" name="connsiteX4"/>
              <a:gd fmla="*/ 2791189 h 6761982" name="connsiteY4"/>
              <a:gd fmla="*/ 5651484 w 6761982" name="connsiteX5"/>
              <a:gd fmla="*/ 2882523 h 6761982" name="connsiteY5"/>
              <a:gd fmla="*/ 3372529 w 6761982" name="connsiteX6"/>
              <a:gd fmla="*/ 1056439 h 6761982" name="connsiteY6"/>
              <a:gd fmla="*/ 3370992 w 6761982" name="connsiteX7"/>
              <a:gd fmla="*/ 634089 h 6761982" name="connsiteY7"/>
              <a:gd fmla="*/ 0 w 3338710" name="connsiteX0"/>
              <a:gd fmla="*/ 19 h 2758140" name="connsiteY0"/>
              <a:gd fmla="*/ 2722628 w 3338710" name="connsiteX1"/>
              <a:gd fmla="*/ 2314235 h 2758140" name="connsiteY1"/>
              <a:gd fmla="*/ 3338710 w 3338710" name="connsiteX2"/>
              <a:gd fmla="*/ 2405898 h 2758140" name="connsiteY2"/>
              <a:gd fmla="*/ 2480034 w 3338710" name="connsiteX3"/>
              <a:gd fmla="*/ 2758140 h 2758140" name="connsiteY3"/>
              <a:gd fmla="*/ 1666620 w 3338710" name="connsiteX4"/>
              <a:gd fmla="*/ 2157119 h 2758140" name="connsiteY4"/>
              <a:gd fmla="*/ 2280492 w 3338710" name="connsiteX5"/>
              <a:gd fmla="*/ 2248453 h 2758140" name="connsiteY5"/>
              <a:gd fmla="*/ 1537 w 3338710" name="connsiteX6"/>
              <a:gd fmla="*/ 422369 h 2758140" name="connsiteY6"/>
              <a:gd fmla="*/ 0 w 3338710"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666620 w 3062485" name="connsiteX4"/>
              <a:gd fmla="*/ 21571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90017 w 3062485" name="connsiteX5"/>
              <a:gd fmla="*/ 230560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99994 h 2758140" name="connsiteY4"/>
              <a:gd fmla="*/ 2290017 w 3062485" name="connsiteX5"/>
              <a:gd fmla="*/ 2305603 h 2758140" name="connsiteY5"/>
              <a:gd fmla="*/ 1537 w 3062485" name="connsiteX6"/>
              <a:gd fmla="*/ 422369 h 2758140" name="connsiteY6"/>
              <a:gd fmla="*/ 0 w 30624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4284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508609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b="b" l="l" r="r" t="t"/>
            <a:pathLst>
              <a:path h="2758140" w="3024385">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環状矢印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6112473" y="5582267"/>
            <a:ext cx="3024385" cy="2758140"/>
          </a:xfrm>
          <a:custGeom>
            <a:avLst/>
            <a:gdLst>
              <a:gd fmla="*/ 3370992 w 6761982" name="connsiteX0"/>
              <a:gd fmla="*/ 634089 h 6761982" name="connsiteY0"/>
              <a:gd fmla="*/ 6093620 w 6761982" name="connsiteX1"/>
              <a:gd fmla="*/ 2948305 h 6761982" name="connsiteY1"/>
              <a:gd fmla="*/ 6709702 w 6761982" name="connsiteX2"/>
              <a:gd fmla="*/ 3039968 h 6761982" name="connsiteY2"/>
              <a:gd fmla="*/ 5889126 w 6761982" name="connsiteX3"/>
              <a:gd fmla="*/ 3754160 h 6761982" name="connsiteY3"/>
              <a:gd fmla="*/ 5037612 w 6761982" name="connsiteX4"/>
              <a:gd fmla="*/ 2791189 h 6761982" name="connsiteY4"/>
              <a:gd fmla="*/ 5651484 w 6761982" name="connsiteX5"/>
              <a:gd fmla="*/ 2882523 h 6761982" name="connsiteY5"/>
              <a:gd fmla="*/ 3372529 w 6761982" name="connsiteX6"/>
              <a:gd fmla="*/ 1056439 h 6761982" name="connsiteY6"/>
              <a:gd fmla="*/ 3370992 w 6761982" name="connsiteX7"/>
              <a:gd fmla="*/ 634089 h 6761982" name="connsiteY7"/>
              <a:gd fmla="*/ 0 w 3338710" name="connsiteX0"/>
              <a:gd fmla="*/ 19 h 2758140" name="connsiteY0"/>
              <a:gd fmla="*/ 2722628 w 3338710" name="connsiteX1"/>
              <a:gd fmla="*/ 2314235 h 2758140" name="connsiteY1"/>
              <a:gd fmla="*/ 3338710 w 3338710" name="connsiteX2"/>
              <a:gd fmla="*/ 2405898 h 2758140" name="connsiteY2"/>
              <a:gd fmla="*/ 2480034 w 3338710" name="connsiteX3"/>
              <a:gd fmla="*/ 2758140 h 2758140" name="connsiteY3"/>
              <a:gd fmla="*/ 1666620 w 3338710" name="connsiteX4"/>
              <a:gd fmla="*/ 2157119 h 2758140" name="connsiteY4"/>
              <a:gd fmla="*/ 2280492 w 3338710" name="connsiteX5"/>
              <a:gd fmla="*/ 2248453 h 2758140" name="connsiteY5"/>
              <a:gd fmla="*/ 1537 w 3338710" name="connsiteX6"/>
              <a:gd fmla="*/ 422369 h 2758140" name="connsiteY6"/>
              <a:gd fmla="*/ 0 w 3338710"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666620 w 3062485" name="connsiteX4"/>
              <a:gd fmla="*/ 21571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90017 w 3062485" name="connsiteX5"/>
              <a:gd fmla="*/ 230560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99994 h 2758140" name="connsiteY4"/>
              <a:gd fmla="*/ 2290017 w 3062485" name="connsiteX5"/>
              <a:gd fmla="*/ 2305603 h 2758140" name="connsiteY5"/>
              <a:gd fmla="*/ 1537 w 3062485" name="connsiteX6"/>
              <a:gd fmla="*/ 422369 h 2758140" name="connsiteY6"/>
              <a:gd fmla="*/ 0 w 30624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4284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508609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b="b" l="l" r="r" t="t"/>
            <a:pathLst>
              <a:path h="2758140" w="3024385">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環状矢印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6200000">
            <a:off x="6255121" y="2679785"/>
            <a:ext cx="3024385" cy="2758140"/>
          </a:xfrm>
          <a:custGeom>
            <a:avLst/>
            <a:gdLst>
              <a:gd fmla="*/ 3370992 w 6761982" name="connsiteX0"/>
              <a:gd fmla="*/ 634089 h 6761982" name="connsiteY0"/>
              <a:gd fmla="*/ 6093620 w 6761982" name="connsiteX1"/>
              <a:gd fmla="*/ 2948305 h 6761982" name="connsiteY1"/>
              <a:gd fmla="*/ 6709702 w 6761982" name="connsiteX2"/>
              <a:gd fmla="*/ 3039968 h 6761982" name="connsiteY2"/>
              <a:gd fmla="*/ 5889126 w 6761982" name="connsiteX3"/>
              <a:gd fmla="*/ 3754160 h 6761982" name="connsiteY3"/>
              <a:gd fmla="*/ 5037612 w 6761982" name="connsiteX4"/>
              <a:gd fmla="*/ 2791189 h 6761982" name="connsiteY4"/>
              <a:gd fmla="*/ 5651484 w 6761982" name="connsiteX5"/>
              <a:gd fmla="*/ 2882523 h 6761982" name="connsiteY5"/>
              <a:gd fmla="*/ 3372529 w 6761982" name="connsiteX6"/>
              <a:gd fmla="*/ 1056439 h 6761982" name="connsiteY6"/>
              <a:gd fmla="*/ 3370992 w 6761982" name="connsiteX7"/>
              <a:gd fmla="*/ 634089 h 6761982" name="connsiteY7"/>
              <a:gd fmla="*/ 0 w 3338710" name="connsiteX0"/>
              <a:gd fmla="*/ 19 h 2758140" name="connsiteY0"/>
              <a:gd fmla="*/ 2722628 w 3338710" name="connsiteX1"/>
              <a:gd fmla="*/ 2314235 h 2758140" name="connsiteY1"/>
              <a:gd fmla="*/ 3338710 w 3338710" name="connsiteX2"/>
              <a:gd fmla="*/ 2405898 h 2758140" name="connsiteY2"/>
              <a:gd fmla="*/ 2480034 w 3338710" name="connsiteX3"/>
              <a:gd fmla="*/ 2758140 h 2758140" name="connsiteY3"/>
              <a:gd fmla="*/ 1666620 w 3338710" name="connsiteX4"/>
              <a:gd fmla="*/ 2157119 h 2758140" name="connsiteY4"/>
              <a:gd fmla="*/ 2280492 w 3338710" name="connsiteX5"/>
              <a:gd fmla="*/ 2248453 h 2758140" name="connsiteY5"/>
              <a:gd fmla="*/ 1537 w 3338710" name="connsiteX6"/>
              <a:gd fmla="*/ 422369 h 2758140" name="connsiteY6"/>
              <a:gd fmla="*/ 0 w 3338710"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666620 w 3062485" name="connsiteX4"/>
              <a:gd fmla="*/ 21571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80492 w 3062485" name="connsiteX5"/>
              <a:gd fmla="*/ 224845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33319 h 2758140" name="connsiteY4"/>
              <a:gd fmla="*/ 2290017 w 3062485" name="connsiteX5"/>
              <a:gd fmla="*/ 2305603 h 2758140" name="connsiteY5"/>
              <a:gd fmla="*/ 1537 w 3062485" name="connsiteX6"/>
              <a:gd fmla="*/ 422369 h 2758140" name="connsiteY6"/>
              <a:gd fmla="*/ 0 w 3062485" name="connsiteX7"/>
              <a:gd fmla="*/ 19 h 2758140" name="connsiteY7"/>
              <a:gd fmla="*/ 0 w 3062485" name="connsiteX0"/>
              <a:gd fmla="*/ 19 h 2758140" name="connsiteY0"/>
              <a:gd fmla="*/ 2722628 w 3062485" name="connsiteX1"/>
              <a:gd fmla="*/ 2314235 h 2758140" name="connsiteY1"/>
              <a:gd fmla="*/ 3062485 w 3062485" name="connsiteX2"/>
              <a:gd fmla="*/ 2329698 h 2758140" name="connsiteY2"/>
              <a:gd fmla="*/ 2480034 w 3062485" name="connsiteX3"/>
              <a:gd fmla="*/ 2758140 h 2758140" name="connsiteY3"/>
              <a:gd fmla="*/ 1942845 w 3062485" name="connsiteX4"/>
              <a:gd fmla="*/ 2299994 h 2758140" name="connsiteY4"/>
              <a:gd fmla="*/ 2290017 w 3062485" name="connsiteX5"/>
              <a:gd fmla="*/ 2305603 h 2758140" name="connsiteY5"/>
              <a:gd fmla="*/ 1537 w 3062485" name="connsiteX6"/>
              <a:gd fmla="*/ 422369 h 2758140" name="connsiteY6"/>
              <a:gd fmla="*/ 0 w 30624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4284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22628 w 3024385" name="connsiteX1"/>
              <a:gd fmla="*/ 2314235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61895 w 3024385" name="connsiteX4"/>
              <a:gd fmla="*/ 2299994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480034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 fmla="*/ 0 w 3024385" name="connsiteX0"/>
              <a:gd fmla="*/ 19 h 2758140" name="connsiteY0"/>
              <a:gd fmla="*/ 2703578 w 3024385" name="connsiteX1"/>
              <a:gd fmla="*/ 2304710 h 2758140" name="connsiteY1"/>
              <a:gd fmla="*/ 3024385 w 3024385" name="connsiteX2"/>
              <a:gd fmla="*/ 2310648 h 2758140" name="connsiteY2"/>
              <a:gd fmla="*/ 2508609 w 3024385" name="connsiteX3"/>
              <a:gd fmla="*/ 2758140 h 2758140" name="connsiteY3"/>
              <a:gd fmla="*/ 1980945 w 3024385" name="connsiteX4"/>
              <a:gd fmla="*/ 2309519 h 2758140" name="connsiteY4"/>
              <a:gd fmla="*/ 2290017 w 3024385" name="connsiteX5"/>
              <a:gd fmla="*/ 2305603 h 2758140" name="connsiteY5"/>
              <a:gd fmla="*/ 1537 w 3024385" name="connsiteX6"/>
              <a:gd fmla="*/ 422369 h 2758140" name="connsiteY6"/>
              <a:gd fmla="*/ 0 w 3024385" name="connsiteX7"/>
              <a:gd fmla="*/ 19 h 2758140" name="connsiteY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b="b" l="l" r="r" t="t"/>
            <a:pathLst>
              <a:path h="2758140" w="3024385">
                <a:moveTo>
                  <a:pt x="0" y="19"/>
                </a:moveTo>
                <a:cubicBezTo>
                  <a:pt x="1353828" y="-4909"/>
                  <a:pt x="2490326" y="967774"/>
                  <a:pt x="2703578" y="2304710"/>
                </a:cubicBezTo>
                <a:lnTo>
                  <a:pt x="3024385" y="2310648"/>
                </a:lnTo>
                <a:lnTo>
                  <a:pt x="2508609" y="2758140"/>
                </a:lnTo>
                <a:lnTo>
                  <a:pt x="1980945" y="2309519"/>
                </a:lnTo>
                <a:lnTo>
                  <a:pt x="2290017" y="2305603"/>
                </a:lnTo>
                <a:cubicBezTo>
                  <a:pt x="2055228" y="1236154"/>
                  <a:pt x="1096448" y="418384"/>
                  <a:pt x="1537" y="422369"/>
                </a:cubicBezTo>
                <a:cubicBezTo>
                  <a:pt x="1025" y="281586"/>
                  <a:pt x="512" y="140802"/>
                  <a:pt x="0" y="19"/>
                </a:cubicBezTo>
                <a:close/>
              </a:path>
            </a:pathLst>
          </a:custGeom>
          <a:solidFill>
            <a:schemeClr val="accent1">
              <a:lumMod val="7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81969" y="3069064"/>
            <a:ext cx="1433384" cy="1433384"/>
          </a:xfrm>
          <a:prstGeom prst="ellipse">
            <a:avLst/>
          </a:prstGeom>
          <a:solidFill>
            <a:schemeClr val="accent1">
              <a:alpha val="59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円/楕円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81969" y="6379823"/>
            <a:ext cx="1433384" cy="1433384"/>
          </a:xfrm>
          <a:prstGeom prst="ellipse">
            <a:avLst/>
          </a:prstGeom>
          <a:solidFill>
            <a:schemeClr val="accent1">
              <a:alpha val="59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楕円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65558" y="3069064"/>
            <a:ext cx="1433384" cy="1433384"/>
          </a:xfrm>
          <a:prstGeom prst="ellipse">
            <a:avLst/>
          </a:prstGeom>
          <a:solidFill>
            <a:schemeClr val="accent1">
              <a:alpha val="59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円/楕円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65558" y="6379823"/>
            <a:ext cx="1433384" cy="1433384"/>
          </a:xfrm>
          <a:prstGeom prst="ellipse">
            <a:avLst/>
          </a:prstGeom>
          <a:solidFill>
            <a:schemeClr val="accent1">
              <a:alpha val="59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90604" y="3485051"/>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90604" y="6788458"/>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74193" y="347769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74193" y="6781106"/>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6361" y="3115954"/>
            <a:ext cx="4808864"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6361" y="2536524"/>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6361" y="7005277"/>
            <a:ext cx="4808864"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6361" y="6425847"/>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8059" y="3118138"/>
            <a:ext cx="4808864"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8059" y="2538708"/>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8059" y="7007461"/>
            <a:ext cx="4808864"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8059" y="6428031"/>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グループ化 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1205" y="2495277"/>
            <a:ext cx="6193030" cy="6193030"/>
            <a:chOff x="4450556" y="450850"/>
            <a:chExt cx="9385300" cy="93853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円/楕円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50556" y="450850"/>
              <a:ext cx="9385300" cy="9385300"/>
            </a:xfrm>
            <a:prstGeom prst="ellipse">
              <a:avLst/>
            </a:prstGeom>
            <a:gradFill>
              <a:gsLst>
                <a:gs pos="0">
                  <a:schemeClr val="bg1"/>
                </a:gs>
                <a:gs pos="50000">
                  <a:schemeClr val="accent1">
                    <a:tint val="44500"/>
                    <a:satMod val="160000"/>
                    <a:alpha val="14000"/>
                  </a:schemeClr>
                </a:gs>
                <a:gs pos="100000">
                  <a:schemeClr val="accent1">
                    <a:tint val="66000"/>
                    <a:satMod val="160000"/>
                    <a:alpha val="15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円/楕円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77719" y="1878013"/>
              <a:ext cx="6530975" cy="6530975"/>
            </a:xfrm>
            <a:prstGeom prst="ellipse">
              <a:avLst/>
            </a:prstGeom>
            <a:gradFill>
              <a:gsLst>
                <a:gs pos="0">
                  <a:schemeClr val="bg1"/>
                </a:gs>
                <a:gs pos="42000">
                  <a:schemeClr val="accent1">
                    <a:tint val="44500"/>
                    <a:satMod val="160000"/>
                    <a:alpha val="24000"/>
                  </a:schemeClr>
                </a:gs>
                <a:gs pos="100000">
                  <a:schemeClr val="accent1">
                    <a:tint val="66000"/>
                    <a:satMod val="160000"/>
                    <a:alpha val="38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gr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Images - Horizontal">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正方形/長方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96993" y="7033710"/>
            <a:ext cx="4185465" cy="2340260"/>
          </a:xfrm>
          <a:prstGeom prst="rect">
            <a:avLst/>
          </a:prstGeom>
          <a:solidFill>
            <a:schemeClr val="accent1">
              <a:lumMod val="20000"/>
              <a:lumOff val="80000"/>
              <a:alpha val="3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96993" y="4423420"/>
            <a:ext cx="4185465" cy="2340260"/>
          </a:xfrm>
          <a:prstGeom prst="rect">
            <a:avLst/>
          </a:prstGeom>
          <a:solidFill>
            <a:schemeClr val="accent1">
              <a:lumMod val="20000"/>
              <a:lumOff val="80000"/>
              <a:alpha val="3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96993" y="1768125"/>
            <a:ext cx="4185465" cy="2340260"/>
          </a:xfrm>
          <a:prstGeom prst="rect">
            <a:avLst/>
          </a:prstGeom>
          <a:solidFill>
            <a:schemeClr val="accent1">
              <a:lumMod val="20000"/>
              <a:lumOff val="80000"/>
              <a:alpha val="3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40034" y="1933890"/>
            <a:ext cx="3899383" cy="2008731"/>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40034" y="4589185"/>
            <a:ext cx="3899383" cy="2008731"/>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40034" y="7199475"/>
            <a:ext cx="3899383" cy="2008731"/>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2347555"/>
            <a:ext cx="10677816"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1768125"/>
            <a:ext cx="106778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5005227"/>
            <a:ext cx="10677816"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4425797"/>
            <a:ext cx="106778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7629849"/>
            <a:ext cx="10677816" cy="17441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26230" y="7050419"/>
            <a:ext cx="106778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 Images - Virtical">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09136" y="1811486"/>
            <a:ext cx="6671037" cy="3996190"/>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85611" y="1987943"/>
            <a:ext cx="6318086" cy="3643276"/>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50168" y="1811486"/>
            <a:ext cx="6671037" cy="3996190"/>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26643" y="1987943"/>
            <a:ext cx="6318086" cy="3643276"/>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526" y="6660065"/>
            <a:ext cx="7393207" cy="24468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526" y="6080635"/>
            <a:ext cx="7393207"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9458" y="6664184"/>
            <a:ext cx="7393207" cy="24468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9458" y="6084754"/>
            <a:ext cx="7393207"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Images - Virtical">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2174129"/>
            <a:ext cx="5588591" cy="3347766"/>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2479" y="2337741"/>
            <a:ext cx="5238155" cy="3020542"/>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6218944"/>
            <a:ext cx="5588591" cy="27059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639514"/>
            <a:ext cx="558859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48117" y="2173170"/>
            <a:ext cx="5588591" cy="3347766"/>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23335" y="2336782"/>
            <a:ext cx="5238155" cy="3020542"/>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48117" y="6217985"/>
            <a:ext cx="5588591" cy="27059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48117" y="5638555"/>
            <a:ext cx="558859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23526" y="2174129"/>
            <a:ext cx="5588591" cy="3347766"/>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98744" y="2337741"/>
            <a:ext cx="5238155" cy="3020542"/>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23526" y="6218944"/>
            <a:ext cx="5588591" cy="27059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23526" y="5639514"/>
            <a:ext cx="558859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Imag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903140"/>
            <a:ext cx="18267418" cy="454550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57541" y="7568135"/>
            <a:ext cx="11926325"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57541" y="6898695"/>
            <a:ext cx="119263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正方形/長方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24" y="1750729"/>
            <a:ext cx="18292737" cy="4877936"/>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_4x4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1588105"/>
            <a:ext cx="80108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4288405"/>
            <a:ext cx="80108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1588105"/>
            <a:ext cx="80108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4288405"/>
            <a:ext cx="80108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5548545"/>
            <a:ext cx="80108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8248845"/>
            <a:ext cx="80108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5548545"/>
            <a:ext cx="80108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8248845"/>
            <a:ext cx="80108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x3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1588105"/>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4288405"/>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87911" y="1588105"/>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87911" y="4288405"/>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03546" y="1588105"/>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03546" y="4288405"/>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5593550"/>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8293850"/>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87911" y="5593550"/>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87911" y="8293850"/>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03546" y="5593550"/>
            <a:ext cx="5310590" cy="270030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fontAlgn="auto" hangingPunct="1" indent="0" latinLnBrk="0" marL="0" marR="0" rtl="0">
              <a:lnSpc>
                <a:spcPct val="100000"/>
              </a:lnSpc>
              <a:spcBef>
                <a:spcPct val="20000"/>
              </a:spcBef>
              <a:spcAft>
                <a:spcPts val="0"/>
              </a:spcAft>
              <a:buFont charset="0" panose="020B0604020202020204" pitchFamily="34" typeface="Arial"/>
              <a:buNone/>
              <a:defRPr>
                <a:uFillTx/>
              </a:defRPr>
            </a:lvl1pPr>
          </a:lstStyle>
          <a:p>
            <a:r>
              <a:rPr altLang="ja-JP" dirty="0" kumimoji="1" lang="en-US">
                <a:uFillTx/>
              </a:rPr>
              <a:t>Add an image</a:t>
            </a:r>
            <a:endParaRPr altLang="en-US" dirty="0" kumimoji="1" lang="ja-JP">
              <a:uFillTx/>
            </a:endParaRPr>
          </a:p>
          <a:p>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03546" y="8293850"/>
            <a:ext cx="5310590"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Image - 1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1" y="2909031"/>
            <a:ext cx="7110790" cy="5069784"/>
          </a:xfrm>
          <a:prstGeom prst="rect">
            <a:avLst/>
          </a:prstGeom>
          <a:solidFill>
            <a:schemeClr val="accent1">
              <a:lumMod val="20000"/>
              <a:lumOff val="80000"/>
              <a:alpha val="30000"/>
            </a:schemeClr>
          </a:solidFill>
          <a:ln cmpd="thinThick" w="12700">
            <a:no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5185" y="3063876"/>
            <a:ext cx="6794962" cy="476009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ホームベース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93479" y="272929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6" y="3112640"/>
            <a:ext cx="8820980"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6" y="2533210"/>
            <a:ext cx="88209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ホームベース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93479" y="471689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6" y="5100240"/>
            <a:ext cx="8820980"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6" y="4520810"/>
            <a:ext cx="88209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ホームベース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93477" y="674037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4" y="7123720"/>
            <a:ext cx="8820980"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73174" y="6544290"/>
            <a:ext cx="88209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2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umeric List - 6 Item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2218131"/>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ホームベース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2218131"/>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2" y="2856363"/>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6" y="2128165"/>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2128165"/>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4646277"/>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ホームベース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4646277"/>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2" y="5284509"/>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6" y="4556311"/>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4556311"/>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正方形/長方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5" y="7071120"/>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ホームベース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5" y="7071120"/>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1" y="7709352"/>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5" y="6981154"/>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6981154"/>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正方形/長方形 4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2218131"/>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ホームベース 4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2218131"/>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88152" y="2856363"/>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2128165"/>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6" y="2128165"/>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正方形/長方形 5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4646277"/>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ホームベース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4646277"/>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88152" y="5284509"/>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4556311"/>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6" y="4556311"/>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正方形/長方形 5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5" y="7071120"/>
            <a:ext cx="7739208"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ホームベース 5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5" y="7071120"/>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88151" y="7709352"/>
            <a:ext cx="775595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5" y="6981154"/>
            <a:ext cx="683910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5" y="6981154"/>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ection Break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図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18481" y="3748345"/>
            <a:ext cx="5850650" cy="5850650"/>
          </a:xfrm>
          <a:prstGeom prst="ellipse">
            <a:avLst/>
          </a:prstGeo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53761" y="4783525"/>
            <a:ext cx="2070165" cy="20701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753496" y="6808685"/>
            <a:ext cx="5580620" cy="1189757"/>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lstStyle>
            <a:lvl1pPr algn="ctr">
              <a:lnSpc>
                <a:spcPct val="100000"/>
              </a:lnSpc>
              <a:defRPr baseline="0" spc="600" sz="4000">
                <a:solidFill>
                  <a:schemeClr val="bg1"/>
                </a:solidFill>
                <a:uFillTx/>
                <a:latin typeface="+mj-lt"/>
              </a:defRPr>
            </a:lvl1pPr>
          </a:lstStyle>
          <a:p>
            <a:r>
              <a:rPr altLang="ja-JP" dirty="0" lang="en-US">
                <a:uFillTx/>
              </a:rPr>
              <a:t>SECTION TITLE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umeric List - 3 Item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5" y="2218131"/>
            <a:ext cx="16137100"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ホームベース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2218131"/>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2" y="2856363"/>
            <a:ext cx="1612688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5" y="2128165"/>
            <a:ext cx="1523700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2128165"/>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5" y="4646277"/>
            <a:ext cx="16137100"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ホームベース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4646277"/>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2" y="5284509"/>
            <a:ext cx="16126884"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5" y="4556311"/>
            <a:ext cx="1523700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4556311"/>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正方形/長方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4" y="7071120"/>
            <a:ext cx="16137101" cy="563185"/>
          </a:xfrm>
          <a:prstGeom prst="rect">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ホームベース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5" y="7071120"/>
            <a:ext cx="900100" cy="563185"/>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7200" y="7709352"/>
            <a:ext cx="16126885"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4" y="6981154"/>
            <a:ext cx="15237001"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6981154"/>
            <a:ext cx="630070" cy="75685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800">
                <a:solidFill>
                  <a:schemeClr val="bg1"/>
                </a:solidFill>
                <a:uFillTx/>
                <a:latin typeface="+mn-lt"/>
              </a:defRPr>
            </a:lvl1pPr>
          </a:lstStyle>
          <a:p>
            <a:pPr lvl="0"/>
            <a:r>
              <a:rPr dirty="0" lang="en-US">
                <a:uFillTx/>
              </a:rPr>
              <a:t>0</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 Columns - Lis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2999" y="1948145"/>
            <a:ext cx="7321380" cy="14538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spcBef>
                <a:spcPts val="0"/>
              </a:spcBef>
              <a:defRPr spc="300" sz="40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3383" y="3747959"/>
            <a:ext cx="7330996" cy="526597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indent="-396000" marL="342900">
              <a:lnSpc>
                <a:spcPct val="120000"/>
              </a:lnSpc>
              <a:spcBef>
                <a:spcPts val="1200"/>
              </a:spcBef>
              <a:buClr>
                <a:schemeClr val="accent1"/>
              </a:buClr>
              <a:buFont charset="2" panose="05000000000000000000" pitchFamily="2" typeface="Wingdings"/>
              <a:buChar char="u"/>
              <a:defRPr sz="2400">
                <a:solidFill>
                  <a:schemeClr val="tx2"/>
                </a:solidFill>
                <a:uFillTx/>
                <a:latin typeface="+mn-lt"/>
              </a:defRPr>
            </a:lvl1pPr>
            <a:lvl2pPr indent="-396000" marL="792000">
              <a:buClr>
                <a:schemeClr val="accent1"/>
              </a:buClr>
              <a:buFont charset="2" panose="05000000000000000000" pitchFamily="2" typeface="Wingdings"/>
              <a:buChar char="l"/>
              <a:defRPr baseline="0" sz="2000">
                <a:uFillTx/>
              </a:defRPr>
            </a:lvl2pPr>
            <a:lvl3pPr indent="-288000" marL="1080000">
              <a:defRPr baseline="0" sz="1800">
                <a:solidFill>
                  <a:schemeClr val="tx2">
                    <a:lumMod val="60000"/>
                    <a:lumOff val="40000"/>
                  </a:schemeClr>
                </a:solidFill>
                <a:uFillTx/>
              </a:defRPr>
            </a:lvl3pPr>
          </a:lstStyle>
          <a:p>
            <a:pPr lvl="0"/>
            <a:r>
              <a:rPr altLang="ja-JP" dirty="0" lang="en-US">
                <a:uFillTx/>
              </a:rPr>
              <a:t>Text Here</a:t>
            </a:r>
          </a:p>
          <a:p>
            <a:pPr lvl="1"/>
            <a:r>
              <a:rPr dirty="0" lang="en-US">
                <a:uFillTx/>
              </a:rPr>
              <a:t>Level 2</a:t>
            </a:r>
          </a:p>
          <a:p>
            <a:pPr lvl="2"/>
            <a:r>
              <a:rPr dirty="0" lang="en-US">
                <a:uFillTx/>
              </a:rPr>
              <a:t>Level 3</a:t>
            </a: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線コネクタ 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7941" y="3642616"/>
            <a:ext cx="7336438"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47420" y="1948145"/>
            <a:ext cx="7321380" cy="14538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spcBef>
                <a:spcPts val="0"/>
              </a:spcBef>
              <a:defRPr spc="300" sz="40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37804" y="3747959"/>
            <a:ext cx="7330996" cy="526597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indent="-396000" marL="342900">
              <a:lnSpc>
                <a:spcPct val="120000"/>
              </a:lnSpc>
              <a:spcBef>
                <a:spcPts val="600"/>
              </a:spcBef>
              <a:buClr>
                <a:schemeClr val="accent1"/>
              </a:buClr>
              <a:buFont charset="2" panose="05000000000000000000" pitchFamily="2" typeface="Wingdings"/>
              <a:buChar char="u"/>
              <a:defRPr sz="2400">
                <a:solidFill>
                  <a:schemeClr val="tx2"/>
                </a:solidFill>
                <a:uFillTx/>
                <a:latin typeface="+mn-lt"/>
              </a:defRPr>
            </a:lvl1pPr>
            <a:lvl2pPr indent="-396000" marL="792000">
              <a:buClr>
                <a:schemeClr val="accent1"/>
              </a:buClr>
              <a:buFont charset="2" panose="05000000000000000000" pitchFamily="2" typeface="Wingdings"/>
              <a:buChar char="l"/>
              <a:defRPr baseline="0" sz="2000">
                <a:uFillTx/>
              </a:defRPr>
            </a:lvl2pPr>
            <a:lvl3pPr indent="-288000" marL="1080000">
              <a:defRPr baseline="0" sz="1800">
                <a:solidFill>
                  <a:schemeClr val="tx2">
                    <a:lumMod val="60000"/>
                    <a:lumOff val="40000"/>
                  </a:schemeClr>
                </a:solidFill>
                <a:uFillTx/>
              </a:defRPr>
            </a:lvl3pPr>
          </a:lstStyle>
          <a:p>
            <a:pPr lvl="0"/>
            <a:r>
              <a:rPr altLang="ja-JP" dirty="0" lang="en-US">
                <a:uFillTx/>
              </a:rPr>
              <a:t>Text Here</a:t>
            </a:r>
          </a:p>
          <a:p>
            <a:pPr lvl="1"/>
            <a:r>
              <a:rPr dirty="0" lang="en-US">
                <a:uFillTx/>
              </a:rPr>
              <a:t>Level 2</a:t>
            </a:r>
          </a:p>
          <a:p>
            <a:pPr lvl="2"/>
            <a:r>
              <a:rPr dirty="0" lang="en-US">
                <a:uFillTx/>
              </a:rPr>
              <a:t>Level 3</a:t>
            </a: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直線コネクタ 1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32362" y="3642616"/>
            <a:ext cx="7336438"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Iconic List - 6 Item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7" y="2856363"/>
            <a:ext cx="7110789"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4018" y="2128165"/>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7" y="5284509"/>
            <a:ext cx="7110789"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4018" y="4556311"/>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7709352"/>
            <a:ext cx="7110789"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4017" y="6981154"/>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3316" y="2856363"/>
            <a:ext cx="7110790"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4968" y="2128165"/>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3316" y="5284509"/>
            <a:ext cx="7110790"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4968" y="4556311"/>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3315" y="7709352"/>
            <a:ext cx="7110790" cy="166461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34967" y="6981154"/>
            <a:ext cx="7109138"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212816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455843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698870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212816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455843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03246" y="6988705"/>
            <a:ext cx="72008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Services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128165"/>
            <a:ext cx="18286413" cy="5265585"/>
          </a:xfrm>
          <a:prstGeom prst="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02446" y="2758235"/>
            <a:ext cx="135015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12903" y="2758235"/>
            <a:ext cx="135015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23360" y="2758235"/>
            <a:ext cx="135015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33816" y="2758235"/>
            <a:ext cx="135015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4267500"/>
            <a:ext cx="391543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28671" y="4267500"/>
            <a:ext cx="391543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77754" y="4267500"/>
            <a:ext cx="391543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03212" y="4267500"/>
            <a:ext cx="391543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2296" y="5032585"/>
            <a:ext cx="3915435" cy="175519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28671" y="5032585"/>
            <a:ext cx="3915435" cy="175519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03212" y="5032585"/>
            <a:ext cx="3915435" cy="175519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77754" y="5032585"/>
            <a:ext cx="3915435" cy="175519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7843800"/>
            <a:ext cx="16057784"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Agenda">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角丸四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62386" y="2330883"/>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円/楕円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1903140"/>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0803" y="2105663"/>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2983260"/>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2330884"/>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角丸四角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62386" y="4785222"/>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円/楕円 3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4357479"/>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0803" y="4560002"/>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5437599"/>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4785223"/>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角丸四角形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62386" y="7236428"/>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円/楕円 4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6808685"/>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0803" y="7011208"/>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7888805"/>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72275" y="7236429"/>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角丸四角形 4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13336" y="2330883"/>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円/楕円 4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1" y="1903140"/>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61753" y="2105663"/>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2983260"/>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2330884"/>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角丸四角形 5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13336" y="4785222"/>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円/楕円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1" y="4357479"/>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61753" y="4560002"/>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5437599"/>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4785223"/>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角丸四角形 5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13336" y="7236428"/>
            <a:ext cx="7065785" cy="1687492"/>
          </a:xfrm>
          <a:prstGeom prst="roundRect">
            <a:avLst/>
          </a:prstGeom>
          <a:solidFill>
            <a:schemeClr val="accent1">
              <a:alpha val="1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円/楕円 5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1" y="6808685"/>
            <a:ext cx="1530170" cy="1530170"/>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61753" y="7011208"/>
            <a:ext cx="114312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7888805"/>
            <a:ext cx="5625625" cy="90009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3225" y="7236429"/>
            <a:ext cx="5625625"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meline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1549"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053490"/>
            <a:ext cx="18286413" cy="135015"/>
          </a:xfrm>
          <a:prstGeom prst="rect">
            <a:avLst/>
          </a:prstGeom>
          <a:solidFill>
            <a:schemeClr val="accent1">
              <a:alpha val="2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52396" y="4603439"/>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34694" y="4603439"/>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円/楕円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16992" y="4589517"/>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円/楕円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99290" y="4603439"/>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円/楕円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1588" y="4603439"/>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円/楕円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63886" y="4603439"/>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61896" y="481293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44194" y="481293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26492" y="4799017"/>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08790" y="481293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91088" y="481293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473386" y="4812939"/>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795349"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4999"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91899"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88449"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498801" y="3253290"/>
            <a:ext cx="2581038" cy="123763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24601"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745756"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27453"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49206"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528053" y="5886081"/>
            <a:ext cx="2581038" cy="31728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meline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1588105"/>
            <a:ext cx="3285365" cy="6457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 y="2803240"/>
            <a:ext cx="18279220" cy="4899329"/>
          </a:xfrm>
          <a:custGeom>
            <a:avLst/>
            <a:gdLst/>
            <a:ahLst/>
            <a:cxnLst/>
            <a:rect b="b" l="l" r="r" t="t"/>
            <a:pathLst>
              <a:path h="4899329" w="18279220">
                <a:moveTo>
                  <a:pt x="5814596" y="4758098"/>
                </a:moveTo>
                <a:lnTo>
                  <a:pt x="18279220" y="4758098"/>
                </a:lnTo>
                <a:lnTo>
                  <a:pt x="18279220" y="4899329"/>
                </a:lnTo>
                <a:lnTo>
                  <a:pt x="5814596" y="4899329"/>
                </a:lnTo>
                <a:close/>
                <a:moveTo>
                  <a:pt x="12878622" y="0"/>
                </a:moveTo>
                <a:cubicBezTo>
                  <a:pt x="13571433" y="0"/>
                  <a:pt x="14134305" y="559284"/>
                  <a:pt x="14138736" y="1252080"/>
                </a:cubicBezTo>
                <a:cubicBezTo>
                  <a:pt x="14143162" y="1944076"/>
                  <a:pt x="13588778" y="2510006"/>
                  <a:pt x="12897140" y="2520026"/>
                </a:cubicBezTo>
                <a:lnTo>
                  <a:pt x="12897140" y="2520280"/>
                </a:lnTo>
                <a:lnTo>
                  <a:pt x="5798523" y="2520280"/>
                </a:lnTo>
                <a:lnTo>
                  <a:pt x="5798551" y="2522469"/>
                </a:lnTo>
                <a:cubicBezTo>
                  <a:pt x="5184591" y="2530323"/>
                  <a:pt x="4692121" y="3032335"/>
                  <a:pt x="4696048" y="3646333"/>
                </a:cubicBezTo>
                <a:cubicBezTo>
                  <a:pt x="4699975" y="4260331"/>
                  <a:pt x="5198827" y="4756002"/>
                  <a:pt x="5812837" y="4756002"/>
                </a:cubicBezTo>
                <a:lnTo>
                  <a:pt x="5812837" y="4899329"/>
                </a:lnTo>
                <a:cubicBezTo>
                  <a:pt x="5120026" y="4899329"/>
                  <a:pt x="4557154" y="4340045"/>
                  <a:pt x="4552723" y="3647249"/>
                </a:cubicBezTo>
                <a:cubicBezTo>
                  <a:pt x="4548296" y="2955081"/>
                  <a:pt x="5102957" y="2389041"/>
                  <a:pt x="5794836" y="2379271"/>
                </a:cubicBezTo>
                <a:lnTo>
                  <a:pt x="5794836" y="2379049"/>
                </a:lnTo>
                <a:lnTo>
                  <a:pt x="12892936" y="2379049"/>
                </a:lnTo>
                <a:lnTo>
                  <a:pt x="12892908" y="2376860"/>
                </a:lnTo>
                <a:cubicBezTo>
                  <a:pt x="13506868" y="2369006"/>
                  <a:pt x="13999338" y="1866994"/>
                  <a:pt x="13995411" y="1252996"/>
                </a:cubicBezTo>
                <a:cubicBezTo>
                  <a:pt x="13991484" y="638998"/>
                  <a:pt x="13492632" y="143327"/>
                  <a:pt x="12878622" y="143327"/>
                </a:cubicBezTo>
                <a:close/>
                <a:moveTo>
                  <a:pt x="0" y="0"/>
                </a:moveTo>
                <a:lnTo>
                  <a:pt x="12878621" y="0"/>
                </a:lnTo>
                <a:lnTo>
                  <a:pt x="12878621" y="135015"/>
                </a:lnTo>
                <a:lnTo>
                  <a:pt x="0" y="135015"/>
                </a:lnTo>
                <a:close/>
              </a:path>
            </a:pathLst>
          </a:custGeom>
          <a:solidFill>
            <a:schemeClr val="accent1">
              <a:alpha val="2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1" y="2346406"/>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76931" y="2555906"/>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3517104"/>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2716" y="1588105"/>
            <a:ext cx="3285365" cy="6457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円/楕円 4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57841" y="2346406"/>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67341" y="2555906"/>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2715" y="3517104"/>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68131" y="1588105"/>
            <a:ext cx="3285365" cy="6457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円/楕円 4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6" y="2346406"/>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02756" y="2555906"/>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68130" y="3517104"/>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22927" y="6268625"/>
            <a:ext cx="3285365"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円/楕円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48052" y="7049235"/>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57552" y="7258735"/>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22926" y="8219933"/>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13337" y="6268625"/>
            <a:ext cx="3285365"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円/楕円 5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8462" y="7049235"/>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47962" y="7258735"/>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13336" y="8219933"/>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48752" y="6268625"/>
            <a:ext cx="3285365"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円/楕円 5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173877" y="7049235"/>
            <a:ext cx="1035115" cy="1035115"/>
          </a:xfrm>
          <a:prstGeom prst="ellipse">
            <a:avLst/>
          </a:prstGeom>
          <a:solidFill>
            <a:schemeClr val="accent1"/>
          </a:solidFill>
          <a:ln cmpd="sng" w="98425">
            <a:solidFill>
              <a:schemeClr val="bg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383377" y="7258735"/>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48751" y="8219933"/>
            <a:ext cx="3285365" cy="135636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0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WOT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7992" y="5592511"/>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582770"/>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7992" y="2184073"/>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正方形/長方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184073"/>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グループ化 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63506" y="5582771"/>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涙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涙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涙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涙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グループ化 1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868376" y="2188943"/>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涙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涙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涙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涙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グループ化 1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278221" y="2193813"/>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涙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涙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涙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涙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グループ化 2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6200000">
            <a:off x="9273351" y="5587641"/>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涙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涙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涙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涙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4066561"/>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2713230"/>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4034" y="4066561"/>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4034" y="2713230"/>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44999" y="7351926"/>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44999" y="5998595"/>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56147" y="7351926"/>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56147" y="5998595"/>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2769138"/>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964493"/>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08591" y="2814143"/>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08591" y="6009498"/>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546270"/>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34016" y="1572639"/>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8169738"/>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34016" y="8196107"/>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x4 Images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98356"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4130" y="1780168"/>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7311" y="4784731"/>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円/楕円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548806"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94580" y="1780167"/>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4784730"/>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12852" y="1634381"/>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58626" y="1780168"/>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01807" y="4784731"/>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円/楕円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63302" y="1634380"/>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09076" y="1780167"/>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52257" y="4784730"/>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円/楕円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98356"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4130" y="5857157"/>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7311" y="8835181"/>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548806"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94580" y="5857156"/>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8835180"/>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円/楕円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12852" y="5711370"/>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58626" y="5857157"/>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01807" y="8835181"/>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円/楕円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63302" y="5711369"/>
            <a:ext cx="3063774" cy="306404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09076" y="5857156"/>
            <a:ext cx="2772227" cy="277246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52257" y="8835180"/>
            <a:ext cx="3885863" cy="67380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28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3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x4 Images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4052" y="1849270"/>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8927" y="45134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4552" y="2030245"/>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直線コネクタ 2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6314" y="4461671"/>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85379" y="1849270"/>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20254" y="45134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75879" y="2030245"/>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直線コネクタ 2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67641" y="4461671"/>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67188" y="1851025"/>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02063" y="4515185"/>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57688" y="2032000"/>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直線コネクタ 3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9450" y="4463426"/>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28515" y="1851025"/>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63390" y="4515185"/>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19015" y="2032000"/>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直線コネクタ 3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10777" y="4463426"/>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7391" y="5627935"/>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2266" y="8292095"/>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7891" y="5808910"/>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直線コネクタ 4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9653" y="8240336"/>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08718" y="5627935"/>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43593" y="8292095"/>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99218" y="5808910"/>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直線コネクタ 4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90980" y="8240336"/>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0527" y="5629690"/>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25402" y="829385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81027" y="5810665"/>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直線コネクタ 4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72789" y="8242091"/>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51854" y="5629690"/>
            <a:ext cx="3365500" cy="2608430"/>
          </a:xfrm>
          <a:custGeom>
            <a:avLst/>
            <a:gdLst/>
            <a:ahLst/>
            <a:cxnLst/>
            <a:rect b="b" l="l" r="r" t="t"/>
            <a:pathLst>
              <a:path h="2608430" w="3365500">
                <a:moveTo>
                  <a:pt x="1682750" y="0"/>
                </a:moveTo>
                <a:cubicBezTo>
                  <a:pt x="2612107" y="0"/>
                  <a:pt x="3365500" y="753393"/>
                  <a:pt x="3365500" y="1682750"/>
                </a:cubicBezTo>
                <a:cubicBezTo>
                  <a:pt x="3365500" y="2024906"/>
                  <a:pt x="3263382" y="2343211"/>
                  <a:pt x="3087324" y="2608430"/>
                </a:cubicBezTo>
                <a:lnTo>
                  <a:pt x="278177" y="2608430"/>
                </a:lnTo>
                <a:cubicBezTo>
                  <a:pt x="102119" y="2343211"/>
                  <a:pt x="0" y="2024906"/>
                  <a:pt x="0" y="1682750"/>
                </a:cubicBezTo>
                <a:cubicBezTo>
                  <a:pt x="0" y="753393"/>
                  <a:pt x="753393" y="0"/>
                  <a:pt x="1682750" y="0"/>
                </a:cubicBezTo>
                <a:close/>
              </a:path>
            </a:pathLst>
          </a:custGeom>
          <a:solidFill>
            <a:schemeClr val="accent1">
              <a:lumMod val="20000"/>
              <a:lumOff val="80000"/>
              <a:alpha val="3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86729" y="829385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図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42354" y="5810665"/>
            <a:ext cx="2984500" cy="2425700"/>
          </a:xfrm>
          <a:custGeom>
            <a:avLst/>
            <a:gdLst/>
            <a:ahLst/>
            <a:cxnLst/>
            <a:rect b="b" l="l" r="r" t="t"/>
            <a:pathLst>
              <a:path h="2425700" w="2984500">
                <a:moveTo>
                  <a:pt x="1492250" y="0"/>
                </a:moveTo>
                <a:cubicBezTo>
                  <a:pt x="2316397" y="0"/>
                  <a:pt x="2984500" y="668103"/>
                  <a:pt x="2984500" y="1492250"/>
                </a:cubicBezTo>
                <a:cubicBezTo>
                  <a:pt x="2984500" y="1845748"/>
                  <a:pt x="2861585" y="2170537"/>
                  <a:pt x="2655528" y="2425700"/>
                </a:cubicBezTo>
                <a:lnTo>
                  <a:pt x="328973" y="2425700"/>
                </a:lnTo>
                <a:cubicBezTo>
                  <a:pt x="122916" y="2170537"/>
                  <a:pt x="0" y="1845748"/>
                  <a:pt x="0" y="1492250"/>
                </a:cubicBezTo>
                <a:cubicBezTo>
                  <a:pt x="0" y="668103"/>
                  <a:pt x="668103" y="0"/>
                  <a:pt x="1492250"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直線コネクタ 5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34116" y="8242091"/>
            <a:ext cx="3600000"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ユーザー設定レイアウト">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正方形/長方形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51435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1" y="1228065"/>
            <a:ext cx="16831870" cy="24592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15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2" y="3405437"/>
            <a:ext cx="16831870"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36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143500"/>
            <a:ext cx="18286413" cy="51435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3837"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2777" y="2659265"/>
            <a:ext cx="3433693" cy="3433990"/>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円/楕円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66860" y="2490310"/>
            <a:ext cx="3771573" cy="377190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35800" y="2659265"/>
            <a:ext cx="3433693" cy="3433990"/>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円/楕円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09883"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78823" y="2621165"/>
            <a:ext cx="3433693" cy="3433990"/>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52906" y="2452210"/>
            <a:ext cx="3771573" cy="3771900"/>
          </a:xfrm>
          <a:prstGeom prst="ellipse">
            <a:avLst/>
          </a:prstGeom>
          <a:solidFill>
            <a:schemeClr val="accent1">
              <a:lumMod val="20000"/>
              <a:lumOff val="80000"/>
              <a:alpha val="30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921846" y="2621165"/>
            <a:ext cx="3433693" cy="3433990"/>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740" y="6483905"/>
            <a:ext cx="3885863" cy="69383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32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28763" y="6483905"/>
            <a:ext cx="3885863" cy="69383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32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7980" y="6483905"/>
            <a:ext cx="3885863" cy="69383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32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91003" y="6483905"/>
            <a:ext cx="3885863" cy="693830"/>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rmAutofit/>
          </a:bodyPr>
          <a:lstStyle>
            <a:lvl1pPr algn="ctr" indent="0" marL="0">
              <a:buNone/>
              <a:defRPr baseline="0" sz="3200">
                <a:solidFill>
                  <a:schemeClr val="accent1"/>
                </a:solidFill>
                <a:uFillTx/>
                <a:latin typeface="+mj-lt"/>
              </a:defRPr>
            </a:lvl1pPr>
          </a:lstStyle>
          <a:p>
            <a:pPr lvl="0"/>
            <a:r>
              <a:rPr altLang="ja-JP" dirty="0" kumimoji="1" lang="en-US">
                <a:uFillTx/>
              </a:rPr>
              <a:t>TEXT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740" y="7042720"/>
            <a:ext cx="3925243" cy="1872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28763" y="7042720"/>
            <a:ext cx="3925243" cy="1872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7980" y="7042720"/>
            <a:ext cx="3925243" cy="1872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91003" y="7042720"/>
            <a:ext cx="3925243" cy="1872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Poi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042" y="6697585"/>
            <a:ext cx="4854903" cy="2091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600"/>
              </a:spcBef>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線コネクタ 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870142" y="5863580"/>
            <a:ext cx="5032704"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1319" y="6043600"/>
            <a:ext cx="4850349"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82598" y="2315840"/>
            <a:ext cx="3187700" cy="3187700"/>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0884" y="3459640"/>
            <a:ext cx="3011127"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25007" y="6697585"/>
            <a:ext cx="4854903" cy="2091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600"/>
              </a:spcBef>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直線コネクタ 1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6636107" y="5863580"/>
            <a:ext cx="5032704"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27284" y="6043600"/>
            <a:ext cx="4850349"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円/楕円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48563" y="2315840"/>
            <a:ext cx="3187700" cy="3187700"/>
          </a:xfrm>
          <a:prstGeom prst="ellipse">
            <a:avLst/>
          </a:prstGeom>
          <a:solidFill>
            <a:schemeClr val="accent1">
              <a:lumMod val="7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36849" y="3459640"/>
            <a:ext cx="3011127"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472466" y="6697585"/>
            <a:ext cx="4854903" cy="2091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600"/>
              </a:spcBef>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直線コネクタ 2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2383566" y="5863580"/>
            <a:ext cx="5032704"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474743" y="6043600"/>
            <a:ext cx="4850349"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円/楕円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96022" y="2315840"/>
            <a:ext cx="3187700" cy="3187700"/>
          </a:xfrm>
          <a:prstGeom prst="ellipse">
            <a:avLst/>
          </a:prstGeom>
          <a:solidFill>
            <a:schemeClr val="accent1">
              <a:lumMod val="5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84308" y="3459640"/>
            <a:ext cx="3011127"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涙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1447350" y="2171533"/>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ボックス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65641" y="2315840"/>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1</a:t>
            </a:r>
            <a:endParaRPr altLang="en-US" dirty="0" kumimoji="1" lang="ja-JP">
              <a:solidFill>
                <a:schemeClr val="accent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涙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7214211" y="2171532"/>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ボックス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32502" y="2315839"/>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2</a:t>
            </a:r>
            <a:endParaRPr altLang="en-US" dirty="0" kumimoji="1" lang="ja-JP">
              <a:solidFill>
                <a:schemeClr val="accent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涙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13006902" y="2198824"/>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ボックス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25193" y="2343131"/>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3</a:t>
            </a:r>
            <a:endParaRPr altLang="en-US" dirty="0" kumimoji="1" lang="ja-JP">
              <a:solidFill>
                <a:schemeClr val="accent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Points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六角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7899295" y="2331670"/>
            <a:ext cx="3603388" cy="3106369"/>
          </a:xfrm>
          <a:prstGeom prst="hexagon">
            <a:avLst>
              <a:gd fmla="val 29917" name="adj"/>
              <a:gd fmla="val 115470" name="vf"/>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95426" y="3208286"/>
            <a:ext cx="3011127" cy="136882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六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9092208" y="5749061"/>
            <a:ext cx="3603388" cy="3106369"/>
          </a:xfrm>
          <a:prstGeom prst="hexagon">
            <a:avLst>
              <a:gd fmla="val 29917" name="adj"/>
              <a:gd fmla="val 115470" name="vf"/>
            </a:avLst>
          </a:prstGeom>
          <a:solidFill>
            <a:schemeClr val="accent1">
              <a:lumMod val="7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88339" y="6625677"/>
            <a:ext cx="3011127" cy="136882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六角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492833" y="5028981"/>
            <a:ext cx="3603388" cy="3106369"/>
          </a:xfrm>
          <a:prstGeom prst="hexagon">
            <a:avLst>
              <a:gd fmla="val 29917" name="adj"/>
              <a:gd fmla="val 115470" name="vf"/>
            </a:avLst>
          </a:prstGeom>
          <a:solidFill>
            <a:schemeClr val="accent1">
              <a:lumMod val="5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788964" y="5905597"/>
            <a:ext cx="3011127" cy="136882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11974" y="2649472"/>
            <a:ext cx="5247068"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26086" y="3299162"/>
            <a:ext cx="5206468" cy="1709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82103" y="6088602"/>
            <a:ext cx="5247068"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596215" y="6738292"/>
            <a:ext cx="5206468" cy="1709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71636" y="5282921"/>
            <a:ext cx="5247068"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5748" y="5932611"/>
            <a:ext cx="5206468" cy="170932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Item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角丸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9800" y="361950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角丸四角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94300" y="361950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角丸四角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8800" y="361950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角丸四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03300" y="361950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08918" y="381071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63418" y="381071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17918" y="381071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872418" y="381071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8927" y="53643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4393" y="53643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9859" y="53643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95324" y="536433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040" y="6014020"/>
            <a:ext cx="4064060" cy="3015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4393" y="6014020"/>
            <a:ext cx="4064060" cy="3015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9859" y="6014020"/>
            <a:ext cx="4064060" cy="3015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95324" y="6014020"/>
            <a:ext cx="4064060" cy="30156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22433" y="1784920"/>
            <a:ext cx="14439960" cy="139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re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角丸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9800" y="487347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角丸四角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94300" y="487347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角丸四角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8800" y="487347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角丸四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03300" y="4873470"/>
            <a:ext cx="3479800" cy="1524000"/>
          </a:xfrm>
          <a:prstGeom prst="roundRect">
            <a:avLst>
              <a:gd fmla="val 10000" name="adj"/>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08918" y="506468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63418" y="506468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617918" y="506468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872418" y="506468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8927" y="661830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4393" y="661830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9859" y="661830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95324" y="6618300"/>
            <a:ext cx="4095751"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040" y="7267990"/>
            <a:ext cx="4064060" cy="18747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4393" y="7267990"/>
            <a:ext cx="4064060" cy="18747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9859" y="7267990"/>
            <a:ext cx="4064060" cy="18747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95324" y="7267990"/>
            <a:ext cx="4064060" cy="18747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角丸四角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02513" y="1993150"/>
            <a:ext cx="3479800" cy="1524000"/>
          </a:xfrm>
          <a:prstGeom prst="roundRect">
            <a:avLst>
              <a:gd fmla="val 10000" name="adj"/>
            </a:avLst>
          </a:prstGeom>
          <a:solidFill>
            <a:schemeClr val="accent1">
              <a:lumMod val="7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71631" y="2184368"/>
            <a:ext cx="1141564" cy="1141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直線コネクタ 2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23" idx="2"/>
            <a:endCxn id="5"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2679700" y="3517150"/>
            <a:ext cx="6462713" cy="1356320"/>
          </a:xfrm>
          <a:prstGeom prst="line">
            <a:avLst/>
          </a:prstGeom>
          <a:ln w="28575">
            <a:solidFill>
              <a:schemeClr val="accent1"/>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直線コネクタ 2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23" idx="2"/>
            <a:endCxn id="6" idx="0"/>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6934200" y="3517150"/>
            <a:ext cx="2208213" cy="1356320"/>
          </a:xfrm>
          <a:prstGeom prst="line">
            <a:avLst/>
          </a:prstGeom>
          <a:ln w="28575">
            <a:solidFill>
              <a:schemeClr val="accent1"/>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直線コネクタ 2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7" idx="0"/>
            <a:endCxn id="23" idx="2"/>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9142413" y="3517150"/>
            <a:ext cx="2046287" cy="1356320"/>
          </a:xfrm>
          <a:prstGeom prst="line">
            <a:avLst/>
          </a:prstGeom>
          <a:ln w="28575">
            <a:solidFill>
              <a:schemeClr val="accent1"/>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直線コネクタ 3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8" idx="0"/>
            <a:endCxn id="23" idx="2"/>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9142413" y="3517150"/>
            <a:ext cx="6300787" cy="1356320"/>
          </a:xfrm>
          <a:prstGeom prst="line">
            <a:avLst/>
          </a:prstGeom>
          <a:ln w="28575">
            <a:solidFill>
              <a:schemeClr val="accent1"/>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yrami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二等辺三角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56190" y="2173170"/>
            <a:ext cx="7883076" cy="6795755"/>
          </a:xfrm>
          <a:custGeom>
            <a:avLst/>
            <a:gdLst/>
            <a:ahLst/>
            <a:cxnLst/>
            <a:rect b="b" l="l" r="r" t="t"/>
            <a:pathLst>
              <a:path h="6795755" w="7883076">
                <a:moveTo>
                  <a:pt x="1" y="6795754"/>
                </a:moveTo>
                <a:lnTo>
                  <a:pt x="7883075" y="6795754"/>
                </a:lnTo>
                <a:lnTo>
                  <a:pt x="7883076" y="6795755"/>
                </a:lnTo>
                <a:lnTo>
                  <a:pt x="0" y="6795755"/>
                </a:lnTo>
                <a:close/>
                <a:moveTo>
                  <a:pt x="978756" y="5108245"/>
                </a:moveTo>
                <a:lnTo>
                  <a:pt x="6904320" y="5108245"/>
                </a:lnTo>
                <a:lnTo>
                  <a:pt x="7856558" y="6750035"/>
                </a:lnTo>
                <a:lnTo>
                  <a:pt x="26518" y="6750035"/>
                </a:lnTo>
                <a:close/>
                <a:moveTo>
                  <a:pt x="1957511" y="3420736"/>
                </a:moveTo>
                <a:lnTo>
                  <a:pt x="5925565" y="3420736"/>
                </a:lnTo>
                <a:lnTo>
                  <a:pt x="6877803" y="5062526"/>
                </a:lnTo>
                <a:lnTo>
                  <a:pt x="1005273" y="5062526"/>
                </a:lnTo>
                <a:close/>
                <a:moveTo>
                  <a:pt x="2936267" y="1733227"/>
                </a:moveTo>
                <a:lnTo>
                  <a:pt x="4946810" y="1733227"/>
                </a:lnTo>
                <a:lnTo>
                  <a:pt x="5899048" y="3375017"/>
                </a:lnTo>
                <a:lnTo>
                  <a:pt x="1984028" y="3375017"/>
                </a:lnTo>
                <a:close/>
                <a:moveTo>
                  <a:pt x="3941538" y="0"/>
                </a:moveTo>
                <a:lnTo>
                  <a:pt x="4920293" y="1687508"/>
                </a:lnTo>
                <a:lnTo>
                  <a:pt x="2962784" y="1687508"/>
                </a:lnTo>
                <a:close/>
              </a:path>
            </a:pathLst>
          </a:cu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平行四辺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397728" y="2173170"/>
            <a:ext cx="7869667" cy="1684455"/>
          </a:xfrm>
          <a:prstGeom prst="parallelogram">
            <a:avLst>
              <a:gd fmla="val 58019" name="adj"/>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平行四辺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6398666" y="3905251"/>
            <a:ext cx="7869667" cy="1636830"/>
          </a:xfrm>
          <a:prstGeom prst="parallelogram">
            <a:avLst>
              <a:gd fmla="val 58019" name="adj"/>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平行四辺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381102" y="5596447"/>
            <a:ext cx="7869667" cy="1636830"/>
          </a:xfrm>
          <a:prstGeom prst="parallelogram">
            <a:avLst>
              <a:gd fmla="val 58019" name="adj"/>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平行四辺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8359002" y="7285547"/>
            <a:ext cx="7869667" cy="1636830"/>
          </a:xfrm>
          <a:prstGeom prst="parallelogram">
            <a:avLst>
              <a:gd fmla="val 58019" name="adj"/>
            </a:avLst>
          </a:prstGeom>
          <a:solidFill>
            <a:schemeClr val="bg1">
              <a:lumMod val="95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40428" y="4787166"/>
            <a:ext cx="251460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0978" y="3103730"/>
            <a:ext cx="133350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4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12463" y="6465662"/>
            <a:ext cx="477053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12463" y="8201562"/>
            <a:ext cx="4770530" cy="7200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77921" y="2308185"/>
            <a:ext cx="553561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23026" y="4018375"/>
            <a:ext cx="553561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48127" y="5683560"/>
            <a:ext cx="553561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7383882"/>
            <a:ext cx="553561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Flow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正方形/長方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 y="4028745"/>
            <a:ext cx="10943406" cy="765083"/>
          </a:xfrm>
          <a:prstGeom prst="rect">
            <a:avLst/>
          </a:prstGeom>
          <a:solidFill>
            <a:schemeClr val="bg1">
              <a:lumMod val="95000"/>
            </a:schemeClr>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平行四辺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9000000">
            <a:off x="6914248" y="5105537"/>
            <a:ext cx="4505265" cy="675997"/>
          </a:xfrm>
          <a:prstGeom prst="parallelogram">
            <a:avLst>
              <a:gd fmla="val 58044" name="adj"/>
            </a:avLst>
          </a:prstGeom>
          <a:solidFill>
            <a:schemeClr val="bg1">
              <a:lumMod val="75000"/>
            </a:schemeClr>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83248" y="6083608"/>
            <a:ext cx="10903165" cy="781200"/>
          </a:xfrm>
          <a:prstGeom prst="rect">
            <a:avLst/>
          </a:prstGeom>
          <a:solidFill>
            <a:schemeClr val="bg1">
              <a:lumMod val="95000"/>
            </a:schemeClr>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7" y="3974098"/>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09559" y="3974098"/>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56831" y="3974098"/>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2" y="6049720"/>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05414" y="6049720"/>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652686" y="6049720"/>
            <a:ext cx="277144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300" sz="2800">
                <a:solidFill>
                  <a:schemeClr val="accent1"/>
                </a:solidFill>
                <a:uFillTx/>
                <a:latin typeface="+mj-lt"/>
              </a:defRPr>
            </a:lvl1pPr>
          </a:lstStyle>
          <a:p>
            <a:pPr lvl="0"/>
            <a:r>
              <a:rPr altLang="ja-JP" dirty="0" lang="en-US">
                <a:uFillTx/>
              </a:rPr>
              <a:t>WORD</a:t>
            </a: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グループ化 1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263180"/>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二等辺三角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0" y="2353190"/>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グループ化 1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95006" y="2257255"/>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二等辺三角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85015" y="2347265"/>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グループ化 2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72731" y="2266669"/>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二等辺三角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62740" y="2356679"/>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グループ化 2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8523371" y="6943700"/>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二等辺三角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13380" y="7258735"/>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グループ化 2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1601096" y="6937775"/>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正方形/長方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二等辺三角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91105" y="7252810"/>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グループ化 3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4678821" y="6947189"/>
            <a:ext cx="2925325" cy="1706701"/>
            <a:chOff x="817281" y="2038155"/>
            <a:chExt cx="2925325" cy="1706701"/>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正方形/長方形 3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038155"/>
              <a:ext cx="2925325" cy="1485165"/>
            </a:xfrm>
            <a:prstGeom prst="rect">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二等辺三角形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2022961" y="3301784"/>
              <a:ext cx="513963" cy="443072"/>
            </a:xfrm>
            <a:prstGeom prst="triangle">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768830" y="7262224"/>
            <a:ext cx="2700301" cy="12601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6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3139" y="5844138"/>
            <a:ext cx="6229592" cy="280975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3216" y="1993150"/>
            <a:ext cx="3344415"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45352" y="1993150"/>
            <a:ext cx="3344415"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67488" y="1993150"/>
            <a:ext cx="3344415"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89624" y="1993150"/>
            <a:ext cx="3344415"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11758" y="1993150"/>
            <a:ext cx="3344415"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8776" y="7213730"/>
            <a:ext cx="2558855" cy="542788"/>
          </a:xfrm>
          <a:custGeom>
            <a:avLst/>
            <a:gdLst/>
            <a:ahLst/>
            <a:cxnLst/>
            <a:rect b="b" l="l" r="r" t="t"/>
            <a:pathLst>
              <a:path h="362768" w="1710190">
                <a:moveTo>
                  <a:pt x="1710190" y="0"/>
                </a:moveTo>
                <a:lnTo>
                  <a:pt x="1710190" y="362768"/>
                </a:lnTo>
                <a:lnTo>
                  <a:pt x="0" y="362768"/>
                </a:lnTo>
                <a:close/>
              </a:path>
            </a:pathLst>
          </a:custGeom>
          <a:solidFill>
            <a:schemeClr val="accent1">
              <a:alpha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55019" y="8023820"/>
            <a:ext cx="12376375" cy="13051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30912" y="7213730"/>
            <a:ext cx="2558855" cy="542788"/>
          </a:xfrm>
          <a:custGeom>
            <a:avLst/>
            <a:gdLst/>
            <a:ahLst/>
            <a:cxnLst/>
            <a:rect b="b" l="l" r="r" t="t"/>
            <a:pathLst>
              <a:path h="362768" w="1710190">
                <a:moveTo>
                  <a:pt x="1710190" y="0"/>
                </a:moveTo>
                <a:lnTo>
                  <a:pt x="1710190" y="362768"/>
                </a:lnTo>
                <a:lnTo>
                  <a:pt x="0" y="362768"/>
                </a:lnTo>
                <a:close/>
              </a:path>
            </a:pathLst>
          </a:custGeom>
          <a:solidFill>
            <a:schemeClr val="accent1">
              <a:alpha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53048" y="7213730"/>
            <a:ext cx="2558855" cy="542788"/>
          </a:xfrm>
          <a:custGeom>
            <a:avLst/>
            <a:gdLst/>
            <a:ahLst/>
            <a:cxnLst/>
            <a:rect b="b" l="l" r="r" t="t"/>
            <a:pathLst>
              <a:path h="362768" w="1710190">
                <a:moveTo>
                  <a:pt x="1710190" y="0"/>
                </a:moveTo>
                <a:lnTo>
                  <a:pt x="1710190" y="362768"/>
                </a:lnTo>
                <a:lnTo>
                  <a:pt x="0" y="362768"/>
                </a:lnTo>
                <a:close/>
              </a:path>
            </a:pathLst>
          </a:custGeom>
          <a:solidFill>
            <a:schemeClr val="accent1">
              <a:alpha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75184" y="7213730"/>
            <a:ext cx="2558855" cy="542788"/>
          </a:xfrm>
          <a:custGeom>
            <a:avLst/>
            <a:gdLst/>
            <a:ahLst/>
            <a:cxnLst/>
            <a:rect b="b" l="l" r="r" t="t"/>
            <a:pathLst>
              <a:path h="362768" w="1710190">
                <a:moveTo>
                  <a:pt x="1710190" y="0"/>
                </a:moveTo>
                <a:lnTo>
                  <a:pt x="1710190" y="362768"/>
                </a:lnTo>
                <a:lnTo>
                  <a:pt x="0" y="362768"/>
                </a:lnTo>
                <a:close/>
              </a:path>
            </a:pathLst>
          </a:custGeom>
          <a:solidFill>
            <a:schemeClr val="accent1">
              <a:alpha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097318" y="7213730"/>
            <a:ext cx="2558855" cy="542788"/>
          </a:xfrm>
          <a:custGeom>
            <a:avLst/>
            <a:gdLst/>
            <a:ahLst/>
            <a:cxnLst/>
            <a:rect b="b" l="l" r="r" t="t"/>
            <a:pathLst>
              <a:path h="362768" w="1710190">
                <a:moveTo>
                  <a:pt x="1710190" y="0"/>
                </a:moveTo>
                <a:lnTo>
                  <a:pt x="1710190" y="362768"/>
                </a:lnTo>
                <a:lnTo>
                  <a:pt x="0" y="362768"/>
                </a:lnTo>
                <a:close/>
              </a:path>
            </a:pathLst>
          </a:custGeom>
          <a:solidFill>
            <a:schemeClr val="accent1">
              <a:alpha val="5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Images and Caption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3214" y="1993150"/>
            <a:ext cx="4212000"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55019" y="8023820"/>
            <a:ext cx="12376375" cy="13051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94526" y="1993150"/>
            <a:ext cx="4212000"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65838" y="1993150"/>
            <a:ext cx="4212000"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37151" y="1993150"/>
            <a:ext cx="4212000" cy="576064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3214" y="6403641"/>
            <a:ext cx="4212000" cy="1349710"/>
          </a:xfrm>
          <a:solidFill>
            <a:schemeClr val="tx2">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nSpc>
                <a:spcPct val="120000"/>
              </a:lnSpc>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3214" y="5818575"/>
            <a:ext cx="4212000" cy="584625"/>
          </a:xfrm>
          <a:solidFill>
            <a:schemeClr val="accent1">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spcBef>
                <a:spcPts val="0"/>
              </a:spcBef>
              <a:defRPr spc="300" sz="2800">
                <a:solidFill>
                  <a:schemeClr val="bg1"/>
                </a:solidFill>
                <a:uFillTx/>
                <a:latin typeface="+mj-lt"/>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94526" y="6403640"/>
            <a:ext cx="4212000" cy="1349710"/>
          </a:xfrm>
          <a:solidFill>
            <a:schemeClr val="tx2">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nSpc>
                <a:spcPct val="120000"/>
              </a:lnSpc>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94526" y="5818574"/>
            <a:ext cx="4212000" cy="584625"/>
          </a:xfrm>
          <a:solidFill>
            <a:schemeClr val="accent1">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spcBef>
                <a:spcPts val="0"/>
              </a:spcBef>
              <a:defRPr spc="300" sz="2800">
                <a:solidFill>
                  <a:schemeClr val="bg1"/>
                </a:solidFill>
                <a:uFillTx/>
                <a:latin typeface="+mj-lt"/>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65838" y="6404080"/>
            <a:ext cx="4212000" cy="1349710"/>
          </a:xfrm>
          <a:solidFill>
            <a:schemeClr val="tx2">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nSpc>
                <a:spcPct val="120000"/>
              </a:lnSpc>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65838" y="5819014"/>
            <a:ext cx="4212000" cy="584625"/>
          </a:xfrm>
          <a:solidFill>
            <a:schemeClr val="accent1">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spcBef>
                <a:spcPts val="0"/>
              </a:spcBef>
              <a:defRPr spc="300" sz="2800">
                <a:solidFill>
                  <a:schemeClr val="bg1"/>
                </a:solidFill>
                <a:uFillTx/>
                <a:latin typeface="+mj-lt"/>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37151" y="6404079"/>
            <a:ext cx="4212000" cy="1349710"/>
          </a:xfrm>
          <a:solidFill>
            <a:schemeClr val="tx2">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nSpc>
                <a:spcPct val="120000"/>
              </a:lnSpc>
              <a:defRPr>
                <a:solidFill>
                  <a:schemeClr val="bg1"/>
                </a:solidFill>
                <a:uFillTx/>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37151" y="5819013"/>
            <a:ext cx="4212000" cy="584625"/>
          </a:xfrm>
          <a:solidFill>
            <a:schemeClr val="accent1">
              <a:alpha val="6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spcBef>
                <a:spcPts val="0"/>
              </a:spcBef>
              <a:defRPr spc="300" sz="2800">
                <a:solidFill>
                  <a:schemeClr val="bg1"/>
                </a:solidFill>
                <a:uFillTx/>
                <a:latin typeface="+mj-lt"/>
              </a:defRPr>
            </a:lvl1pPr>
          </a:lstStyle>
          <a:p>
            <a:pPr lvl="0"/>
            <a:r>
              <a:rPr altLang="ja-JP" dirty="0" kumimoji="1" lang="en-US">
                <a:uFillTx/>
              </a:rPr>
              <a:t>TEXT</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4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Circl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ドーナツ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2579009"/>
            <a:ext cx="5760642" cy="5769284"/>
          </a:xfrm>
          <a:prstGeom prst="donut">
            <a:avLst>
              <a:gd fmla="val 8728"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78776" y="2579009"/>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9021655" y="5346420"/>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6254245" y="5189298"/>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6200000">
            <a:off x="6411365" y="2421095"/>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40000"/>
              <a:lumOff val="6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3397743"/>
            <a:ext cx="5490610" cy="16511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2660883"/>
            <a:ext cx="54906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6683108"/>
            <a:ext cx="5490610" cy="16511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5946248"/>
            <a:ext cx="54906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411794"/>
            <a:ext cx="5490610" cy="16511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2674934"/>
            <a:ext cx="54906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6697159"/>
            <a:ext cx="5490610" cy="16511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960299"/>
            <a:ext cx="54906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82966" y="5008485"/>
            <a:ext cx="427547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円/楕円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4030" y="3163280"/>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93062" y="3478952"/>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円/楕円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8351" y="6528729"/>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97383" y="6844401"/>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円/楕円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43924" y="6528729"/>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92956" y="6844401"/>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円/楕円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43924" y="3163280"/>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92956" y="3478952"/>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Big Imag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6718300"/>
            <a:ext cx="18286413" cy="990600"/>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defRPr spc="600" sz="4000">
                <a:solidFill>
                  <a:schemeClr val="bg1"/>
                </a:solidFill>
                <a:uFillTx/>
                <a:latin typeface="+mj-lt"/>
              </a:defRPr>
            </a:lvl1pPr>
          </a:lstStyle>
          <a:p>
            <a:pPr lvl="0"/>
            <a:r>
              <a:rPr altLang="ja-JP" dirty="0" kumimoji="1" lang="en-US">
                <a:uFillTx/>
              </a:rPr>
              <a:t>TEXT</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4" y="7708784"/>
            <a:ext cx="18286413" cy="2578215"/>
          </a:xfrm>
          <a:solidFill>
            <a:schemeClr val="tx2">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baseline="0" sz="2400">
                <a:solidFill>
                  <a:schemeClr val="bg1"/>
                </a:solidFill>
                <a:uFillTx/>
              </a:defRPr>
            </a:lvl1pPr>
          </a:lstStyle>
          <a:p>
            <a:pPr lvl="0"/>
            <a:r>
              <a:rPr altLang="ja-JP" dirty="0" kumimoji="1"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Circle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図プレースホルダー 4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7758" y="5484220"/>
            <a:ext cx="2245748" cy="2253696"/>
          </a:xfrm>
          <a:custGeom>
            <a:avLst/>
            <a:gdLst/>
            <a:ahLst/>
            <a:cxnLst/>
            <a:rect b="b" l="l" r="r" t="t"/>
            <a:pathLst>
              <a:path h="2160713" w="2153093">
                <a:moveTo>
                  <a:pt x="2151584" y="0"/>
                </a:moveTo>
                <a:lnTo>
                  <a:pt x="2153093" y="0"/>
                </a:lnTo>
                <a:lnTo>
                  <a:pt x="2153093" y="2160637"/>
                </a:lnTo>
                <a:cubicBezTo>
                  <a:pt x="2152590" y="2160713"/>
                  <a:pt x="2152087" y="2160713"/>
                  <a:pt x="2151584" y="2160713"/>
                </a:cubicBezTo>
                <a:cubicBezTo>
                  <a:pt x="963297" y="2160713"/>
                  <a:pt x="0" y="1197416"/>
                  <a:pt x="0" y="9129"/>
                </a:cubicBezTo>
                <a:lnTo>
                  <a:pt x="2151584" y="9129"/>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図プレースホルダー 4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61994" y="5484548"/>
            <a:ext cx="2253696" cy="2245748"/>
          </a:xfrm>
          <a:custGeom>
            <a:avLst/>
            <a:gdLst/>
            <a:ahLst/>
            <a:cxnLst/>
            <a:rect b="b" l="l" r="r" t="t"/>
            <a:pathLst>
              <a:path h="2153093" w="2160713">
                <a:moveTo>
                  <a:pt x="0" y="0"/>
                </a:moveTo>
                <a:lnTo>
                  <a:pt x="2160637" y="0"/>
                </a:lnTo>
                <a:cubicBezTo>
                  <a:pt x="2160713" y="503"/>
                  <a:pt x="2160713" y="1006"/>
                  <a:pt x="2160713" y="1509"/>
                </a:cubicBezTo>
                <a:cubicBezTo>
                  <a:pt x="2160713" y="1189796"/>
                  <a:pt x="1197416" y="2153093"/>
                  <a:pt x="9129" y="2153093"/>
                </a:cubicBezTo>
                <a:lnTo>
                  <a:pt x="9129" y="1509"/>
                </a:lnTo>
                <a:lnTo>
                  <a:pt x="0" y="1509"/>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図プレースホルダー 4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62322" y="3181184"/>
            <a:ext cx="2245748" cy="2253696"/>
          </a:xfrm>
          <a:custGeom>
            <a:avLst/>
            <a:gdLst/>
            <a:ahLst/>
            <a:cxnLst/>
            <a:rect b="b" l="l" r="r" t="t"/>
            <a:pathLst>
              <a:path h="2160713" w="2153093">
                <a:moveTo>
                  <a:pt x="1509" y="0"/>
                </a:moveTo>
                <a:cubicBezTo>
                  <a:pt x="1189796" y="0"/>
                  <a:pt x="2153093" y="963297"/>
                  <a:pt x="2153093" y="2151584"/>
                </a:cubicBezTo>
                <a:lnTo>
                  <a:pt x="1509" y="2151584"/>
                </a:lnTo>
                <a:lnTo>
                  <a:pt x="1509" y="2160713"/>
                </a:lnTo>
                <a:lnTo>
                  <a:pt x="0" y="2160713"/>
                </a:lnTo>
                <a:lnTo>
                  <a:pt x="0" y="76"/>
                </a:lnTo>
                <a:cubicBezTo>
                  <a:pt x="503" y="0"/>
                  <a:pt x="1006" y="0"/>
                  <a:pt x="1509"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図プレースホルダー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58001" y="3189132"/>
            <a:ext cx="2253696" cy="2245748"/>
          </a:xfrm>
          <a:custGeom>
            <a:avLst/>
            <a:gdLst/>
            <a:ahLst/>
            <a:cxnLst/>
            <a:rect b="b" l="l" r="r" t="t"/>
            <a:pathLst>
              <a:path h="2153093" w="2160713">
                <a:moveTo>
                  <a:pt x="2151584" y="0"/>
                </a:moveTo>
                <a:lnTo>
                  <a:pt x="2151584" y="2151584"/>
                </a:lnTo>
                <a:lnTo>
                  <a:pt x="2160713" y="2151584"/>
                </a:lnTo>
                <a:lnTo>
                  <a:pt x="2160713" y="2153093"/>
                </a:lnTo>
                <a:lnTo>
                  <a:pt x="76" y="2153093"/>
                </a:lnTo>
                <a:cubicBezTo>
                  <a:pt x="0" y="2152590"/>
                  <a:pt x="0" y="2152087"/>
                  <a:pt x="0" y="2151584"/>
                </a:cubicBezTo>
                <a:cubicBezTo>
                  <a:pt x="0" y="963297"/>
                  <a:pt x="963297" y="0"/>
                  <a:pt x="2151584" y="0"/>
                </a:cubicBez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ドーナツ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3526" y="2579009"/>
            <a:ext cx="5760000" cy="5760000"/>
          </a:xfrm>
          <a:prstGeom prst="donut">
            <a:avLst>
              <a:gd fmla="val 8728"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78776" y="2579009"/>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9021655" y="5346420"/>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6254245" y="5189298"/>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アーチ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6200000">
            <a:off x="6411365" y="2421095"/>
            <a:ext cx="2844750" cy="3158992"/>
          </a:xfrm>
          <a:custGeom>
            <a:avLst/>
            <a:gdLst/>
            <a:ahLst/>
            <a:cxnLst/>
            <a:rect b="b" l="l" r="r" t="t"/>
            <a:pathLst>
              <a:path h="3158992" w="2844750">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60000"/>
              <a:lumOff val="40000"/>
            </a:schemeClr>
          </a:solidFill>
          <a:ln cmpd="sng" w="381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3397742"/>
            <a:ext cx="5490610" cy="192577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2384854"/>
            <a:ext cx="5490610" cy="11110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6683107"/>
            <a:ext cx="5490610" cy="192577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5670219"/>
            <a:ext cx="5490610" cy="11110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411793"/>
            <a:ext cx="5490610" cy="192577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2398905"/>
            <a:ext cx="5490610" cy="11110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6697158"/>
            <a:ext cx="5490610" cy="192577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684270"/>
            <a:ext cx="5490610" cy="111101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Flow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山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0400" y="4386533"/>
            <a:ext cx="3530600" cy="469900"/>
          </a:xfrm>
          <a:prstGeom prst="chevron">
            <a:avLst/>
          </a:pr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山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35425" y="4386533"/>
            <a:ext cx="3530600" cy="469900"/>
          </a:xfrm>
          <a:prstGeom prst="chevron">
            <a:avLst/>
          </a:pr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山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10450" y="4386533"/>
            <a:ext cx="3530600" cy="469900"/>
          </a:xfrm>
          <a:prstGeom prst="chevron">
            <a:avLst/>
          </a:pr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山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85475" y="4386533"/>
            <a:ext cx="3530600" cy="469900"/>
          </a:xfrm>
          <a:prstGeom prst="chevron">
            <a:avLst/>
          </a:pr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山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160500" y="4386533"/>
            <a:ext cx="3530600" cy="469900"/>
          </a:xfrm>
          <a:prstGeom prst="chevron">
            <a:avLst/>
          </a:prstGeom>
          <a:solidFill>
            <a:schemeClr val="accent1">
              <a:lumMod val="60000"/>
              <a:lumOff val="40000"/>
            </a:schemeClr>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50625" y="3946408"/>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9657" y="4262080"/>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円/楕円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092756" y="3946408"/>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41788" y="4262080"/>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円/楕円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67338" y="3946408"/>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16370" y="4262080"/>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75700" y="3946408"/>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24732" y="4262080"/>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楕円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250725" y="3946408"/>
            <a:ext cx="1350150" cy="135015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599757" y="4262080"/>
            <a:ext cx="684364" cy="6843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2360141"/>
            <a:ext cx="3240360" cy="1531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47651" y="2360141"/>
            <a:ext cx="3240360" cy="1531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23026" y="2360141"/>
            <a:ext cx="3240360" cy="1531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53396" y="2360141"/>
            <a:ext cx="3240360" cy="1531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05620" y="2360141"/>
            <a:ext cx="3240360" cy="15313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pc="300" sz="28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5386080"/>
            <a:ext cx="3218144" cy="290776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92656" y="5386080"/>
            <a:ext cx="3218144" cy="290776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568031" y="5386080"/>
            <a:ext cx="3218144" cy="290776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43406" y="5386080"/>
            <a:ext cx="3218144" cy="290776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18781" y="5386080"/>
            <a:ext cx="3218144" cy="290776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2_ユーザー設定レイアウト">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4" y="1903140"/>
            <a:ext cx="18286413" cy="454550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1903413"/>
            <a:ext cx="9144000" cy="4545012"/>
          </a:xfrm>
          <a:solidFill>
            <a:schemeClr val="tx2">
              <a:alpha val="80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57541" y="7568135"/>
            <a:ext cx="11926325"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157541" y="6898695"/>
            <a:ext cx="1192632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3226" y="2083160"/>
            <a:ext cx="900100" cy="110262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0" sz="4400">
                <a:solidFill>
                  <a:schemeClr val="bg1"/>
                </a:solidFill>
                <a:uFillTx/>
                <a:latin typeface="+mn-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68331" y="2199732"/>
            <a:ext cx="90010" cy="900100"/>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2173170"/>
            <a:ext cx="7290810" cy="9451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3226" y="3091713"/>
            <a:ext cx="900100" cy="110262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0" sz="4400">
                <a:solidFill>
                  <a:schemeClr val="bg1"/>
                </a:solidFill>
                <a:uFillTx/>
                <a:latin typeface="+mn-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68331" y="3208285"/>
            <a:ext cx="90010" cy="900100"/>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3181723"/>
            <a:ext cx="7290810" cy="9451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3226" y="4108385"/>
            <a:ext cx="900100" cy="110262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0" sz="4400">
                <a:solidFill>
                  <a:schemeClr val="bg1"/>
                </a:solidFill>
                <a:uFillTx/>
                <a:latin typeface="+mn-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68331" y="4224957"/>
            <a:ext cx="90010" cy="900100"/>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4198395"/>
            <a:ext cx="7290810" cy="9451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3226" y="5098495"/>
            <a:ext cx="900100" cy="110262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0" sz="4400">
                <a:solidFill>
                  <a:schemeClr val="bg1"/>
                </a:solidFill>
                <a:uFillTx/>
                <a:latin typeface="+mn-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68331" y="5215067"/>
            <a:ext cx="90010" cy="900100"/>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6" y="5188505"/>
            <a:ext cx="7290810" cy="9451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_ユーザー設定レイアウト">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グループ化 2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52769" y="2287309"/>
            <a:ext cx="3234708" cy="3259869"/>
            <a:chOff x="3775000" y="2576471"/>
            <a:chExt cx="5088444" cy="5128022"/>
          </a:xfrm>
          <a:solidFill>
            <a:schemeClr val="accent1">
              <a:lumMod val="60000"/>
              <a:lumOff val="4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ドーナツ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82666" y="3118275"/>
              <a:ext cx="4050450" cy="4050450"/>
            </a:xfrm>
            <a:prstGeom prst="donut">
              <a:avLst>
                <a:gd fmla="val 10789" name="adj"/>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台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19624" y="25764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台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919624" y="67648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グループ化 1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683707">
              <a:off x="5919624" y="2599846"/>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台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台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グループ化 1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6486146">
              <a:off x="5930387" y="259811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台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台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グループ化 1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265237">
              <a:off x="5931523" y="25764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台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台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グループ化 2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213029">
              <a:off x="5911663" y="26171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台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台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グループ化 2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21438" y="4862070"/>
            <a:ext cx="1954027" cy="1969226"/>
            <a:chOff x="3775000" y="2576471"/>
            <a:chExt cx="5088444" cy="5128022"/>
          </a:xfrm>
          <a:solidFill>
            <a:schemeClr val="accent1">
              <a:lumMod val="60000"/>
              <a:lumOff val="4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ドーナツ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82666" y="3118275"/>
              <a:ext cx="4050450" cy="4050450"/>
            </a:xfrm>
            <a:prstGeom prst="donut">
              <a:avLst>
                <a:gd fmla="val 10789" name="adj"/>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台形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19624" y="25764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台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919624" y="67648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グループ化 30"/>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683707">
              <a:off x="5919624" y="2599846"/>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台形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台形 4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グループ化 3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6486146">
              <a:off x="5930387" y="259811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台形 3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台形 3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グループ化 3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265237">
              <a:off x="5931523" y="25764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台形 3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台形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グループ化 3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213029">
              <a:off x="5911663" y="26171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台形 3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台形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グループ化 4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20664" y="5228491"/>
            <a:ext cx="2475236" cy="2494489"/>
            <a:chOff x="3775000" y="2576471"/>
            <a:chExt cx="5088444" cy="5128022"/>
          </a:xfrm>
          <a:solidFill>
            <a:schemeClr val="accent1">
              <a:lumMod val="60000"/>
              <a:lumOff val="4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ドーナツ 4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82666" y="3118275"/>
              <a:ext cx="4050450" cy="4050450"/>
            </a:xfrm>
            <a:prstGeom prst="donut">
              <a:avLst>
                <a:gd fmla="val 10789" name="adj"/>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台形 4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19624" y="25764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台形 4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919624" y="67648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グループ化 4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683707">
              <a:off x="5919624" y="2599846"/>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台形 5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台形 5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グループ化 4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6486146">
              <a:off x="5930387" y="259811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台形 5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台形 5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グループ化 4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265237">
              <a:off x="5931523" y="25764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台形 5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台形 5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グループ化 4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213029">
              <a:off x="5911663" y="26171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台形 5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台形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グループ化 5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50094" y="3546320"/>
            <a:ext cx="2368323" cy="2386745"/>
            <a:chOff x="3775000" y="2576471"/>
            <a:chExt cx="5088444" cy="5128022"/>
          </a:xfrm>
          <a:solidFill>
            <a:schemeClr val="accent1">
              <a:lumMod val="60000"/>
              <a:lumOff val="4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ドーナツ 5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82666" y="3118275"/>
              <a:ext cx="4050450" cy="4050450"/>
            </a:xfrm>
            <a:prstGeom prst="donut">
              <a:avLst>
                <a:gd fmla="val 10789" name="adj"/>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台形 6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19624" y="25764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台形 6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919624" y="67648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グループ化 6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683707">
              <a:off x="5919624" y="2599846"/>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台形 7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台形 7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グループ化 6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6486146">
              <a:off x="5930387" y="259811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台形 7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台形 7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5" name="グループ化 6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265237">
              <a:off x="5931523" y="25764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台形 6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台形 6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6" name="グループ化 6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213029">
              <a:off x="5911663" y="26171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台形 6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台形 6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グループ化 7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68709" y="4765313"/>
            <a:ext cx="2077973" cy="2094136"/>
            <a:chOff x="3775000" y="2576471"/>
            <a:chExt cx="5088444" cy="5128022"/>
          </a:xfrm>
          <a:solidFill>
            <a:schemeClr val="accent1">
              <a:lumMod val="60000"/>
              <a:lumOff val="4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ドーナツ 7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82666" y="3118275"/>
              <a:ext cx="4050450" cy="4050450"/>
            </a:xfrm>
            <a:prstGeom prst="donut">
              <a:avLst>
                <a:gd fmla="val 10789" name="adj"/>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台形 7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19624" y="25764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台形 7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5919624" y="67648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グループ化 78"/>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683707">
              <a:off x="5919624" y="2599846"/>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9" name="台形 8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0" name="台形 8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0" name="グループ化 7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6486146">
              <a:off x="5930387" y="259811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7" name="台形 8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8" name="台形 8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1" name="グループ化 80"/>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265237">
              <a:off x="5931523" y="25764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5" name="台形 8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6" name="台形 8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グループ化 8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213029">
              <a:off x="5911663" y="2617185"/>
              <a:ext cx="776534" cy="5087308"/>
              <a:chOff x="9953296" y="2728871"/>
              <a:chExt cx="776534" cy="5087308"/>
            </a:xfrm>
            <a:grp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3" name="台形 8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6" y="2728871"/>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4" name="台形 8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953296" y="6917275"/>
                <a:ext cx="776534" cy="898904"/>
              </a:xfrm>
              <a:prstGeom prst="trapezoid">
                <a:avLst/>
              </a:prstGeom>
              <a:grp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gr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7972" y="7777592"/>
            <a:ext cx="4294891"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7972" y="7236332"/>
            <a:ext cx="4294891"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5021" y="2473401"/>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5021" y="1932141"/>
            <a:ext cx="4312026"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3646" y="5342450"/>
            <a:ext cx="4905545"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3646" y="4801190"/>
            <a:ext cx="4905545"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67139" y="2506057"/>
            <a:ext cx="4905545"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67139" y="1964797"/>
            <a:ext cx="4905545"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41327" y="7815212"/>
            <a:ext cx="4905545"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41327" y="7273952"/>
            <a:ext cx="4905545"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3" name="円/楕円 10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23054" y="5726081"/>
            <a:ext cx="160028" cy="160028"/>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5" name="円/楕円 10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872755" y="6385186"/>
            <a:ext cx="160028" cy="160028"/>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6" name="円/楕円 10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82906" y="3818529"/>
            <a:ext cx="160028" cy="160028"/>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7" name="円/楕円 10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714086" y="5767828"/>
            <a:ext cx="160028" cy="160028"/>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8" name="円/楕円 10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48968" y="4630257"/>
            <a:ext cx="160028" cy="160028"/>
          </a:xfrm>
          <a:prstGeom prst="ellips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7" name="フリーフォーム 1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14551" y="2965622"/>
            <a:ext cx="853068" cy="1729946"/>
          </a:xfrm>
          <a:custGeom>
            <a:avLst/>
            <a:gdLst>
              <a:gd fmla="*/ 803190 w 853068" name="connsiteX0"/>
              <a:gd fmla="*/ 2384854 h 2384854" name="connsiteY0"/>
              <a:gd fmla="*/ 766119 w 853068" name="connsiteX1"/>
              <a:gd fmla="*/ 877329 h 2384854" name="connsiteY1"/>
              <a:gd fmla="*/ 0 w 853068" name="connsiteX2"/>
              <a:gd fmla="*/ 0 h 2384854" name="connsiteY2"/>
            </a:gdLst>
            <a:ahLst/>
            <a:cxnLst>
              <a:cxn ang="0">
                <a:pos x="connsiteX0" y="connsiteY0"/>
              </a:cxn>
              <a:cxn ang="0">
                <a:pos x="connsiteX1" y="connsiteY1"/>
              </a:cxn>
              <a:cxn ang="0">
                <a:pos x="connsiteX2" y="connsiteY2"/>
              </a:cxn>
            </a:cxnLst>
            <a:rect b="b" l="l" r="r" t="t"/>
            <a:pathLst>
              <a:path h="2384854" w="853068">
                <a:moveTo>
                  <a:pt x="803190" y="2384854"/>
                </a:moveTo>
                <a:cubicBezTo>
                  <a:pt x="851587" y="1829829"/>
                  <a:pt x="899984" y="1274805"/>
                  <a:pt x="766119" y="877329"/>
                </a:cubicBezTo>
                <a:cubicBezTo>
                  <a:pt x="632254" y="479853"/>
                  <a:pt x="316127" y="239926"/>
                  <a:pt x="0" y="0"/>
                </a:cubicBezTo>
              </a:path>
            </a:pathLst>
          </a:custGeom>
          <a:noFill/>
          <a:ln cmpd="thinThick" w="12700">
            <a:solidFill>
              <a:schemeClr val="accent1"/>
            </a:solid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1" name="フリーフォーム 1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64130" y="2323070"/>
            <a:ext cx="1952367" cy="1544595"/>
          </a:xfrm>
          <a:custGeom>
            <a:avLst/>
            <a:gdLst>
              <a:gd fmla="*/ 0 w 1952367" name="connsiteX0"/>
              <a:gd fmla="*/ 1544595 h 1544595" name="connsiteY0"/>
              <a:gd fmla="*/ 642551 w 1952367" name="connsiteX1"/>
              <a:gd fmla="*/ 308919 h 1544595" name="connsiteY1"/>
              <a:gd fmla="*/ 1952367 w 1952367" name="connsiteX2"/>
              <a:gd fmla="*/ 0 h 1544595" name="connsiteY2"/>
            </a:gdLst>
            <a:ahLst/>
            <a:cxnLst>
              <a:cxn ang="0">
                <a:pos x="connsiteX0" y="connsiteY0"/>
              </a:cxn>
              <a:cxn ang="0">
                <a:pos x="connsiteX1" y="connsiteY1"/>
              </a:cxn>
              <a:cxn ang="0">
                <a:pos x="connsiteX2" y="connsiteY2"/>
              </a:cxn>
            </a:cxnLst>
            <a:rect b="b" l="l" r="r" t="t"/>
            <a:pathLst>
              <a:path h="1544595" w="1952367">
                <a:moveTo>
                  <a:pt x="0" y="1544595"/>
                </a:moveTo>
                <a:cubicBezTo>
                  <a:pt x="158578" y="1055473"/>
                  <a:pt x="317157" y="566351"/>
                  <a:pt x="642551" y="308919"/>
                </a:cubicBezTo>
                <a:cubicBezTo>
                  <a:pt x="967945" y="51487"/>
                  <a:pt x="1460156" y="25743"/>
                  <a:pt x="1952367" y="0"/>
                </a:cubicBezTo>
              </a:path>
            </a:pathLst>
          </a:custGeom>
          <a:noFill/>
          <a:ln cmpd="thinThick" w="12700">
            <a:solidFill>
              <a:schemeClr val="accent1"/>
            </a:solid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2" name="フリーフォーム 1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77081" y="5807676"/>
            <a:ext cx="2075935" cy="1359243"/>
          </a:xfrm>
          <a:custGeom>
            <a:avLst/>
            <a:gdLst>
              <a:gd fmla="*/ 2075935 w 2075935" name="connsiteX0"/>
              <a:gd fmla="*/ 0 h 1359243" name="connsiteY0"/>
              <a:gd fmla="*/ 778476 w 2075935" name="connsiteX1"/>
              <a:gd fmla="*/ 358346 h 1359243" name="connsiteY1"/>
              <a:gd fmla="*/ 0 w 2075935" name="connsiteX2"/>
              <a:gd fmla="*/ 1359243 h 1359243" name="connsiteY2"/>
            </a:gdLst>
            <a:ahLst/>
            <a:cxnLst>
              <a:cxn ang="0">
                <a:pos x="connsiteX0" y="connsiteY0"/>
              </a:cxn>
              <a:cxn ang="0">
                <a:pos x="connsiteX1" y="connsiteY1"/>
              </a:cxn>
              <a:cxn ang="0">
                <a:pos x="connsiteX2" y="connsiteY2"/>
              </a:cxn>
            </a:cxnLst>
            <a:rect b="b" l="l" r="r" t="t"/>
            <a:pathLst>
              <a:path h="1359243" w="2075935">
                <a:moveTo>
                  <a:pt x="2075935" y="0"/>
                </a:moveTo>
                <a:cubicBezTo>
                  <a:pt x="1600200" y="65903"/>
                  <a:pt x="1124465" y="131806"/>
                  <a:pt x="778476" y="358346"/>
                </a:cubicBezTo>
                <a:cubicBezTo>
                  <a:pt x="432487" y="584886"/>
                  <a:pt x="216243" y="972064"/>
                  <a:pt x="0" y="1359243"/>
                </a:cubicBezTo>
              </a:path>
            </a:pathLst>
          </a:custGeom>
          <a:noFill/>
          <a:ln cmpd="thinThick" w="12700">
            <a:solidFill>
              <a:schemeClr val="accent1"/>
            </a:solid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4" name="フリーフォーム 1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70108" y="6524368"/>
            <a:ext cx="1334530" cy="1075037"/>
          </a:xfrm>
          <a:custGeom>
            <a:avLst/>
            <a:gdLst>
              <a:gd fmla="*/ 0 w 1334530" name="connsiteX0"/>
              <a:gd fmla="*/ 0 h 1075037" name="connsiteY0"/>
              <a:gd fmla="*/ 494270 w 1334530" name="connsiteX1"/>
              <a:gd fmla="*/ 790832 h 1075037" name="connsiteY1"/>
              <a:gd fmla="*/ 1334530 w 1334530" name="connsiteX2"/>
              <a:gd fmla="*/ 1075037 h 1075037" name="connsiteY2"/>
            </a:gdLst>
            <a:ahLst/>
            <a:cxnLst>
              <a:cxn ang="0">
                <a:pos x="connsiteX0" y="connsiteY0"/>
              </a:cxn>
              <a:cxn ang="0">
                <a:pos x="connsiteX1" y="connsiteY1"/>
              </a:cxn>
              <a:cxn ang="0">
                <a:pos x="connsiteX2" y="connsiteY2"/>
              </a:cxn>
            </a:cxnLst>
            <a:rect b="b" l="l" r="r" t="t"/>
            <a:pathLst>
              <a:path h="1075037" w="1334530">
                <a:moveTo>
                  <a:pt x="0" y="0"/>
                </a:moveTo>
                <a:cubicBezTo>
                  <a:pt x="135924" y="305829"/>
                  <a:pt x="271848" y="611659"/>
                  <a:pt x="494270" y="790832"/>
                </a:cubicBezTo>
                <a:cubicBezTo>
                  <a:pt x="716692" y="970005"/>
                  <a:pt x="1025611" y="1022521"/>
                  <a:pt x="1334530" y="1075037"/>
                </a:cubicBezTo>
              </a:path>
            </a:pathLst>
          </a:custGeom>
          <a:noFill/>
          <a:ln cmpd="thinThick" w="12700">
            <a:solidFill>
              <a:schemeClr val="accent1"/>
            </a:solid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5" name="フリーフォーム 1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13059" y="5075269"/>
            <a:ext cx="1223319" cy="757120"/>
          </a:xfrm>
          <a:custGeom>
            <a:avLst/>
            <a:gdLst>
              <a:gd fmla="*/ 0 w 1223319" name="connsiteX0"/>
              <a:gd fmla="*/ 757120 h 757120" name="connsiteY0"/>
              <a:gd fmla="*/ 593125 w 1223319" name="connsiteX1"/>
              <a:gd fmla="*/ 114569 h 757120" name="connsiteY1"/>
              <a:gd fmla="*/ 1223319 w 1223319" name="connsiteX2"/>
              <a:gd fmla="*/ 3358 h 757120" name="connsiteY2"/>
            </a:gdLst>
            <a:ahLst/>
            <a:cxnLst>
              <a:cxn ang="0">
                <a:pos x="connsiteX0" y="connsiteY0"/>
              </a:cxn>
              <a:cxn ang="0">
                <a:pos x="connsiteX1" y="connsiteY1"/>
              </a:cxn>
              <a:cxn ang="0">
                <a:pos x="connsiteX2" y="connsiteY2"/>
              </a:cxn>
            </a:cxnLst>
            <a:rect b="b" l="l" r="r" t="t"/>
            <a:pathLst>
              <a:path h="757120" w="1223319">
                <a:moveTo>
                  <a:pt x="0" y="757120"/>
                </a:moveTo>
                <a:cubicBezTo>
                  <a:pt x="194619" y="498658"/>
                  <a:pt x="389239" y="240196"/>
                  <a:pt x="593125" y="114569"/>
                </a:cubicBezTo>
                <a:cubicBezTo>
                  <a:pt x="797011" y="-11058"/>
                  <a:pt x="1010165" y="-3850"/>
                  <a:pt x="1223319" y="3358"/>
                </a:cubicBezTo>
              </a:path>
            </a:pathLst>
          </a:custGeom>
          <a:noFill/>
          <a:ln cmpd="thinThick" w="12700">
            <a:solidFill>
              <a:schemeClr val="accent1"/>
            </a:solid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lan Tabl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グループ化 1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1826282"/>
            <a:ext cx="4545506"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角丸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1817885"/>
            <a:ext cx="454550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4" y="6907531"/>
            <a:ext cx="4545505"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591088"/>
            <a:ext cx="454550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ホームベース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07391" y="4278776"/>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2" y="4166263"/>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ホームベース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98874" y="4973238"/>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58915" y="4860725"/>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ホームベース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07391" y="5649061"/>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2" y="5536548"/>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ホームベース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07391" y="6326503"/>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2" y="6213990"/>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グループ化 2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69660" y="1830319"/>
            <a:ext cx="4545506"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角丸四角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69660" y="1821922"/>
            <a:ext cx="454550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69659" y="6911568"/>
            <a:ext cx="4545505"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69661" y="2595125"/>
            <a:ext cx="454550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ホームベース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94686" y="4282813"/>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54727" y="4170300"/>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ホームベース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86169" y="4977275"/>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46210" y="4864762"/>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ホームベース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94686" y="5653098"/>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54727" y="5540585"/>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ホームベース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94686" y="6330540"/>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54727" y="6218027"/>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グループ化 3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2" y="1812181"/>
            <a:ext cx="4545506"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角丸四角形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正方形/長方形 4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正方形/長方形 4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2" y="1803784"/>
            <a:ext cx="4545505"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1" y="6893430"/>
            <a:ext cx="4545505"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58543" y="2576987"/>
            <a:ext cx="4545505"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ホームベース 4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83568" y="4264675"/>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43609" y="4152162"/>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ホームベース 4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75051" y="4959137"/>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35092" y="4846624"/>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ホームベース 5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83568" y="5634960"/>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43609" y="5522447"/>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ホームベース 5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83568" y="6312402"/>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43609" y="6199889"/>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直線コネクタ 5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_Plan Tabl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グループ化 1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2" y="1826282"/>
            <a:ext cx="3780420"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角丸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2" y="1817885"/>
            <a:ext cx="378041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1" y="6907531"/>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283" y="2591088"/>
            <a:ext cx="3780419"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ホームベース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4278776"/>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859" y="4166263"/>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ホームベース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3788" y="4973238"/>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7342" y="4860725"/>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ホームベース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5649061"/>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859" y="5536548"/>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ホームベース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5" y="6326503"/>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859" y="6213990"/>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グループ化 2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1276" y="1830319"/>
            <a:ext cx="3780420"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角丸四角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1276" y="1821922"/>
            <a:ext cx="378041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1275" y="6911568"/>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1277" y="2595125"/>
            <a:ext cx="3780419"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ホームベース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26299" y="4282813"/>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49853" y="4170300"/>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ホームベース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17782" y="4977275"/>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41336" y="4864762"/>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ホームベース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26299" y="5653098"/>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49853" y="5540585"/>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ホームベース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26299" y="6330540"/>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649853" y="6218027"/>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直線コネクタ 5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476491"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グループ化 7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2" y="1832544"/>
            <a:ext cx="3780420"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角丸四角形 7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正方形/長方形 7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正方形/長方形 7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2" y="1824147"/>
            <a:ext cx="378041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1" y="6913793"/>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3" y="2597350"/>
            <a:ext cx="3780419"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ホームベース 7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5" y="4285038"/>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16809" y="4172525"/>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1" name="ホームベース 8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84738" y="4979500"/>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08292" y="4866987"/>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3" name="ホームベース 8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5" y="5655323"/>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16809" y="5542810"/>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5" name="ホームベース 8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93255" y="6332765"/>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16809" y="6220252"/>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7" name="グループ化 8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2226" y="1836581"/>
            <a:ext cx="3780420" cy="5621309"/>
            <a:chOff x="1582365" y="2308464"/>
            <a:chExt cx="4545506" cy="5621309"/>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8" name="角丸四角形 8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2308464"/>
              <a:ext cx="4545505" cy="5621309"/>
            </a:xfrm>
            <a:prstGeom prst="roundRect">
              <a:avLst>
                <a:gd fmla="val 2803" name="adj"/>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9" name="正方形/長方形 8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073270"/>
              <a:ext cx="4545505" cy="144016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0" name="正方形/長方形 8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5" y="4513430"/>
              <a:ext cx="4545505" cy="2876283"/>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2226" y="1828184"/>
            <a:ext cx="378041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8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2225" y="6917830"/>
            <a:ext cx="3780419"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52227" y="2601387"/>
            <a:ext cx="3780419" cy="14401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6600">
                <a:solidFill>
                  <a:schemeClr val="bg1"/>
                </a:solidFill>
                <a:uFillTx/>
                <a:latin typeface="+mj-lt"/>
              </a:defRPr>
            </a:lvl1pPr>
          </a:lstStyle>
          <a:p>
            <a:pPr lvl="0"/>
            <a:r>
              <a:rPr altLang="ja-JP" dirty="0" lang="en-US">
                <a:uFillTx/>
              </a:rPr>
              <a:t>WORD</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4" name="ホームベース 9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77249" y="4289075"/>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00803" y="4176562"/>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6" name="ホームベース 9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68732" y="4983537"/>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192286" y="4871024"/>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8" name="ホームベース 9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77249" y="5659360"/>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7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00803" y="5546847"/>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0" name="ホームベース 9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77249" y="6336802"/>
            <a:ext cx="405045" cy="315035"/>
          </a:xfrm>
          <a:prstGeom prst="homePlat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7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00803" y="6224289"/>
            <a:ext cx="3051823"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pc="0" sz="18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rmal Tabl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1 つの角を丸めた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34618" y="1890577"/>
            <a:ext cx="3780420" cy="1048493"/>
          </a:xfrm>
          <a:prstGeom prst="round1Rect">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1890577"/>
            <a:ext cx="4042080"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1890577"/>
            <a:ext cx="4042080"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1 つの角を丸めた四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1890577"/>
            <a:ext cx="4042080" cy="1048493"/>
          </a:xfrm>
          <a:prstGeom prst="round1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009661"/>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756355"/>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996437"/>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1 つの角を丸めた四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1037960" y="6743133"/>
            <a:ext cx="3777078" cy="660290"/>
          </a:xfrm>
          <a:prstGeom prst="round1Rect">
            <a:avLst>
              <a:gd fmla="val 31639"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009661"/>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正方形/長方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756355"/>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正方形/長方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正方形/長方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674313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3009661"/>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正方形/長方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3756355"/>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正方形/長方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正方形/長方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674313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正方形/長方形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009661"/>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正方形/長方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756355"/>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正方形/長方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正方形/長方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正方形/長方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1 つの角を丸めた四角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3100571" y="6743133"/>
            <a:ext cx="4042080" cy="660290"/>
          </a:xfrm>
          <a:prstGeom prst="round1Rect">
            <a:avLst>
              <a:gd fmla="val 33510" name="adj"/>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1" y="2028221"/>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490" y="2028221"/>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86627" y="2028221"/>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027398"/>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756355"/>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014148"/>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755490"/>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04508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528" y="377404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528"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83808"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1452"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7908" y="304508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4566" y="377404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4566"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7908"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12846"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490"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04508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7229" y="377404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7229"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5509"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3153"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直線コネクタ 7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rmal Table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1 つの角を丸めた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34618" y="2668225"/>
            <a:ext cx="3780420" cy="1048493"/>
          </a:xfrm>
          <a:prstGeom prst="round1Rect">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2668225"/>
            <a:ext cx="4042080"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2668225"/>
            <a:ext cx="4042080"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1 つの角を丸めた四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2668225"/>
            <a:ext cx="4042080" cy="1048493"/>
          </a:xfrm>
          <a:prstGeom prst="round1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787309"/>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34003"/>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80697"/>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1 つの角を丸めた四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1037960" y="6011158"/>
            <a:ext cx="3777078" cy="660290"/>
          </a:xfrm>
          <a:prstGeom prst="round1Rect">
            <a:avLst>
              <a:gd fmla="val 31639"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78730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正方形/長方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453400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28069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正方形/長方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6011158"/>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378730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正方形/長方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453400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正方形/長方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528069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6011158"/>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正方形/長方形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78730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正方形/長方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453400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正方形/長方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28069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1 つの角を丸めた四角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3100571" y="6011158"/>
            <a:ext cx="4042080" cy="660290"/>
          </a:xfrm>
          <a:prstGeom prst="round1Rect">
            <a:avLst>
              <a:gd fmla="val 33510" name="adj"/>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1" y="2805869"/>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490" y="2805869"/>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86627" y="2805869"/>
            <a:ext cx="40420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805046"/>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34003"/>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80697"/>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023515"/>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822732"/>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528" y="455168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528" y="5298383"/>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1452" y="604120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7908" y="3822732"/>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4566" y="455168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4566" y="5298383"/>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490" y="604120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822732"/>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7229" y="455168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7229" y="5298383"/>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3153" y="6041201"/>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直線コネクタ 7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rmal Table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1 つの角を丸めた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34618" y="1890577"/>
            <a:ext cx="3780420" cy="1048493"/>
          </a:xfrm>
          <a:prstGeom prst="round1Rect">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1890577"/>
            <a:ext cx="3029416"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1890577"/>
            <a:ext cx="3029416"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1 つの角を丸めた四角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1890577"/>
            <a:ext cx="2883089" cy="1048493"/>
          </a:xfrm>
          <a:prstGeom prst="round1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009661"/>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756355"/>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996437"/>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1 つの角を丸めた四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1037960" y="6743133"/>
            <a:ext cx="3777078" cy="660290"/>
          </a:xfrm>
          <a:prstGeom prst="round1Rect">
            <a:avLst>
              <a:gd fmla="val 31639"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3009661"/>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正方形/長方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3756355"/>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4503049"/>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正方形/長方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524974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5996437"/>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正方形/長方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674313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正方形/長方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3009661"/>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正方形/長方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3756355"/>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正方形/長方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4503049"/>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正方形/長方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524974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5996437"/>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8081" y="674313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正方形/長方形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3009661"/>
            <a:ext cx="2883089"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正方形/長方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3756355"/>
            <a:ext cx="2883089"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正方形/長方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4503049"/>
            <a:ext cx="2883089"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正方形/長方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5249743"/>
            <a:ext cx="2883089"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正方形/長方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5996437"/>
            <a:ext cx="2883089"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1 つの角を丸めた四角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4259561" y="6743133"/>
            <a:ext cx="2883089" cy="660290"/>
          </a:xfrm>
          <a:prstGeom prst="round1Rect">
            <a:avLst>
              <a:gd fmla="val 33510" name="adj"/>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7" y="2028221"/>
            <a:ext cx="30294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28851" y="2028221"/>
            <a:ext cx="30294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45617" y="2028221"/>
            <a:ext cx="288308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027398"/>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3756355"/>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014148"/>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755490"/>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304508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9394" y="3774041"/>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9394" y="4520735"/>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2736" y="5267429"/>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17674" y="603183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05318" y="6773176"/>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36269" y="304508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32927" y="3774041"/>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32927" y="4520735"/>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36269" y="5267429"/>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41207" y="603183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28851" y="6773176"/>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3045084"/>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6219" y="3774041"/>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6219" y="4520735"/>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9561" y="5267429"/>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64499" y="6031834"/>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252143" y="6773176"/>
            <a:ext cx="2883089"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直線コネクタ 7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正方形/長方形 7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1890577"/>
            <a:ext cx="3029416" cy="1048493"/>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正方形/長方形 7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3009661"/>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正方形/長方形 7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3756355"/>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正方形/長方形 7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4503049"/>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0" name="正方形/長方形 7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524974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1" name="正方形/長方形 8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5996437"/>
            <a:ext cx="3029416"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正方形/長方形 8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31224" y="6743133"/>
            <a:ext cx="3029416"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1994" y="2028221"/>
            <a:ext cx="3029416"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9412" y="304508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6070" y="3774041"/>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6070" y="4520735"/>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9412" y="5267429"/>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54350" y="6031834"/>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7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1994" y="6773176"/>
            <a:ext cx="3029416"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5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able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1 つの角を丸めた四角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34618" y="1890577"/>
            <a:ext cx="3780420" cy="2520000"/>
          </a:xfrm>
          <a:prstGeom prst="round1Rect">
            <a:avLst>
              <a:gd fmla="val 6860" name="adj"/>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996437"/>
            <a:ext cx="3777078" cy="66029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1 つの角を丸めた四角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1037960" y="6743133"/>
            <a:ext cx="3777078" cy="660290"/>
          </a:xfrm>
          <a:prstGeom prst="round1Rect">
            <a:avLst>
              <a:gd fmla="val 29767" name="adj"/>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正方形/長方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正方形/長方形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正方形/長方形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674313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正方形/長方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正方形/長方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正方形/長方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674313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正方形/長方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4503049"/>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正方形/長方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249743"/>
            <a:ext cx="4042080" cy="660290"/>
          </a:xfrm>
          <a:prstGeom prst="rect">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正方形/長方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996437"/>
            <a:ext cx="4042080" cy="660290"/>
          </a:xfrm>
          <a:prstGeom prst="rect">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1 つの角を丸めた四角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3100571" y="6743133"/>
            <a:ext cx="4042080" cy="660290"/>
          </a:xfrm>
          <a:prstGeom prst="round1Rect">
            <a:avLst>
              <a:gd fmla="val 27896" name="adj"/>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4503049"/>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5249743"/>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014148"/>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37960" y="6755490"/>
            <a:ext cx="3777078"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5528"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83808"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1452"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4566"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7908"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12846"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490"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5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7229" y="4520735"/>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5267429"/>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5509" y="6031834"/>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93153" y="6773176"/>
            <a:ext cx="4042080" cy="62486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直線コネクタ 7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flipV="1">
            <a:off x="3332956" y="7753789"/>
            <a:ext cx="11620500" cy="1"/>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97255" y="7975591"/>
            <a:ext cx="14102428" cy="153911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1890713"/>
            <a:ext cx="4042080" cy="251936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6" name="図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1890577"/>
            <a:ext cx="4042080" cy="251936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図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1891215"/>
            <a:ext cx="4042080" cy="2519362"/>
          </a:xfrm>
          <a:prstGeom prst="round1Rect">
            <a:avLst>
              <a:gd fmla="val 9800" name="adj"/>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78870" y="3785710"/>
            <a:ext cx="4042080" cy="624867"/>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89720" y="3785710"/>
            <a:ext cx="4042080" cy="624867"/>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6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00571" y="3785710"/>
            <a:ext cx="4042080" cy="624867"/>
          </a:xfrm>
          <a:solidFill>
            <a:schemeClr val="accent1">
              <a:alpha val="69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3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7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56942" y="3474651"/>
            <a:ext cx="2783592" cy="56762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pc="0"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7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96014" y="2718146"/>
            <a:ext cx="2711628" cy="53466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pc="0" sz="2000">
                <a:solidFill>
                  <a:schemeClr val="bg1"/>
                </a:solidFill>
                <a:uFillTx/>
                <a:latin typeface="+mj-lt"/>
              </a:defRPr>
            </a:lvl1pPr>
          </a:lstStyle>
          <a:p>
            <a:pPr lvl="0"/>
            <a:r>
              <a:rPr altLang="ja-JP" dirty="0" lang="en-US">
                <a:uFillTx/>
              </a:rPr>
              <a:t>TEXT HERE</a:t>
            </a:r>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図 4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42892" y="2705099"/>
            <a:ext cx="585177" cy="585177"/>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5" name="図 8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2672010" y="3848432"/>
            <a:ext cx="585177" cy="585177"/>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Big Image and 3 Icon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6313630"/>
            <a:ext cx="18286413" cy="3973369"/>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63136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94650" y="5162424"/>
            <a:ext cx="2295525" cy="2295525"/>
          </a:xfrm>
          <a:prstGeom prst="ellips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79850" y="5747489"/>
            <a:ext cx="1125125"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7980" y="8144099"/>
            <a:ext cx="4808864" cy="14290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7980" y="7564668"/>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707491" y="5160640"/>
            <a:ext cx="2295525" cy="2295525"/>
          </a:xfrm>
          <a:prstGeom prst="ellips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92691" y="5745705"/>
            <a:ext cx="1125125"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50821" y="8142315"/>
            <a:ext cx="4808864" cy="14290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50821" y="7562884"/>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286867" y="5157754"/>
            <a:ext cx="2295525" cy="2295525"/>
          </a:xfrm>
          <a:prstGeom prst="ellipse">
            <a:avLst/>
          </a:prstGeom>
          <a:solidFill>
            <a:schemeClr val="accent1">
              <a:lumMod val="75000"/>
            </a:schemeClr>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pPr lvl="0"/>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72067" y="5742819"/>
            <a:ext cx="1125125"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30197" y="8139429"/>
            <a:ext cx="4808864" cy="14290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30197" y="7559998"/>
            <a:ext cx="4808864"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bg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Bubbl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円/楕円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198282" y="6213600"/>
            <a:ext cx="1188926" cy="1188926"/>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円/楕円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30104" y="1966361"/>
            <a:ext cx="1037296" cy="1037296"/>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円/楕円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84623" y="2033869"/>
            <a:ext cx="902281" cy="902281"/>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円/楕円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09198" y="5722650"/>
            <a:ext cx="1025291" cy="1025291"/>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円/楕円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5076" y="6032126"/>
            <a:ext cx="1482480" cy="1482480"/>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63786" y="2938255"/>
            <a:ext cx="3297041" cy="3297041"/>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08391" y="1666041"/>
            <a:ext cx="3375375" cy="3375375"/>
          </a:xfrm>
          <a:prstGeom prst="ellipse">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円/楕円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23426" y="3929158"/>
            <a:ext cx="4004652" cy="4004652"/>
          </a:xfrm>
          <a:prstGeom prst="ellipse">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円/楕円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2236" y="2124975"/>
            <a:ext cx="3130641" cy="3130641"/>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円/楕円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2326" y="4018375"/>
            <a:ext cx="3533742" cy="3533742"/>
          </a:xfrm>
          <a:prstGeom prst="ellipse">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97601" y="1913757"/>
            <a:ext cx="4004652" cy="4004652"/>
          </a:xfrm>
          <a:prstGeom prst="ellipse">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円/楕円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62184" y="2803240"/>
            <a:ext cx="4904752" cy="4904752"/>
          </a:xfrm>
          <a:prstGeom prst="ellips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93649" y="7843800"/>
            <a:ext cx="1329828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80296" y="4308267"/>
            <a:ext cx="3724232"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17980" y="5098495"/>
            <a:ext cx="4005445"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600776" y="4918475"/>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8461" y="5708703"/>
            <a:ext cx="342038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52052" y="2856034"/>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989737" y="3646262"/>
            <a:ext cx="342038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99075" y="5326819"/>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2634" y="3172787"/>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05956" y="2930720"/>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422184" y="4200173"/>
            <a:ext cx="318024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円/楕円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43006" y="1750498"/>
            <a:ext cx="902281" cy="902281"/>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円/楕円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066364" y="6007589"/>
            <a:ext cx="1188926" cy="1188926"/>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Circle Diagram">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92856" y="2443200"/>
            <a:ext cx="6300700" cy="6300700"/>
          </a:xfrm>
          <a:prstGeom prst="ellips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92856" y="2443200"/>
            <a:ext cx="6300700" cy="6300700"/>
          </a:xfrm>
          <a:prstGeom prst="ellipse">
            <a:avLst/>
          </a:prstGeom>
          <a:solidFill>
            <a:schemeClr val="accent1">
              <a:lumMod val="5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99353" y="3256194"/>
            <a:ext cx="5487706" cy="5487706"/>
          </a:xfrm>
          <a:prstGeom prst="ellipse">
            <a:avLst/>
          </a:prstGeom>
          <a:solidFill>
            <a:schemeClr val="accent1">
              <a:lumMod val="75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円/楕円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05850" y="4069187"/>
            <a:ext cx="4674713" cy="4674713"/>
          </a:xfrm>
          <a:prstGeom prst="ellipse">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円/楕円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ChangeAspect="1"/>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12347" y="4882181"/>
            <a:ext cx="3861719" cy="3861719"/>
          </a:xfrm>
          <a:prstGeom prst="ellipse">
            <a:avLst/>
          </a:prstGeom>
          <a:solidFill>
            <a:schemeClr val="accent1">
              <a:lumMod val="60000"/>
              <a:lumOff val="4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円/楕円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8843" y="5695174"/>
            <a:ext cx="3048726" cy="3048726"/>
          </a:xfrm>
          <a:prstGeom prst="ellipse">
            <a:avLst/>
          </a:prstGeom>
          <a:solidFill>
            <a:schemeClr val="accent1">
              <a:lumMod val="40000"/>
              <a:lumOff val="6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円/楕円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25340" y="6508168"/>
            <a:ext cx="2235732" cy="2235732"/>
          </a:xfrm>
          <a:prstGeom prst="ellipse">
            <a:avLst/>
          </a:prstGeom>
          <a:solidFill>
            <a:schemeClr val="accent1">
              <a:lumMod val="20000"/>
              <a:lumOff val="80000"/>
            </a:schemeClr>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7337131"/>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5821478"/>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5008485"/>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4141776"/>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3331686"/>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13777" y="2521596"/>
            <a:ext cx="2258859" cy="58506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000">
                <a:solidFill>
                  <a:schemeClr val="bg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直線コネクタ 1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268332" y="2836631"/>
            <a:ext cx="2617548" cy="0"/>
          </a:xfrm>
          <a:prstGeom prst="line">
            <a:avLst/>
          </a:prstGeom>
          <a:ln w="12700">
            <a:solidFill>
              <a:schemeClr val="accent1">
                <a:lumMod val="50000"/>
              </a:schemeClr>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直線コネクタ 2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490542" y="3691726"/>
            <a:ext cx="2527539" cy="0"/>
          </a:xfrm>
          <a:prstGeom prst="line">
            <a:avLst/>
          </a:prstGeom>
          <a:ln w="12700">
            <a:solidFill>
              <a:schemeClr val="accent1">
                <a:lumMod val="75000"/>
              </a:schemeClr>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直線コネクタ 2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358341" y="4501816"/>
            <a:ext cx="2527539" cy="0"/>
          </a:xfrm>
          <a:prstGeom prst="line">
            <a:avLst/>
          </a:prstGeom>
          <a:ln w="12700">
            <a:solidFill>
              <a:schemeClr val="accent1"/>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直線コネクタ 2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497801" y="5356911"/>
            <a:ext cx="2527539" cy="0"/>
          </a:xfrm>
          <a:prstGeom prst="line">
            <a:avLst/>
          </a:prstGeom>
          <a:ln w="12700">
            <a:solidFill>
              <a:schemeClr val="accent1">
                <a:lumMod val="60000"/>
                <a:lumOff val="40000"/>
              </a:schemeClr>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直線コネクタ 2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10216069" y="6167001"/>
            <a:ext cx="2669811" cy="0"/>
          </a:xfrm>
          <a:prstGeom prst="line">
            <a:avLst/>
          </a:prstGeom>
          <a:ln w="12700">
            <a:solidFill>
              <a:schemeClr val="accent1">
                <a:lumMod val="40000"/>
                <a:lumOff val="60000"/>
              </a:schemeClr>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直線コネクタ 2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497801" y="6977091"/>
            <a:ext cx="2925325" cy="0"/>
          </a:xfrm>
          <a:prstGeom prst="line">
            <a:avLst/>
          </a:prstGeom>
          <a:ln w="12700">
            <a:solidFill>
              <a:schemeClr val="accent1">
                <a:lumMod val="20000"/>
                <a:lumOff val="80000"/>
              </a:schemeClr>
            </a:solidFill>
            <a:prstDash val="solid"/>
            <a:tailEnd type="none"/>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3017852"/>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2476591"/>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4683037"/>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4141776"/>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6348221"/>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13636" y="5806960"/>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885412"/>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344151"/>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550597"/>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009336"/>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7215781"/>
            <a:ext cx="4860540" cy="8989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6674520"/>
            <a:ext cx="4860540"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Poi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1966589"/>
            <a:ext cx="360040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2706" y="1678115"/>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22726" y="1678115"/>
            <a:ext cx="1161129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3530513"/>
            <a:ext cx="360040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2706" y="3242039"/>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22726" y="3242039"/>
            <a:ext cx="1161129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5094437"/>
            <a:ext cx="360040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2706" y="4805963"/>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22726" y="4805963"/>
            <a:ext cx="1161129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6658361"/>
            <a:ext cx="360040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2706" y="6369887"/>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22726" y="6369887"/>
            <a:ext cx="1161129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7291" y="8222284"/>
            <a:ext cx="360040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正方形/長方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42706" y="7933810"/>
            <a:ext cx="72000" cy="1350150"/>
          </a:xfrm>
          <a:prstGeom prst="rect">
            <a:avLst/>
          </a:prstGeom>
          <a:solidFill>
            <a:schemeClr val="accent1"/>
          </a:solidFill>
          <a:ln cmpd="thinThick" w="12700">
            <a:noFill/>
            <a:tailEnd len="lg" type="triangle"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822726" y="7933810"/>
            <a:ext cx="1161129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alk">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83266" y="2537876"/>
            <a:ext cx="1770720" cy="5119696"/>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67931" y="2440526"/>
            <a:ext cx="1462283" cy="5217046"/>
          </a:xfrm>
          <a:prstGeom prst="rect">
            <a:avLst/>
          </a:prstGeom>
        </p:spPr>
      </p:pic>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グループ化 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7331" y="1869009"/>
            <a:ext cx="4793032" cy="1935215"/>
            <a:chOff x="792895" y="1183060"/>
            <a:chExt cx="4793032" cy="1935215"/>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正方形/長方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2895" y="1183060"/>
              <a:ext cx="4500500" cy="1935215"/>
            </a:xfrm>
            <a:prstGeom prst="rect">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二等辺三角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124176" y="2488148"/>
              <a:ext cx="495955" cy="427547"/>
            </a:xfrm>
            <a:prstGeom prst="triangle">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グループ化 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7331" y="4929349"/>
            <a:ext cx="4793032" cy="1935215"/>
            <a:chOff x="792895" y="4243400"/>
            <a:chExt cx="4793032" cy="1935215"/>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正方形/長方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2895" y="4243400"/>
              <a:ext cx="4500500" cy="1935215"/>
            </a:xfrm>
            <a:prstGeom prst="rect">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二等辺三角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124176" y="4459564"/>
              <a:ext cx="495955" cy="427547"/>
            </a:xfrm>
            <a:prstGeom prst="triangle">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グループ化 12"/>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1978521" y="4929349"/>
            <a:ext cx="4793032" cy="1935215"/>
            <a:chOff x="792895" y="1183060"/>
            <a:chExt cx="4793032" cy="1935215"/>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2895" y="1183060"/>
              <a:ext cx="4500500" cy="1935215"/>
            </a:xfrm>
            <a:prstGeom prst="rect">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二等辺三角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124176" y="2488148"/>
              <a:ext cx="495955" cy="427547"/>
            </a:xfrm>
            <a:prstGeom prst="triangle">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グループ化 1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1980312" y="1868654"/>
            <a:ext cx="4793032" cy="1935215"/>
            <a:chOff x="792895" y="4243400"/>
            <a:chExt cx="4793032" cy="1935215"/>
          </a:xfrm>
          <a:solidFill>
            <a:schemeClr val="accent1">
              <a:lumMod val="20000"/>
              <a:lumOff val="80000"/>
            </a:schemeClr>
          </a:solidFill>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2895" y="4243400"/>
              <a:ext cx="4500500" cy="1935215"/>
            </a:xfrm>
            <a:prstGeom prst="rect">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二等辺三角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124176" y="4459564"/>
              <a:ext cx="495955" cy="427547"/>
            </a:xfrm>
            <a:prstGeom prst="triangle">
              <a:avLst/>
            </a:prstGeom>
            <a:grp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1568" y="1996094"/>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61568" y="5084048"/>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38561" y="2003668"/>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392020" y="5084048"/>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93649" y="7843800"/>
            <a:ext cx="1329828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 1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93649" y="7843800"/>
            <a:ext cx="1329828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93649" y="7167104"/>
            <a:ext cx="1329828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 2 Column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8488" y="7798795"/>
            <a:ext cx="7762453"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8488" y="7167104"/>
            <a:ext cx="776245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7790558"/>
            <a:ext cx="7762453"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7158867"/>
            <a:ext cx="776245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 2 Columns - Righ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6540276"/>
            <a:ext cx="7762453" cy="20686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5908586"/>
            <a:ext cx="776245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3209905"/>
            <a:ext cx="7762453" cy="20686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91699" y="2578215"/>
            <a:ext cx="7762453"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9295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spc="15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Welcom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2758235"/>
            <a:ext cx="16741860" cy="1664619"/>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ctr">
              <a:defRPr baseline="0" spc="1500" sz="96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314" y="4288405"/>
            <a:ext cx="16057784"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defRPr spc="0" sz="4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04424" y="6133610"/>
            <a:ext cx="14077564" cy="24752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線コネクタ 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23107" y="5638555"/>
            <a:ext cx="13040199"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6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resenter">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207" y="2364118"/>
            <a:ext cx="5427217" cy="542768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17981" y="1768125"/>
            <a:ext cx="10351150" cy="119112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l">
              <a:defRPr baseline="0" spc="1500" sz="5400">
                <a:uFillTx/>
              </a:defRPr>
            </a:lvl1pPr>
          </a:lstStyle>
          <a:p>
            <a:r>
              <a:rPr altLang="ja-JP" dirty="0" lang="en-US">
                <a:uFillTx/>
              </a:rPr>
              <a:t>NAME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72976" y="2983261"/>
            <a:ext cx="10351150" cy="25652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worker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正方形/長方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5953590"/>
          </a:xfrm>
          <a:prstGeom prst="rect">
            <a:avLst/>
          </a:prstGeom>
          <a:solidFill>
            <a:schemeClr val="accent1">
              <a:lumMod val="20000"/>
              <a:lumOff val="80000"/>
              <a:alpha val="39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908584"/>
            <a:ext cx="18286413" cy="4378415"/>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 10"/>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066368" y="1104847"/>
            <a:ext cx="830480" cy="4192710"/>
          </a:xfrm>
          <a:prstGeom prst="rect">
            <a:avLst/>
          </a:prstGeom>
          <a:effectLst>
            <a:outerShdw algn="br" blurRad="76200" dir="13500000" kx="1200000" rotWithShape="0" sy="23000">
              <a:srgbClr val="000000">
                <a:alpha val="20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図 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54832" y="1180642"/>
            <a:ext cx="1295500" cy="4494755"/>
          </a:xfrm>
          <a:prstGeom prst="rect">
            <a:avLst/>
          </a:prstGeom>
          <a:effectLst>
            <a:outerShdw algn="br" blurRad="76200" dir="13500000" kx="1200000" rotWithShape="0" sy="23000">
              <a:srgbClr val="000000">
                <a:alpha val="20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図 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68131" y="958035"/>
            <a:ext cx="1678630" cy="4939971"/>
          </a:xfrm>
          <a:prstGeom prst="rect">
            <a:avLst/>
          </a:prstGeom>
          <a:effectLst>
            <a:outerShdw algn="br" blurRad="76200" dir="13500000" kx="1200000" rotWithShape="0" sy="23000">
              <a:srgbClr val="000000">
                <a:alpha val="20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 9"/>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1476823"/>
            <a:ext cx="1446566" cy="4182464"/>
          </a:xfrm>
          <a:prstGeom prst="rect">
            <a:avLst/>
          </a:prstGeom>
          <a:effectLst>
            <a:outerShdw algn="br" blurRad="76200" dir="13500000" kx="1200000" rotWithShape="0" sy="23000">
              <a:srgbClr val="000000">
                <a:alpha val="20000"/>
              </a:srgbClr>
            </a:outerShdw>
          </a:effectLst>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52696" y="1090061"/>
            <a:ext cx="1142785" cy="4077159"/>
          </a:xfrm>
          <a:prstGeom prst="rect">
            <a:avLst/>
          </a:prstGeom>
          <a:effectLst>
            <a:outerShdw algn="br" blurRad="76200" dir="13500000" kx="1200000" rotWithShape="0" sy="23000">
              <a:srgbClr val="000000">
                <a:alpha val="20000"/>
              </a:srgbClr>
            </a:outerShdw>
          </a:effectLst>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1" y="6448645"/>
            <a:ext cx="16831870" cy="245923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15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272" y="8626017"/>
            <a:ext cx="16831870" cy="99011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00000"/>
              </a:lnSpc>
              <a:spcBef>
                <a:spcPts val="0"/>
              </a:spcBef>
              <a:defRPr baseline="0" spc="0" sz="3600">
                <a:solidFill>
                  <a:schemeClr val="bg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resenter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3676815" cy="102870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2173170"/>
            <a:ext cx="5809079" cy="5809583"/>
          </a:xfrm>
          <a:prstGeom prst="ellipse">
            <a:avLst/>
          </a:prstGeom>
          <a:solidFill>
            <a:schemeClr val="accent1">
              <a:lumMod val="20000"/>
              <a:lumOff val="80000"/>
              <a:alpha val="14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207" y="2364118"/>
            <a:ext cx="5427217" cy="542768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17981" y="1543100"/>
            <a:ext cx="10351150" cy="116956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l">
              <a:defRPr baseline="0" spc="1500" sz="5400">
                <a:uFillTx/>
              </a:defRPr>
            </a:lvl1pPr>
          </a:lstStyle>
          <a:p>
            <a:r>
              <a:rPr altLang="ja-JP" dirty="0" lang="en-US">
                <a:uFillTx/>
              </a:rPr>
              <a:t>NAME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ホームベース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33339" y="308933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3472680"/>
            <a:ext cx="9541060"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2893250"/>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tx2"/>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ホームベース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33339" y="479952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5182870"/>
            <a:ext cx="9541060" cy="10351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4603440"/>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tx2"/>
                </a:solidFill>
                <a:uFillTx/>
                <a:latin typeface="+mj-lt"/>
              </a:defRPr>
            </a:lvl1pPr>
          </a:lstStyle>
          <a:p>
            <a:pPr lvl="0"/>
            <a:r>
              <a:rPr altLang="ja-JP" dirty="0"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resenter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正方形/長方形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8191500"/>
            <a:ext cx="18286413" cy="2095500"/>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1271022"/>
            <a:ext cx="5809079" cy="5809583"/>
          </a:xfrm>
          <a:prstGeom prst="ellipse">
            <a:avLst/>
          </a:prstGeom>
          <a:solidFill>
            <a:schemeClr val="accent1">
              <a:lumMod val="20000"/>
              <a:lumOff val="80000"/>
              <a:alpha val="14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207" y="1461970"/>
            <a:ext cx="5427217" cy="5427687"/>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17981" y="901252"/>
            <a:ext cx="8509924" cy="1814061"/>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l">
              <a:defRPr baseline="0" spc="600" sz="9600">
                <a:uFillTx/>
              </a:defRPr>
            </a:lvl1pPr>
          </a:lstStyle>
          <a:p>
            <a:r>
              <a:rPr altLang="ja-JP" dirty="0" lang="en-US">
                <a:uFillTx/>
              </a:rPr>
              <a:t>NAME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23775" y="2387210"/>
            <a:ext cx="10345355"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4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85676" y="5714552"/>
            <a:ext cx="10351150" cy="176574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p>
          <a:p>
            <a:pPr lvl="0"/>
            <a:endParaRPr dirty="0" lang="en-US">
              <a:uFillTx/>
            </a:endParaRPr>
          </a:p>
          <a:p>
            <a:pPr lvl="0"/>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円/楕円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50098" y="3515412"/>
            <a:ext cx="1966913" cy="1966913"/>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円/楕円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9298" y="3515411"/>
            <a:ext cx="1966913" cy="1966913"/>
          </a:xfrm>
          <a:prstGeom prst="ellipse">
            <a:avLst/>
          </a:prstGeom>
          <a:solidFill>
            <a:schemeClr val="accent1">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円/楕円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128498" y="3515411"/>
            <a:ext cx="1966913" cy="1966913"/>
          </a:xfrm>
          <a:prstGeom prst="ellipse">
            <a:avLst/>
          </a:prstGeom>
          <a:solidFill>
            <a:schemeClr val="accent1">
              <a:lumMod val="5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76176" y="3996482"/>
            <a:ext cx="1726537"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48685" y="4003597"/>
            <a:ext cx="1726537"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59485" y="3998013"/>
            <a:ext cx="1726537"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spcBef>
                <a:spcPts val="0"/>
              </a:spcBef>
              <a:defRPr sz="20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86147" y="8711104"/>
            <a:ext cx="836737" cy="8367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20247" y="8622205"/>
            <a:ext cx="3169454" cy="1054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56617" y="8711104"/>
            <a:ext cx="836737" cy="8367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90717" y="8634905"/>
            <a:ext cx="3169454" cy="1054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bg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025417" y="8711104"/>
            <a:ext cx="836737" cy="83673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859517" y="8622205"/>
            <a:ext cx="3169454" cy="1054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1800">
                <a:solidFill>
                  <a:schemeClr val="bg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residen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5593550"/>
            <a:ext cx="16606845" cy="101110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ctr">
              <a:defRPr baseline="0" spc="1500" sz="5400">
                <a:uFillTx/>
              </a:defRPr>
            </a:lvl1pPr>
          </a:lstStyle>
          <a:p>
            <a:r>
              <a:rPr altLang="ja-JP" dirty="0" lang="en-US">
                <a:uFillTx/>
              </a:rPr>
              <a:t>NAME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23106" y="7573772"/>
            <a:ext cx="13040199" cy="15301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円/楕円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802946" y="777992"/>
            <a:ext cx="4631885" cy="4632286"/>
          </a:xfrm>
          <a:prstGeom prst="ellipse">
            <a:avLst/>
          </a:prstGeom>
          <a:solidFill>
            <a:schemeClr val="accent1">
              <a:lumMod val="20000"/>
              <a:lumOff val="80000"/>
              <a:alpha val="14000"/>
            </a:schemeClr>
          </a:solidFill>
          <a:ln w="12700">
            <a:solidFill>
              <a:schemeClr val="accent1"/>
            </a:solidFill>
            <a:prstDash val="dash"/>
          </a:ln>
          <a:effectLst/>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sz="2400">
              <a:solidFill>
                <a:schemeClr val="tx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05046" y="980110"/>
            <a:ext cx="4227685" cy="4228051"/>
          </a:xfrm>
          <a:prstGeom prst="ellipse">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94582" y="6493650"/>
            <a:ext cx="13097249"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pc="300" sz="3200">
                <a:solidFill>
                  <a:schemeClr val="tx2"/>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直線コネクタ 1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23107" y="7393750"/>
            <a:ext cx="13040199"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1"/>
          <a:srcRect b="59880"/>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56213" y="7168725"/>
            <a:ext cx="7772400" cy="3118275"/>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7888805"/>
            <a:ext cx="16741860" cy="130514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ctr">
              <a:defRPr baseline="0" spc="1500" sz="66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53990"/>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53990"/>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1588105"/>
            <a:ext cx="16057784" cy="176377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defRPr spc="3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3568325"/>
            <a:ext cx="16057784"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直線コネクタ 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507" y="7618775"/>
            <a:ext cx="17079398"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Column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6" y="7888805"/>
            <a:ext cx="16741860" cy="130514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ctr">
              <a:defRPr baseline="0" spc="1500" sz="66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53990"/>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53990"/>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1588105"/>
            <a:ext cx="16057784" cy="176377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defRPr spc="3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3568325"/>
            <a:ext cx="16057784"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直線コネクタ 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507" y="7618775"/>
            <a:ext cx="17079398"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tle and Tex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7252" y="3343301"/>
            <a:ext cx="7470830" cy="355539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r">
              <a:lnSpc>
                <a:spcPts val="9000"/>
              </a:lnSpc>
              <a:defRPr baseline="0" spc="600" sz="9600">
                <a:uFillTx/>
              </a:defRPr>
            </a:lvl1pPr>
          </a:lstStyle>
          <a:p>
            <a:r>
              <a:rPr altLang="ja-JP" dirty="0" lang="en-US">
                <a:uFillTx/>
              </a:rPr>
              <a:t>SLIDE TITLE HERE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45165" y="3163280"/>
            <a:ext cx="90010" cy="3555395"/>
          </a:xfrm>
          <a:prstGeom prst="rect">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13136" y="3320797"/>
            <a:ext cx="8505945"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Column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2443200"/>
            <a:ext cx="16057784" cy="176377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defRPr baseline="0" spc="15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4423420"/>
            <a:ext cx="16057784" cy="32403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Word - 1 Column">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グループ化 1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9800" y="1788632"/>
            <a:ext cx="6572725" cy="6572725"/>
            <a:chOff x="4450556" y="450850"/>
            <a:chExt cx="9385300" cy="93853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円/楕円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50556" y="450850"/>
              <a:ext cx="9385300" cy="9385300"/>
            </a:xfrm>
            <a:prstGeom prst="ellipse">
              <a:avLst/>
            </a:prstGeom>
            <a:gradFill>
              <a:gsLst>
                <a:gs pos="0">
                  <a:schemeClr val="bg1"/>
                </a:gs>
                <a:gs pos="50000">
                  <a:schemeClr val="accent1">
                    <a:tint val="44500"/>
                    <a:satMod val="160000"/>
                    <a:alpha val="14000"/>
                  </a:schemeClr>
                </a:gs>
                <a:gs pos="100000">
                  <a:schemeClr val="accent1">
                    <a:tint val="66000"/>
                    <a:satMod val="160000"/>
                    <a:alpha val="15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楕円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77719" y="1878013"/>
              <a:ext cx="6530975" cy="6530975"/>
            </a:xfrm>
            <a:prstGeom prst="ellipse">
              <a:avLst/>
            </a:prstGeom>
            <a:gradFill>
              <a:gsLst>
                <a:gs pos="0">
                  <a:schemeClr val="bg1"/>
                </a:gs>
                <a:gs pos="42000">
                  <a:schemeClr val="accent1">
                    <a:tint val="44500"/>
                    <a:satMod val="160000"/>
                    <a:alpha val="24000"/>
                  </a:schemeClr>
                </a:gs>
                <a:gs pos="100000">
                  <a:schemeClr val="accent1">
                    <a:tint val="66000"/>
                    <a:satMod val="160000"/>
                    <a:alpha val="38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08091" y="2983260"/>
            <a:ext cx="9451050" cy="436548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2316" y="3838355"/>
            <a:ext cx="6480720" cy="265529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baseline="0" spc="1500" sz="6600">
                <a:uFillTx/>
              </a:defRPr>
            </a:lvl1pPr>
          </a:lstStyle>
          <a:p>
            <a:r>
              <a:rPr altLang="ja-JP" dirty="0" lang="en-US">
                <a:uFillTx/>
              </a:rPr>
              <a:t>WORD</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 Word - 4 Lis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グループ化 2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9800" y="1788632"/>
            <a:ext cx="6572725" cy="6572725"/>
            <a:chOff x="4450556" y="450850"/>
            <a:chExt cx="9385300" cy="93853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円/楕円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50556" y="450850"/>
              <a:ext cx="9385300" cy="9385300"/>
            </a:xfrm>
            <a:prstGeom prst="ellipse">
              <a:avLst/>
            </a:prstGeom>
            <a:gradFill>
              <a:gsLst>
                <a:gs pos="0">
                  <a:schemeClr val="bg1"/>
                </a:gs>
                <a:gs pos="50000">
                  <a:schemeClr val="accent1">
                    <a:tint val="44500"/>
                    <a:satMod val="160000"/>
                    <a:alpha val="14000"/>
                  </a:schemeClr>
                </a:gs>
                <a:gs pos="100000">
                  <a:schemeClr val="accent1">
                    <a:tint val="66000"/>
                    <a:satMod val="160000"/>
                    <a:alpha val="15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円/楕円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77719" y="1878013"/>
              <a:ext cx="6530975" cy="6530975"/>
            </a:xfrm>
            <a:prstGeom prst="ellipse">
              <a:avLst/>
            </a:prstGeom>
            <a:gradFill>
              <a:gsLst>
                <a:gs pos="0">
                  <a:schemeClr val="bg1"/>
                </a:gs>
                <a:gs pos="42000">
                  <a:schemeClr val="accent1">
                    <a:tint val="44500"/>
                    <a:satMod val="160000"/>
                    <a:alpha val="24000"/>
                  </a:schemeClr>
                </a:gs>
                <a:gs pos="100000">
                  <a:schemeClr val="accent1">
                    <a:tint val="66000"/>
                    <a:satMod val="160000"/>
                    <a:alpha val="38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0" y="1543100"/>
            <a:ext cx="7470831" cy="148488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線コネクタ 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5" y="1453090"/>
            <a:ext cx="0" cy="171019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48051" y="1858135"/>
            <a:ext cx="2070230"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0" y="3478315"/>
            <a:ext cx="7470831" cy="148488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直線コネクタ 1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5" y="3388305"/>
            <a:ext cx="0" cy="171019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48051" y="3793350"/>
            <a:ext cx="2070230"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0" y="5413530"/>
            <a:ext cx="7470831" cy="148488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直線コネクタ 1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5" y="5323520"/>
            <a:ext cx="0" cy="171019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48051" y="5728565"/>
            <a:ext cx="2070230"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0" y="7393466"/>
            <a:ext cx="7470831" cy="148488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直線コネクタ 1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5" y="7303456"/>
            <a:ext cx="0" cy="171019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48051" y="7708501"/>
            <a:ext cx="2070230"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lnSpc>
                <a:spcPct val="120000"/>
              </a:lnSpc>
              <a:defRPr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2316" y="3838355"/>
            <a:ext cx="6480720" cy="265529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lstStyle>
            <a:lvl1pPr algn="ctr">
              <a:defRPr baseline="0" spc="1500" sz="6600">
                <a:uFillTx/>
              </a:defRPr>
            </a:lvl1pPr>
          </a:lstStyle>
          <a:p>
            <a:r>
              <a:rPr altLang="ja-JP" dirty="0" lang="en-US">
                <a:uFillTx/>
              </a:rPr>
              <a:t>WORD</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7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1_ユーザー設定レイアウト">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63086" y="3208285"/>
            <a:ext cx="1596469" cy="560002"/>
          </a:xfrm>
          <a:custGeom>
            <a:avLst/>
            <a:gdLst/>
            <a:ahLst/>
            <a:cxnLst/>
            <a:rect b="b" l="l" r="r" t="t"/>
            <a:pathLst>
              <a:path h="560002" w="1596469">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0500547" cy="10287000"/>
          </a:xfrm>
          <a:custGeom>
            <a:avLst/>
            <a:gdLst/>
            <a:ahLst/>
            <a:cxnLst/>
            <a:rect b="b" l="l" r="r" t="t"/>
            <a:pathLst>
              <a:path h="10287000" w="10500547">
                <a:moveTo>
                  <a:pt x="0" y="0"/>
                </a:moveTo>
                <a:lnTo>
                  <a:pt x="7928797" y="0"/>
                </a:lnTo>
                <a:lnTo>
                  <a:pt x="10500547" y="10287000"/>
                </a:lnTo>
                <a:lnTo>
                  <a:pt x="0" y="1028700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88111" y="3208285"/>
            <a:ext cx="1080120"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8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83264" y="3163280"/>
            <a:ext cx="6885765" cy="6836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863286" y="3658335"/>
            <a:ext cx="688576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23126" y="4648444"/>
            <a:ext cx="1596469" cy="560002"/>
          </a:xfrm>
          <a:custGeom>
            <a:avLst/>
            <a:gdLst/>
            <a:ahLst/>
            <a:cxnLst/>
            <a:rect b="b" l="l" r="r" t="t"/>
            <a:pathLst>
              <a:path h="560002" w="1596469">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8151" y="4648444"/>
            <a:ext cx="1080120"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8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43304" y="4603439"/>
            <a:ext cx="6885765" cy="6836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23326" y="5098494"/>
            <a:ext cx="688576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83166" y="6088606"/>
            <a:ext cx="1596469" cy="560002"/>
          </a:xfrm>
          <a:custGeom>
            <a:avLst/>
            <a:gdLst/>
            <a:ahLst/>
            <a:cxnLst/>
            <a:rect b="b" l="l" r="r" t="t"/>
            <a:pathLst>
              <a:path h="560002" w="1596469">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8191" y="6088606"/>
            <a:ext cx="1080120"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8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03344" y="6043601"/>
            <a:ext cx="6885765" cy="6836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83366" y="6538656"/>
            <a:ext cx="688576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図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3206" y="7528765"/>
            <a:ext cx="1596469" cy="560002"/>
          </a:xfrm>
          <a:custGeom>
            <a:avLst/>
            <a:gdLst/>
            <a:ahLst/>
            <a:cxnLst/>
            <a:rect b="b" l="l" r="r" t="t"/>
            <a:pathLst>
              <a:path h="560002" w="1596469">
                <a:moveTo>
                  <a:pt x="0" y="0"/>
                </a:moveTo>
                <a:lnTo>
                  <a:pt x="515556" y="0"/>
                </a:lnTo>
                <a:lnTo>
                  <a:pt x="850109" y="0"/>
                </a:lnTo>
                <a:lnTo>
                  <a:pt x="1316468" y="0"/>
                </a:lnTo>
                <a:lnTo>
                  <a:pt x="1596469" y="280001"/>
                </a:lnTo>
                <a:lnTo>
                  <a:pt x="1316468" y="560002"/>
                </a:lnTo>
                <a:lnTo>
                  <a:pt x="990110" y="560002"/>
                </a:lnTo>
                <a:lnTo>
                  <a:pt x="515556" y="560002"/>
                </a:lnTo>
                <a:lnTo>
                  <a:pt x="140000" y="560002"/>
                </a:lnTo>
                <a:close/>
              </a:path>
            </a:pathLst>
          </a:custGeom>
          <a:solidFill>
            <a:schemeClr val="accent1"/>
          </a:solid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68231" y="7528765"/>
            <a:ext cx="1080120" cy="54006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lnSpc>
                <a:spcPct val="120000"/>
              </a:lnSpc>
              <a:defRPr sz="2800">
                <a:solidFill>
                  <a:schemeClr val="bg1"/>
                </a:solidFill>
                <a:uFillTx/>
                <a:latin typeface="+mj-lt"/>
              </a:defRPr>
            </a:lvl1pPr>
          </a:lstStyle>
          <a:p>
            <a:pPr lvl="0"/>
            <a:r>
              <a:rPr altLang="ja-JP" dirty="0" lang="en-US">
                <a:uFillTx/>
              </a:rPr>
              <a:t>00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4" y="7483760"/>
            <a:ext cx="6885765" cy="6836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43406" y="7978815"/>
            <a:ext cx="688576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83166" y="507985"/>
            <a:ext cx="8865985" cy="117870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defRPr baseline="0" spc="15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83165" y="1633110"/>
            <a:ext cx="8865985"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 Contents - 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正方形/長方形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18286413" cy="10287000"/>
          </a:xfrm>
          <a:prstGeom prst="rect">
            <a:avLst/>
          </a:prstGeom>
          <a:solidFill>
            <a:schemeClr val="bg1">
              <a:lumMod val="8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ission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線コネクタ 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2393174" y="1835920"/>
            <a:ext cx="12735697" cy="7216897"/>
          </a:xfrm>
          <a:prstGeom prst="line">
            <a:avLst/>
          </a:prstGeom>
          <a:ln w="12700">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 1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3501904">
            <a:off x="15173518" y="648762"/>
            <a:ext cx="1434756" cy="1434756"/>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8151" y="6088605"/>
            <a:ext cx="8682531" cy="135872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baseline="0" spc="15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8151" y="7483760"/>
            <a:ext cx="8682531" cy="15751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グループ化 19"/>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83247" y="6718675"/>
            <a:ext cx="3914654" cy="585065"/>
            <a:chOff x="4732716" y="5998594"/>
            <a:chExt cx="2970330" cy="443931"/>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直角三角形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7098539" y="5838017"/>
              <a:ext cx="443930" cy="765085"/>
            </a:xfrm>
            <a:prstGeom prst="rtTriangle">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正方形/長方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2716" y="5998594"/>
              <a:ext cx="2205245" cy="443931"/>
            </a:xfrm>
            <a:prstGeom prst="rect">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72476" y="6690241"/>
            <a:ext cx="281710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600" sz="2400">
                <a:solidFill>
                  <a:schemeClr val="bg1"/>
                </a:solidFill>
                <a:uFillTx/>
                <a:latin typeface="+mj-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グループ化 2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3657" y="4631875"/>
            <a:ext cx="3914654" cy="585065"/>
            <a:chOff x="4732716" y="5998594"/>
            <a:chExt cx="2970330" cy="443931"/>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直角三角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7098539" y="5838017"/>
              <a:ext cx="443930" cy="765085"/>
            </a:xfrm>
            <a:prstGeom prst="rtTriangle">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正方形/長方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2716" y="5998594"/>
              <a:ext cx="2205245" cy="443931"/>
            </a:xfrm>
            <a:prstGeom prst="rect">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4603441"/>
            <a:ext cx="281710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600" sz="2400">
                <a:solidFill>
                  <a:schemeClr val="bg1"/>
                </a:solidFill>
                <a:uFillTx/>
                <a:latin typeface="+mj-lt"/>
              </a:defRPr>
            </a:lvl1pPr>
          </a:lstStyle>
          <a:p>
            <a:pPr lvl="0"/>
            <a:r>
              <a:rPr altLang="ja-JP" dirty="0" lang="en-US">
                <a:uFillTx/>
              </a:rPr>
              <a:t>Text Here</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グループ化 25"/>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99082" y="2471634"/>
            <a:ext cx="3914654" cy="585065"/>
            <a:chOff x="4732716" y="5998594"/>
            <a:chExt cx="2970330" cy="443931"/>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直角三角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7098539" y="5838017"/>
              <a:ext cx="443930" cy="765085"/>
            </a:xfrm>
            <a:prstGeom prst="rtTriangle">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正方形/長方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32716" y="5998594"/>
              <a:ext cx="2205245" cy="443931"/>
            </a:xfrm>
            <a:prstGeom prst="rect">
              <a:avLst/>
            </a:prstGeom>
            <a:solidFill>
              <a:schemeClr val="accent1"/>
            </a:solidFill>
            <a:ln cmpd="sng" w="127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1" y="2443200"/>
            <a:ext cx="2817105"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600" sz="2400">
                <a:solidFill>
                  <a:schemeClr val="bg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02345" y="5503951"/>
            <a:ext cx="5138397"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74939" y="3436958"/>
            <a:ext cx="5138397"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0364" y="1273070"/>
            <a:ext cx="5138397"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r">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7231" y="6133610"/>
            <a:ext cx="6120679"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147651" y="4063381"/>
            <a:ext cx="6120679"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73076" y="1903140"/>
            <a:ext cx="6120679"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r">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直線コネクタ 2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03146" y="7393750"/>
            <a:ext cx="9683267"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meline - Start">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507985"/>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623557"/>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直線コネクタ 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5" idx="4"/>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9142412" y="1363080"/>
            <a:ext cx="1" cy="8923920"/>
          </a:xfrm>
          <a:prstGeom prst="line">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280324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グループ化 1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235319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平行四辺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平行四辺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224969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18381" y="2983261"/>
            <a:ext cx="512052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5008485"/>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グループ化 1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rot="10800000">
            <a:off x="1852397" y="460344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平行四辺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平行四辺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7442" y="4513430"/>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02447" y="5246996"/>
            <a:ext cx="508556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円/楕円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712372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グループ化 2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667367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平行四辺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平行四辺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657017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18381" y="7303741"/>
            <a:ext cx="512052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72970"/>
            <a:ext cx="7045907" cy="135872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baseline="0" spc="15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768125"/>
            <a:ext cx="7045907" cy="22502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直線コネクタ 3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1678115"/>
            <a:ext cx="7793056"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円/楕円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8833910"/>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8949482"/>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meline - Middl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507985"/>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623557"/>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直線コネクタ 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2" y="0"/>
            <a:ext cx="1" cy="10287000"/>
          </a:xfrm>
          <a:prstGeom prst="line">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280324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グループ化 1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4558435"/>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平行四辺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平行四辺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4454940"/>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18381" y="5188506"/>
            <a:ext cx="512052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5008485"/>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グループ化 1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rot="10800000">
            <a:off x="1852397" y="670085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平行四辺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平行四辺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7442" y="659735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02447" y="7330921"/>
            <a:ext cx="508556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円/楕円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712372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円/楕円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8833910"/>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8949482"/>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グループ化 34"/>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rot="10800000">
            <a:off x="1852397" y="2366675"/>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平行四辺形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平行四辺形 3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7442" y="2263180"/>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02447" y="2996746"/>
            <a:ext cx="508556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Timeline - En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507985"/>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623557"/>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直線コネクタ 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endCxn id="33" idx="4"/>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2" y="0"/>
            <a:ext cx="1" cy="9689005"/>
          </a:xfrm>
          <a:prstGeom prst="line">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280324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グループ化 1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235319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平行四辺形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平行四辺形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224969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18381" y="2983261"/>
            <a:ext cx="512052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5008485"/>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グループ化 17"/>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rot="10800000">
            <a:off x="1852397" y="457192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平行四辺形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平行四辺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57442" y="446842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r">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302447" y="5201991"/>
            <a:ext cx="508556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円/楕円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973504" y="712372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グループ化 23"/>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58241" y="6673670"/>
            <a:ext cx="6930769" cy="630070"/>
            <a:chOff x="9458241" y="1768125"/>
            <a:chExt cx="6930769" cy="63007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平行四辺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569958" y="1768125"/>
              <a:ext cx="6819052" cy="630070"/>
            </a:xfrm>
            <a:prstGeom prst="parallelogram">
              <a:avLst>
                <a:gd fmla="val 75391"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平行四辺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458241" y="1768125"/>
              <a:ext cx="1395155" cy="630070"/>
            </a:xfrm>
            <a:prstGeom prst="parallelogram">
              <a:avLst>
                <a:gd fmla="val 7539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6570175"/>
            <a:ext cx="5175575"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18381" y="7303741"/>
            <a:ext cx="5120524"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円/楕円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714865" y="8833910"/>
            <a:ext cx="855095" cy="855095"/>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8949482"/>
            <a:ext cx="1170130" cy="6239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2400">
                <a:solidFill>
                  <a:schemeClr val="bg1"/>
                </a:solidFill>
                <a:uFillTx/>
                <a:latin typeface="+mj-lt"/>
              </a:defRPr>
            </a:lvl1pPr>
          </a:lstStyle>
          <a:p>
            <a:pPr lvl="0"/>
            <a:r>
              <a:rPr altLang="ja-JP" dirty="0" lang="en-US">
                <a:uFillTx/>
              </a:rPr>
              <a:t>0000</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Poi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グループ化 4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9800" y="1788632"/>
            <a:ext cx="6572725" cy="6572725"/>
            <a:chOff x="4450556" y="450850"/>
            <a:chExt cx="9385300" cy="938530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円/楕円 4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50556" y="450850"/>
              <a:ext cx="9385300" cy="9385300"/>
            </a:xfrm>
            <a:prstGeom prst="ellipse">
              <a:avLst/>
            </a:prstGeom>
            <a:gradFill>
              <a:gsLst>
                <a:gs pos="0">
                  <a:schemeClr val="bg1"/>
                </a:gs>
                <a:gs pos="50000">
                  <a:schemeClr val="accent1">
                    <a:tint val="44500"/>
                    <a:satMod val="160000"/>
                    <a:alpha val="14000"/>
                  </a:schemeClr>
                </a:gs>
                <a:gs pos="100000">
                  <a:schemeClr val="accent1">
                    <a:tint val="66000"/>
                    <a:satMod val="160000"/>
                    <a:alpha val="15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円/楕円 4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77719" y="1878013"/>
              <a:ext cx="6530975" cy="6530975"/>
            </a:xfrm>
            <a:prstGeom prst="ellipse">
              <a:avLst/>
            </a:prstGeom>
            <a:gradFill>
              <a:gsLst>
                <a:gs pos="0">
                  <a:schemeClr val="bg1"/>
                </a:gs>
                <a:gs pos="42000">
                  <a:schemeClr val="accent1">
                    <a:tint val="44500"/>
                    <a:satMod val="160000"/>
                    <a:alpha val="24000"/>
                  </a:schemeClr>
                </a:gs>
                <a:gs pos="100000">
                  <a:schemeClr val="accent1">
                    <a:tint val="66000"/>
                    <a:satMod val="160000"/>
                    <a:alpha val="38000"/>
                  </a:schemeClr>
                </a:gs>
              </a:gsLst>
              <a:path path="circle">
                <a:fillToRect b="50000" l="50000" r="50000" t="50000"/>
              </a:path>
            </a:gra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アーチ 5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4322625">
            <a:off x="1095952" y="1904833"/>
            <a:ext cx="6532602" cy="6376707"/>
          </a:xfrm>
          <a:prstGeom prst="blockArc">
            <a:avLst>
              <a:gd fmla="val 12892196" name="adj1"/>
              <a:gd fmla="val 12320" name="adj2"/>
              <a:gd fmla="val 887" name="adj3"/>
            </a:avLst>
          </a:pr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dirty="0"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タイトル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2316" y="2353190"/>
            <a:ext cx="6480720" cy="265529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lvl1pPr algn="ctr">
              <a:defRPr baseline="0" spc="1500" sz="5400">
                <a:uFillTx/>
              </a:defRPr>
            </a:lvl1pPr>
          </a:lstStyle>
          <a:p>
            <a:r>
              <a:rPr altLang="ja-JP" dirty="0" lang="en-US">
                <a:uFillTx/>
              </a:rPr>
              <a:t>WORD</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円/楕円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43006" y="496348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1566" y="2983260"/>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円/楕円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1835632"/>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円/楕円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31566" y="6830097"/>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円/楕円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37761" y="8001317"/>
            <a:ext cx="360040" cy="36004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直線コネクタ 5"/>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12" idx="6"/>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97801" y="2015652"/>
            <a:ext cx="3870430" cy="0"/>
          </a:xfrm>
          <a:prstGeom prst="line">
            <a:avLst/>
          </a:prstGeom>
          <a:ln w="12700">
            <a:solidFill>
              <a:schemeClr val="accent1"/>
            </a:solidFill>
            <a:prstDash val="dash"/>
            <a:headEnd len="med" type="none" w="med"/>
            <a:tailEnd len="med" type="none" w="me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直線コネクタ 20"/>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11" idx="6"/>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91606" y="3163280"/>
            <a:ext cx="2501650" cy="0"/>
          </a:xfrm>
          <a:prstGeom prst="line">
            <a:avLst/>
          </a:prstGeom>
          <a:ln w="12700">
            <a:solidFill>
              <a:schemeClr val="accent1"/>
            </a:solidFill>
            <a:prstDash val="dash"/>
            <a:headEnd len="med" type="none" w="med"/>
            <a:tailEnd len="med" type="none" w="me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直線コネクタ 2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10" idx="6"/>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03046" y="5143500"/>
            <a:ext cx="1810225" cy="0"/>
          </a:xfrm>
          <a:prstGeom prst="line">
            <a:avLst/>
          </a:prstGeom>
          <a:ln w="12700">
            <a:solidFill>
              <a:schemeClr val="accent1"/>
            </a:solidFill>
            <a:prstDash val="dash"/>
            <a:headEnd len="med" type="none" w="med"/>
            <a:tailEnd len="med" type="none" w="me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直線コネクタ 2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tCxn id="13" idx="6"/>
          </p:cNvCxnSpPr>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91606" y="7010117"/>
            <a:ext cx="2421665" cy="0"/>
          </a:xfrm>
          <a:prstGeom prst="line">
            <a:avLst/>
          </a:prstGeom>
          <a:ln w="12700">
            <a:solidFill>
              <a:schemeClr val="accent1"/>
            </a:solidFill>
            <a:prstDash val="dash"/>
            <a:headEnd len="med" type="none" w="med"/>
            <a:tailEnd len="med" type="none" w="me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直線コネクタ 29"/>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317781" y="8181337"/>
            <a:ext cx="4195490" cy="0"/>
          </a:xfrm>
          <a:prstGeom prst="line">
            <a:avLst/>
          </a:prstGeom>
          <a:ln w="12700">
            <a:solidFill>
              <a:schemeClr val="accent1"/>
            </a:solidFill>
            <a:prstDash val="dash"/>
            <a:headEnd len="med" type="none" w="med"/>
            <a:tailEnd len="med" type="none" w="me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円/楕円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4513430"/>
            <a:ext cx="1260140" cy="1260140"/>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円/楕円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1183060"/>
            <a:ext cx="1260140" cy="1260140"/>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円/楕円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2848245"/>
            <a:ext cx="1260140" cy="1260140"/>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円/楕円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7843800"/>
            <a:ext cx="1260140" cy="1260140"/>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楕円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2413" y="6178615"/>
            <a:ext cx="1260140" cy="1260140"/>
          </a:xfrm>
          <a:prstGeom prst="ellips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64426" y="1505073"/>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64426" y="3163280"/>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64426" y="4790437"/>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64426" y="6500628"/>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64426" y="8165813"/>
            <a:ext cx="616114" cy="6161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1065485"/>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1785565"/>
            <a:ext cx="7020780"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2730671"/>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3450751"/>
            <a:ext cx="7020780"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4395021"/>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5115101"/>
            <a:ext cx="7020780"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6072562"/>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6792642"/>
            <a:ext cx="7020780"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7717456"/>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538361" y="8437536"/>
            <a:ext cx="7020780" cy="5850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7342" y="5166756"/>
            <a:ext cx="5734264" cy="16869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a:p>
            <a:pPr lvl="0"/>
            <a:endParaRPr altLang="ja-JP"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Arrow">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正方形/長方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51728">
            <a:off x="10521331" y="3403659"/>
            <a:ext cx="807522" cy="2889715"/>
          </a:xfrm>
          <a:custGeom>
            <a:avLst/>
            <a:gdLst/>
            <a:ahLst/>
            <a:cxnLst/>
            <a:rect b="b" l="l" r="r" t="t"/>
            <a:pathLst>
              <a:path h="2889715" w="807522">
                <a:moveTo>
                  <a:pt x="0" y="0"/>
                </a:moveTo>
                <a:lnTo>
                  <a:pt x="716529" y="829386"/>
                </a:lnTo>
                <a:lnTo>
                  <a:pt x="807522" y="2889715"/>
                </a:lnTo>
                <a:lnTo>
                  <a:pt x="0" y="1956432"/>
                </a:lnTo>
                <a:close/>
              </a:path>
            </a:pathLst>
          </a:custGeom>
          <a:solidFill>
            <a:schemeClr val="bg2">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正方形/長方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57370">
            <a:off x="5185260" y="5869919"/>
            <a:ext cx="735604" cy="2693452"/>
          </a:xfrm>
          <a:custGeom>
            <a:avLst/>
            <a:gdLst/>
            <a:ahLst/>
            <a:cxnLst/>
            <a:rect b="b" l="l" r="r" t="t"/>
            <a:pathLst>
              <a:path h="2693452" w="735604">
                <a:moveTo>
                  <a:pt x="1" y="0"/>
                </a:moveTo>
                <a:lnTo>
                  <a:pt x="581518" y="639162"/>
                </a:lnTo>
                <a:lnTo>
                  <a:pt x="735604" y="2693452"/>
                </a:lnTo>
                <a:lnTo>
                  <a:pt x="0" y="1884931"/>
                </a:lnTo>
                <a:close/>
              </a:path>
            </a:pathLst>
          </a:custGeom>
          <a:solidFill>
            <a:schemeClr val="bg2">
              <a:lumMod val="7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上矢印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3102645">
            <a:off x="12136692" y="687137"/>
            <a:ext cx="2477967" cy="6357058"/>
          </a:xfrm>
          <a:prstGeom prst="upArrow">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二等辺三角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3925698">
            <a:off x="3105362" y="5193539"/>
            <a:ext cx="874064" cy="5122276"/>
          </a:xfrm>
          <a:prstGeom prst="triangle">
            <a:avLst/>
          </a:pr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正方形/長方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9289162">
            <a:off x="4713645" y="5437249"/>
            <a:ext cx="6968744" cy="1093042"/>
          </a:xfrm>
          <a:prstGeom prst="rect">
            <a:avLst/>
          </a:prstGeom>
          <a:solidFill>
            <a:schemeClr val="accent1">
              <a:lumMod val="60000"/>
              <a:lumOff val="4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楕円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57656" y="6155100"/>
            <a:ext cx="827903" cy="827903"/>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r>
              <a:rPr altLang="ja-JP" dirty="0" kumimoji="1" lang="en-US">
                <a:uFillTx/>
              </a:rPr>
              <a:t>1</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円/楕円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70114" y="6322204"/>
            <a:ext cx="827903" cy="827903"/>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r>
              <a:rPr altLang="ja-JP" dirty="0" kumimoji="1" lang="en-US">
                <a:uFillTx/>
              </a:rPr>
              <a:t>2</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円/楕円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555832" y="3685458"/>
            <a:ext cx="827903" cy="827903"/>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r>
              <a:rPr altLang="ja-JP" dirty="0" kumimoji="1" lang="en-US">
                <a:uFillTx/>
              </a:rPr>
              <a:t>3</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円/楕円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375675" y="3608273"/>
            <a:ext cx="827903" cy="827903"/>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r>
              <a:rPr altLang="ja-JP" dirty="0" kumimoji="1" lang="en-US">
                <a:uFillTx/>
              </a:rPr>
              <a:t>4</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5695" y="4552800"/>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5695" y="4011540"/>
            <a:ext cx="4312026"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33116" y="7110311"/>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33116" y="6569051"/>
            <a:ext cx="4312026"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8151" y="1634310"/>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8151" y="1093050"/>
            <a:ext cx="4312026"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17145" y="5144700"/>
            <a:ext cx="4312026" cy="162581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17145" y="4603440"/>
            <a:ext cx="4312026" cy="64502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20000"/>
              </a:lnSpc>
              <a:defRPr spc="300" sz="2400">
                <a:solidFill>
                  <a:schemeClr val="accent1"/>
                </a:solidFill>
                <a:uFillTx/>
                <a:latin typeface="+mj-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直線コネクタ 3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193" y="2791178"/>
            <a:ext cx="8012342"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6569" y="578034"/>
            <a:ext cx="6030670" cy="22131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Step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フローチャート: データ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424072" y="2668224"/>
            <a:ext cx="5482939" cy="542301"/>
          </a:xfrm>
          <a:prstGeom prst="flowChartInputOutput">
            <a:avLst/>
          </a:prstGeom>
          <a:solidFill>
            <a:schemeClr val="bg2">
              <a:lumMod val="9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平行四辺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405326" y="1093050"/>
            <a:ext cx="8487930" cy="1575175"/>
          </a:xfrm>
          <a:prstGeom prst="parallelogram">
            <a:avLst>
              <a:gd fmla="val 45396"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平行四辺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3438677" y="3210525"/>
            <a:ext cx="8487930" cy="1575175"/>
          </a:xfrm>
          <a:prstGeom prst="parallelogram">
            <a:avLst>
              <a:gd fmla="val 45396"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フローチャート: データ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43668" y="4785700"/>
            <a:ext cx="5482939" cy="542301"/>
          </a:xfrm>
          <a:prstGeom prst="flowChartInputOutput">
            <a:avLst/>
          </a:prstGeom>
          <a:solidFill>
            <a:schemeClr val="bg2">
              <a:lumMod val="9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平行四辺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6465943" y="5328001"/>
            <a:ext cx="8487930" cy="1575175"/>
          </a:xfrm>
          <a:prstGeom prst="parallelogram">
            <a:avLst>
              <a:gd fmla="val 45396"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フローチャート: データ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70934" y="6903176"/>
            <a:ext cx="5482939" cy="542301"/>
          </a:xfrm>
          <a:prstGeom prst="flowChartInputOutput">
            <a:avLst/>
          </a:prstGeom>
          <a:solidFill>
            <a:schemeClr val="bg2">
              <a:lumMod val="9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平行四辺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9476256" y="7445477"/>
            <a:ext cx="8487930" cy="1575175"/>
          </a:xfrm>
          <a:prstGeom prst="parallelogram">
            <a:avLst>
              <a:gd fmla="val 45396"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平行四辺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405326" y="1093050"/>
            <a:ext cx="2025226" cy="1575175"/>
          </a:xfrm>
          <a:prstGeom prst="parallelogram">
            <a:avLst>
              <a:gd fmla="val 45396"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平行四辺形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3438677" y="3210524"/>
            <a:ext cx="2025226" cy="1575175"/>
          </a:xfrm>
          <a:prstGeom prst="parallelogram">
            <a:avLst>
              <a:gd fmla="val 45396"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平行四辺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6465943" y="5328000"/>
            <a:ext cx="2025226" cy="1575175"/>
          </a:xfrm>
          <a:prstGeom prst="parallelogram">
            <a:avLst>
              <a:gd fmla="val 45396"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平行四辺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9470934" y="7445476"/>
            <a:ext cx="2025226" cy="1575175"/>
          </a:xfrm>
          <a:prstGeom prst="parallelogram">
            <a:avLst>
              <a:gd fmla="val 45396"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0201" y="1269410"/>
            <a:ext cx="885286" cy="12151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4800">
                <a:solidFill>
                  <a:schemeClr val="bg1"/>
                </a:solidFill>
                <a:uFillTx/>
                <a:latin typeface="+mj-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008647" y="3383823"/>
            <a:ext cx="885286" cy="12151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4800">
                <a:solidFill>
                  <a:schemeClr val="bg1"/>
                </a:solidFill>
                <a:uFillTx/>
                <a:latin typeface="+mj-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35913" y="5501300"/>
            <a:ext cx="885286" cy="12151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4800">
                <a:solidFill>
                  <a:schemeClr val="bg1"/>
                </a:solidFill>
                <a:uFillTx/>
                <a:latin typeface="+mj-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40904" y="7618775"/>
            <a:ext cx="885286" cy="12151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ctr">
              <a:spcBef>
                <a:spcPts val="0"/>
              </a:spcBef>
              <a:defRPr spc="0" sz="4800">
                <a:solidFill>
                  <a:schemeClr val="bg1"/>
                </a:solidFill>
                <a:uFillTx/>
                <a:latin typeface="+mj-lt"/>
              </a:defRPr>
            </a:lvl1pPr>
          </a:lstStyle>
          <a:p>
            <a:pPr lvl="0"/>
            <a:r>
              <a:rPr altLang="ja-JP" dirty="0" lang="en-US">
                <a:uFillTx/>
              </a:rPr>
              <a:t>0</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167431" y="1002439"/>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438450" y="1723122"/>
            <a:ext cx="5972971" cy="9451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19874" y="3119913"/>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90893" y="3840596"/>
            <a:ext cx="5972971" cy="9451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206875" y="5237390"/>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77894" y="5958073"/>
            <a:ext cx="5972971" cy="9451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5141" y="7354865"/>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6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96160" y="8075548"/>
            <a:ext cx="5972971" cy="9451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069" y="5671751"/>
            <a:ext cx="6088231" cy="20906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baseline="0" spc="1500" sz="5400">
                <a:solidFill>
                  <a:schemeClr val="accent1"/>
                </a:solidFill>
                <a:uFillTx/>
                <a:latin typeface="+mj-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069" y="7798795"/>
            <a:ext cx="7658042" cy="15751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直線コネクタ 4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7708785"/>
            <a:ext cx="8288111"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4 Point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平行四辺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2615" y="2488885"/>
            <a:ext cx="16852860" cy="2436785"/>
          </a:xfrm>
          <a:custGeom>
            <a:avLst/>
            <a:gdLst/>
            <a:ahLst/>
            <a:cxnLst/>
            <a:rect b="b" l="l" r="r" t="t"/>
            <a:pathLst>
              <a:path h="2436785" w="16852860">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平行四辺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837" y="3856113"/>
            <a:ext cx="17087638" cy="1307555"/>
          </a:xfrm>
          <a:custGeom>
            <a:avLst/>
            <a:gdLst/>
            <a:ahLst/>
            <a:cxnLst/>
            <a:rect b="b" l="l" r="r" t="t"/>
            <a:pathLst>
              <a:path h="1307555" w="17087638">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平行四辺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617837" y="5219033"/>
            <a:ext cx="17087638" cy="1307555"/>
          </a:xfrm>
          <a:custGeom>
            <a:avLst/>
            <a:gdLst/>
            <a:ahLst/>
            <a:cxnLst/>
            <a:rect b="b" l="l" r="r" t="t"/>
            <a:pathLst>
              <a:path h="1307555" w="17087638">
                <a:moveTo>
                  <a:pt x="9617912" y="0"/>
                </a:moveTo>
                <a:lnTo>
                  <a:pt x="9617912" y="2410"/>
                </a:lnTo>
                <a:lnTo>
                  <a:pt x="17087638" y="2410"/>
                </a:lnTo>
                <a:lnTo>
                  <a:pt x="17087638" y="1307555"/>
                </a:lnTo>
                <a:lnTo>
                  <a:pt x="10542728" y="1307555"/>
                </a:lnTo>
                <a:lnTo>
                  <a:pt x="9614737" y="1307555"/>
                </a:lnTo>
                <a:lnTo>
                  <a:pt x="0" y="1307555"/>
                </a:lnTo>
                <a:lnTo>
                  <a:pt x="182937" y="1128361"/>
                </a:lnTo>
                <a:lnTo>
                  <a:pt x="7376830" y="1128361"/>
                </a:lnTo>
                <a:close/>
              </a:path>
            </a:pathLst>
          </a:cu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平行四辺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852615" y="5458626"/>
            <a:ext cx="16852860" cy="2436785"/>
          </a:xfrm>
          <a:custGeom>
            <a:avLst/>
            <a:gdLst/>
            <a:ahLst/>
            <a:cxnLst/>
            <a:rect b="b" l="l" r="r" t="t"/>
            <a:pathLst>
              <a:path h="2436785" w="16852860">
                <a:moveTo>
                  <a:pt x="9379959" y="0"/>
                </a:moveTo>
                <a:lnTo>
                  <a:pt x="16852860" y="0"/>
                </a:lnTo>
                <a:lnTo>
                  <a:pt x="16852860" y="1305145"/>
                </a:lnTo>
                <a:lnTo>
                  <a:pt x="9387867" y="1305145"/>
                </a:lnTo>
                <a:lnTo>
                  <a:pt x="7129947" y="2436785"/>
                </a:lnTo>
                <a:lnTo>
                  <a:pt x="7029666" y="2436784"/>
                </a:lnTo>
                <a:lnTo>
                  <a:pt x="7029665" y="2436783"/>
                </a:lnTo>
                <a:lnTo>
                  <a:pt x="0" y="2436783"/>
                </a:lnTo>
                <a:lnTo>
                  <a:pt x="182937" y="2257589"/>
                </a:lnTo>
                <a:lnTo>
                  <a:pt x="7113947" y="2257589"/>
                </a:lnTo>
                <a:lnTo>
                  <a:pt x="9379959" y="8624"/>
                </a:lnTo>
                <a:close/>
              </a:path>
            </a:pathLst>
          </a:cu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8351" y="2753104"/>
            <a:ext cx="793284" cy="7932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8351" y="4104964"/>
            <a:ext cx="793284" cy="7932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8351" y="5456824"/>
            <a:ext cx="793284" cy="7932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48351" y="6808685"/>
            <a:ext cx="793284" cy="7932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16140" y="2566146"/>
            <a:ext cx="5972971" cy="11821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16140" y="3935259"/>
            <a:ext cx="5972971" cy="11821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16140" y="5298179"/>
            <a:ext cx="5972971" cy="11821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316140" y="6661603"/>
            <a:ext cx="5972971" cy="118219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2488886"/>
            <a:ext cx="6840760" cy="22131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2306" y="5784005"/>
            <a:ext cx="6840760" cy="25548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tep">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直線コネクタ 3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192" y="7631705"/>
            <a:ext cx="9259471"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8000000">
            <a:off x="7641771" y="8548321"/>
            <a:ext cx="2942561" cy="1447590"/>
          </a:xfrm>
          <a:custGeom>
            <a:avLst/>
            <a:gdLst/>
            <a:ahLst/>
            <a:cxnLst/>
            <a:rect b="b" l="l" r="r" t="t"/>
            <a:pathLst>
              <a:path h="1447590" w="2942561">
                <a:moveTo>
                  <a:pt x="2942561" y="0"/>
                </a:moveTo>
                <a:lnTo>
                  <a:pt x="2942561" y="1447590"/>
                </a:lnTo>
                <a:lnTo>
                  <a:pt x="2024614" y="1447590"/>
                </a:lnTo>
                <a:cubicBezTo>
                  <a:pt x="1725966" y="1164530"/>
                  <a:pt x="1322349" y="991867"/>
                  <a:pt x="878406" y="991867"/>
                </a:cubicBezTo>
                <a:cubicBezTo>
                  <a:pt x="741840" y="991867"/>
                  <a:pt x="609089" y="1008206"/>
                  <a:pt x="482485" y="1040920"/>
                </a:cubicBezTo>
                <a:lnTo>
                  <a:pt x="0" y="205230"/>
                </a:lnTo>
                <a:cubicBezTo>
                  <a:pt x="254597" y="364578"/>
                  <a:pt x="555858" y="455722"/>
                  <a:pt x="878406" y="455722"/>
                </a:cubicBezTo>
                <a:cubicBezTo>
                  <a:pt x="1322350" y="455722"/>
                  <a:pt x="1725965" y="283060"/>
                  <a:pt x="2024613" y="0"/>
                </a:cubicBezTo>
                <a:close/>
              </a:path>
            </a:pathLst>
          </a:cu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8100000">
            <a:off x="7041556" y="3905431"/>
            <a:ext cx="2869913" cy="1006333"/>
          </a:xfrm>
          <a:custGeom>
            <a:avLst/>
            <a:gdLst/>
            <a:ahLst/>
            <a:cxnLst/>
            <a:rect b="b" l="l" r="r" t="t"/>
            <a:pathLst>
              <a:path h="1215135" w="346538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40000"/>
              <a:lumOff val="6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864116">
            <a:off x="7402105" y="2013750"/>
            <a:ext cx="2402012" cy="842264"/>
          </a:xfrm>
          <a:custGeom>
            <a:avLst/>
            <a:gdLst/>
            <a:ahLst/>
            <a:cxnLst/>
            <a:rect b="b" l="l" r="r" t="t"/>
            <a:pathLst>
              <a:path h="1215135" w="346538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円/楕円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42661" y="2531946"/>
            <a:ext cx="1726122" cy="1726122"/>
          </a:xfrm>
          <a:prstGeom prst="ellipse">
            <a:avLst/>
          </a:prstGeom>
          <a:solidFill>
            <a:schemeClr val="bg1">
              <a:lumMod val="95000"/>
            </a:schemeClr>
          </a:solidFill>
          <a:ln cmpd="sng" w="127000">
            <a:solidFill>
              <a:schemeClr val="accent1">
                <a:lumMod val="40000"/>
                <a:lumOff val="60000"/>
              </a:schemeClr>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円/楕円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002116" y="824546"/>
            <a:ext cx="1474395" cy="1474395"/>
          </a:xfrm>
          <a:prstGeom prst="ellipse">
            <a:avLst/>
          </a:prstGeom>
          <a:solidFill>
            <a:schemeClr val="bg1">
              <a:lumMod val="95000"/>
            </a:schemeClr>
          </a:solidFill>
          <a:ln cmpd="sng" w="127000">
            <a:solidFill>
              <a:schemeClr val="accent1">
                <a:lumMod val="20000"/>
                <a:lumOff val="80000"/>
              </a:schemeClr>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正方形/長方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6865970" y="6128846"/>
            <a:ext cx="3248068" cy="1138933"/>
          </a:xfrm>
          <a:custGeom>
            <a:avLst/>
            <a:gdLst/>
            <a:ahLst/>
            <a:cxnLst/>
            <a:rect b="b" l="l" r="r" t="t"/>
            <a:pathLst>
              <a:path h="1215135" w="3465385">
                <a:moveTo>
                  <a:pt x="0" y="0"/>
                </a:moveTo>
                <a:lnTo>
                  <a:pt x="770545" y="0"/>
                </a:lnTo>
                <a:cubicBezTo>
                  <a:pt x="1021235" y="237606"/>
                  <a:pt x="1360038" y="382542"/>
                  <a:pt x="1732693" y="382542"/>
                </a:cubicBezTo>
                <a:cubicBezTo>
                  <a:pt x="2105348" y="382542"/>
                  <a:pt x="2444151" y="237606"/>
                  <a:pt x="2694841" y="0"/>
                </a:cubicBezTo>
                <a:lnTo>
                  <a:pt x="3465385" y="0"/>
                </a:lnTo>
                <a:lnTo>
                  <a:pt x="3465385" y="1215135"/>
                </a:lnTo>
                <a:lnTo>
                  <a:pt x="2694842" y="1215135"/>
                </a:lnTo>
                <a:cubicBezTo>
                  <a:pt x="2444152" y="977529"/>
                  <a:pt x="2105348" y="832592"/>
                  <a:pt x="1732693" y="832592"/>
                </a:cubicBezTo>
                <a:cubicBezTo>
                  <a:pt x="1360038" y="832592"/>
                  <a:pt x="1021234" y="977529"/>
                  <a:pt x="770544" y="1215135"/>
                </a:cubicBezTo>
                <a:lnTo>
                  <a:pt x="0" y="1215135"/>
                </a:lnTo>
                <a:close/>
              </a:path>
            </a:pathLst>
          </a:custGeom>
          <a:solidFill>
            <a:schemeClr val="accent1">
              <a:lumMod val="60000"/>
              <a:lumOff val="4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円/楕円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7812" y="4514532"/>
            <a:ext cx="1978401" cy="1978401"/>
          </a:xfrm>
          <a:prstGeom prst="ellipse">
            <a:avLst/>
          </a:prstGeom>
          <a:solidFill>
            <a:schemeClr val="bg1">
              <a:lumMod val="95000"/>
            </a:schemeClr>
          </a:solidFill>
          <a:ln cmpd="sng" w="127000">
            <a:solidFill>
              <a:schemeClr val="accent1">
                <a:lumMod val="60000"/>
                <a:lumOff val="40000"/>
              </a:schemeClr>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円/楕円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61660" y="6876764"/>
            <a:ext cx="2330114" cy="2330114"/>
          </a:xfrm>
          <a:prstGeom prst="ellipse">
            <a:avLst/>
          </a:prstGeom>
          <a:solidFill>
            <a:schemeClr val="bg1">
              <a:lumMod val="95000"/>
            </a:schemeClr>
          </a:solidFill>
          <a:ln cmpd="sng" w="127000">
            <a:solidFill>
              <a:schemeClr val="accent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円弧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8595702" y="2404897"/>
            <a:ext cx="1980219" cy="1980219"/>
          </a:xfrm>
          <a:prstGeom prst="arc">
            <a:avLst>
              <a:gd fmla="val 16200000" name="adj1"/>
              <a:gd fmla="val 20392033" name="adj2"/>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円弧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6822804" y="627945"/>
            <a:ext cx="1883035" cy="1883035"/>
          </a:xfrm>
          <a:prstGeom prst="arc">
            <a:avLst>
              <a:gd fmla="val 16200000" name="adj1"/>
              <a:gd fmla="val 19583222" name="adj2"/>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円弧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8457163" y="6669875"/>
            <a:ext cx="2766089" cy="2766089"/>
          </a:xfrm>
          <a:prstGeom prst="arc">
            <a:avLst>
              <a:gd fmla="val 16200000" name="adj1"/>
              <a:gd fmla="val 19583222" name="adj2"/>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円弧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700000">
            <a:off x="6126781" y="4311196"/>
            <a:ext cx="2385072" cy="2385072"/>
          </a:xfrm>
          <a:prstGeom prst="arc">
            <a:avLst>
              <a:gd fmla="val 16200000" name="adj1"/>
              <a:gd fmla="val 19583222" name="adj2"/>
            </a:avLst>
          </a:prstGeom>
          <a:ln w="12700">
            <a:solidFill>
              <a:schemeClr val="accent1"/>
            </a:solidFill>
            <a:prstDash val="dash"/>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直線コネクタ 2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20753" y="869551"/>
            <a:ext cx="1620291" cy="0"/>
          </a:xfrm>
          <a:prstGeom prst="line">
            <a:avLst/>
          </a:prstGeom>
          <a:ln w="12700">
            <a:solidFill>
              <a:schemeClr val="accent1"/>
            </a:solidFill>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直線コネクタ 2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97470" y="2669751"/>
            <a:ext cx="840525" cy="0"/>
          </a:xfrm>
          <a:prstGeom prst="line">
            <a:avLst/>
          </a:prstGeom>
          <a:ln w="12700">
            <a:solidFill>
              <a:schemeClr val="accent1"/>
            </a:solidFill>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直線コネクタ 23"/>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85585" y="4649971"/>
            <a:ext cx="2532147" cy="0"/>
          </a:xfrm>
          <a:prstGeom prst="line">
            <a:avLst/>
          </a:prstGeom>
          <a:ln w="12700">
            <a:solidFill>
              <a:schemeClr val="accent1"/>
            </a:solidFill>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直線コネクタ 2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51023" y="7035236"/>
            <a:ext cx="472552" cy="0"/>
          </a:xfrm>
          <a:prstGeom prst="line">
            <a:avLst/>
          </a:prstGeom>
          <a:ln w="12700">
            <a:solidFill>
              <a:schemeClr val="accent1"/>
            </a:solidFill>
            <a:prstDash val="dash"/>
            <a:tailEnd len="lg" type="oval" w="lg"/>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1" y="327965"/>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088311" y="1048045"/>
            <a:ext cx="6165685" cy="103511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6569" y="5418561"/>
            <a:ext cx="6030670" cy="22131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0583" y="7676465"/>
            <a:ext cx="7397498" cy="196753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68431" y="2128165"/>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68431" y="2848245"/>
            <a:ext cx="6120680" cy="103511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4108385"/>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763386" y="4828465"/>
            <a:ext cx="6120680" cy="103511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8461" y="6493650"/>
            <a:ext cx="6120680" cy="8489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spcBef>
                <a:spcPts val="0"/>
              </a:spcBef>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438461" y="7213730"/>
            <a:ext cx="6120680" cy="103511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1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95177" y="1183060"/>
            <a:ext cx="712914" cy="71291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5"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89200" y="2978484"/>
            <a:ext cx="833044" cy="8330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6"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3267" y="4988806"/>
            <a:ext cx="1009789" cy="100978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userDrawn="1">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88211" y="7438755"/>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8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5 Step">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8" name="直線コネクタ 67"/>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5015" y="1003040"/>
            <a:ext cx="18594256" cy="7661476"/>
          </a:xfrm>
          <a:prstGeom prst="line">
            <a:avLst/>
          </a:prstGeom>
          <a:ln w="76200">
            <a:solidFill>
              <a:schemeClr val="accent1">
                <a:lumMod val="20000"/>
                <a:lumOff val="80000"/>
              </a:schemeClr>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円/楕円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76495" y="1825616"/>
            <a:ext cx="3002849" cy="3002849"/>
          </a:xfrm>
          <a:prstGeom prst="ellipse">
            <a:avLst/>
          </a:prstGeom>
          <a:solidFill>
            <a:schemeClr val="bg1"/>
          </a:solidFill>
          <a:ln cmpd="sng" w="57150">
            <a:solidFill>
              <a:schemeClr val="accent1">
                <a:lumMod val="40000"/>
                <a:lumOff val="60000"/>
              </a:schemeClr>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4" name="円/楕円 6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43629" y="417975"/>
            <a:ext cx="3002849" cy="3002849"/>
          </a:xfrm>
          <a:prstGeom prst="ellipse">
            <a:avLst/>
          </a:prstGeom>
          <a:solidFill>
            <a:schemeClr val="bg1"/>
          </a:solidFill>
          <a:ln cmpd="sng" w="57150">
            <a:solidFill>
              <a:schemeClr val="accent1">
                <a:lumMod val="40000"/>
                <a:lumOff val="60000"/>
              </a:schemeClr>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3" name="円/楕円 6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41432" y="749270"/>
            <a:ext cx="990110" cy="99011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9" name="円/楕円 6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41880" y="3253290"/>
            <a:ext cx="3002849" cy="3002849"/>
          </a:xfrm>
          <a:prstGeom prst="ellipse">
            <a:avLst/>
          </a:prstGeom>
          <a:solidFill>
            <a:schemeClr val="bg1"/>
          </a:solidFill>
          <a:ln cmpd="sng" w="57150">
            <a:solidFill>
              <a:schemeClr val="accent1">
                <a:lumMod val="40000"/>
                <a:lumOff val="60000"/>
              </a:schemeClr>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0" name="円/楕円 6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9784" y="4705936"/>
            <a:ext cx="3002849" cy="3002849"/>
          </a:xfrm>
          <a:prstGeom prst="ellipse">
            <a:avLst/>
          </a:prstGeom>
          <a:solidFill>
            <a:schemeClr val="bg1"/>
          </a:solidFill>
          <a:ln cmpd="sng" w="57150">
            <a:solidFill>
              <a:schemeClr val="accent1">
                <a:lumMod val="40000"/>
                <a:lumOff val="60000"/>
              </a:schemeClr>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1" name="円/楕円 7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376272" y="6088605"/>
            <a:ext cx="3002849" cy="3002849"/>
          </a:xfrm>
          <a:prstGeom prst="ellipse">
            <a:avLst/>
          </a:prstGeom>
          <a:solidFill>
            <a:schemeClr val="bg1"/>
          </a:solidFill>
          <a:ln cmpd="sng" w="57150">
            <a:solidFill>
              <a:schemeClr val="accent1">
                <a:lumMod val="40000"/>
                <a:lumOff val="60000"/>
              </a:schemeClr>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2" name="円/楕円 7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87910" y="2173171"/>
            <a:ext cx="990110" cy="99011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3" name="円/楕円 7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953295" y="3613331"/>
            <a:ext cx="990110" cy="99011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4" name="円/楕円 7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463686" y="5098495"/>
            <a:ext cx="990110" cy="99011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5" name="円/楕円 7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974075" y="6493651"/>
            <a:ext cx="990110" cy="990110"/>
          </a:xfrm>
          <a:prstGeom prst="ellipse">
            <a:avLst/>
          </a:prstGeom>
          <a:solidFill>
            <a:schemeClr val="accent1"/>
          </a:solidFill>
          <a:ln cmpd="sng" w="76200">
            <a:solidFill>
              <a:schemeClr val="bg1"/>
            </a:solid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6569" y="5418561"/>
            <a:ext cx="6757660" cy="22131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0582" y="7676465"/>
            <a:ext cx="8792653" cy="169750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9" name="直線コネクタ 7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193" y="7631705"/>
            <a:ext cx="940604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2" name="直角三角形 8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4829042">
            <a:off x="3369287" y="2325331"/>
            <a:ext cx="401178" cy="401178"/>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3" name="直角三角形 8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4829042">
            <a:off x="6820092" y="3735066"/>
            <a:ext cx="401178" cy="401178"/>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4" name="直角三角形 8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4829042">
            <a:off x="10285477" y="5175226"/>
            <a:ext cx="401178" cy="401178"/>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5" name="直角三角形 8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4829042">
            <a:off x="13795867" y="6615386"/>
            <a:ext cx="401178" cy="401178"/>
          </a:xfrm>
          <a:prstGeom prst="rtTriangle">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6" name="テキスト ボックス 8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337561" y="951937"/>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bg1"/>
                </a:solidFill>
                <a:uFillTx/>
              </a:rPr>
              <a:t>1</a:t>
            </a:r>
            <a:endParaRPr altLang="en-US" dirty="0" kumimoji="1" lang="ja-JP">
              <a:solidFill>
                <a:schemeClr val="bg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7" name="テキスト ボックス 8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76819" y="2375838"/>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bg1"/>
                </a:solidFill>
                <a:uFillTx/>
              </a:rPr>
              <a:t>2</a:t>
            </a:r>
            <a:endParaRPr altLang="en-US" dirty="0" kumimoji="1" lang="ja-JP">
              <a:solidFill>
                <a:schemeClr val="bg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8" name="テキスト ボックス 8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242204" y="3815997"/>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bg1"/>
                </a:solidFill>
                <a:uFillTx/>
              </a:rPr>
              <a:t>3</a:t>
            </a:r>
            <a:endParaRPr altLang="en-US" dirty="0" kumimoji="1" lang="ja-JP">
              <a:solidFill>
                <a:schemeClr val="bg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9" name="テキスト ボックス 8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752595" y="5301162"/>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bg1"/>
                </a:solidFill>
                <a:uFillTx/>
              </a:rPr>
              <a:t>4</a:t>
            </a:r>
            <a:endParaRPr altLang="en-US" dirty="0" kumimoji="1" lang="ja-JP">
              <a:solidFill>
                <a:schemeClr val="bg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0" name="テキスト ボックス 8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262984" y="6696318"/>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bg1"/>
                </a:solidFill>
                <a:uFillTx/>
              </a:rPr>
              <a:t>5</a:t>
            </a:r>
            <a:endParaRPr altLang="en-US" dirty="0" kumimoji="1" lang="ja-JP">
              <a:solidFill>
                <a:schemeClr val="bg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6155" y="823020"/>
            <a:ext cx="2225277" cy="20916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65280" y="2254210"/>
            <a:ext cx="2225277" cy="20916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8018" y="3698760"/>
            <a:ext cx="2225277" cy="20916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28569" y="5134530"/>
            <a:ext cx="2225277" cy="20916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4748798" y="6517199"/>
            <a:ext cx="2225277" cy="209168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defRPr sz="18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Nothin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0.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SWOT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4" name="正方形/長方形 5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7992" y="5592511"/>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3" name="正方形/長方形 5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582770"/>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2" name="正方形/長方形 5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837992" y="2184073"/>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1" name="正方形/長方形 5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2184073"/>
            <a:ext cx="7448421" cy="31503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グループ化 20"/>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863506" y="5582771"/>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涙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涙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涙形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涙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グループ化 2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5868376" y="2188943"/>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涙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涙形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涙形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涙形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グループ化 26"/>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9278221" y="2193813"/>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涙形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涙形 2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涙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涙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grpSp>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グループ化 31"/>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6200000">
            <a:off x="9273351" y="5587641"/>
            <a:ext cx="3160090" cy="3150350"/>
            <a:chOff x="6037861" y="5413530"/>
            <a:chExt cx="2889225" cy="288032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涙形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涙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46766" y="5413530"/>
              <a:ext cx="2880320" cy="2880320"/>
            </a:xfrm>
            <a:prstGeom prst="teardrop">
              <a:avLst/>
            </a:prstGeom>
            <a:solidFill>
              <a:schemeClr val="accent1">
                <a:lumMod val="20000"/>
                <a:lumOff val="8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涙形 3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7861" y="5413530"/>
              <a:ext cx="2880320" cy="2880320"/>
            </a:xfrm>
            <a:prstGeom prst="teardrop">
              <a:avLst/>
            </a:prstGeom>
            <a:solidFill>
              <a:schemeClr val="accent1">
                <a:lumMod val="60000"/>
                <a:lumOff val="40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涙形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5548545"/>
              <a:ext cx="2610290" cy="2610290"/>
            </a:xfrm>
            <a:prstGeom prst="teardrop">
              <a:avLst/>
            </a:prstGeom>
            <a:solidFill>
              <a:schemeClr val="bg1">
                <a:lumMod val="95000"/>
              </a:schemeClr>
            </a:solidFill>
            <a:ln cmpd="sng" w="1270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gr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4066561"/>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62886" y="2713230"/>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4034" y="4066561"/>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4034" y="2713230"/>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44999" y="7351926"/>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244999" y="5998595"/>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56147" y="7351926"/>
            <a:ext cx="2394497" cy="7619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56147" y="5998595"/>
            <a:ext cx="2394497" cy="163108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sz="8800">
                <a:solidFill>
                  <a:schemeClr val="accent1"/>
                </a:solidFill>
                <a:uFillTx/>
                <a:latin typeface="+mj-lt"/>
              </a:defRPr>
            </a:lvl1pPr>
          </a:lstStyle>
          <a:p>
            <a:pPr lvl="0"/>
            <a:r>
              <a:rPr altLang="ja-JP" dirty="0" lang="en-US">
                <a:uFillTx/>
              </a:rPr>
              <a:t>A</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2769138"/>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5964493"/>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08591" y="2814143"/>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608591" y="6009498"/>
            <a:ext cx="5040560" cy="22052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indent="-360000" marL="342900">
              <a:lnSpc>
                <a:spcPct val="120000"/>
              </a:lnSpc>
              <a:buClr>
                <a:schemeClr val="accent1"/>
              </a:buClr>
              <a:buFont charset="2" panose="05000000000000000000" pitchFamily="2" typeface="Wingdings"/>
              <a:buChar char="u"/>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5"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7"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1546270"/>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6"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8"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34016" y="1572639"/>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7"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9"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8169738"/>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40"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434016" y="8196107"/>
            <a:ext cx="1222868" cy="1222868"/>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ormAutofit/>
          </a:bodyPr>
          <a:lstStyle>
            <a:lvl1pPr>
              <a:defRPr sz="1600">
                <a:uFillTx/>
              </a:defRPr>
            </a:lvl1pPr>
          </a:lstStyle>
          <a:p>
            <a:r>
              <a:rPr altLang="ja-JP" dirty="0" kumimoji="1" lang="en-US">
                <a:uFillTx/>
              </a:rPr>
              <a:t>ICON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585089" y="147945"/>
            <a:ext cx="11116235" cy="135872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spcBef>
                <a:spcPts val="0"/>
              </a:spcBef>
              <a:defRPr baseline="0" spc="1500" sz="54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1.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3 Imag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1" name="平行四辺形 4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5569508" y="4810212"/>
            <a:ext cx="10992880" cy="1528805"/>
          </a:xfrm>
          <a:prstGeom prst="parallelogram">
            <a:avLst>
              <a:gd fmla="val 51895"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平行四辺形 3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4527421" y="2791941"/>
            <a:ext cx="10992880" cy="1545282"/>
          </a:xfrm>
          <a:prstGeom prst="parallelogram">
            <a:avLst>
              <a:gd fmla="val 51895"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平行四辺形 3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3460621" y="786028"/>
            <a:ext cx="10992880" cy="1549400"/>
          </a:xfrm>
          <a:prstGeom prst="parallelogram">
            <a:avLst>
              <a:gd fmla="val 51895" name="adj"/>
            </a:avLst>
          </a:prstGeom>
          <a:solidFill>
            <a:schemeClr val="bg1">
              <a:lumMod val="95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平行四辺形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2806700" y="0"/>
            <a:ext cx="4330700" cy="7645400"/>
          </a:xfrm>
          <a:prstGeom prst="parallelogram">
            <a:avLst>
              <a:gd fmla="val 92507"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91263" y="659441"/>
            <a:ext cx="3489313" cy="1530170"/>
          </a:xfrm>
          <a:custGeom>
            <a:avLst/>
            <a:gdLst/>
            <a:ahLst/>
            <a:cxnLst/>
            <a:rect b="b" l="l" r="r" t="t"/>
            <a:pathLst>
              <a:path h="1530170" w="3489313">
                <a:moveTo>
                  <a:pt x="0" y="0"/>
                </a:moveTo>
                <a:lnTo>
                  <a:pt x="2685530" y="0"/>
                </a:lnTo>
                <a:lnTo>
                  <a:pt x="3489313" y="1530170"/>
                </a:lnTo>
                <a:lnTo>
                  <a:pt x="803783" y="153017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直線コネクタ 8"/>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7129650" y="7631705"/>
            <a:ext cx="1115676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27501" y="2662163"/>
            <a:ext cx="3489313" cy="1530170"/>
          </a:xfrm>
          <a:custGeom>
            <a:avLst/>
            <a:gdLst/>
            <a:ahLst/>
            <a:cxnLst/>
            <a:rect b="b" l="l" r="r" t="t"/>
            <a:pathLst>
              <a:path h="1530170" w="3489313">
                <a:moveTo>
                  <a:pt x="0" y="0"/>
                </a:moveTo>
                <a:lnTo>
                  <a:pt x="2685530" y="0"/>
                </a:lnTo>
                <a:lnTo>
                  <a:pt x="3489313" y="1530170"/>
                </a:lnTo>
                <a:lnTo>
                  <a:pt x="803783" y="153017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83835" y="4664886"/>
            <a:ext cx="3489313" cy="1530170"/>
          </a:xfrm>
          <a:custGeom>
            <a:avLst/>
            <a:gdLst/>
            <a:ahLst/>
            <a:cxnLst/>
            <a:rect b="b" l="l" r="r" t="t"/>
            <a:pathLst>
              <a:path h="1530170" w="3489313">
                <a:moveTo>
                  <a:pt x="0" y="0"/>
                </a:moveTo>
                <a:lnTo>
                  <a:pt x="2685530" y="0"/>
                </a:lnTo>
                <a:lnTo>
                  <a:pt x="3489313" y="1530170"/>
                </a:lnTo>
                <a:lnTo>
                  <a:pt x="803783" y="1530170"/>
                </a:lnTo>
                <a:close/>
              </a:path>
            </a:pathLst>
          </a:cu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52996" y="6535716"/>
            <a:ext cx="10081120"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252996" y="7761288"/>
            <a:ext cx="10081120" cy="15197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400">
                <a:solidFill>
                  <a:schemeClr val="tx1"/>
                </a:solidFill>
                <a:uFillTx/>
                <a:latin typeface="+mn-lt"/>
              </a:defRPr>
            </a:lvl1pPr>
          </a:lstStyle>
          <a:p>
            <a:pPr lvl="0"/>
            <a:r>
              <a:rPr altLang="ja-JP" dirty="0" lang="en-US">
                <a:uFillTx/>
              </a:rPr>
              <a:t>Text Here</a:t>
            </a: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233238" y="872448"/>
            <a:ext cx="9254338"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285045" y="2852669"/>
            <a:ext cx="9254338"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48473" y="4877894"/>
            <a:ext cx="9254338" cy="13951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2.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直線コネクタ 24"/>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0" y="2414064"/>
            <a:ext cx="1828641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 2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01348" y="951470"/>
            <a:ext cx="3894306" cy="7956932"/>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0575" y="1976438"/>
            <a:ext cx="3335852" cy="59563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42789" y="1318075"/>
            <a:ext cx="10081120"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ホームベース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7891" y="2890043"/>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3273388"/>
            <a:ext cx="954106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2693958"/>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ホームベース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7891" y="4883651"/>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5266996"/>
            <a:ext cx="954106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4687566"/>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ホームベース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07891" y="692039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7303740"/>
            <a:ext cx="9541060" cy="1350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787588" y="6724310"/>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3.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正方形/長方形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323520"/>
            <a:ext cx="18286413" cy="13501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 2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01348" y="951470"/>
            <a:ext cx="3894306" cy="7956932"/>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280575" y="1976438"/>
            <a:ext cx="3335852" cy="59563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42789" y="5413530"/>
            <a:ext cx="10081120"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172876" y="6763679"/>
            <a:ext cx="10891210" cy="20252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4.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3">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平行四辺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11092" y="6268625"/>
            <a:ext cx="8685965" cy="1710190"/>
          </a:xfrm>
          <a:prstGeom prst="parallelogram">
            <a:avLst>
              <a:gd fmla="val 33670"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平行四辺形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93200" y="6268625"/>
            <a:ext cx="859609" cy="1710189"/>
          </a:xfrm>
          <a:prstGeom prst="parallelogram">
            <a:avLst>
              <a:gd fmla="val 6764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平行四辺形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06247" y="2083160"/>
            <a:ext cx="6660739" cy="1710190"/>
          </a:xfrm>
          <a:prstGeom prst="parallelogram">
            <a:avLst>
              <a:gd fmla="val 33670"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0" name="平行四辺形 2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96178" y="2083160"/>
            <a:ext cx="859609" cy="1710189"/>
          </a:xfrm>
          <a:prstGeom prst="parallelogram">
            <a:avLst>
              <a:gd fmla="val 6764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平行四辺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6167" y="4175893"/>
            <a:ext cx="7650850" cy="1710190"/>
          </a:xfrm>
          <a:prstGeom prst="parallelogram">
            <a:avLst>
              <a:gd fmla="val 33670" name="adj"/>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平行四辺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6098" y="4175892"/>
            <a:ext cx="859609" cy="1710189"/>
          </a:xfrm>
          <a:prstGeom prst="parallelogram">
            <a:avLst>
              <a:gd fmla="val 67641" name="adj"/>
            </a:avLst>
          </a:prstGeom>
          <a:solidFill>
            <a:schemeClr val="accent1"/>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直線コネクタ 1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9006996" y="4773424"/>
            <a:ext cx="9279417"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 2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84115" y="951470"/>
            <a:ext cx="3894306" cy="7956932"/>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463342" y="1976438"/>
            <a:ext cx="3335852" cy="59563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58441" y="2038155"/>
            <a:ext cx="6750750" cy="27273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258440" y="4929936"/>
            <a:ext cx="6480721" cy="349892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400">
                <a:solidFill>
                  <a:schemeClr val="tx1"/>
                </a:solidFill>
                <a:uFillTx/>
                <a:latin typeface="+mn-lt"/>
              </a:defRPr>
            </a:lvl1pPr>
          </a:lstStyle>
          <a:p>
            <a:pPr lvl="0"/>
            <a:r>
              <a:rPr altLang="ja-JP" dirty="0" lang="en-US">
                <a:uFillTx/>
              </a:rPr>
              <a:t>Text Here</a:t>
            </a: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543098" y="2263180"/>
            <a:ext cx="4583730" cy="1377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06247" y="4342423"/>
            <a:ext cx="5239692" cy="1377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6177" y="6435155"/>
            <a:ext cx="5869762" cy="1377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p>
          <a:p>
            <a:pPr lvl="0"/>
            <a:endParaRPr altLang="ja-JP"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涙形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1752351" y="1322658"/>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ボックス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970642" y="1466965"/>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1</a:t>
            </a:r>
            <a:endParaRPr altLang="en-US" dirty="0" kumimoji="1" lang="ja-JP">
              <a:solidFill>
                <a:schemeClr val="accent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涙形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1057372" y="3368912"/>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ボックス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5663" y="3513219"/>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2</a:t>
            </a:r>
            <a:endParaRPr altLang="en-US" dirty="0" kumimoji="1" lang="ja-JP">
              <a:solidFill>
                <a:schemeClr val="accent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涙形 2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5400000">
            <a:off x="382297" y="5461645"/>
            <a:ext cx="848875" cy="848875"/>
          </a:xfrm>
          <a:prstGeom prst="teardrop">
            <a:avLst/>
          </a:prstGeom>
          <a:solidFill>
            <a:schemeClr val="accent1">
              <a:lumMod val="20000"/>
              <a:lumOff val="80000"/>
            </a:schemeClr>
          </a:solidFill>
          <a:ln cmpd="sng" w="76200">
            <a:solidFill>
              <a:schemeClr val="accent1">
                <a:lumMod val="40000"/>
                <a:lumOff val="60000"/>
              </a:schemeClr>
            </a:solidFill>
            <a:beve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ボックス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0588" y="5605952"/>
            <a:ext cx="412292" cy="584775"/>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r>
              <a:rPr altLang="ja-JP" dirty="0" kumimoji="1" lang="en-US">
                <a:solidFill>
                  <a:schemeClr val="accent1"/>
                </a:solidFill>
                <a:uFillTx/>
              </a:rPr>
              <a:t>3</a:t>
            </a:r>
            <a:endParaRPr altLang="en-US" dirty="0" kumimoji="1" lang="ja-JP">
              <a:solidFill>
                <a:schemeClr val="accent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5.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4">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正方形/長方形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323520"/>
            <a:ext cx="18286413" cy="13501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 8"/>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cstate="prin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931284" y="510933"/>
            <a:ext cx="3820508" cy="9260434"/>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図 2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49044" y="1453090"/>
            <a:ext cx="3894306" cy="7956932"/>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図プレースホルダー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728271" y="2478058"/>
            <a:ext cx="3335852" cy="59563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7251" y="5413530"/>
            <a:ext cx="8595955"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47250" y="6763679"/>
            <a:ext cx="8595955" cy="20252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6.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Devices 1">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直線コネクタ 1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0" y="3253290"/>
            <a:ext cx="1828641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67531" y="868025"/>
            <a:ext cx="5715635" cy="8126678"/>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3834097"/>
            <a:ext cx="2533388" cy="5160606"/>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8686" y="4501463"/>
            <a:ext cx="2160588" cy="38258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456428" y="1646033"/>
            <a:ext cx="4937841" cy="65706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98201" y="1273071"/>
            <a:ext cx="8730970" cy="19881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ホームベース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58564" y="3719405"/>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8261" y="4102749"/>
            <a:ext cx="8190910" cy="18958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8261" y="3523320"/>
            <a:ext cx="81909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ホームベース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58564" y="6361320"/>
            <a:ext cx="479695" cy="359473"/>
          </a:xfrm>
          <a:prstGeom prst="homePlate">
            <a:avLst/>
          </a:prstGeom>
          <a:solidFill>
            <a:schemeClr val="accent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7"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8261" y="6744664"/>
            <a:ext cx="8190910" cy="189584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spcBef>
                <a:spcPts val="0"/>
              </a:spcBef>
              <a:defRPr sz="2000">
                <a:solidFill>
                  <a:schemeClr val="tx1"/>
                </a:solidFill>
                <a:uFillTx/>
                <a:latin typeface="+mn-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8261" y="6165235"/>
            <a:ext cx="819091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pc="300" sz="3200">
                <a:solidFill>
                  <a:schemeClr val="accent1"/>
                </a:solidFill>
                <a:uFillTx/>
                <a:latin typeface="+mj-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7.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Mobile Devices 2">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正方形/長方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5323520"/>
            <a:ext cx="18286413" cy="135015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67531" y="868025"/>
            <a:ext cx="5715635" cy="8126678"/>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3834097"/>
            <a:ext cx="2533388" cy="5160606"/>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図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48686" y="4501463"/>
            <a:ext cx="2160588" cy="382587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baseline="0">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図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456428" y="1646033"/>
            <a:ext cx="4937841" cy="657066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08191" y="5413530"/>
            <a:ext cx="8505945"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038278" y="6763679"/>
            <a:ext cx="8520863" cy="20252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8.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PC and iPhone">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直線コネクタ 1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0" y="4775560"/>
            <a:ext cx="18286413" cy="0"/>
          </a:xfrm>
          <a:prstGeom prst="line">
            <a:avLst/>
          </a:prstGeom>
          <a:ln w="12700"/>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412" y="1993151"/>
            <a:ext cx="6840760" cy="279031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l">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 10"/>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06763" y="1700461"/>
            <a:ext cx="7911618" cy="6409096"/>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097428" y="1970491"/>
            <a:ext cx="7335815" cy="40562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図 1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29413" y="4128186"/>
            <a:ext cx="2044962" cy="4165664"/>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7026" y="4658443"/>
            <a:ext cx="1709737" cy="3105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88411" y="4905010"/>
            <a:ext cx="6840759" cy="35238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l">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Layouts/slideLayout99.xml><?xml version="1.0" encoding="utf-8"?>
<p:sldLayout xmlns:a="http://schemas.openxmlformats.org/drawingml/2006/main" xmlns:p="http://schemas.openxmlformats.org/presentationml/2006/main" xmlns:s="http://schemas.openxmlformats.org/officeDocument/2006/sharedTypes" xmlns:r="http://schemas.openxmlformats.org/officeDocument/2006/relationships" preserve="1">
  <p:cSld name="All Devices">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正方形/長方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6043600"/>
            <a:ext cx="18286413" cy="2070230"/>
          </a:xfrm>
          <a:prstGeom prst="rect">
            <a:avLst/>
          </a:prstGeom>
          <a:solidFill>
            <a:schemeClr val="accent1">
              <a:lumMod val="20000"/>
              <a:lumOff val="80000"/>
            </a:schemeClr>
          </a:soli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フッター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0"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図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667076" y="462980"/>
            <a:ext cx="7911618" cy="6409096"/>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468231" y="1425361"/>
            <a:ext cx="3830770" cy="5446715"/>
          </a:xfrm>
          <a:prstGeom prst="rect">
            <a:avLst/>
          </a:prstGeo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図 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userDrawn="1"/>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95226" y="2706412"/>
            <a:ext cx="2044962" cy="4165664"/>
          </a:xfrm>
          <a:prstGeom prst="rect">
            <a:avLst/>
          </a:prstGeo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2"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862839" y="3236669"/>
            <a:ext cx="1709737" cy="310515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3"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957741" y="733010"/>
            <a:ext cx="7335815" cy="405623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図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4" sz="quarter" type="pic"/>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743606" y="1948145"/>
            <a:ext cx="3285365" cy="441049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defRPr>
                <a:uFillTx/>
              </a:defRPr>
            </a:lvl1pPr>
          </a:lstStyle>
          <a:p>
            <a:r>
              <a:rPr altLang="ja-JP" dirty="0" kumimoji="1" lang="en-US">
                <a:uFillTx/>
              </a:rPr>
              <a:t>Add an image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048729" y="6980806"/>
            <a:ext cx="14188955" cy="10880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noAutofit/>
          </a:bodyPr>
          <a:lstStyle>
            <a:lvl1pPr algn="ctr">
              <a:lnSpc>
                <a:spcPct val="100000"/>
              </a:lnSpc>
              <a:spcBef>
                <a:spcPts val="0"/>
              </a:spcBef>
              <a:defRPr baseline="0" spc="600" sz="5400">
                <a:solidFill>
                  <a:schemeClr val="accent1"/>
                </a:solidFill>
                <a:uFillTx/>
                <a:latin typeface="+mj-lt"/>
              </a:defRPr>
            </a:lvl1pPr>
          </a:lstStyle>
          <a:p>
            <a:pPr lvl="0"/>
            <a:r>
              <a:rPr altLang="ja-JP" dirty="0" lang="en-US">
                <a:uFillTx/>
              </a:rPr>
              <a:t>TEXT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hasCustomPrompt="1"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14859" y="8248845"/>
            <a:ext cx="15256695" cy="117013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noAutofit/>
          </a:bodyPr>
          <a:lstStyle>
            <a:lvl1pPr algn="ctr">
              <a:lnSpc>
                <a:spcPct val="120000"/>
              </a:lnSpc>
              <a:defRPr sz="2400">
                <a:solidFill>
                  <a:schemeClr val="tx1"/>
                </a:solidFill>
                <a:uFillTx/>
                <a:latin typeface="+mn-lt"/>
              </a:defRPr>
            </a:lvl1pPr>
          </a:lstStyle>
          <a:p>
            <a:pPr lvl="0"/>
            <a:r>
              <a:rPr altLang="ja-JP" dirty="0" lang="en-US">
                <a:uFillTx/>
              </a:rPr>
              <a:t>Text Here</a:t>
            </a:r>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Layout>
</file>

<file path=ppt/slideMasters/_rels/slideMaster1.xml.rels><?xml version="1.0" standalone="yes" ?><Relationships xmlns="http://schemas.openxmlformats.org/package/2006/relationships"><Relationship Id="rId1" Target="../slideLayouts/slideLayout1.xml" Type="http://schemas.openxmlformats.org/officeDocument/2006/relationships/slideLayout"></Relationship><Relationship Id="rId2" Target="../slideLayouts/slideLayout2.xml" Type="http://schemas.openxmlformats.org/officeDocument/2006/relationships/slideLayout"></Relationship><Relationship Id="rId3" Target="../slideLayouts/slideLayout3.xml" Type="http://schemas.openxmlformats.org/officeDocument/2006/relationships/slideLayout"></Relationship><Relationship Id="rId4" Target="../slideLayouts/slideLayout4.xml" Type="http://schemas.openxmlformats.org/officeDocument/2006/relationships/slideLayout"></Relationship><Relationship Id="rId5" Target="../slideLayouts/slideLayout5.xml" Type="http://schemas.openxmlformats.org/officeDocument/2006/relationships/slideLayout"></Relationship><Relationship Id="rId6" Target="../slideLayouts/slideLayout6.xml" Type="http://schemas.openxmlformats.org/officeDocument/2006/relationships/slideLayout"></Relationship><Relationship Id="rId7" Target="../slideLayouts/slideLayout7.xml" Type="http://schemas.openxmlformats.org/officeDocument/2006/relationships/slideLayout"></Relationship><Relationship Id="rId8" Target="../slideLayouts/slideLayout8.xml" Type="http://schemas.openxmlformats.org/officeDocument/2006/relationships/slideLayout"></Relationship><Relationship Id="rId9" Target="../slideLayouts/slideLayout9.xml" Type="http://schemas.openxmlformats.org/officeDocument/2006/relationships/slideLayout"></Relationship><Relationship Id="rId10" Target="../slideLayouts/slideLayout10.xml" Type="http://schemas.openxmlformats.org/officeDocument/2006/relationships/slideLayout"></Relationship><Relationship Id="rId11" Target="../slideLayouts/slideLayout11.xml" Type="http://schemas.openxmlformats.org/officeDocument/2006/relationships/slideLayout"></Relationship><Relationship Id="rId12" Target="../slideLayouts/slideLayout12.xml" Type="http://schemas.openxmlformats.org/officeDocument/2006/relationships/slideLayout"></Relationship><Relationship Id="rId13" Target="../slideLayouts/slideLayout13.xml" Type="http://schemas.openxmlformats.org/officeDocument/2006/relationships/slideLayout"></Relationship><Relationship Id="rId14" Target="../slideLayouts/slideLayout14.xml" Type="http://schemas.openxmlformats.org/officeDocument/2006/relationships/slideLayout"></Relationship><Relationship Id="rId15" Target="../slideLayouts/slideLayout15.xml" Type="http://schemas.openxmlformats.org/officeDocument/2006/relationships/slideLayout"></Relationship><Relationship Id="rId16" Target="../slideLayouts/slideLayout16.xml" Type="http://schemas.openxmlformats.org/officeDocument/2006/relationships/slideLayout"></Relationship><Relationship Id="rId17" Target="../slideLayouts/slideLayout17.xml" Type="http://schemas.openxmlformats.org/officeDocument/2006/relationships/slideLayout"></Relationship><Relationship Id="rId18" Target="../theme/theme1.xml" Type="http://schemas.openxmlformats.org/officeDocument/2006/relationships/theme"></Relationship></Relationships>
</file>

<file path=ppt/slideMasters/_rels/slideMaster2.xml.rels><?xml version="1.0" standalone="yes" ?><Relationships xmlns="http://schemas.openxmlformats.org/package/2006/relationships"><Relationship Id="rId1" Target="../slideLayouts/slideLayout18.xml" Type="http://schemas.openxmlformats.org/officeDocument/2006/relationships/slideLayout"></Relationship><Relationship Id="rId2" Target="../slideLayouts/slideLayout19.xml" Type="http://schemas.openxmlformats.org/officeDocument/2006/relationships/slideLayout"></Relationship><Relationship Id="rId3" Target="../slideLayouts/slideLayout20.xml" Type="http://schemas.openxmlformats.org/officeDocument/2006/relationships/slideLayout"></Relationship><Relationship Id="rId4" Target="../slideLayouts/slideLayout21.xml" Type="http://schemas.openxmlformats.org/officeDocument/2006/relationships/slideLayout"></Relationship><Relationship Id="rId5" Target="../slideLayouts/slideLayout22.xml" Type="http://schemas.openxmlformats.org/officeDocument/2006/relationships/slideLayout"></Relationship><Relationship Id="rId6" Target="../slideLayouts/slideLayout23.xml" Type="http://schemas.openxmlformats.org/officeDocument/2006/relationships/slideLayout"></Relationship><Relationship Id="rId7" Target="../slideLayouts/slideLayout24.xml" Type="http://schemas.openxmlformats.org/officeDocument/2006/relationships/slideLayout"></Relationship><Relationship Id="rId8" Target="../slideLayouts/slideLayout25.xml" Type="http://schemas.openxmlformats.org/officeDocument/2006/relationships/slideLayout"></Relationship><Relationship Id="rId9" Target="../slideLayouts/slideLayout26.xml" Type="http://schemas.openxmlformats.org/officeDocument/2006/relationships/slideLayout"></Relationship><Relationship Id="rId10" Target="../slideLayouts/slideLayout27.xml" Type="http://schemas.openxmlformats.org/officeDocument/2006/relationships/slideLayout"></Relationship><Relationship Id="rId11" Target="../slideLayouts/slideLayout28.xml" Type="http://schemas.openxmlformats.org/officeDocument/2006/relationships/slideLayout"></Relationship><Relationship Id="rId12" Target="../slideLayouts/slideLayout29.xml" Type="http://schemas.openxmlformats.org/officeDocument/2006/relationships/slideLayout"></Relationship><Relationship Id="rId13" Target="../slideLayouts/slideLayout30.xml" Type="http://schemas.openxmlformats.org/officeDocument/2006/relationships/slideLayout"></Relationship><Relationship Id="rId14" Target="../slideLayouts/slideLayout31.xml" Type="http://schemas.openxmlformats.org/officeDocument/2006/relationships/slideLayout"></Relationship><Relationship Id="rId15" Target="../slideLayouts/slideLayout32.xml" Type="http://schemas.openxmlformats.org/officeDocument/2006/relationships/slideLayout"></Relationship><Relationship Id="rId16" Target="../slideLayouts/slideLayout33.xml" Type="http://schemas.openxmlformats.org/officeDocument/2006/relationships/slideLayout"></Relationship><Relationship Id="rId17" Target="../slideLayouts/slideLayout34.xml" Type="http://schemas.openxmlformats.org/officeDocument/2006/relationships/slideLayout"></Relationship><Relationship Id="rId18" Target="../slideLayouts/slideLayout35.xml" Type="http://schemas.openxmlformats.org/officeDocument/2006/relationships/slideLayout"></Relationship><Relationship Id="rId19" Target="../slideLayouts/slideLayout36.xml" Type="http://schemas.openxmlformats.org/officeDocument/2006/relationships/slideLayout"></Relationship><Relationship Id="rId20" Target="../slideLayouts/slideLayout37.xml" Type="http://schemas.openxmlformats.org/officeDocument/2006/relationships/slideLayout"></Relationship><Relationship Id="rId21" Target="../slideLayouts/slideLayout38.xml" Type="http://schemas.openxmlformats.org/officeDocument/2006/relationships/slideLayout"></Relationship><Relationship Id="rId22" Target="../slideLayouts/slideLayout39.xml" Type="http://schemas.openxmlformats.org/officeDocument/2006/relationships/slideLayout"></Relationship><Relationship Id="rId23" Target="../slideLayouts/slideLayout40.xml" Type="http://schemas.openxmlformats.org/officeDocument/2006/relationships/slideLayout"></Relationship><Relationship Id="rId24" Target="../slideLayouts/slideLayout41.xml" Type="http://schemas.openxmlformats.org/officeDocument/2006/relationships/slideLayout"></Relationship><Relationship Id="rId25" Target="../slideLayouts/slideLayout42.xml" Type="http://schemas.openxmlformats.org/officeDocument/2006/relationships/slideLayout"></Relationship><Relationship Id="rId26" Target="../slideLayouts/slideLayout43.xml" Type="http://schemas.openxmlformats.org/officeDocument/2006/relationships/slideLayout"></Relationship><Relationship Id="rId27" Target="../slideLayouts/slideLayout44.xml" Type="http://schemas.openxmlformats.org/officeDocument/2006/relationships/slideLayout"></Relationship><Relationship Id="rId28" Target="../slideLayouts/slideLayout45.xml" Type="http://schemas.openxmlformats.org/officeDocument/2006/relationships/slideLayout"></Relationship><Relationship Id="rId29" Target="../slideLayouts/slideLayout46.xml" Type="http://schemas.openxmlformats.org/officeDocument/2006/relationships/slideLayout"></Relationship><Relationship Id="rId30" Target="../slideLayouts/slideLayout47.xml" Type="http://schemas.openxmlformats.org/officeDocument/2006/relationships/slideLayout"></Relationship><Relationship Id="rId31" Target="../slideLayouts/slideLayout48.xml" Type="http://schemas.openxmlformats.org/officeDocument/2006/relationships/slideLayout"></Relationship><Relationship Id="rId32" Target="../slideLayouts/slideLayout49.xml" Type="http://schemas.openxmlformats.org/officeDocument/2006/relationships/slideLayout"></Relationship><Relationship Id="rId33" Target="../slideLayouts/slideLayout50.xml" Type="http://schemas.openxmlformats.org/officeDocument/2006/relationships/slideLayout"></Relationship><Relationship Id="rId34" Target="../slideLayouts/slideLayout51.xml" Type="http://schemas.openxmlformats.org/officeDocument/2006/relationships/slideLayout"></Relationship><Relationship Id="rId35" Target="../slideLayouts/slideLayout52.xml" Type="http://schemas.openxmlformats.org/officeDocument/2006/relationships/slideLayout"></Relationship><Relationship Id="rId36" Target="../slideLayouts/slideLayout53.xml" Type="http://schemas.openxmlformats.org/officeDocument/2006/relationships/slideLayout"></Relationship><Relationship Id="rId37" Target="../slideLayouts/slideLayout54.xml" Type="http://schemas.openxmlformats.org/officeDocument/2006/relationships/slideLayout"></Relationship><Relationship Id="rId38" Target="../slideLayouts/slideLayout55.xml" Type="http://schemas.openxmlformats.org/officeDocument/2006/relationships/slideLayout"></Relationship><Relationship Id="rId39" Target="../slideLayouts/slideLayout56.xml" Type="http://schemas.openxmlformats.org/officeDocument/2006/relationships/slideLayout"></Relationship><Relationship Id="rId40" Target="../slideLayouts/slideLayout57.xml" Type="http://schemas.openxmlformats.org/officeDocument/2006/relationships/slideLayout"></Relationship><Relationship Id="rId41" Target="../slideLayouts/slideLayout58.xml" Type="http://schemas.openxmlformats.org/officeDocument/2006/relationships/slideLayout"></Relationship><Relationship Id="rId42" Target="../slideLayouts/slideLayout59.xml" Type="http://schemas.openxmlformats.org/officeDocument/2006/relationships/slideLayout"></Relationship><Relationship Id="rId43" Target="../slideLayouts/slideLayout60.xml" Type="http://schemas.openxmlformats.org/officeDocument/2006/relationships/slideLayout"></Relationship><Relationship Id="rId44" Target="../slideLayouts/slideLayout61.xml" Type="http://schemas.openxmlformats.org/officeDocument/2006/relationships/slideLayout"></Relationship><Relationship Id="rId45" Target="../slideLayouts/slideLayout62.xml" Type="http://schemas.openxmlformats.org/officeDocument/2006/relationships/slideLayout"></Relationship><Relationship Id="rId46" Target="../slideLayouts/slideLayout63.xml" Type="http://schemas.openxmlformats.org/officeDocument/2006/relationships/slideLayout"></Relationship><Relationship Id="rId47" Target="../slideLayouts/slideLayout64.xml" Type="http://schemas.openxmlformats.org/officeDocument/2006/relationships/slideLayout"></Relationship><Relationship Id="rId48" Target="../slideLayouts/slideLayout65.xml" Type="http://schemas.openxmlformats.org/officeDocument/2006/relationships/slideLayout"></Relationship><Relationship Id="rId49" Target="../slideLayouts/slideLayout66.xml" Type="http://schemas.openxmlformats.org/officeDocument/2006/relationships/slideLayout"></Relationship><Relationship Id="rId50" Target="../slideLayouts/slideLayout67.xml" Type="http://schemas.openxmlformats.org/officeDocument/2006/relationships/slideLayout"></Relationship><Relationship Id="rId51" Target="../theme/theme2.xml" Type="http://schemas.openxmlformats.org/officeDocument/2006/relationships/theme"></Relationship></Relationships>
</file>

<file path=ppt/slideMasters/_rels/slideMaster3.xml.rels><?xml version="1.0" standalone="yes" ?><Relationships xmlns="http://schemas.openxmlformats.org/package/2006/relationships"><Relationship Id="rId1" Target="../slideLayouts/slideLayout68.xml" Type="http://schemas.openxmlformats.org/officeDocument/2006/relationships/slideLayout"></Relationship><Relationship Id="rId2" Target="../slideLayouts/slideLayout69.xml" Type="http://schemas.openxmlformats.org/officeDocument/2006/relationships/slideLayout"></Relationship><Relationship Id="rId3" Target="../slideLayouts/slideLayout70.xml" Type="http://schemas.openxmlformats.org/officeDocument/2006/relationships/slideLayout"></Relationship><Relationship Id="rId4" Target="../slideLayouts/slideLayout71.xml" Type="http://schemas.openxmlformats.org/officeDocument/2006/relationships/slideLayout"></Relationship><Relationship Id="rId5" Target="../slideLayouts/slideLayout72.xml" Type="http://schemas.openxmlformats.org/officeDocument/2006/relationships/slideLayout"></Relationship><Relationship Id="rId6" Target="../slideLayouts/slideLayout73.xml" Type="http://schemas.openxmlformats.org/officeDocument/2006/relationships/slideLayout"></Relationship><Relationship Id="rId7" Target="../slideLayouts/slideLayout74.xml" Type="http://schemas.openxmlformats.org/officeDocument/2006/relationships/slideLayout"></Relationship><Relationship Id="rId8" Target="../slideLayouts/slideLayout75.xml" Type="http://schemas.openxmlformats.org/officeDocument/2006/relationships/slideLayout"></Relationship><Relationship Id="rId9" Target="../slideLayouts/slideLayout76.xml" Type="http://schemas.openxmlformats.org/officeDocument/2006/relationships/slideLayout"></Relationship><Relationship Id="rId10" Target="../slideLayouts/slideLayout77.xml" Type="http://schemas.openxmlformats.org/officeDocument/2006/relationships/slideLayout"></Relationship><Relationship Id="rId11" Target="../slideLayouts/slideLayout78.xml" Type="http://schemas.openxmlformats.org/officeDocument/2006/relationships/slideLayout"></Relationship><Relationship Id="rId12" Target="../slideLayouts/slideLayout79.xml" Type="http://schemas.openxmlformats.org/officeDocument/2006/relationships/slideLayout"></Relationship><Relationship Id="rId13" Target="../slideLayouts/slideLayout80.xml" Type="http://schemas.openxmlformats.org/officeDocument/2006/relationships/slideLayout"></Relationship><Relationship Id="rId14" Target="../slideLayouts/slideLayout81.xml" Type="http://schemas.openxmlformats.org/officeDocument/2006/relationships/slideLayout"></Relationship><Relationship Id="rId15" Target="../slideLayouts/slideLayout82.xml" Type="http://schemas.openxmlformats.org/officeDocument/2006/relationships/slideLayout"></Relationship><Relationship Id="rId16" Target="../slideLayouts/slideLayout83.xml" Type="http://schemas.openxmlformats.org/officeDocument/2006/relationships/slideLayout"></Relationship><Relationship Id="rId17" Target="../slideLayouts/slideLayout84.xml" Type="http://schemas.openxmlformats.org/officeDocument/2006/relationships/slideLayout"></Relationship><Relationship Id="rId18" Target="../slideLayouts/slideLayout85.xml" Type="http://schemas.openxmlformats.org/officeDocument/2006/relationships/slideLayout"></Relationship><Relationship Id="rId19" Target="../slideLayouts/slideLayout86.xml" Type="http://schemas.openxmlformats.org/officeDocument/2006/relationships/slideLayout"></Relationship><Relationship Id="rId20" Target="../slideLayouts/slideLayout87.xml" Type="http://schemas.openxmlformats.org/officeDocument/2006/relationships/slideLayout"></Relationship><Relationship Id="rId21" Target="../slideLayouts/slideLayout88.xml" Type="http://schemas.openxmlformats.org/officeDocument/2006/relationships/slideLayout"></Relationship><Relationship Id="rId22" Target="../slideLayouts/slideLayout89.xml" Type="http://schemas.openxmlformats.org/officeDocument/2006/relationships/slideLayout"></Relationship><Relationship Id="rId23" Target="../slideLayouts/slideLayout90.xml" Type="http://schemas.openxmlformats.org/officeDocument/2006/relationships/slideLayout"></Relationship><Relationship Id="rId24" Target="../slideLayouts/slideLayout91.xml" Type="http://schemas.openxmlformats.org/officeDocument/2006/relationships/slideLayout"></Relationship><Relationship Id="rId25" Target="../slideLayouts/slideLayout92.xml" Type="http://schemas.openxmlformats.org/officeDocument/2006/relationships/slideLayout"></Relationship><Relationship Id="rId26" Target="../slideLayouts/slideLayout93.xml" Type="http://schemas.openxmlformats.org/officeDocument/2006/relationships/slideLayout"></Relationship><Relationship Id="rId27" Target="../slideLayouts/slideLayout94.xml" Type="http://schemas.openxmlformats.org/officeDocument/2006/relationships/slideLayout"></Relationship><Relationship Id="rId28" Target="../slideLayouts/slideLayout95.xml" Type="http://schemas.openxmlformats.org/officeDocument/2006/relationships/slideLayout"></Relationship><Relationship Id="rId29" Target="../slideLayouts/slideLayout96.xml" Type="http://schemas.openxmlformats.org/officeDocument/2006/relationships/slideLayout"></Relationship><Relationship Id="rId30" Target="../slideLayouts/slideLayout97.xml" Type="http://schemas.openxmlformats.org/officeDocument/2006/relationships/slideLayout"></Relationship><Relationship Id="rId31" Target="../slideLayouts/slideLayout98.xml" Type="http://schemas.openxmlformats.org/officeDocument/2006/relationships/slideLayout"></Relationship><Relationship Id="rId32" Target="../slideLayouts/slideLayout99.xml" Type="http://schemas.openxmlformats.org/officeDocument/2006/relationships/slideLayout"></Relationship><Relationship Id="rId33" Target="../slideLayouts/slideLayout100.xml" Type="http://schemas.openxmlformats.org/officeDocument/2006/relationships/slideLayout"></Relationship><Relationship Id="rId34" Target="../slideLayouts/slideLayout101.xml" Type="http://schemas.openxmlformats.org/officeDocument/2006/relationships/slideLayout"></Relationship><Relationship Id="rId35" Target="../slideLayouts/slideLayout102.xml" Type="http://schemas.openxmlformats.org/officeDocument/2006/relationships/slideLayout"></Relationship><Relationship Id="rId36" Target="../slideLayouts/slideLayout103.xml" Type="http://schemas.openxmlformats.org/officeDocument/2006/relationships/slideLayout"></Relationship><Relationship Id="rId37" Target="../slideLayouts/slideLayout104.xml" Type="http://schemas.openxmlformats.org/officeDocument/2006/relationships/slideLayout"></Relationship><Relationship Id="rId38" Target="../slideLayouts/slideLayout105.xml" Type="http://schemas.openxmlformats.org/officeDocument/2006/relationships/slideLayout"></Relationship><Relationship Id="rId39" Target="../slideLayouts/slideLayout106.xml" Type="http://schemas.openxmlformats.org/officeDocument/2006/relationships/slideLayout"></Relationship><Relationship Id="rId40" Target="../slideLayouts/slideLayout107.xml" Type="http://schemas.openxmlformats.org/officeDocument/2006/relationships/slideLayout"></Relationship><Relationship Id="rId41" Target="../slideLayouts/slideLayout108.xml" Type="http://schemas.openxmlformats.org/officeDocument/2006/relationships/slideLayout"></Relationship><Relationship Id="rId42" Target="../slideLayouts/slideLayout109.xml" Type="http://schemas.openxmlformats.org/officeDocument/2006/relationships/slideLayout"></Relationship><Relationship Id="rId43" Target="../slideLayouts/slideLayout110.xml" Type="http://schemas.openxmlformats.org/officeDocument/2006/relationships/slideLayout"></Relationship><Relationship Id="rId44" Target="../slideLayouts/slideLayout111.xml" Type="http://schemas.openxmlformats.org/officeDocument/2006/relationships/slideLayout"></Relationship><Relationship Id="rId45" Target="../slideLayouts/slideLayout112.xml" Type="http://schemas.openxmlformats.org/officeDocument/2006/relationships/slideLayout"></Relationship><Relationship Id="rId46" Target="../slideLayouts/slideLayout113.xml" Type="http://schemas.openxmlformats.org/officeDocument/2006/relationships/slideLayout"></Relationship><Relationship Id="rId47" Target="../slideLayouts/slideLayout114.xml" Type="http://schemas.openxmlformats.org/officeDocument/2006/relationships/slideLayout"></Relationship><Relationship Id="rId48" Target="../slideLayouts/slideLayout115.xml" Type="http://schemas.openxmlformats.org/officeDocument/2006/relationships/slideLayout"></Relationship><Relationship Id="rId49" Target="../slideLayouts/slideLayout116.xml" Type="http://schemas.openxmlformats.org/officeDocument/2006/relationships/slideLayout"></Relationship><Relationship Id="rId50" Target="../slideLayouts/slideLayout117.xml" Type="http://schemas.openxmlformats.org/officeDocument/2006/relationships/slideLayout"></Relationship><Relationship Id="rId51" Target="../slideLayouts/slideLayout118.xml" Type="http://schemas.openxmlformats.org/officeDocument/2006/relationships/slideLayout"></Relationship><Relationship Id="rId52" Target="../theme/theme3.xml" Type="http://schemas.openxmlformats.org/officeDocument/2006/relationships/theme"></Relationship></Relationships>
</file>

<file path=ppt/slideMasters/slideMaster1.xml><?xml version="1.0" encoding="utf-8"?>
<p:sldMaster xmlns:a="http://schemas.openxmlformats.org/drawingml/2006/main" xmlns:p="http://schemas.openxmlformats.org/presentationml/2006/main" xmlns:s="http://schemas.openxmlformats.org/officeDocument/2006/sharedTypes" xmlns:r="http://schemas.openxmlformats.org/officeDocument/2006/relationships">
  <p:cSld>
    <p:bg>
      <p:bgPr>
        <a:solidFill>
          <a:schemeClr val="bg1"/>
        </a:solidFill>
        <a:effectLst/>
      </p:bgPr>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400" y="2400300"/>
            <a:ext cx="16457613" cy="6789738"/>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45720" lIns="91440" rIns="91440" rtlCol="0" tIns="45720" vert="horz">
            <a:normAutofit/>
          </a:bodyPr>
          <a:lstStyle/>
          <a:p>
            <a:pPr lvl="0"/>
            <a:r>
              <a:rPr dirty="0" lang="en-US">
                <a:uFillTx/>
              </a:rPr>
              <a:t>Master Text</a:t>
            </a: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sldLayoutIdLst>
    <p:sldLayoutId r:id="rId1" id="2147483661"/>
    <p:sldLayoutId r:id="rId2" id="2147483662"/>
    <p:sldLayoutId r:id="rId3" id="2147483663"/>
    <p:sldLayoutId r:id="rId4" id="2147483664"/>
    <p:sldLayoutId r:id="rId5" id="2147483665"/>
    <p:sldLayoutId r:id="rId6" id="2147483666"/>
    <p:sldLayoutId r:id="rId7" id="2147483667"/>
    <p:sldLayoutId r:id="rId8" id="2147483668"/>
    <p:sldLayoutId r:id="rId9" id="2147483669"/>
    <p:sldLayoutId r:id="rId10" id="2147483670"/>
    <p:sldLayoutId r:id="rId11" id="2147483671"/>
    <p:sldLayoutId r:id="rId12" id="2147483672"/>
    <p:sldLayoutId r:id="rId13" id="2147483673"/>
    <p:sldLayoutId r:id="rId14" id="2147483674"/>
    <p:sldLayoutId r:id="rId15" id="2147483675"/>
    <p:sldLayoutId r:id="rId16" id="2147483676"/>
    <p:sldLayoutId r:id="rId17" id="2147483677"/>
  </p:sldLayoutIdLst>
  <p:hf dt="0" hdr="0"/>
  <p:txStyles>
    <p:title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ctr" defTabSz="1632753" eaLnBrk="1" hangingPunct="1" latinLnBrk="0" rtl="0">
        <a:spcBef>
          <a:spcPct val="0"/>
        </a:spcBef>
        <a:buNone/>
        <a:defRPr kern="1200" sz="7900">
          <a:solidFill>
            <a:schemeClr val="tx1"/>
          </a:solidFill>
          <a:uFillTx/>
          <a:latin typeface="+mj-lt"/>
          <a:ea typeface="+mj-ea"/>
          <a:cs typeface="+mj-cs"/>
        </a:defRPr>
      </a:lvl1pPr>
    </p:titleStyle>
    <p:body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indent="0" latinLnBrk="0" marL="0" rtl="0">
        <a:spcBef>
          <a:spcPct val="20000"/>
        </a:spcBef>
        <a:buFont charset="0" panose="020B0604020202020204" pitchFamily="34" typeface="Arial"/>
        <a:buNone/>
        <a:defRPr baseline="0" kern="1200" sz="2400">
          <a:solidFill>
            <a:schemeClr val="tx1"/>
          </a:solidFill>
          <a:uFillTx/>
          <a:latin typeface="+mn-lt"/>
          <a:ea typeface="+mn-ea"/>
          <a:cs typeface="+mn-cs"/>
        </a:defRPr>
      </a:lvl1pPr>
      <a:lvl2pPr algn="l" defTabSz="1632753" eaLnBrk="1" hangingPunct="1" indent="-510235" latinLnBrk="0" marL="1326612" rtl="0">
        <a:spcBef>
          <a:spcPct val="20000"/>
        </a:spcBef>
        <a:buFont charset="0" panose="020B0604020202020204" pitchFamily="34" typeface="Arial"/>
        <a:buChar char="–"/>
        <a:defRPr kern="1200" sz="5000">
          <a:solidFill>
            <a:schemeClr val="tx1"/>
          </a:solidFill>
          <a:uFillTx/>
          <a:latin typeface="+mn-lt"/>
          <a:ea typeface="+mn-ea"/>
          <a:cs typeface="+mn-cs"/>
        </a:defRPr>
      </a:lvl2pPr>
      <a:lvl3pPr algn="l" defTabSz="1632753" eaLnBrk="1" hangingPunct="1" indent="-408188" latinLnBrk="0" marL="2040941" rtl="0">
        <a:spcBef>
          <a:spcPct val="20000"/>
        </a:spcBef>
        <a:buFont charset="0" panose="020B0604020202020204" pitchFamily="34" typeface="Arial"/>
        <a:buChar char="•"/>
        <a:defRPr kern="1200" sz="4300">
          <a:solidFill>
            <a:schemeClr val="tx1"/>
          </a:solidFill>
          <a:uFillTx/>
          <a:latin typeface="+mn-lt"/>
          <a:ea typeface="+mn-ea"/>
          <a:cs typeface="+mn-cs"/>
        </a:defRPr>
      </a:lvl3pPr>
      <a:lvl4pPr algn="l" defTabSz="1632753" eaLnBrk="1" hangingPunct="1" indent="-408188" latinLnBrk="0" marL="2857317" rtl="0">
        <a:spcBef>
          <a:spcPct val="20000"/>
        </a:spcBef>
        <a:buFont charset="0" panose="020B0604020202020204" pitchFamily="34" typeface="Arial"/>
        <a:buChar char="–"/>
        <a:defRPr kern="1200" sz="3600">
          <a:solidFill>
            <a:schemeClr val="tx1"/>
          </a:solidFill>
          <a:uFillTx/>
          <a:latin typeface="+mn-lt"/>
          <a:ea typeface="+mn-ea"/>
          <a:cs typeface="+mn-cs"/>
        </a:defRPr>
      </a:lvl4pPr>
      <a:lvl5pPr algn="l" defTabSz="1632753" eaLnBrk="1" hangingPunct="1" indent="-408188" latinLnBrk="0" marL="3673693" rtl="0">
        <a:spcBef>
          <a:spcPct val="20000"/>
        </a:spcBef>
        <a:buFont charset="0" panose="020B0604020202020204" pitchFamily="34" typeface="Arial"/>
        <a:buChar char="»"/>
        <a:defRPr kern="1200" sz="3600">
          <a:solidFill>
            <a:schemeClr val="tx1"/>
          </a:solidFill>
          <a:uFillTx/>
          <a:latin typeface="+mn-lt"/>
          <a:ea typeface="+mn-ea"/>
          <a:cs typeface="+mn-cs"/>
        </a:defRPr>
      </a:lvl5pPr>
      <a:lvl6pPr algn="l" defTabSz="1632753" eaLnBrk="1" hangingPunct="1" indent="-408188" latinLnBrk="0" marL="4490070" rtl="0">
        <a:spcBef>
          <a:spcPct val="20000"/>
        </a:spcBef>
        <a:buFont charset="0" panose="020B0604020202020204" pitchFamily="34" typeface="Arial"/>
        <a:buChar char="•"/>
        <a:defRPr kern="1200" sz="3600">
          <a:solidFill>
            <a:schemeClr val="tx1"/>
          </a:solidFill>
          <a:uFillTx/>
          <a:latin typeface="+mn-lt"/>
          <a:ea typeface="+mn-ea"/>
          <a:cs typeface="+mn-cs"/>
        </a:defRPr>
      </a:lvl6pPr>
      <a:lvl7pPr algn="l" defTabSz="1632753" eaLnBrk="1" hangingPunct="1" indent="-408188" latinLnBrk="0" marL="5306446" rtl="0">
        <a:spcBef>
          <a:spcPct val="20000"/>
        </a:spcBef>
        <a:buFont charset="0" panose="020B0604020202020204" pitchFamily="34" typeface="Arial"/>
        <a:buChar char="•"/>
        <a:defRPr kern="1200" sz="3600">
          <a:solidFill>
            <a:schemeClr val="tx1"/>
          </a:solidFill>
          <a:uFillTx/>
          <a:latin typeface="+mn-lt"/>
          <a:ea typeface="+mn-ea"/>
          <a:cs typeface="+mn-cs"/>
        </a:defRPr>
      </a:lvl7pPr>
      <a:lvl8pPr algn="l" defTabSz="1632753" eaLnBrk="1" hangingPunct="1" indent="-408188" latinLnBrk="0" marL="6122822" rtl="0">
        <a:spcBef>
          <a:spcPct val="20000"/>
        </a:spcBef>
        <a:buFont charset="0" panose="020B0604020202020204" pitchFamily="34" typeface="Arial"/>
        <a:buChar char="•"/>
        <a:defRPr kern="1200" sz="3600">
          <a:solidFill>
            <a:schemeClr val="tx1"/>
          </a:solidFill>
          <a:uFillTx/>
          <a:latin typeface="+mn-lt"/>
          <a:ea typeface="+mn-ea"/>
          <a:cs typeface="+mn-cs"/>
        </a:defRPr>
      </a:lvl8pPr>
      <a:lvl9pPr algn="l" defTabSz="1632753" eaLnBrk="1" hangingPunct="1" indent="-408188" latinLnBrk="0" marL="6939199" rtl="0">
        <a:spcBef>
          <a:spcPct val="20000"/>
        </a:spcBef>
        <a:buFont charset="0" panose="020B0604020202020204" pitchFamily="34" typeface="Arial"/>
        <a:buChar char="•"/>
        <a:defRPr kern="1200" sz="3600">
          <a:solidFill>
            <a:schemeClr val="tx1"/>
          </a:solidFill>
          <a:uFillTx/>
          <a:latin typeface="+mn-lt"/>
          <a:ea typeface="+mn-ea"/>
          <a:cs typeface="+mn-cs"/>
        </a:defRPr>
      </a:lvl9pPr>
    </p:bodyStyle>
    <p:other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1632753" eaLnBrk="1" hangingPunct="1" latinLnBrk="0" marL="0" rtl="0">
        <a:defRPr kern="1200" sz="3200">
          <a:solidFill>
            <a:schemeClr val="tx1"/>
          </a:solidFill>
          <a:uFillTx/>
          <a:latin typeface="+mn-lt"/>
          <a:ea typeface="+mn-ea"/>
          <a:cs typeface="+mn-cs"/>
        </a:defRPr>
      </a:lvl1pPr>
      <a:lvl2pPr algn="l" defTabSz="1632753" eaLnBrk="1" hangingPunct="1" latinLnBrk="0" marL="816376" rtl="0">
        <a:defRPr kern="1200" sz="3200">
          <a:solidFill>
            <a:schemeClr val="tx1"/>
          </a:solidFill>
          <a:uFillTx/>
          <a:latin typeface="+mn-lt"/>
          <a:ea typeface="+mn-ea"/>
          <a:cs typeface="+mn-cs"/>
        </a:defRPr>
      </a:lvl2pPr>
      <a:lvl3pPr algn="l" defTabSz="1632753" eaLnBrk="1" hangingPunct="1" latinLnBrk="0" marL="1632753" rtl="0">
        <a:defRPr kern="1200" sz="3200">
          <a:solidFill>
            <a:schemeClr val="tx1"/>
          </a:solidFill>
          <a:uFillTx/>
          <a:latin typeface="+mn-lt"/>
          <a:ea typeface="+mn-ea"/>
          <a:cs typeface="+mn-cs"/>
        </a:defRPr>
      </a:lvl3pPr>
      <a:lvl4pPr algn="l" defTabSz="1632753" eaLnBrk="1" hangingPunct="1" latinLnBrk="0" marL="2449129" rtl="0">
        <a:defRPr kern="1200" sz="3200">
          <a:solidFill>
            <a:schemeClr val="tx1"/>
          </a:solidFill>
          <a:uFillTx/>
          <a:latin typeface="+mn-lt"/>
          <a:ea typeface="+mn-ea"/>
          <a:cs typeface="+mn-cs"/>
        </a:defRPr>
      </a:lvl4pPr>
      <a:lvl5pPr algn="l" defTabSz="1632753" eaLnBrk="1" hangingPunct="1" latinLnBrk="0" marL="3265505" rtl="0">
        <a:defRPr kern="1200" sz="3200">
          <a:solidFill>
            <a:schemeClr val="tx1"/>
          </a:solidFill>
          <a:uFillTx/>
          <a:latin typeface="+mn-lt"/>
          <a:ea typeface="+mn-ea"/>
          <a:cs typeface="+mn-cs"/>
        </a:defRPr>
      </a:lvl5pPr>
      <a:lvl6pPr algn="l" defTabSz="1632753" eaLnBrk="1" hangingPunct="1" latinLnBrk="0" marL="4081882" rtl="0">
        <a:defRPr kern="1200" sz="3200">
          <a:solidFill>
            <a:schemeClr val="tx1"/>
          </a:solidFill>
          <a:uFillTx/>
          <a:latin typeface="+mn-lt"/>
          <a:ea typeface="+mn-ea"/>
          <a:cs typeface="+mn-cs"/>
        </a:defRPr>
      </a:lvl6pPr>
      <a:lvl7pPr algn="l" defTabSz="1632753" eaLnBrk="1" hangingPunct="1" latinLnBrk="0" marL="4898258" rtl="0">
        <a:defRPr kern="1200" sz="3200">
          <a:solidFill>
            <a:schemeClr val="tx1"/>
          </a:solidFill>
          <a:uFillTx/>
          <a:latin typeface="+mn-lt"/>
          <a:ea typeface="+mn-ea"/>
          <a:cs typeface="+mn-cs"/>
        </a:defRPr>
      </a:lvl7pPr>
      <a:lvl8pPr algn="l" defTabSz="1632753" eaLnBrk="1" hangingPunct="1" latinLnBrk="0" marL="5714634" rtl="0">
        <a:defRPr kern="1200" sz="3200">
          <a:solidFill>
            <a:schemeClr val="tx1"/>
          </a:solidFill>
          <a:uFillTx/>
          <a:latin typeface="+mn-lt"/>
          <a:ea typeface="+mn-ea"/>
          <a:cs typeface="+mn-cs"/>
        </a:defRPr>
      </a:lvl8pPr>
      <a:lvl9pPr algn="l" defTabSz="1632753" eaLnBrk="1" hangingPunct="1" latinLnBrk="0" marL="6531011" rtl="0">
        <a:defRPr kern="1200" sz="3200">
          <a:solidFill>
            <a:schemeClr val="tx1"/>
          </a:solidFill>
          <a:uFillTx/>
          <a:latin typeface="+mn-lt"/>
          <a:ea typeface="+mn-ea"/>
          <a:cs typeface="+mn-cs"/>
        </a:defRPr>
      </a:lvl9pPr>
    </p:otherStyle>
  </p:txStyles>
</p:sldMaster>
</file>

<file path=ppt/slideMasters/slideMaster2.xml><?xml version="1.0" encoding="utf-8"?>
<p:sldMaster xmlns:a="http://schemas.openxmlformats.org/drawingml/2006/main" xmlns:p="http://schemas.openxmlformats.org/presentationml/2006/main" xmlns:s="http://schemas.openxmlformats.org/officeDocument/2006/sharedTypes" xmlns:r="http://schemas.openxmlformats.org/officeDocument/2006/relationships">
  <p:cSld>
    <p:bg>
      <p:bgPr>
        <a:solidFill>
          <a:schemeClr val="bg1"/>
        </a:solidFill>
        <a:effectLst/>
      </p:bgPr>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直角三角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直角三角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タイトル プレースホルダー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592256" y="192950"/>
            <a:ext cx="16741860" cy="112512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81638" lIns="163275" rIns="163275" rtlCol="0" tIns="81638" vert="horz">
            <a:noAutofit/>
          </a:bodyPr>
          <a:lstStyle/>
          <a:p>
            <a:r>
              <a:rPr altLang="ja-JP" dirty="0" lang="en-US">
                <a:uFillTx/>
              </a:rPr>
              <a:t>SLIDE TITLE HERE</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321" y="1831132"/>
            <a:ext cx="16457772" cy="735811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81638" lIns="163275" rIns="163275" rtlCol="0" tIns="81638" vert="horz">
            <a:normAutofit/>
          </a:bodyPr>
          <a:lstStyle/>
          <a:p>
            <a:pPr lvl="0"/>
            <a:r>
              <a:rPr altLang="ja-JP" dirty="0" lang="en-US">
                <a:uFillTx/>
              </a:rPr>
              <a:t>Master Text</a:t>
            </a:r>
            <a:endParaRPr altLang="en-US" dirty="0"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フッター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81638" lIns="163275" rIns="163275" rtlCol="0" tIns="81638" vert="horz"/>
          <a:lstStyle>
            <a:lvl1pPr algn="r">
              <a:defRPr sz="2100">
                <a:solidFill>
                  <a:schemeClr val="bg1">
                    <a:lumMod val="50000"/>
                    <a:alpha val="70000"/>
                  </a:schemeClr>
                </a:solidFill>
                <a:uFillTx/>
              </a:defRPr>
            </a:lvl1p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スライド番号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81638" lIns="163275" rIns="163275" rtlCol="0" tIns="81638" vert="horz"/>
          <a:lstStyle>
            <a:lvl1pPr algn="l">
              <a:defRPr sz="3200">
                <a:solidFill>
                  <a:schemeClr val="bg2">
                    <a:lumMod val="75000"/>
                  </a:schemeClr>
                </a:solidFill>
                <a:uFillTx/>
                <a:latin typeface="+mj-lt"/>
              </a:defRPr>
            </a:lvl1pPr>
          </a:lstStyle>
          <a:p>
            <a:fld id="{387164BF-D67A-46C0-81D2-5BAF67C00C80}" type="slidenum">
              <a:rPr lang="en-US" smtClean="0">
                <a:uFillTx/>
              </a:rPr>
              <a:pPr/>
              <a:t>‹#›</a:t>
            </a:fld>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直線コネクタ 6"/>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03507" y="1273070"/>
            <a:ext cx="17079398" cy="0"/>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直線コネクタ 1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7289111" y="9508985"/>
            <a:ext cx="0" cy="778015"/>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sldLayoutIdLst>
    <p:sldLayoutId r:id="rId1" id="2147483679"/>
    <p:sldLayoutId r:id="rId2" id="2147483680"/>
    <p:sldLayoutId r:id="rId3" id="2147483681"/>
    <p:sldLayoutId r:id="rId4" id="2147483682"/>
    <p:sldLayoutId r:id="rId5" id="2147483683"/>
    <p:sldLayoutId r:id="rId6" id="2147483684"/>
    <p:sldLayoutId r:id="rId7" id="2147483685"/>
    <p:sldLayoutId r:id="rId8" id="2147483686"/>
    <p:sldLayoutId r:id="rId9" id="2147483687"/>
    <p:sldLayoutId r:id="rId10" id="2147483688"/>
    <p:sldLayoutId r:id="rId11" id="2147483689"/>
    <p:sldLayoutId r:id="rId12" id="2147483690"/>
    <p:sldLayoutId r:id="rId13" id="2147483691"/>
    <p:sldLayoutId r:id="rId14" id="2147483692"/>
    <p:sldLayoutId r:id="rId15" id="2147483693"/>
    <p:sldLayoutId r:id="rId16" id="2147483694"/>
    <p:sldLayoutId r:id="rId17" id="2147483695"/>
    <p:sldLayoutId r:id="rId18" id="2147483696"/>
    <p:sldLayoutId r:id="rId19" id="2147483697"/>
    <p:sldLayoutId r:id="rId20" id="2147483698"/>
    <p:sldLayoutId r:id="rId21" id="2147483699"/>
    <p:sldLayoutId r:id="rId22" id="2147483700"/>
    <p:sldLayoutId r:id="rId23" id="2147483701"/>
    <p:sldLayoutId r:id="rId24" id="2147483702"/>
    <p:sldLayoutId r:id="rId25" id="2147483703"/>
    <p:sldLayoutId r:id="rId26" id="2147483704"/>
    <p:sldLayoutId r:id="rId27" id="2147483705"/>
    <p:sldLayoutId r:id="rId28" id="2147483706"/>
    <p:sldLayoutId r:id="rId29" id="2147483707"/>
    <p:sldLayoutId r:id="rId30" id="2147483708"/>
    <p:sldLayoutId r:id="rId31" id="2147483709"/>
    <p:sldLayoutId r:id="rId32" id="2147483710"/>
    <p:sldLayoutId r:id="rId33" id="2147483711"/>
    <p:sldLayoutId r:id="rId34" id="2147483712"/>
    <p:sldLayoutId r:id="rId35" id="2147483713"/>
    <p:sldLayoutId r:id="rId36" id="2147483714"/>
    <p:sldLayoutId r:id="rId37" id="2147483715"/>
    <p:sldLayoutId r:id="rId38" id="2147483716"/>
    <p:sldLayoutId r:id="rId39" id="2147483717"/>
    <p:sldLayoutId r:id="rId40" id="2147483718"/>
    <p:sldLayoutId r:id="rId41" id="2147483719"/>
    <p:sldLayoutId r:id="rId42" id="2147483720"/>
    <p:sldLayoutId r:id="rId43" id="2147483721"/>
    <p:sldLayoutId r:id="rId44" id="2147483722"/>
    <p:sldLayoutId r:id="rId45" id="2147483723"/>
    <p:sldLayoutId r:id="rId46" id="2147483724"/>
    <p:sldLayoutId r:id="rId47" id="2147483725"/>
    <p:sldLayoutId r:id="rId48" id="2147483726"/>
    <p:sldLayoutId r:id="rId49" id="2147483727"/>
    <p:sldLayoutId r:id="rId50" id="2147483728"/>
  </p:sldLayoutIdLst>
  <p:hf dt="0" hdr="0"/>
  <p:txStyles>
    <p:title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latinLnBrk="0" rtl="0">
        <a:spcBef>
          <a:spcPct val="0"/>
        </a:spcBef>
        <a:buNone/>
        <a:defRPr baseline="0" kern="1200" spc="1500" sz="5400">
          <a:solidFill>
            <a:schemeClr val="accent1"/>
          </a:solidFill>
          <a:uFillTx/>
          <a:latin typeface="+mj-lt"/>
          <a:ea typeface="+mj-ea"/>
          <a:cs typeface="+mj-cs"/>
        </a:defRPr>
      </a:lvl1pPr>
    </p:titleStyle>
    <p:body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indent="0" latinLnBrk="0" marL="0" rtl="0">
        <a:spcBef>
          <a:spcPct val="20000"/>
        </a:spcBef>
        <a:buFont charset="0" panose="020B0604020202020204" pitchFamily="34" typeface="Arial"/>
        <a:buNone/>
        <a:defRPr baseline="0" kern="1200" sz="2000">
          <a:solidFill>
            <a:schemeClr val="tx1"/>
          </a:solidFill>
          <a:uFillTx/>
          <a:latin typeface="+mn-lt"/>
          <a:ea typeface="+mn-ea"/>
          <a:cs typeface="+mn-cs"/>
        </a:defRPr>
      </a:lvl1pPr>
      <a:lvl2pPr algn="l" defTabSz="1632753" eaLnBrk="1" hangingPunct="1" indent="-510235" latinLnBrk="0" marL="1326612" rtl="0">
        <a:spcBef>
          <a:spcPct val="20000"/>
        </a:spcBef>
        <a:buFont charset="0" panose="020B0604020202020204" pitchFamily="34" typeface="Arial"/>
        <a:buChar char="–"/>
        <a:defRPr kern="1200" sz="2800">
          <a:solidFill>
            <a:schemeClr val="tx1"/>
          </a:solidFill>
          <a:uFillTx/>
          <a:latin typeface="+mn-lt"/>
          <a:ea typeface="+mn-ea"/>
          <a:cs typeface="+mn-cs"/>
        </a:defRPr>
      </a:lvl2pPr>
      <a:lvl3pPr algn="l" defTabSz="1632753" eaLnBrk="1" hangingPunct="1" indent="-408188" latinLnBrk="0" marL="2040941" rtl="0">
        <a:spcBef>
          <a:spcPct val="20000"/>
        </a:spcBef>
        <a:buFont charset="0" panose="020B0604020202020204" pitchFamily="34" typeface="Arial"/>
        <a:buChar char="•"/>
        <a:defRPr kern="1200" sz="2800">
          <a:solidFill>
            <a:schemeClr val="tx1"/>
          </a:solidFill>
          <a:uFillTx/>
          <a:latin typeface="+mn-lt"/>
          <a:ea typeface="+mn-ea"/>
          <a:cs typeface="+mn-cs"/>
        </a:defRPr>
      </a:lvl3pPr>
      <a:lvl4pPr algn="l" defTabSz="1632753" eaLnBrk="1" hangingPunct="1" indent="-408188" latinLnBrk="0" marL="2857317" rtl="0">
        <a:spcBef>
          <a:spcPct val="20000"/>
        </a:spcBef>
        <a:buFont charset="0" panose="020B0604020202020204" pitchFamily="34" typeface="Arial"/>
        <a:buChar char="–"/>
        <a:defRPr kern="1200" sz="2800">
          <a:solidFill>
            <a:schemeClr val="tx1"/>
          </a:solidFill>
          <a:uFillTx/>
          <a:latin typeface="+mn-lt"/>
          <a:ea typeface="+mn-ea"/>
          <a:cs typeface="+mn-cs"/>
        </a:defRPr>
      </a:lvl4pPr>
      <a:lvl5pPr algn="l" defTabSz="1632753" eaLnBrk="1" hangingPunct="1" indent="-408188" latinLnBrk="0" marL="3673693" rtl="0">
        <a:spcBef>
          <a:spcPct val="20000"/>
        </a:spcBef>
        <a:buFont charset="0" panose="020B0604020202020204" pitchFamily="34" typeface="Arial"/>
        <a:buChar char="»"/>
        <a:defRPr kern="1200" sz="2800">
          <a:solidFill>
            <a:schemeClr val="tx1"/>
          </a:solidFill>
          <a:uFillTx/>
          <a:latin typeface="+mn-lt"/>
          <a:ea typeface="+mn-ea"/>
          <a:cs typeface="+mn-cs"/>
        </a:defRPr>
      </a:lvl5pPr>
      <a:lvl6pPr algn="l" defTabSz="1632753" eaLnBrk="1" hangingPunct="1" indent="-408188" latinLnBrk="0" marL="4490070" rtl="0">
        <a:spcBef>
          <a:spcPct val="20000"/>
        </a:spcBef>
        <a:buFont charset="0" panose="020B0604020202020204" pitchFamily="34" typeface="Arial"/>
        <a:buChar char="•"/>
        <a:defRPr kern="1200" sz="3600">
          <a:solidFill>
            <a:schemeClr val="tx1"/>
          </a:solidFill>
          <a:uFillTx/>
          <a:latin typeface="+mn-lt"/>
          <a:ea typeface="+mn-ea"/>
          <a:cs typeface="+mn-cs"/>
        </a:defRPr>
      </a:lvl6pPr>
      <a:lvl7pPr algn="l" defTabSz="1632753" eaLnBrk="1" hangingPunct="1" indent="-408188" latinLnBrk="0" marL="5306446" rtl="0">
        <a:spcBef>
          <a:spcPct val="20000"/>
        </a:spcBef>
        <a:buFont charset="0" panose="020B0604020202020204" pitchFamily="34" typeface="Arial"/>
        <a:buChar char="•"/>
        <a:defRPr kern="1200" sz="3600">
          <a:solidFill>
            <a:schemeClr val="tx1"/>
          </a:solidFill>
          <a:uFillTx/>
          <a:latin typeface="+mn-lt"/>
          <a:ea typeface="+mn-ea"/>
          <a:cs typeface="+mn-cs"/>
        </a:defRPr>
      </a:lvl7pPr>
      <a:lvl8pPr algn="l" defTabSz="1632753" eaLnBrk="1" hangingPunct="1" indent="-408188" latinLnBrk="0" marL="6122822" rtl="0">
        <a:spcBef>
          <a:spcPct val="20000"/>
        </a:spcBef>
        <a:buFont charset="0" panose="020B0604020202020204" pitchFamily="34" typeface="Arial"/>
        <a:buChar char="•"/>
        <a:defRPr kern="1200" sz="3600">
          <a:solidFill>
            <a:schemeClr val="tx1"/>
          </a:solidFill>
          <a:uFillTx/>
          <a:latin typeface="+mn-lt"/>
          <a:ea typeface="+mn-ea"/>
          <a:cs typeface="+mn-cs"/>
        </a:defRPr>
      </a:lvl8pPr>
      <a:lvl9pPr algn="l" defTabSz="1632753" eaLnBrk="1" hangingPunct="1" indent="-408188" latinLnBrk="0" marL="6939199" rtl="0">
        <a:spcBef>
          <a:spcPct val="20000"/>
        </a:spcBef>
        <a:buFont charset="0" panose="020B0604020202020204" pitchFamily="34" typeface="Arial"/>
        <a:buChar char="•"/>
        <a:defRPr kern="1200" sz="3600">
          <a:solidFill>
            <a:schemeClr val="tx1"/>
          </a:solidFill>
          <a:uFillTx/>
          <a:latin typeface="+mn-lt"/>
          <a:ea typeface="+mn-ea"/>
          <a:cs typeface="+mn-cs"/>
        </a:defRPr>
      </a:lvl9pPr>
    </p:bodyStyle>
    <p:other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1632753" eaLnBrk="1" hangingPunct="1" latinLnBrk="0" marL="0" rtl="0">
        <a:defRPr kern="1200" sz="3200">
          <a:solidFill>
            <a:schemeClr val="tx1"/>
          </a:solidFill>
          <a:uFillTx/>
          <a:latin typeface="+mn-lt"/>
          <a:ea typeface="+mn-ea"/>
          <a:cs typeface="+mn-cs"/>
        </a:defRPr>
      </a:lvl1pPr>
      <a:lvl2pPr algn="l" defTabSz="1632753" eaLnBrk="1" hangingPunct="1" latinLnBrk="0" marL="816376" rtl="0">
        <a:defRPr kern="1200" sz="3200">
          <a:solidFill>
            <a:schemeClr val="tx1"/>
          </a:solidFill>
          <a:uFillTx/>
          <a:latin typeface="+mn-lt"/>
          <a:ea typeface="+mn-ea"/>
          <a:cs typeface="+mn-cs"/>
        </a:defRPr>
      </a:lvl2pPr>
      <a:lvl3pPr algn="l" defTabSz="1632753" eaLnBrk="1" hangingPunct="1" latinLnBrk="0" marL="1632753" rtl="0">
        <a:defRPr kern="1200" sz="3200">
          <a:solidFill>
            <a:schemeClr val="tx1"/>
          </a:solidFill>
          <a:uFillTx/>
          <a:latin typeface="+mn-lt"/>
          <a:ea typeface="+mn-ea"/>
          <a:cs typeface="+mn-cs"/>
        </a:defRPr>
      </a:lvl3pPr>
      <a:lvl4pPr algn="l" defTabSz="1632753" eaLnBrk="1" hangingPunct="1" latinLnBrk="0" marL="2449129" rtl="0">
        <a:defRPr kern="1200" sz="3200">
          <a:solidFill>
            <a:schemeClr val="tx1"/>
          </a:solidFill>
          <a:uFillTx/>
          <a:latin typeface="+mn-lt"/>
          <a:ea typeface="+mn-ea"/>
          <a:cs typeface="+mn-cs"/>
        </a:defRPr>
      </a:lvl4pPr>
      <a:lvl5pPr algn="l" defTabSz="1632753" eaLnBrk="1" hangingPunct="1" latinLnBrk="0" marL="3265505" rtl="0">
        <a:defRPr kern="1200" sz="3200">
          <a:solidFill>
            <a:schemeClr val="tx1"/>
          </a:solidFill>
          <a:uFillTx/>
          <a:latin typeface="+mn-lt"/>
          <a:ea typeface="+mn-ea"/>
          <a:cs typeface="+mn-cs"/>
        </a:defRPr>
      </a:lvl5pPr>
      <a:lvl6pPr algn="l" defTabSz="1632753" eaLnBrk="1" hangingPunct="1" latinLnBrk="0" marL="4081882" rtl="0">
        <a:defRPr kern="1200" sz="3200">
          <a:solidFill>
            <a:schemeClr val="tx1"/>
          </a:solidFill>
          <a:uFillTx/>
          <a:latin typeface="+mn-lt"/>
          <a:ea typeface="+mn-ea"/>
          <a:cs typeface="+mn-cs"/>
        </a:defRPr>
      </a:lvl6pPr>
      <a:lvl7pPr algn="l" defTabSz="1632753" eaLnBrk="1" hangingPunct="1" latinLnBrk="0" marL="4898258" rtl="0">
        <a:defRPr kern="1200" sz="3200">
          <a:solidFill>
            <a:schemeClr val="tx1"/>
          </a:solidFill>
          <a:uFillTx/>
          <a:latin typeface="+mn-lt"/>
          <a:ea typeface="+mn-ea"/>
          <a:cs typeface="+mn-cs"/>
        </a:defRPr>
      </a:lvl7pPr>
      <a:lvl8pPr algn="l" defTabSz="1632753" eaLnBrk="1" hangingPunct="1" latinLnBrk="0" marL="5714634" rtl="0">
        <a:defRPr kern="1200" sz="3200">
          <a:solidFill>
            <a:schemeClr val="tx1"/>
          </a:solidFill>
          <a:uFillTx/>
          <a:latin typeface="+mn-lt"/>
          <a:ea typeface="+mn-ea"/>
          <a:cs typeface="+mn-cs"/>
        </a:defRPr>
      </a:lvl8pPr>
      <a:lvl9pPr algn="l" defTabSz="1632753" eaLnBrk="1" hangingPunct="1" latinLnBrk="0" marL="6531011" rtl="0">
        <a:defRPr kern="1200" sz="3200">
          <a:solidFill>
            <a:schemeClr val="tx1"/>
          </a:solidFill>
          <a:uFillTx/>
          <a:latin typeface="+mn-lt"/>
          <a:ea typeface="+mn-ea"/>
          <a:cs typeface="+mn-cs"/>
        </a:defRPr>
      </a:lvl9pPr>
    </p:otherStyle>
  </p:txStyles>
</p:sldMaster>
</file>

<file path=ppt/slideMasters/slideMaster3.xml><?xml version="1.0" encoding="utf-8"?>
<p:sldMaster xmlns:a="http://schemas.openxmlformats.org/drawingml/2006/main" xmlns:p="http://schemas.openxmlformats.org/presentationml/2006/main" xmlns:s="http://schemas.openxmlformats.org/officeDocument/2006/sharedTypes" xmlns:r="http://schemas.openxmlformats.org/officeDocument/2006/relationships">
  <p:cSld>
    <p:bg>
      <p:bgPr>
        <a:solidFill>
          <a:schemeClr val="bg1"/>
        </a:solidFill>
        <a:effectLst/>
      </p:bgPr>
    </p:bg>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14321" y="1831132"/>
            <a:ext cx="16457772" cy="735811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bIns="81638" lIns="163275" rIns="163275" rtlCol="0" tIns="81638" vert="horz">
            <a:normAutofit/>
          </a:bodyPr>
          <a:lstStyle/>
          <a:p>
            <a:pPr lvl="0"/>
            <a:r>
              <a:rPr altLang="ja-JP" dirty="0" lang="en-US">
                <a:uFillTx/>
              </a:rPr>
              <a:t>Master Text</a:t>
            </a:r>
            <a:endParaRPr altLang="en-US" dirty="0"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フッター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 sz="quarter" type="ft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13236" y="9591367"/>
            <a:ext cx="7776864" cy="547688"/>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81638" lIns="163275" rIns="163275" rtlCol="0" tIns="81638" vert="horz"/>
          <a:lstStyle>
            <a:lvl1pPr algn="r">
              <a:defRPr sz="2100">
                <a:solidFill>
                  <a:schemeClr val="bg1">
                    <a:lumMod val="50000"/>
                    <a:alpha val="70000"/>
                  </a:schemeClr>
                </a:solidFill>
                <a:uFillTx/>
              </a:defRPr>
            </a:lvl1pPr>
          </a:lstStyle>
          <a:p>
            <a:r>
              <a:rPr lang="en-US">
                <a:uFillTx/>
              </a:rPr>
              <a:t>The Power of PowerPoint | thepopp.com</a:t>
            </a:r>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スライド番号プレースホルダー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7371930" y="9591367"/>
            <a:ext cx="907291" cy="547688"/>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bIns="81638" lIns="163275" rIns="163275" rtlCol="0" tIns="81638" vert="horz"/>
          <a:lstStyle>
            <a:lvl1pPr algn="l">
              <a:defRPr sz="3200">
                <a:solidFill>
                  <a:schemeClr val="bg2">
                    <a:lumMod val="75000"/>
                  </a:schemeClr>
                </a:solidFill>
                <a:uFillTx/>
                <a:latin typeface="+mj-lt"/>
              </a:defRPr>
            </a:lvl1pPr>
          </a:lstStyle>
          <a:p>
            <a:fld id="{387164BF-D67A-46C0-81D2-5BAF67C00C80}" type="slidenum">
              <a:rPr lang="en-US" smtClean="0">
                <a:uFillTx/>
              </a:rPr>
              <a:pPr/>
              <a:t>‹#›</a:t>
            </a:fld>
            <a:endParaRPr dirty="0" lang="en-US">
              <a:uFillTx/>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直線コネクタ 12"/>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userDrawn="1"/>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V="1">
            <a:off x="17289111" y="9508985"/>
            <a:ext cx="0" cy="778015"/>
          </a:xfrm>
          <a:prstGeom prst="line">
            <a:avLst/>
          </a:prstGeom>
          <a:ln w="12700">
            <a:solidFill>
              <a:schemeClr val="accent1"/>
            </a:solidFill>
            <a:prstDash val="solid"/>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直角三角形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6421955" y="-1370"/>
            <a:ext cx="1864458" cy="2350389"/>
          </a:xfrm>
          <a:prstGeom prst="rtTriangle">
            <a:avLst/>
          </a:prstGeom>
          <a:gradFill>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直角三角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userDrawn="1"/>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10800000">
            <a:off x="14212397" y="-1371"/>
            <a:ext cx="4095455" cy="1949515"/>
          </a:xfrm>
          <a:prstGeom prst="rtTriangle">
            <a:avLst/>
          </a:prstGeom>
          <a:gradFill flip="none" rotWithShape="1">
            <a:gsLst>
              <a:gs pos="0">
                <a:schemeClr val="accent1">
                  <a:tint val="66000"/>
                  <a:satMod val="160000"/>
                </a:schemeClr>
              </a:gs>
              <a:gs pos="50000">
                <a:schemeClr val="accent1">
                  <a:tint val="44500"/>
                  <a:satMod val="160000"/>
                  <a:alpha val="44000"/>
                  <a:lumMod val="93000"/>
                </a:schemeClr>
              </a:gs>
              <a:gs pos="100000">
                <a:schemeClr val="accent1">
                  <a:tint val="23500"/>
                  <a:satMod val="160000"/>
                  <a:alpha val="0"/>
                </a:schemeClr>
              </a:gs>
            </a:gsLst>
            <a:lin ang="7200000" scaled="0"/>
            <a:tileRect/>
          </a:gradFill>
          <a:ln cmpd="sng" w="76200">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p>
            <a:pPr algn="ctr"/>
            <a:endParaRPr altLang="en-US" kumimoji="1" lang="ja-JP">
              <a:uFillTx/>
            </a:endParaRPr>
          </a:p>
        </p:txBody>
      </p:sp>
    </p:spTree>
  </p:cSld>
  <p:clrMap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ccent1="accent1" accent2="accent2" accent3="accent3" accent4="accent4" accent5="accent5" accent6="accent6" bg1="lt1" bg2="lt2" folHlink="folHlink" hlink="hlink" tx1="dk1" tx2="dk2"/>
  <p:sldLayoutIdLst>
    <p:sldLayoutId r:id="rId1" id="2147483748"/>
    <p:sldLayoutId r:id="rId2" id="2147483749"/>
    <p:sldLayoutId r:id="rId3" id="2147483750"/>
    <p:sldLayoutId r:id="rId4" id="2147483751"/>
    <p:sldLayoutId r:id="rId5" id="2147483752"/>
    <p:sldLayoutId r:id="rId6" id="2147483753"/>
    <p:sldLayoutId r:id="rId7" id="2147483754"/>
    <p:sldLayoutId r:id="rId8" id="2147483755"/>
    <p:sldLayoutId r:id="rId9" id="2147483756"/>
    <p:sldLayoutId r:id="rId10" id="2147483757"/>
    <p:sldLayoutId r:id="rId11" id="2147483758"/>
    <p:sldLayoutId r:id="rId12" id="2147483759"/>
    <p:sldLayoutId r:id="rId13" id="2147483760"/>
    <p:sldLayoutId r:id="rId14" id="2147483761"/>
    <p:sldLayoutId r:id="rId15" id="2147483762"/>
    <p:sldLayoutId r:id="rId16" id="2147483763"/>
    <p:sldLayoutId r:id="rId17" id="2147483764"/>
    <p:sldLayoutId r:id="rId18" id="2147483765"/>
    <p:sldLayoutId r:id="rId19" id="2147483766"/>
    <p:sldLayoutId r:id="rId20" id="2147483767"/>
    <p:sldLayoutId r:id="rId21" id="2147483768"/>
    <p:sldLayoutId r:id="rId22" id="2147483769"/>
    <p:sldLayoutId r:id="rId23" id="2147483770"/>
    <p:sldLayoutId r:id="rId24" id="2147483771"/>
    <p:sldLayoutId r:id="rId25" id="2147483772"/>
    <p:sldLayoutId r:id="rId26" id="2147483773"/>
    <p:sldLayoutId r:id="rId27" id="2147483774"/>
    <p:sldLayoutId r:id="rId28" id="2147483775"/>
    <p:sldLayoutId r:id="rId29" id="2147483776"/>
    <p:sldLayoutId r:id="rId30" id="2147483777"/>
    <p:sldLayoutId r:id="rId31" id="2147483778"/>
    <p:sldLayoutId r:id="rId32" id="2147483779"/>
    <p:sldLayoutId r:id="rId33" id="2147483780"/>
    <p:sldLayoutId r:id="rId34" id="2147483781"/>
    <p:sldLayoutId r:id="rId35" id="2147483782"/>
    <p:sldLayoutId r:id="rId36" id="2147483783"/>
    <p:sldLayoutId r:id="rId37" id="2147483784"/>
    <p:sldLayoutId r:id="rId38" id="2147483785"/>
    <p:sldLayoutId r:id="rId39" id="2147483786"/>
    <p:sldLayoutId r:id="rId40" id="2147483787"/>
    <p:sldLayoutId r:id="rId41" id="2147483788"/>
    <p:sldLayoutId r:id="rId42" id="2147483789"/>
    <p:sldLayoutId r:id="rId43" id="2147483790"/>
    <p:sldLayoutId r:id="rId44" id="2147483791"/>
    <p:sldLayoutId r:id="rId45" id="2147483792"/>
    <p:sldLayoutId r:id="rId46" id="2147483793"/>
    <p:sldLayoutId r:id="rId47" id="2147483794"/>
    <p:sldLayoutId r:id="rId48" id="2147483795"/>
    <p:sldLayoutId r:id="rId49" id="2147483796"/>
    <p:sldLayoutId r:id="rId50" id="2147483797"/>
    <p:sldLayoutId r:id="rId51" id="2147483798"/>
  </p:sldLayoutIdLst>
  <p:hf dt="0" hdr="0"/>
  <p:txStyles>
    <p:title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latinLnBrk="0" rtl="0">
        <a:spcBef>
          <a:spcPct val="0"/>
        </a:spcBef>
        <a:buNone/>
        <a:defRPr baseline="0" kern="1200" spc="300" sz="6000">
          <a:solidFill>
            <a:schemeClr val="accent1"/>
          </a:solidFill>
          <a:uFillTx/>
          <a:latin typeface="+mj-lt"/>
          <a:ea typeface="+mj-ea"/>
          <a:cs typeface="+mj-cs"/>
        </a:defRPr>
      </a:lvl1pPr>
    </p:titleStyle>
    <p:body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vl1pPr algn="l" defTabSz="1632753" eaLnBrk="1" hangingPunct="1" indent="0" latinLnBrk="0" marL="0" rtl="0">
        <a:spcBef>
          <a:spcPct val="20000"/>
        </a:spcBef>
        <a:buFont charset="0" panose="020B0604020202020204" pitchFamily="34" typeface="Arial"/>
        <a:buNone/>
        <a:defRPr baseline="0" kern="1200" sz="2000">
          <a:solidFill>
            <a:schemeClr val="tx1"/>
          </a:solidFill>
          <a:uFillTx/>
          <a:latin typeface="+mn-lt"/>
          <a:ea typeface="+mn-ea"/>
          <a:cs typeface="+mn-cs"/>
        </a:defRPr>
      </a:lvl1pPr>
      <a:lvl2pPr algn="l" defTabSz="1632753" eaLnBrk="1" hangingPunct="1" indent="-510235" latinLnBrk="0" marL="1326612" rtl="0">
        <a:spcBef>
          <a:spcPct val="20000"/>
        </a:spcBef>
        <a:buFont charset="0" panose="020B0604020202020204" pitchFamily="34" typeface="Arial"/>
        <a:buChar char="–"/>
        <a:defRPr kern="1200" sz="2800">
          <a:solidFill>
            <a:schemeClr val="tx1"/>
          </a:solidFill>
          <a:uFillTx/>
          <a:latin typeface="+mn-lt"/>
          <a:ea typeface="+mn-ea"/>
          <a:cs typeface="+mn-cs"/>
        </a:defRPr>
      </a:lvl2pPr>
      <a:lvl3pPr algn="l" defTabSz="1632753" eaLnBrk="1" hangingPunct="1" indent="-408188" latinLnBrk="0" marL="2040941" rtl="0">
        <a:spcBef>
          <a:spcPct val="20000"/>
        </a:spcBef>
        <a:buFont charset="0" panose="020B0604020202020204" pitchFamily="34" typeface="Arial"/>
        <a:buChar char="•"/>
        <a:defRPr kern="1200" sz="2800">
          <a:solidFill>
            <a:schemeClr val="tx1"/>
          </a:solidFill>
          <a:uFillTx/>
          <a:latin typeface="+mn-lt"/>
          <a:ea typeface="+mn-ea"/>
          <a:cs typeface="+mn-cs"/>
        </a:defRPr>
      </a:lvl3pPr>
      <a:lvl4pPr algn="l" defTabSz="1632753" eaLnBrk="1" hangingPunct="1" indent="-408188" latinLnBrk="0" marL="2857317" rtl="0">
        <a:spcBef>
          <a:spcPct val="20000"/>
        </a:spcBef>
        <a:buFont charset="0" panose="020B0604020202020204" pitchFamily="34" typeface="Arial"/>
        <a:buChar char="–"/>
        <a:defRPr kern="1200" sz="2800">
          <a:solidFill>
            <a:schemeClr val="tx1"/>
          </a:solidFill>
          <a:uFillTx/>
          <a:latin typeface="+mn-lt"/>
          <a:ea typeface="+mn-ea"/>
          <a:cs typeface="+mn-cs"/>
        </a:defRPr>
      </a:lvl4pPr>
      <a:lvl5pPr algn="l" defTabSz="1632753" eaLnBrk="1" hangingPunct="1" indent="-408188" latinLnBrk="0" marL="3673693" rtl="0">
        <a:spcBef>
          <a:spcPct val="20000"/>
        </a:spcBef>
        <a:buFont charset="0" panose="020B0604020202020204" pitchFamily="34" typeface="Arial"/>
        <a:buChar char="»"/>
        <a:defRPr kern="1200" sz="2800">
          <a:solidFill>
            <a:schemeClr val="tx1"/>
          </a:solidFill>
          <a:uFillTx/>
          <a:latin typeface="+mn-lt"/>
          <a:ea typeface="+mn-ea"/>
          <a:cs typeface="+mn-cs"/>
        </a:defRPr>
      </a:lvl5pPr>
      <a:lvl6pPr algn="l" defTabSz="1632753" eaLnBrk="1" hangingPunct="1" indent="-408188" latinLnBrk="0" marL="4490070" rtl="0">
        <a:spcBef>
          <a:spcPct val="20000"/>
        </a:spcBef>
        <a:buFont charset="0" panose="020B0604020202020204" pitchFamily="34" typeface="Arial"/>
        <a:buChar char="•"/>
        <a:defRPr kern="1200" sz="3600">
          <a:solidFill>
            <a:schemeClr val="tx1"/>
          </a:solidFill>
          <a:uFillTx/>
          <a:latin typeface="+mn-lt"/>
          <a:ea typeface="+mn-ea"/>
          <a:cs typeface="+mn-cs"/>
        </a:defRPr>
      </a:lvl6pPr>
      <a:lvl7pPr algn="l" defTabSz="1632753" eaLnBrk="1" hangingPunct="1" indent="-408188" latinLnBrk="0" marL="5306446" rtl="0">
        <a:spcBef>
          <a:spcPct val="20000"/>
        </a:spcBef>
        <a:buFont charset="0" panose="020B0604020202020204" pitchFamily="34" typeface="Arial"/>
        <a:buChar char="•"/>
        <a:defRPr kern="1200" sz="3600">
          <a:solidFill>
            <a:schemeClr val="tx1"/>
          </a:solidFill>
          <a:uFillTx/>
          <a:latin typeface="+mn-lt"/>
          <a:ea typeface="+mn-ea"/>
          <a:cs typeface="+mn-cs"/>
        </a:defRPr>
      </a:lvl7pPr>
      <a:lvl8pPr algn="l" defTabSz="1632753" eaLnBrk="1" hangingPunct="1" indent="-408188" latinLnBrk="0" marL="6122822" rtl="0">
        <a:spcBef>
          <a:spcPct val="20000"/>
        </a:spcBef>
        <a:buFont charset="0" panose="020B0604020202020204" pitchFamily="34" typeface="Arial"/>
        <a:buChar char="•"/>
        <a:defRPr kern="1200" sz="3600">
          <a:solidFill>
            <a:schemeClr val="tx1"/>
          </a:solidFill>
          <a:uFillTx/>
          <a:latin typeface="+mn-lt"/>
          <a:ea typeface="+mn-ea"/>
          <a:cs typeface="+mn-cs"/>
        </a:defRPr>
      </a:lvl8pPr>
      <a:lvl9pPr algn="l" defTabSz="1632753" eaLnBrk="1" hangingPunct="1" indent="-408188" latinLnBrk="0" marL="6939199" rtl="0">
        <a:spcBef>
          <a:spcPct val="20000"/>
        </a:spcBef>
        <a:buFont charset="0" panose="020B0604020202020204" pitchFamily="34" typeface="Arial"/>
        <a:buChar char="•"/>
        <a:defRPr kern="1200" sz="3600">
          <a:solidFill>
            <a:schemeClr val="tx1"/>
          </a:solidFill>
          <a:uFillTx/>
          <a:latin typeface="+mn-lt"/>
          <a:ea typeface="+mn-ea"/>
          <a:cs typeface="+mn-cs"/>
        </a:defRPr>
      </a:lvl9pPr>
    </p:bodyStyle>
    <p:other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defPPr>
        <a:defRPr lang="en-US">
          <a:uFillTx/>
        </a:defRPr>
      </a:defPPr>
      <a:lvl1pPr algn="l" defTabSz="1632753" eaLnBrk="1" hangingPunct="1" latinLnBrk="0" marL="0" rtl="0">
        <a:defRPr kern="1200" sz="3200">
          <a:solidFill>
            <a:schemeClr val="tx1"/>
          </a:solidFill>
          <a:uFillTx/>
          <a:latin typeface="+mn-lt"/>
          <a:ea typeface="+mn-ea"/>
          <a:cs typeface="+mn-cs"/>
        </a:defRPr>
      </a:lvl1pPr>
      <a:lvl2pPr algn="l" defTabSz="1632753" eaLnBrk="1" hangingPunct="1" latinLnBrk="0" marL="816376" rtl="0">
        <a:defRPr kern="1200" sz="3200">
          <a:solidFill>
            <a:schemeClr val="tx1"/>
          </a:solidFill>
          <a:uFillTx/>
          <a:latin typeface="+mn-lt"/>
          <a:ea typeface="+mn-ea"/>
          <a:cs typeface="+mn-cs"/>
        </a:defRPr>
      </a:lvl2pPr>
      <a:lvl3pPr algn="l" defTabSz="1632753" eaLnBrk="1" hangingPunct="1" latinLnBrk="0" marL="1632753" rtl="0">
        <a:defRPr kern="1200" sz="3200">
          <a:solidFill>
            <a:schemeClr val="tx1"/>
          </a:solidFill>
          <a:uFillTx/>
          <a:latin typeface="+mn-lt"/>
          <a:ea typeface="+mn-ea"/>
          <a:cs typeface="+mn-cs"/>
        </a:defRPr>
      </a:lvl3pPr>
      <a:lvl4pPr algn="l" defTabSz="1632753" eaLnBrk="1" hangingPunct="1" latinLnBrk="0" marL="2449129" rtl="0">
        <a:defRPr kern="1200" sz="3200">
          <a:solidFill>
            <a:schemeClr val="tx1"/>
          </a:solidFill>
          <a:uFillTx/>
          <a:latin typeface="+mn-lt"/>
          <a:ea typeface="+mn-ea"/>
          <a:cs typeface="+mn-cs"/>
        </a:defRPr>
      </a:lvl4pPr>
      <a:lvl5pPr algn="l" defTabSz="1632753" eaLnBrk="1" hangingPunct="1" latinLnBrk="0" marL="3265505" rtl="0">
        <a:defRPr kern="1200" sz="3200">
          <a:solidFill>
            <a:schemeClr val="tx1"/>
          </a:solidFill>
          <a:uFillTx/>
          <a:latin typeface="+mn-lt"/>
          <a:ea typeface="+mn-ea"/>
          <a:cs typeface="+mn-cs"/>
        </a:defRPr>
      </a:lvl5pPr>
      <a:lvl6pPr algn="l" defTabSz="1632753" eaLnBrk="1" hangingPunct="1" latinLnBrk="0" marL="4081882" rtl="0">
        <a:defRPr kern="1200" sz="3200">
          <a:solidFill>
            <a:schemeClr val="tx1"/>
          </a:solidFill>
          <a:uFillTx/>
          <a:latin typeface="+mn-lt"/>
          <a:ea typeface="+mn-ea"/>
          <a:cs typeface="+mn-cs"/>
        </a:defRPr>
      </a:lvl6pPr>
      <a:lvl7pPr algn="l" defTabSz="1632753" eaLnBrk="1" hangingPunct="1" latinLnBrk="0" marL="4898258" rtl="0">
        <a:defRPr kern="1200" sz="3200">
          <a:solidFill>
            <a:schemeClr val="tx1"/>
          </a:solidFill>
          <a:uFillTx/>
          <a:latin typeface="+mn-lt"/>
          <a:ea typeface="+mn-ea"/>
          <a:cs typeface="+mn-cs"/>
        </a:defRPr>
      </a:lvl7pPr>
      <a:lvl8pPr algn="l" defTabSz="1632753" eaLnBrk="1" hangingPunct="1" latinLnBrk="0" marL="5714634" rtl="0">
        <a:defRPr kern="1200" sz="3200">
          <a:solidFill>
            <a:schemeClr val="tx1"/>
          </a:solidFill>
          <a:uFillTx/>
          <a:latin typeface="+mn-lt"/>
          <a:ea typeface="+mn-ea"/>
          <a:cs typeface="+mn-cs"/>
        </a:defRPr>
      </a:lvl8pPr>
      <a:lvl9pPr algn="l" defTabSz="1632753" eaLnBrk="1" hangingPunct="1" latinLnBrk="0" marL="6531011" rtl="0">
        <a:defRPr kern="1200" sz="3200">
          <a:solidFill>
            <a:schemeClr val="tx1"/>
          </a:solidFill>
          <a:uFillTx/>
          <a:latin typeface="+mn-lt"/>
          <a:ea typeface="+mn-ea"/>
          <a:cs typeface="+mn-cs"/>
        </a:defRPr>
      </a:lvl9pPr>
    </p:otherStyle>
  </p:txStyles>
</p:sldMaster>
</file>

<file path=ppt/slides/_rels/slide1.xml.rels><?xml version="1.0" standalone="yes" ?><Relationships xmlns="http://schemas.openxmlformats.org/package/2006/relationships"><Relationship Id="rId1" Target="../slideLayouts/slideLayout68.xml" Type="http://schemas.openxmlformats.org/officeDocument/2006/relationships/slideLayout"></Relationship></Relationships>
</file>

<file path=ppt/slides/_rels/slide10.xml.rels><?xml version="1.0" standalone="yes" ?><Relationships xmlns="http://schemas.openxmlformats.org/package/2006/relationships"><Relationship Id="rId1" Target="../slideLayouts/slideLayout104.xml" Type="http://schemas.openxmlformats.org/officeDocument/2006/relationships/slideLayout"></Relationship></Relationships>
</file>

<file path=ppt/slides/_rels/slide11.xml.rels><?xml version="1.0" standalone="yes" ?><Relationships xmlns="http://schemas.openxmlformats.org/package/2006/relationships"><Relationship Id="rId1" Target="../slideLayouts/slideLayout75.xml" Type="http://schemas.openxmlformats.org/officeDocument/2006/relationships/slideLayout"></Relationship><Relationship Id="rId2" Target="../media/image27.png" Type="http://schemas.openxmlformats.org/officeDocument/2006/relationships/image"></Relationship></Relationships>
</file>

<file path=ppt/slides/_rels/slide12.xml.rels><?xml version="1.0" standalone="yes" ?><Relationships xmlns="http://schemas.openxmlformats.org/package/2006/relationships"><Relationship Id="rId1" Target="../slideLayouts/slideLayout5.xml" Type="http://schemas.openxmlformats.org/officeDocument/2006/relationships/slideLayout"></Relationship><Relationship Id="rId2" Target="../media/image28.png" Type="http://schemas.openxmlformats.org/officeDocument/2006/relationships/image"></Relationship></Relationships>
</file>

<file path=ppt/slides/_rels/slide13.xml.rels><?xml version="1.0" standalone="yes" ?><Relationships xmlns="http://schemas.openxmlformats.org/package/2006/relationships"><Relationship Id="rId1" Target="../slideLayouts/slideLayout5.xml" Type="http://schemas.openxmlformats.org/officeDocument/2006/relationships/slideLayout"></Relationship><Relationship Id="rId2" Target="../media/image29.png" Type="http://schemas.openxmlformats.org/officeDocument/2006/relationships/image"></Relationship></Relationships>
</file>

<file path=ppt/slides/_rels/slide14.xml.rels><?xml version="1.0" standalone="yes" ?><Relationships xmlns="http://schemas.openxmlformats.org/package/2006/relationships"><Relationship Id="rId1" Target="../slideLayouts/slideLayout79.xml" Type="http://schemas.openxmlformats.org/officeDocument/2006/relationships/slideLayout"></Relationship><Relationship Id="rId2" Target="../media/image30.png" Type="http://schemas.openxmlformats.org/officeDocument/2006/relationships/image"></Relationship></Relationships>
</file>

<file path=ppt/slides/_rels/slide15.xml.rels><?xml version="1.0" standalone="yes" ?><Relationships xmlns="http://schemas.openxmlformats.org/package/2006/relationships"><Relationship Id="rId1" Target="../slideLayouts/slideLayout52.xml" Type="http://schemas.openxmlformats.org/officeDocument/2006/relationships/slideLayout"></Relationship></Relationships>
</file>

<file path=ppt/slides/_rels/slide16.xml.rels><?xml version="1.0" standalone="yes" ?><Relationships xmlns="http://schemas.openxmlformats.org/package/2006/relationships"><Relationship Id="rId1" Target="../slideLayouts/slideLayout52.xml" Type="http://schemas.openxmlformats.org/officeDocument/2006/relationships/slideLayout"></Relationship></Relationships>
</file>

<file path=ppt/slides/_rels/slide17.xml.rels><?xml version="1.0" standalone="yes" ?><Relationships xmlns="http://schemas.openxmlformats.org/package/2006/relationships"><Relationship Id="rId1" Target="../slideLayouts/slideLayout52.xml" Type="http://schemas.openxmlformats.org/officeDocument/2006/relationships/slideLayout"></Relationship></Relationships>
</file>

<file path=ppt/slides/_rels/slide18.xml.rels><?xml version="1.0" standalone="yes" ?><Relationships xmlns="http://schemas.openxmlformats.org/package/2006/relationships"><Relationship Id="rId1" Target="../slideLayouts/slideLayout4.xml" Type="http://schemas.openxmlformats.org/officeDocument/2006/relationships/slideLayout"></Relationship></Relationships>
</file>

<file path=ppt/slides/_rels/slide19.xml.rels><?xml version="1.0" standalone="yes" ?><Relationships xmlns="http://schemas.openxmlformats.org/package/2006/relationships"><Relationship Id="rId1" Target="../slideLayouts/slideLayout96.xml" Type="http://schemas.openxmlformats.org/officeDocument/2006/relationships/slideLayout"></Relationship></Relationships>
</file>

<file path=ppt/slides/_rels/slide2.xml.rels><?xml version="1.0" standalone="yes" ?><Relationships xmlns="http://schemas.openxmlformats.org/package/2006/relationships"><Relationship Id="rId1" Target="../slideLayouts/slideLayout8.xml" Type="http://schemas.openxmlformats.org/officeDocument/2006/relationships/slideLayout"></Relationship><Relationship Id="rId2" Target="../notesSlides/notesSlide1.xml" Type="http://schemas.openxmlformats.org/officeDocument/2006/relationships/notesSlide"></Relationship></Relationships>
</file>

<file path=ppt/slides/_rels/slide20.xml.rels><?xml version="1.0" standalone="yes" ?><Relationships xmlns="http://schemas.openxmlformats.org/package/2006/relationships"><Relationship Id="rId1" Target="../slideLayouts/slideLayout8.xml" Type="http://schemas.openxmlformats.org/officeDocument/2006/relationships/slideLayout"></Relationship><Relationship Id="rId2" Target="../notesSlides/notesSlide2.xml" Type="http://schemas.openxmlformats.org/officeDocument/2006/relationships/notesSlide"></Relationship><Relationship Id="rId3" Target="../media/image31.png" Type="http://schemas.openxmlformats.org/officeDocument/2006/relationships/image"></Relationship></Relationships>
</file>

<file path=ppt/slides/_rels/slide21.xml.rels><?xml version="1.0" standalone="yes" ?><Relationships xmlns="http://schemas.openxmlformats.org/package/2006/relationships"><Relationship Id="rId1" Target="../slideLayouts/slideLayout8.xml" Type="http://schemas.openxmlformats.org/officeDocument/2006/relationships/slideLayout"></Relationship><Relationship Id="rId2" Target="../notesSlides/notesSlide3.xml" Type="http://schemas.openxmlformats.org/officeDocument/2006/relationships/notesSlide"></Relationship><Relationship Id="rId3" Target="../media/image32.png" Type="http://schemas.openxmlformats.org/officeDocument/2006/relationships/image"></Relationship></Relationships>
</file>

<file path=ppt/slides/_rels/slide22.xml.rels><?xml version="1.0" standalone="yes" ?><Relationships xmlns="http://schemas.openxmlformats.org/package/2006/relationships"><Relationship Id="rId1" Target="../slideLayouts/slideLayout8.xml" Type="http://schemas.openxmlformats.org/officeDocument/2006/relationships/slideLayout"></Relationship><Relationship Id="rId2" Target="../notesSlides/notesSlide4.xml" Type="http://schemas.openxmlformats.org/officeDocument/2006/relationships/notesSlide"></Relationship><Relationship Id="rId3" Target="../media/image33.png" Type="http://schemas.openxmlformats.org/officeDocument/2006/relationships/image"></Relationship></Relationships>
</file>

<file path=ppt/slides/_rels/slide23.xml.rels><?xml version="1.0" standalone="yes" ?><Relationships xmlns="http://schemas.openxmlformats.org/package/2006/relationships"><Relationship Id="rId1" Target="../slideLayouts/slideLayout23.xml" Type="http://schemas.openxmlformats.org/officeDocument/2006/relationships/slideLayout"></Relationship><Relationship Id="rId2" Target="../media/image34.png" Type="http://schemas.openxmlformats.org/officeDocument/2006/relationships/image"></Relationship><Relationship Id="rId3" Target="../media/image35.png" Type="http://schemas.openxmlformats.org/officeDocument/2006/relationships/image"></Relationship></Relationships>
</file>

<file path=ppt/slides/_rels/slide24.xml.rels><?xml version="1.0" standalone="yes" ?><Relationships xmlns="http://schemas.openxmlformats.org/package/2006/relationships"><Relationship Id="rId1" Target="../slideLayouts/slideLayout77.xml" Type="http://schemas.openxmlformats.org/officeDocument/2006/relationships/slideLayout"></Relationship></Relationships>
</file>

<file path=ppt/slides/_rels/slide25.xml.rels><?xml version="1.0" standalone="yes" ?><Relationships xmlns="http://schemas.openxmlformats.org/package/2006/relationships"><Relationship Id="rId1" Target="../slideLayouts/slideLayout3.xml" Type="http://schemas.openxmlformats.org/officeDocument/2006/relationships/slideLayout"></Relationship><Relationship Id="rId2" Target="../media/image36.png" Type="http://schemas.openxmlformats.org/officeDocument/2006/relationships/image"></Relationship></Relationships>
</file>

<file path=ppt/slides/_rels/slide26.xml.rels><?xml version="1.0" standalone="yes" ?><Relationships xmlns="http://schemas.openxmlformats.org/package/2006/relationships"><Relationship Id="rId1" Target="../slideLayouts/slideLayout17.xml" Type="http://schemas.openxmlformats.org/officeDocument/2006/relationships/slideLayout"></Relationship></Relationships>
</file>

<file path=ppt/slides/_rels/slide3.xml.rels><?xml version="1.0" standalone="yes" ?><Relationships xmlns="http://schemas.openxmlformats.org/package/2006/relationships"><Relationship Id="rId1" Target="../slideLayouts/slideLayout2.xml" Type="http://schemas.openxmlformats.org/officeDocument/2006/relationships/slideLayout"></Relationship><Relationship Id="rId2" Target="../media/image16.png" Type="http://schemas.openxmlformats.org/officeDocument/2006/relationships/image"></Relationship></Relationships>
</file>

<file path=ppt/slides/_rels/slide4.xml.rels><?xml version="1.0" standalone="yes" ?><Relationships xmlns="http://schemas.openxmlformats.org/package/2006/relationships"><Relationship Id="rId1" Target="../slideLayouts/slideLayout36.xml" Type="http://schemas.openxmlformats.org/officeDocument/2006/relationships/slideLayout"></Relationship><Relationship Id="rId2" Target="../media/image17.png" Type="http://schemas.openxmlformats.org/officeDocument/2006/relationships/image"></Relationship><Relationship Id="rId3" Target="../media/image18.png" Type="http://schemas.openxmlformats.org/officeDocument/2006/relationships/image"></Relationship><Relationship Id="rId4" Target="../media/image19.png" Type="http://schemas.openxmlformats.org/officeDocument/2006/relationships/image"></Relationship><Relationship Id="rId5" Target="../media/image20.png" Type="http://schemas.openxmlformats.org/officeDocument/2006/relationships/image"></Relationship><Relationship Id="rId6" Target="../media/image21.png" Type="http://schemas.openxmlformats.org/officeDocument/2006/relationships/image"></Relationship></Relationships>
</file>

<file path=ppt/slides/_rels/slide5.xml.rels><?xml version="1.0" standalone="yes" ?><Relationships xmlns="http://schemas.openxmlformats.org/package/2006/relationships"><Relationship Id="rId1" Target="../slideLayouts/slideLayout71.xml" Type="http://schemas.openxmlformats.org/officeDocument/2006/relationships/slideLayout"></Relationship><Relationship Id="rId2" Target="../media/image22.png" Type="http://schemas.openxmlformats.org/officeDocument/2006/relationships/image"></Relationship></Relationships>
</file>

<file path=ppt/slides/_rels/slide6.xml.rels><?xml version="1.0" standalone="yes" ?><Relationships xmlns="http://schemas.openxmlformats.org/package/2006/relationships"><Relationship Id="rId1" Target="../slideLayouts/slideLayout20.xml" Type="http://schemas.openxmlformats.org/officeDocument/2006/relationships/slideLayout"></Relationship><Relationship Id="rId2" Target="../media/image23.png" Type="http://schemas.openxmlformats.org/officeDocument/2006/relationships/image"></Relationship></Relationships>
</file>

<file path=ppt/slides/_rels/slide7.xml.rels><?xml version="1.0" standalone="yes" ?><Relationships xmlns="http://schemas.openxmlformats.org/package/2006/relationships"><Relationship Id="rId1" Target="../slideLayouts/slideLayout71.xml" Type="http://schemas.openxmlformats.org/officeDocument/2006/relationships/slideLayout"></Relationship><Relationship Id="rId2" Target="../media/image24.png" Type="http://schemas.openxmlformats.org/officeDocument/2006/relationships/image"></Relationship></Relationships>
</file>

<file path=ppt/slides/_rels/slide8.xml.rels><?xml version="1.0" standalone="yes" ?><Relationships xmlns="http://schemas.openxmlformats.org/package/2006/relationships"><Relationship Id="rId1" Target="../slideLayouts/slideLayout70.xml" Type="http://schemas.openxmlformats.org/officeDocument/2006/relationships/slideLayout"></Relationship><Relationship Id="rId2" Target="../media/image25.jpg" Type="http://schemas.openxmlformats.org/officeDocument/2006/relationships/image"></Relationship></Relationships>
</file>

<file path=ppt/slides/_rels/slide9.xml.rels><?xml version="1.0" standalone="yes" ?><Relationships xmlns="http://schemas.openxmlformats.org/package/2006/relationships"><Relationship Id="rId1" Target="../slideLayouts/slideLayout104.xml" Type="http://schemas.openxmlformats.org/officeDocument/2006/relationships/slideLayout"></Relationship><Relationship Id="rId2" Target="../media/image26.jpg" Type="http://schemas.openxmlformats.org/officeDocument/2006/relationships/image"></Relationship></Relationships>
</file>

<file path=ppt/slides/slide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タイトル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62286" y="2758235"/>
            <a:ext cx="16741860" cy="166461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b"/>
          <a:lstStyle/>
          <a:p>
            <a:r>
              <a:rPr altLang="ja-JP" dirty="0" kumimoji="1" lang="en-US">
                <a:uFillTx/>
              </a:rPr>
              <a:t>WELCOME!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14314" y="4288405"/>
            <a:ext cx="16057784" cy="900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Thank you for coming today!</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スライド番号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a:t>
            </a:fld>
            <a:endParaRPr dirty="0" lang="en-US">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10</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1619644"/>
            <a:ext cx="8730970" cy="35238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a:uFillTx/>
              </a:rPr>
              <a:t>Difficulties encountered during collecting University grades  </a:t>
            </a:r>
          </a:p>
          <a:p>
            <a:endParaRPr altLang="ja-JP" dirty="0" kumimoji="1"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5272678"/>
            <a:ext cx="8399076" cy="468635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indent="-457200" lvl="0" marL="457200">
              <a:buAutoNum type="arabicPeriod"/>
            </a:pPr>
            <a:r>
              <a:rPr b="1" dirty="0" lang="en-US" sz="3200">
                <a:uFillTx/>
                <a:latin charset="0" panose="02020702060506020403" pitchFamily="18" typeface="Adobe Garamond Pro Bold"/>
              </a:rPr>
              <a:t>Intensive privacy measures by the University on students’ grades.</a:t>
            </a:r>
          </a:p>
          <a:p>
            <a:pPr indent="-457200" lvl="0" marL="457200">
              <a:buAutoNum type="arabicPeriod"/>
            </a:pPr>
            <a:endParaRPr b="1" dirty="0" lang="en-US" sz="3200">
              <a:uFillTx/>
              <a:latin charset="0" panose="02020702060506020403" pitchFamily="18" typeface="Adobe Garamond Pro Bold"/>
            </a:endParaRPr>
          </a:p>
          <a:p>
            <a:pPr indent="-457200" lvl="0" marL="457200">
              <a:buAutoNum type="arabicPeriod"/>
            </a:pPr>
            <a:endParaRPr b="1" dirty="0" lang="en-US" sz="3200">
              <a:uFillTx/>
              <a:latin charset="0" panose="02020702060506020403" pitchFamily="18" typeface="Adobe Garamond Pro Bold"/>
            </a:endParaRPr>
          </a:p>
          <a:p>
            <a:pPr indent="-457200" marL="457200">
              <a:buFont charset="0" panose="020B0604020202020204" pitchFamily="34" typeface="Arial"/>
              <a:buAutoNum type="arabicPeriod"/>
            </a:pPr>
            <a:r>
              <a:rPr b="1" dirty="0" lang="en-US" sz="3200">
                <a:uFillTx/>
                <a:latin charset="0" panose="02020702060506020403" pitchFamily="18" typeface="Adobe Garamond Pro Bold"/>
              </a:rPr>
              <a:t>The significant decline in the number of students who were admitted for the obtained.</a:t>
            </a:r>
          </a:p>
          <a:p>
            <a:endParaRPr altLang="ja-JP" b="1" dirty="0" kumimoji="1" lang="en-US" sz="3200">
              <a:uFillTx/>
              <a:latin charset="0" panose="02020702060506020403" pitchFamily="18" typeface="Adobe Garamond Pro Bold"/>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スライド番号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11</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558141" y="1453090"/>
            <a:ext cx="8505945" cy="664948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b="1" dirty="0" lang="en-US" sz="3200">
                <a:uFillTx/>
              </a:rPr>
              <a:t>For security and privacy reasons, the computer center in the university did not agree to give us all student marks in all courses, so we had to choose some of the courses to be sent to the computer center.</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2"/>
          <a:srcRect b="11166" l="56893" r="1735" t="11102"/>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907291" y="856774"/>
            <a:ext cx="6930770" cy="8573452"/>
          </a:xfrm>
          <a:prstGeom prst="rect">
            <a:avLst/>
          </a:prstGeom>
          <a:ln algn="ctr" cap="flat" cmpd="sng" w="9525">
            <a:solidFill>
              <a:srgbClr val="000000"/>
            </a:solidFill>
            <a:prstDash val="solid"/>
            <a:round/>
            <a:headEnd len="med" type="none" w="med"/>
            <a:tailEnd len="med" type="none" w="med"/>
          </a:ln>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dirty="0" lang="en-US" sz="4400">
              <a:uFillTx/>
            </a:endParaRPr>
          </a:p>
          <a:p>
            <a:r>
              <a:rPr dirty="0" lang="en-US" sz="4400">
                <a:uFillTx/>
                <a:latin charset="0" panose="02020702060506020403" pitchFamily="18" typeface="Adobe Garamond Pro Bold"/>
              </a:rPr>
              <a:t>University Courses and grades as sent by the computer center</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Picture 7"/>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2"/>
          <a:srcRect b="5988" l="1" r="-857" t="30102"/>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5652" y="2899"/>
            <a:ext cx="18488594" cy="7705885"/>
          </a:xfrm>
          <a:prstGeom prst="rect">
            <a:avLst/>
          </a:prstGeom>
          <a:ln>
            <a:noFill/>
          </a:ln>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Text Placeholder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br>
              <a:rPr dirty="0" lang="en-US" sz="4000">
                <a:uFillTx/>
              </a:rPr>
            </a:br>
            <a:r>
              <a:rPr dirty="0" lang="en-US" sz="4400">
                <a:uFillTx/>
              </a:rPr>
              <a:t>School Grades with random numbers linked to university grades as sent by the computer center</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2"/>
          <a:srcRect b="5234" r="935" t="29114"/>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 y="0"/>
            <a:ext cx="18285618" cy="7708784"/>
          </a:xfrm>
          <a:prstGeom prst="rect">
            <a:avLst/>
          </a:prstGeom>
          <a:ln>
            <a:noFill/>
          </a:ln>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図プレースホルダー 3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3"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b="32455" t="32455"/>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スライド番号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14</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01</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5881" y="3320104"/>
            <a:ext cx="6885765" cy="68365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a:uFillTx/>
              </a:rPr>
              <a:t>Data editing:</a:t>
            </a:r>
          </a:p>
          <a:p>
            <a:endParaRPr altLang="en-US" dirty="0"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5" name="図プレースホルダー 3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8"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b="32455" t="32455"/>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02</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fontAlgn="base"/>
            <a:r>
              <a:rPr dirty="0" lang="en-US">
                <a:uFillTx/>
              </a:rPr>
              <a:t>Data cleansing</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図プレースホルダー 3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23"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b="32438" t="32438"/>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03</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プレースホルダー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fontAlgn="base"/>
            <a:r>
              <a:rPr dirty="0" lang="en-US">
                <a:uFillTx/>
              </a:rPr>
              <a:t>Data reduction</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7" name="図プレースホルダー 3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27"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b="32505" t="32505"/>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0" name="テキスト プレースホルダー 1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04</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fontAlgn="base"/>
            <a:r>
              <a:rPr dirty="0" lang="en-US">
                <a:uFillTx/>
              </a:rPr>
              <a:t>Data wrangling</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Data Preparation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3" name="テキスト プレースホルダー 3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GB">
                <a:uFillTx/>
              </a:rPr>
              <a:t>The number of classes to include in the training set depends on the number of school classes plus other variables</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タイトル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67231" y="12930"/>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br>
              <a:rPr b="1" dirty="0" lang="en-GB" sz="4000">
                <a:uFillTx/>
              </a:rPr>
            </a:br>
            <a:r>
              <a:rPr b="1" dirty="0" lang="en-GB" sz="4000">
                <a:uFillTx/>
              </a:rPr>
              <a:t>The average between the 3 school Grades.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15</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1</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テキスト プレースホルダー 2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Eu iudicabit definiebas vim. Ad his amet dicant perfecto, pri ex case prodesset, his meliore invenire et.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6" name="テキスト プレースホルダー 2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2</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8" name="テキスト プレースホルダー 2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3"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Te ridens prompta pri, ne nam dicat mandamus, quaestio senserit an mei.</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4</a:t>
            </a:r>
            <a:endParaRPr altLang="en-US" dirty="0" kumimoji="1" lang="ja-JP">
              <a:uFillTx/>
            </a:endParaRP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Table 18"/>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1312337" y="2398195"/>
          <a:ext cx="15661738" cy="6847180"/>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table">
            <a:tbl>
              <a:tblPr bandRow="1" firstCol="1" firstRow="1">
                <a:tableStyleId>{5C22544A-7EE6-4342-B048-85BDC9FD1C3A}</a:tableStyleId>
              </a:tblPr>
              <a:tblGrid>
                <a:gridCol w="2044158"/>
                <a:gridCol w="1671801"/>
                <a:gridCol w="1671801"/>
                <a:gridCol w="1671801"/>
                <a:gridCol w="1671801"/>
                <a:gridCol w="1914973"/>
                <a:gridCol w="1671801"/>
                <a:gridCol w="1671801"/>
                <a:gridCol w="1671801"/>
              </a:tblGrid>
              <a:tr h="1408056">
                <a:tc>
                  <a:txBody>
                    <a:bodyPr/>
                    <a:lstStyle/>
                    <a:p>
                      <a:pPr algn="ctr" marL="0" marR="0">
                        <a:spcBef>
                          <a:spcPts val="0"/>
                        </a:spcBef>
                        <a:spcAft>
                          <a:spcPts val="0"/>
                        </a:spcAft>
                      </a:pPr>
                      <a:r>
                        <a:rPr dirty="0" lang="en-US" sz="2400">
                          <a:effectLst/>
                          <a:uFillTx/>
                          <a:latin charset="0" panose="020F0502020204030204" pitchFamily="34" typeface="Calibri"/>
                        </a:rPr>
                        <a:t>Student Id</a:t>
                      </a:r>
                    </a:p>
                    <a:p>
                      <a:pPr algn="ctr" marL="0" marR="0">
                        <a:spcBef>
                          <a:spcPts val="0"/>
                        </a:spcBef>
                        <a:spcAft>
                          <a:spcPts val="0"/>
                        </a:spcAft>
                      </a:pP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Math</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Technology</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English</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Physics </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Chemistry</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Biology</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Arabic</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Religion</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1104710">
                <a:tc>
                  <a:txBody>
                    <a:bodyPr/>
                    <a:lstStyle/>
                    <a:p>
                      <a:pPr algn="ctr" marL="0" marR="0">
                        <a:spcBef>
                          <a:spcPts val="0"/>
                        </a:spcBef>
                        <a:spcAft>
                          <a:spcPts val="0"/>
                        </a:spcAft>
                      </a:pPr>
                      <a:r>
                        <a:rPr dirty="0" lang="en-US" sz="2400">
                          <a:effectLst/>
                          <a:uFillTx/>
                          <a:latin charset="0" panose="020F0502020204030204" pitchFamily="34" typeface="Calibri"/>
                        </a:rPr>
                        <a:t>1</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44</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58</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82</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83</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65</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78</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367554">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 </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1046980">
                <a:tc>
                  <a:txBody>
                    <a:bodyPr/>
                    <a:lstStyle/>
                    <a:p>
                      <a:pPr algn="ctr" marL="0" marR="0">
                        <a:spcBef>
                          <a:spcPts val="0"/>
                        </a:spcBef>
                        <a:spcAft>
                          <a:spcPts val="0"/>
                        </a:spcAft>
                      </a:pPr>
                      <a:r>
                        <a:rPr dirty="0" lang="en-US" sz="2400">
                          <a:effectLst/>
                          <a:uFillTx/>
                          <a:latin charset="0" panose="020F0502020204030204" pitchFamily="34" typeface="Calibri"/>
                        </a:rPr>
                        <a:t>1</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59</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52</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83</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81</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89</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66</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343702">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 </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 </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 </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1072826">
                <a:tc>
                  <a:txBody>
                    <a:bodyPr/>
                    <a:lstStyle/>
                    <a:p>
                      <a:pPr algn="ctr" marL="0" marR="0">
                        <a:spcBef>
                          <a:spcPts val="0"/>
                        </a:spcBef>
                        <a:spcAft>
                          <a:spcPts val="0"/>
                        </a:spcAft>
                      </a:pPr>
                      <a:r>
                        <a:rPr dirty="0" lang="en-US" sz="2400">
                          <a:effectLst/>
                          <a:uFillTx/>
                          <a:latin charset="0" panose="020F0502020204030204" pitchFamily="34" typeface="Calibri"/>
                        </a:rPr>
                        <a:t>1</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63</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54</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89</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88</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85</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84</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384014">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 </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 </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r h="642057">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AVG:</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55</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63</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52</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84</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79</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85</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70</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77</a:t>
                      </a:r>
                      <a:br>
                        <a:rPr dirty="0" lang="en-US" sz="2400">
                          <a:effectLst/>
                          <a:uFillTx/>
                          <a:latin charset="0" panose="020F0502020204030204" pitchFamily="34" typeface="Calibri"/>
                        </a:rPr>
                      </a:b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r>
            </a:tbl>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タイトル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9744" y="327965"/>
            <a:ext cx="1761945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b="1" dirty="0" lang="en-US" sz="3600">
                <a:uFillTx/>
              </a:rPr>
              <a:t>Merging Scientific and literary stream dataset</a:t>
            </a:r>
            <a:endParaRPr b="1" dirty="0" lang="en-GB" sz="36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16</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1</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4</a:t>
            </a:r>
            <a:endParaRPr altLang="en-US" dirty="0" kumimoji="1" lang="ja-JP">
              <a:uFillTx/>
            </a:endParaRP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Table 10"/>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299723" y="3793350"/>
          <a:ext cx="17686965" cy="4000361"/>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table">
            <a:tbl>
              <a:tblPr bandRow="1" firstCol="1" firstRow="1">
                <a:tableStyleId>{5C22544A-7EE6-4342-B048-85BDC9FD1C3A}</a:tableStyleId>
              </a:tblPr>
              <a:tblGrid>
                <a:gridCol w="1285469"/>
                <a:gridCol w="999377"/>
                <a:gridCol w="1691098"/>
                <a:gridCol w="1212965"/>
                <a:gridCol w="1181613"/>
                <a:gridCol w="1493181"/>
                <a:gridCol w="1254116"/>
                <a:gridCol w="1114989"/>
                <a:gridCol w="1303106"/>
                <a:gridCol w="1183572"/>
                <a:gridCol w="1653869"/>
                <a:gridCol w="1224722"/>
                <a:gridCol w="2088888"/>
              </a:tblGrid>
              <a:tr h="1429372">
                <a:tc>
                  <a:txBody>
                    <a:bodyPr/>
                    <a:lstStyle/>
                    <a:p>
                      <a:pPr algn="ctr" marL="0" marR="0">
                        <a:spcBef>
                          <a:spcPts val="0"/>
                        </a:spcBef>
                        <a:spcAft>
                          <a:spcPts val="0"/>
                        </a:spcAft>
                      </a:pPr>
                      <a:br>
                        <a:rPr dirty="0" lang="en-US" sz="2400">
                          <a:effectLst/>
                          <a:uFillTx/>
                        </a:rPr>
                      </a:br>
                      <a:r>
                        <a:rPr dirty="0" lang="en-US" sz="2400">
                          <a:effectLst/>
                          <a:uFillTx/>
                        </a:rPr>
                        <a:t>Student Id</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Math</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Technology</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English </a:t>
                      </a:r>
                      <a:br>
                        <a:rPr dirty="0" lang="en-US" sz="2400">
                          <a:effectLst/>
                          <a:uFillTx/>
                        </a:rPr>
                      </a:b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Physics </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Chemistry</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Biology</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Arabic</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Religion</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Science </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Geographic</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History</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Administration and economy</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r>
              <a:tr h="1312284">
                <a:tc>
                  <a:txBody>
                    <a:bodyPr/>
                    <a:lstStyle/>
                    <a:p>
                      <a:pPr algn="ctr" marL="0" marR="0">
                        <a:spcBef>
                          <a:spcPts val="0"/>
                        </a:spcBef>
                        <a:spcAft>
                          <a:spcPts val="0"/>
                        </a:spcAft>
                      </a:pPr>
                      <a:br>
                        <a:rPr dirty="0" lang="en-US" sz="2400">
                          <a:effectLst/>
                          <a:uFillTx/>
                        </a:rPr>
                      </a:br>
                      <a:r>
                        <a:rPr dirty="0" lang="en-US" sz="2400">
                          <a:effectLst/>
                          <a:uFillTx/>
                        </a:rPr>
                        <a:t>1</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69</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65</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55</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60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70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72</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83</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89</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r>
              <a:tr h="1258705">
                <a:tc>
                  <a:txBody>
                    <a:bodyPr/>
                    <a:lstStyle/>
                    <a:p>
                      <a:pPr algn="ctr" marL="0" marR="0">
                        <a:spcBef>
                          <a:spcPts val="0"/>
                        </a:spcBef>
                        <a:spcAft>
                          <a:spcPts val="0"/>
                        </a:spcAft>
                      </a:pPr>
                      <a:br>
                        <a:rPr dirty="0" lang="en-US" sz="2400">
                          <a:effectLst/>
                          <a:uFillTx/>
                        </a:rPr>
                      </a:br>
                      <a:r>
                        <a:rPr dirty="0" lang="en-US" sz="2400">
                          <a:effectLst/>
                          <a:uFillTx/>
                        </a:rPr>
                        <a:t>2</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72</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92</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95</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50</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88</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86</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65</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66</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78</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rPr>
                      </a:br>
                      <a:r>
                        <a:rPr dirty="0" lang="en-US" sz="2400">
                          <a:effectLst/>
                          <a:uFillTx/>
                        </a:rPr>
                        <a:t>83</a:t>
                      </a:r>
                      <a:endParaRPr dirty="0" lang="en-US" sz="2400">
                        <a:effectLst/>
                        <a:uFillTx/>
                        <a:latin charset="0" panose="02020603050405020304" pitchFamily="18" typeface="Times New Roman"/>
                        <a:ea charset="0" panose="02020603050405020304" pitchFamily="18" typeface="Times New Roman"/>
                      </a:endParaRPr>
                    </a:p>
                  </a:txBody>
                  <a:tcPr marB="0" marL="68580" marR="68580" marT="0"/>
                </a:tc>
              </a:tr>
            </a:tbl>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8" name="タイトル 1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9744" y="327965"/>
            <a:ext cx="17619457"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b="1" dirty="0" lang="en-GB" sz="4000">
                <a:uFillTx/>
              </a:rPr>
              <a:t>Multiple target variables problem </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17</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1</a:t>
            </a:r>
            <a:endParaRPr altLang="en-US" dirty="0" kumimoji="1" lang="ja-JP">
              <a:uFillTx/>
            </a:endParaRP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able 2"/>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206118" y="1983897"/>
          <a:ext cx="17866986" cy="2466656"/>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table">
            <a:tbl>
              <a:tblPr bandRow="1" firstCol="1" firstRow="1">
                <a:tableStyleId>{5C22544A-7EE6-4342-B048-85BDC9FD1C3A}</a:tableStyleId>
              </a:tblPr>
              <a:tblGrid>
                <a:gridCol w="1247511"/>
                <a:gridCol w="1180915"/>
                <a:gridCol w="2178446"/>
                <a:gridCol w="1527533"/>
                <a:gridCol w="1912439"/>
                <a:gridCol w="2113961"/>
                <a:gridCol w="2365861"/>
                <a:gridCol w="1833844"/>
                <a:gridCol w="1753238"/>
                <a:gridCol w="1753238"/>
              </a:tblGrid>
              <a:tr h="1437418">
                <a:tc>
                  <a:txBody>
                    <a:bodyPr/>
                    <a:lstStyle/>
                    <a:p>
                      <a:pPr algn="ctr" marL="0" marR="0">
                        <a:spcBef>
                          <a:spcPts val="0"/>
                        </a:spcBef>
                        <a:spcAft>
                          <a:spcPts val="0"/>
                        </a:spcAft>
                      </a:pPr>
                      <a:br>
                        <a:rPr dirty="0" lang="en-US" sz="2000">
                          <a:effectLst/>
                          <a:uFillTx/>
                        </a:rPr>
                      </a:br>
                      <a:r>
                        <a:rPr dirty="0" lang="en-US" sz="2000">
                          <a:effectLst/>
                          <a:uFillTx/>
                        </a:rPr>
                        <a:t>Student Id</a:t>
                      </a:r>
                      <a:br>
                        <a:rPr dirty="0" lang="en-US" sz="2000">
                          <a:effectLst/>
                          <a:uFillTx/>
                        </a:rPr>
                      </a:b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Math</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Technology</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English </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Data Structure</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Design and Analysis of Algorithms</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Computer Organization and Assembly Language</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Linear Algebra for Computer Science</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Calculus I</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Calculus II</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r>
              <a:tr h="1029238">
                <a:tc>
                  <a:txBody>
                    <a:bodyPr/>
                    <a:lstStyle/>
                    <a:p>
                      <a:pPr algn="ctr" marL="0" marR="0">
                        <a:spcBef>
                          <a:spcPts val="0"/>
                        </a:spcBef>
                        <a:spcAft>
                          <a:spcPts val="0"/>
                        </a:spcAft>
                      </a:pPr>
                      <a:br>
                        <a:rPr dirty="0" lang="en-US" sz="2000">
                          <a:effectLst/>
                          <a:uFillTx/>
                        </a:rPr>
                      </a:br>
                      <a:r>
                        <a:rPr dirty="0" lang="en-US" sz="2000">
                          <a:effectLst/>
                          <a:uFillTx/>
                        </a:rPr>
                        <a:t>1</a:t>
                      </a:r>
                      <a:br>
                        <a:rPr dirty="0" lang="en-US" sz="2000">
                          <a:effectLst/>
                          <a:uFillTx/>
                        </a:rPr>
                      </a:b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67</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65</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000">
                          <a:effectLst/>
                          <a:uFillTx/>
                        </a:rPr>
                      </a:br>
                      <a:r>
                        <a:rPr dirty="0" lang="en-US" sz="2000">
                          <a:effectLst/>
                          <a:uFillTx/>
                        </a:rPr>
                        <a:t>55</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50</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53</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51</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55</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58</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cap="small" dirty="0" lang="en-US" sz="2000">
                          <a:effectLst/>
                          <a:uFillTx/>
                        </a:rPr>
                      </a:br>
                      <a:r>
                        <a:rPr cap="small" dirty="0" lang="en-US" sz="2000">
                          <a:effectLst/>
                          <a:uFillTx/>
                        </a:rPr>
                        <a:t>59</a:t>
                      </a:r>
                      <a:endParaRPr dirty="0" lang="en-US" sz="2000">
                        <a:effectLst/>
                        <a:uFillTx/>
                        <a:latin charset="0" panose="02020603050405020304" pitchFamily="18" typeface="Times New Roman"/>
                        <a:ea charset="0" panose="02020603050405020304" pitchFamily="18" typeface="Times New Roman"/>
                      </a:endParaRPr>
                    </a:p>
                  </a:txBody>
                  <a:tcPr marB="0" marL="68580" marR="68580" marT="0"/>
                </a:tc>
              </a:tr>
            </a:tbl>
          </a:graphicData>
        </a:graphic>
      </p:graphicFrame>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Table 6"/>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0" y="4826837"/>
          <a:ext cx="18279222" cy="5437979"/>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table">
            <a:tbl>
              <a:tblPr bandRow="1" firstCol="1" firstRow="1">
                <a:tableStyleId>{5C22544A-7EE6-4342-B048-85BDC9FD1C3A}</a:tableStyleId>
              </a:tblPr>
              <a:tblGrid>
                <a:gridCol w="1333702"/>
                <a:gridCol w="2060942"/>
                <a:gridCol w="2709757"/>
                <a:gridCol w="2060942"/>
                <a:gridCol w="2060942"/>
                <a:gridCol w="2060942"/>
                <a:gridCol w="5991995"/>
              </a:tblGrid>
              <a:tr h="1269837">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Student Id</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Math</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Technology</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English </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UNI</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defTabSz="1632753" eaLnBrk="1" fontAlgn="auto" hangingPunct="1" indent="0" latinLnBrk="0" lvl="0" marL="0" marR="0" rtl="0">
                        <a:lnSpc>
                          <a:spcPct val="100000"/>
                        </a:lnSpc>
                        <a:spcBef>
                          <a:spcPts val="0"/>
                        </a:spcBef>
                        <a:spcAft>
                          <a:spcPts val="0"/>
                        </a:spcAft>
                        <a:buFontTx/>
                        <a:buNone/>
                        <a:defRPr>
                          <a:uFillTx/>
                        </a:defRPr>
                      </a:pPr>
                      <a:endParaRPr dirty="0" lang="en-US" sz="2400">
                        <a:effectLst/>
                        <a:uFillTx/>
                        <a:latin charset="0" panose="020F0502020204030204" pitchFamily="34" typeface="Calibri"/>
                      </a:endParaRPr>
                    </a:p>
                    <a:p>
                      <a:pPr algn="ctr" defTabSz="1632753" eaLnBrk="1" fontAlgn="auto" hangingPunct="1" indent="0" latinLnBrk="0" lvl="0" marL="0" marR="0" rtl="0">
                        <a:lnSpc>
                          <a:spcPct val="100000"/>
                        </a:lnSpc>
                        <a:spcBef>
                          <a:spcPts val="0"/>
                        </a:spcBef>
                        <a:spcAft>
                          <a:spcPts val="0"/>
                        </a:spcAft>
                        <a:buFontTx/>
                        <a:buNone/>
                        <a:defRPr>
                          <a:uFillTx/>
                        </a:defRPr>
                      </a:pPr>
                      <a:r>
                        <a:rPr dirty="0" lang="en-US" sz="2400">
                          <a:effectLst/>
                          <a:uFillTx/>
                          <a:latin charset="0" panose="020F0502020204030204" pitchFamily="34" typeface="Calibri"/>
                        </a:rPr>
                        <a:t>Course Name</a:t>
                      </a:r>
                      <a:endParaRPr dirty="0" lang="en-US" sz="2400">
                        <a:effectLst/>
                        <a:uFillTx/>
                        <a:latin charset="0" panose="020F0502020204030204" pitchFamily="34" typeface="Calibri"/>
                        <a:ea charset="0" panose="02020603050405020304" pitchFamily="18" typeface="Times New Roman"/>
                      </a:endParaRPr>
                    </a:p>
                    <a:p>
                      <a:pPr algn="ctr" marL="0" marR="0">
                        <a:spcBef>
                          <a:spcPts val="0"/>
                        </a:spcBef>
                        <a:spcAft>
                          <a:spcPts val="0"/>
                        </a:spcAft>
                      </a:pP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br>
                        <a:rPr dirty="0" lang="en-US" sz="2400">
                          <a:effectLst/>
                          <a:uFillTx/>
                          <a:latin charset="0" panose="020F0502020204030204" pitchFamily="34" typeface="Calibri"/>
                        </a:rPr>
                      </a:br>
                      <a:r>
                        <a:rPr dirty="0" lang="en-US" sz="2400">
                          <a:effectLst/>
                          <a:uFillTx/>
                          <a:latin charset="0" panose="020F0502020204030204" pitchFamily="34" typeface="Calibri"/>
                        </a:rPr>
                        <a:t>Course Name</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386507">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1</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67</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65</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53</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50</a:t>
                      </a: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10671210</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Data Structure</a:t>
                      </a:r>
                    </a:p>
                  </a:txBody>
                  <a:tcPr marB="0" marL="68580" marR="68580" marT="0"/>
                </a:tc>
              </a:tr>
              <a:tr h="435801">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67</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65</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55</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53</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10671212</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Design and Analysis of Algorithms</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23279">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67</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51</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10671243</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Assembly Language</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56425">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67</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65</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10671244</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Linear Algebra</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23279">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67</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58</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10211101</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Calculus I</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23279">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67</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55</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59</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10211102</a:t>
                      </a:r>
                      <a:endParaRPr dirty="0"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Calculus II</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23279">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67</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62</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10671321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Computer Architecture</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423279">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67</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60</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10671353</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Database Systems Design</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386507">
                <a:tc>
                  <a:txBody>
                    <a:bodyPr/>
                    <a:lstStyle/>
                    <a:p>
                      <a:pPr algn="ctr" marL="0" marR="0">
                        <a:spcBef>
                          <a:spcPts val="0"/>
                        </a:spcBef>
                        <a:spcAft>
                          <a:spcPts val="0"/>
                        </a:spcAft>
                      </a:pPr>
                      <a:r>
                        <a:rPr dirty="0" lang="en-US" sz="2400">
                          <a:effectLst/>
                          <a:uFillTx/>
                          <a:latin charset="0" panose="020F0502020204030204" pitchFamily="34" typeface="Calibri"/>
                        </a:rPr>
                        <a:t>1</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67</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55</a:t>
                      </a:r>
                      <a:endParaRPr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lang="en-US" sz="2400">
                          <a:effectLst/>
                          <a:uFillTx/>
                          <a:latin charset="0" panose="020F0502020204030204" pitchFamily="34" typeface="Calibri"/>
                        </a:rPr>
                        <a:t>61</a:t>
                      </a:r>
                      <a:endParaRPr lang="en-US" sz="2400">
                        <a:effectLst/>
                        <a:uFillTx/>
                        <a:latin charset="0" panose="020F0502020204030204" pitchFamily="34" typeface="Calibri"/>
                        <a:ea charset="0" panose="02020603050405020304" pitchFamily="18" typeface="Times New Roman"/>
                      </a:endParaRP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10671102</a:t>
                      </a:r>
                      <a:endParaRPr dirty="0" lang="en-US" sz="2400">
                        <a:effectLst/>
                        <a:uFillTx/>
                        <a:latin charset="0" panose="020F0502020204030204" pitchFamily="34" typeface="Calibri"/>
                        <a:ea charset="0" panose="02020603050405020304" pitchFamily="18" typeface="Times New Roman"/>
                      </a:endParaRP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rPr>
                        <a:t>Principles of Programming II</a:t>
                      </a:r>
                      <a:endParaRPr dirty="0" lang="en-US" sz="2400">
                        <a:effectLst/>
                        <a:uFillTx/>
                        <a:latin charset="0" panose="020F0502020204030204" pitchFamily="34" typeface="Calibri"/>
                        <a:ea charset="0" panose="02020603050405020304" pitchFamily="18" typeface="Times New Roman"/>
                      </a:endParaRPr>
                    </a:p>
                  </a:txBody>
                  <a:tcPr marB="0" marL="68580" marR="68580" marT="0"/>
                </a:tc>
              </a:tr>
              <a:tr h="386507">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1</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67</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65</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55</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62</a:t>
                      </a:r>
                    </a:p>
                  </a:txBody>
                  <a:tcPr anchor="b"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10671204</a:t>
                      </a:r>
                    </a:p>
                  </a:txBody>
                  <a:tcPr marB="0" marL="68580" marR="68580" marT="0"/>
                </a:tc>
                <a:tc>
                  <a:txBody>
                    <a:bodyPr/>
                    <a:lstStyle/>
                    <a:p>
                      <a:pPr algn="ctr" marL="0" marR="0">
                        <a:spcBef>
                          <a:spcPts val="0"/>
                        </a:spcBef>
                        <a:spcAft>
                          <a:spcPts val="0"/>
                        </a:spcAft>
                      </a:pPr>
                      <a:r>
                        <a:rPr dirty="0" lang="en-US" sz="2400">
                          <a:effectLst/>
                          <a:uFillTx/>
                          <a:latin charset="0" panose="020F0502020204030204" pitchFamily="34" typeface="Calibri"/>
                          <a:ea charset="0" panose="02020603050405020304" pitchFamily="18" typeface="Times New Roman"/>
                        </a:rPr>
                        <a:t>Web Programming</a:t>
                      </a:r>
                    </a:p>
                  </a:txBody>
                  <a:tcPr marB="0" marL="68580" marR="68580" marT="0"/>
                </a:tc>
              </a:tr>
            </a:tbl>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9" name="テキスト プレースホルダー 1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2"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89734" y="1453090"/>
            <a:ext cx="17506944" cy="265529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sz="4400">
                <a:uFillTx/>
              </a:rPr>
              <a:t>Solution to  the problem which is having the same independent variables leading to different dependent variables, which is not reasonable for the regression model</a:t>
            </a:r>
            <a:endParaRPr altLang="en-US" dirty="0" kumimoji="1" lang="ja-JP" sz="4400">
              <a:uFillTx/>
            </a:endParaRPr>
          </a:p>
        </p:txBody>
      </p:sp>
      <p:graphicFrame>
        <p:nvGraphicFrame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Table 2"/>
          <p:cNvGraphicFrame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FrameLocks noGrp="1"/>
          </p:cNvGraphicFramePr>
          <p:nvPr/>
        </p:nvGraphicFramePr>
        <p:xfrm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off x="3832616" y="6808684"/>
          <a:ext cx="10621180" cy="2025225"/>
        </p:xfrm>
        <a:graphic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graphicData uri="http://schemas.openxmlformats.org/drawingml/2006/table">
            <a:tbl>
              <a:tblPr bandRow="1" firstCol="1" firstRow="1">
                <a:tableStyleId>{5C22544A-7EE6-4342-B048-85BDC9FD1C3A}</a:tableStyleId>
              </a:tblPr>
              <a:tblGrid>
                <a:gridCol w="2932249"/>
                <a:gridCol w="2562977"/>
                <a:gridCol w="2562977"/>
                <a:gridCol w="2562977"/>
              </a:tblGrid>
              <a:tr h="2025225">
                <a:tc>
                  <a:txBody>
                    <a:bodyPr/>
                    <a:lstStyle/>
                    <a:p>
                      <a:pPr algn="ctr" marL="0" marR="0">
                        <a:spcBef>
                          <a:spcPts val="0"/>
                        </a:spcBef>
                        <a:spcAft>
                          <a:spcPts val="0"/>
                        </a:spcAft>
                      </a:pPr>
                      <a:br>
                        <a:rPr dirty="0" lang="en-US" sz="2600">
                          <a:effectLst/>
                          <a:uFillTx/>
                        </a:rPr>
                      </a:br>
                      <a:br>
                        <a:rPr dirty="0" lang="en-US" sz="2600">
                          <a:effectLst/>
                          <a:uFillTx/>
                        </a:rPr>
                      </a:br>
                      <a:r>
                        <a:rPr dirty="0" lang="en-US" sz="2600">
                          <a:effectLst/>
                          <a:uFillTx/>
                        </a:rPr>
                        <a:t>Memorization</a:t>
                      </a:r>
                      <a:endParaRPr dirty="0" lang="en-US" sz="26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600">
                          <a:effectLst/>
                          <a:uFillTx/>
                        </a:rPr>
                      </a:br>
                      <a:br>
                        <a:rPr dirty="0" lang="en-US" sz="2600">
                          <a:effectLst/>
                          <a:uFillTx/>
                        </a:rPr>
                      </a:br>
                      <a:r>
                        <a:rPr dirty="0" lang="en-US" sz="2600">
                          <a:effectLst/>
                          <a:uFillTx/>
                        </a:rPr>
                        <a:t>Perception</a:t>
                      </a:r>
                      <a:endParaRPr dirty="0" lang="en-US" sz="26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600">
                          <a:effectLst/>
                          <a:uFillTx/>
                        </a:rPr>
                      </a:br>
                      <a:br>
                        <a:rPr dirty="0" lang="en-US" sz="2600">
                          <a:effectLst/>
                          <a:uFillTx/>
                        </a:rPr>
                      </a:br>
                      <a:r>
                        <a:rPr dirty="0" lang="en-US" sz="2600">
                          <a:effectLst/>
                          <a:uFillTx/>
                        </a:rPr>
                        <a:t>Language</a:t>
                      </a:r>
                      <a:endParaRPr dirty="0" lang="en-US" sz="2600">
                        <a:effectLst/>
                        <a:uFillTx/>
                        <a:latin charset="0" panose="02020603050405020304" pitchFamily="18" typeface="Times New Roman"/>
                        <a:ea charset="0" panose="02020603050405020304" pitchFamily="18" typeface="Times New Roman"/>
                      </a:endParaRPr>
                    </a:p>
                  </a:txBody>
                  <a:tcPr marB="0" marL="68580" marR="68580" marT="0"/>
                </a:tc>
                <a:tc>
                  <a:txBody>
                    <a:bodyPr/>
                    <a:lstStyle/>
                    <a:p>
                      <a:pPr algn="ctr" marL="0" marR="0">
                        <a:spcBef>
                          <a:spcPts val="0"/>
                        </a:spcBef>
                        <a:spcAft>
                          <a:spcPts val="0"/>
                        </a:spcAft>
                      </a:pPr>
                      <a:br>
                        <a:rPr dirty="0" lang="en-US" sz="2600">
                          <a:effectLst/>
                          <a:uFillTx/>
                        </a:rPr>
                      </a:br>
                      <a:br>
                        <a:rPr dirty="0" lang="en-US" sz="2600">
                          <a:effectLst/>
                          <a:uFillTx/>
                        </a:rPr>
                      </a:br>
                      <a:r>
                        <a:rPr dirty="0" lang="en-US" sz="2600">
                          <a:effectLst/>
                          <a:uFillTx/>
                        </a:rPr>
                        <a:t>Analysis</a:t>
                      </a:r>
                      <a:endParaRPr dirty="0" lang="en-US" sz="2600">
                        <a:effectLst/>
                        <a:uFillTx/>
                        <a:latin charset="0" panose="02020603050405020304" pitchFamily="18" typeface="Times New Roman"/>
                        <a:ea charset="0" panose="02020603050405020304" pitchFamily="18" typeface="Times New Roman"/>
                      </a:endParaRPr>
                    </a:p>
                  </a:txBody>
                  <a:tcPr marB="0" marL="68580" marR="68580" marT="0"/>
                </a:tc>
              </a:tr>
            </a:tbl>
          </a:graphicData>
        </a:graphic>
      </p:graphicFrame>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1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スライド番号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19</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テキスト プレースホルダー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Model Building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テキスト プレースホルダー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Datasets</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3" name="テキスト プレースホルダー 1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Regression </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直角三角形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flipH="1">
            <a:off x="-2" y="2709332"/>
            <a:ext cx="18286413" cy="4635515"/>
          </a:xfrm>
          <a:prstGeom prst="rtTriangle">
            <a:avLst/>
          </a:prstGeom>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正方形/長方形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7344847"/>
            <a:ext cx="18286413" cy="2925325"/>
          </a:xfrm>
          <a:prstGeom prst="rect">
            <a:avLst/>
          </a:prstGeom>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 name="テキスト ボックス 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28171" y="5998595"/>
            <a:ext cx="7830870" cy="3970318"/>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r>
              <a:rPr cap="small" dirty="0" lang="en-US" sz="4800">
                <a:solidFill>
                  <a:schemeClr val="bg1"/>
                </a:solidFill>
                <a:uFillTx/>
              </a:rPr>
              <a:t>The Correlation Between the Academic Achievements Of Students In Both School And University Stages </a:t>
            </a:r>
            <a:endParaRPr dirty="0" lang="en-US" sz="4800">
              <a:solidFill>
                <a:schemeClr val="bg1"/>
              </a:solidFill>
              <a:uFillTx/>
            </a:endParaRPr>
          </a:p>
          <a:p>
            <a:endParaRPr altLang="en-US" dirty="0" kumimoji="1" lang="ja-JP" spc="300" sz="6000">
              <a:solidFill>
                <a:schemeClr val="bg1"/>
              </a:solidFill>
              <a:uFillTx/>
              <a:latin typeface="+mj-lt"/>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平行四辺形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102848" y="7227191"/>
            <a:ext cx="7879033" cy="1064425"/>
          </a:xfrm>
          <a:prstGeom prst="parallelogram">
            <a:avLst/>
          </a:prstGeom>
          <a:solidFill>
            <a:schemeClr val="accent1">
              <a:lumMod val="5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平行四辺形 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830145" y="8238890"/>
            <a:ext cx="7879033" cy="287026"/>
          </a:xfrm>
          <a:prstGeom prst="parallelogram">
            <a:avLst/>
          </a:prstGeom>
          <a:solidFill>
            <a:schemeClr val="accent1">
              <a:lumMod val="75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平行四辺形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7606487" y="4361866"/>
            <a:ext cx="4977711" cy="574052"/>
          </a:xfrm>
          <a:prstGeom prst="parallelogram">
            <a:avLst/>
          </a:prstGeom>
          <a:solidFill>
            <a:schemeClr val="accent1">
              <a:lumMod val="5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平行四辺形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10003272" y="3611231"/>
            <a:ext cx="4977711" cy="287026"/>
          </a:xfrm>
          <a:prstGeom prst="parallelogram">
            <a:avLst/>
          </a:prstGeom>
          <a:solidFill>
            <a:schemeClr val="accent1">
              <a:lumMod val="60000"/>
              <a:lumOff val="4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dirty="0"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1" name="平行四辺形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150396" y="7285824"/>
            <a:ext cx="4977711" cy="423599"/>
          </a:xfrm>
          <a:prstGeom prst="parallelogram">
            <a:avLst/>
          </a:prstGeom>
          <a:solidFill>
            <a:schemeClr val="accent1">
              <a:lumMod val="60000"/>
              <a:lumOff val="4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平行四辺形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275489" y="9205075"/>
            <a:ext cx="3233854" cy="171221"/>
          </a:xfrm>
          <a:prstGeom prst="parallelogram">
            <a:avLst/>
          </a:prstGeom>
          <a:solidFill>
            <a:schemeClr val="accent1">
              <a:lumMod val="40000"/>
              <a:lumOff val="60000"/>
            </a:schemeClr>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平行四辺形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rot="20740135">
            <a:off x="7979503" y="4000736"/>
            <a:ext cx="3767564" cy="161948"/>
          </a:xfrm>
          <a:prstGeom prst="parallelogram">
            <a:avLst/>
          </a:prstGeom>
          <a:solidFill>
            <a:schemeClr val="accent1"/>
          </a:solidFill>
          <a:ln>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dirty="0" kumimoji="1" lang="ja-JP">
              <a:solidFill>
                <a:schemeClr val="tx1"/>
              </a:solidFill>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テキスト ボックス 1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28171" y="6971556"/>
            <a:ext cx="9001000" cy="50167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a:lnSpc>
                <a:spcPct val="120000"/>
              </a:lnSpc>
            </a:pPr>
            <a:endParaRPr altLang="en-US" dirty="0" kumimoji="1" lang="ja-JP" sz="2400">
              <a:solidFill>
                <a:schemeClr val="bg1"/>
              </a:solidFill>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0.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ボックス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02899" y="1113375"/>
            <a:ext cx="15491741" cy="769441"/>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none">
            <a:spAutoFit/>
          </a:bodyPr>
          <a:lstStyle/>
          <a:p>
            <a:pPr lvl="2"/>
            <a:r>
              <a:rPr b="1" dirty="0" lang="en-US" sz="4400">
                <a:uFillTx/>
                <a:latin charset="0" panose="02020702060506020403" pitchFamily="18" typeface="Adobe Garamond Pro Bold"/>
              </a:rPr>
              <a:t>A complete dataset for one model that includes all majors </a:t>
            </a:r>
            <a:endParaRPr b="1" dirty="0" lang="en-US" sz="4400">
              <a:effectLst/>
              <a:uFillTx/>
              <a:latin charset="0" panose="02020702060506020403" pitchFamily="18" typeface="Adobe Garamond Pro Bold"/>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直線コネクタ 3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209" y="3523320"/>
            <a:ext cx="9381127"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image20.png"/>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b="4994"/>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87210" y="2173170"/>
            <a:ext cx="17983093" cy="7573770"/>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1.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ボックス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7904" y="835503"/>
            <a:ext cx="14712290" cy="1323439"/>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2"/>
            <a:r>
              <a:rPr b="1" dirty="0" lang="en-US" sz="4000">
                <a:uFillTx/>
                <a:latin charset="0" panose="02020502060506020403" pitchFamily="18" typeface="Adobe Garamond Pro"/>
                <a:ea charset="-128" panose="02020400000000000000" pitchFamily="18" typeface="Adobe Fangsong Std R"/>
              </a:rPr>
              <a:t>A dataset that for 24 different model- each major was built </a:t>
            </a:r>
          </a:p>
          <a:p>
            <a:pPr lvl="2"/>
            <a:r>
              <a:rPr b="1" dirty="0" lang="en-US" sz="4000">
                <a:uFillTx/>
                <a:latin charset="0" panose="02020502060506020403" pitchFamily="18" typeface="Adobe Garamond Pro"/>
                <a:ea charset="-128" panose="02020400000000000000" pitchFamily="18" typeface="Adobe Fangsong Std R"/>
              </a:rPr>
              <a:t>a different regression model  </a:t>
            </a:r>
            <a:endParaRPr b="1" dirty="0" lang="en-US" sz="4000">
              <a:effectLst/>
              <a:uFillTx/>
              <a:latin charset="0" panose="02020502060506020403" pitchFamily="18" typeface="Adobe Garamond Pro"/>
              <a:ea charset="-128" panose="02020400000000000000" pitchFamily="18" typeface="Adobe Fangsong Std R"/>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直線コネクタ 3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209" y="3523320"/>
            <a:ext cx="9381127"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image17.png"/>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a:srcRect b="4390"/>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322227" y="2173170"/>
            <a:ext cx="17641960" cy="7830870"/>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2.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ボックス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47904" y="835503"/>
            <a:ext cx="14712290" cy="707886"/>
          </a:xfrm>
          <a:prstGeom prst="rect">
            <a:avLst/>
          </a:prstGeom>
          <a:noFill/>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rtlCol="0" wrap="square">
            <a:spAutoFit/>
          </a:bodyPr>
          <a:lstStyle/>
          <a:p>
            <a:pPr lvl="2"/>
            <a:r>
              <a:rPr b="1" dirty="0" lang="en-US" sz="4000">
                <a:uFillTx/>
                <a:latin charset="0" panose="02020502060506020403" pitchFamily="18" typeface="Adobe Garamond Pro"/>
                <a:ea charset="-128" panose="02020400000000000000" pitchFamily="18" typeface="Adobe Fangsong Std R"/>
              </a:rPr>
              <a:t>Predicted University Marks and the Probability of each major</a:t>
            </a:r>
            <a:endParaRPr b="1" dirty="0" lang="en-US" sz="4000">
              <a:effectLst/>
              <a:uFillTx/>
              <a:latin charset="0" panose="02020502060506020403" pitchFamily="18" typeface="Adobe Garamond Pro"/>
              <a:ea charset="-128" panose="02020400000000000000" pitchFamily="18" typeface="Adobe Fangsong Std R"/>
            </a:endParaRPr>
          </a:p>
        </p:txBody>
      </p:sp>
      <p:cxnSp>
        <p:nvCxn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直線コネクタ 31"/>
          <p:cNvCxn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Cxn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32209" y="3523320"/>
            <a:ext cx="9381127" cy="0"/>
          </a:xfrm>
          <a:prstGeom prst="line">
            <a:avLst/>
          </a:prstGeom>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1">
            <a:schemeClr val="accent1"/>
          </a:lnRef>
          <a:fillRef idx="0">
            <a:schemeClr val="accent1"/>
          </a:fillRef>
          <a:effectRef idx="0">
            <a:schemeClr val="accent1"/>
          </a:effectRef>
          <a:fontRef idx="minor">
            <a:schemeClr val="tx1"/>
          </a:fontRef>
        </p:style>
      </p:cxn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descr="https://lh6.googleusercontent.com/fRxZIxdLV9uQUKmf248ET2RvCPmR-9fCQoRER0VyPvc6oTtdno3JBuzoZW5QiLpQGQS7afPqKlJNiIWdEpEDe23dcfCK2U7Iq8mUtJ_KglPyu2H9U6ajoZCAknF4Pxxi1FHokN_T" id="11268" name="Picture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rrowheads="1"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3"/>
          <a:srcRect b="6078" r="27622" t="25003"/>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bwMode="auto">
          <a:xfrm>
            <a:off x="1" y="2161782"/>
            <a:ext cx="18299264" cy="7289715"/>
          </a:xfrm>
          <a:prstGeom prst="rect">
            <a:avLst/>
          </a:prstGeom>
          <a:noFill/>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タイトル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Calculate MSE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23</a:t>
            </a:fld>
            <a:endParaRPr dirty="0" lang="en-US">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Picture Placeholder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2"/>
          <a:srcRect b="13387" l="-11320" r="71174" t="30869"/>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17982" y="1835632"/>
            <a:ext cx="9631070" cy="7416653"/>
          </a:xfrm>
        </p:spPr>
      </p:pic>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Picture 20"/>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3"/>
          <a:srcRect b="8159" l="-1" r="63146" t="23542"/>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12336" y="1835632"/>
            <a:ext cx="7200800" cy="7502649"/>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スライド番号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24</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テキスト 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indent="-342900" marL="342900">
              <a:buFont charset="0" panose="020B0604020202020204" pitchFamily="34" typeface="Arial"/>
              <a:buChar char="•"/>
            </a:pPr>
            <a:r>
              <a:rPr altLang="ja-JP" dirty="0" kumimoji="1" lang="en-GB">
                <a:uFillTx/>
              </a:rPr>
              <a:t>Cooperating with the Ministry of </a:t>
            </a:r>
            <a:r>
              <a:rPr altLang="ja-JP" dirty="0" err="1" kumimoji="1" lang="en-GB">
                <a:uFillTx/>
              </a:rPr>
              <a:t>Labor</a:t>
            </a:r>
            <a:r>
              <a:rPr altLang="ja-JP" dirty="0" kumimoji="1" lang="en-GB">
                <a:uFillTx/>
              </a:rPr>
              <a:t> to obtain the results of the examination of abilities, skills, competencies and tendencies. And use them as attributes in the regression model to increase accuracy</a:t>
            </a:r>
          </a:p>
          <a:p>
            <a:pPr indent="-342900" marL="342900">
              <a:buFont charset="0" panose="020B0604020202020204" pitchFamily="34" typeface="Arial"/>
              <a:buChar char="•"/>
            </a:pPr>
            <a:endParaRPr altLang="ja-JP" dirty="0" kumimoji="1" lang="en-GB">
              <a:uFillTx/>
            </a:endParaRPr>
          </a:p>
          <a:p>
            <a:pPr indent="-342900" marL="342900">
              <a:buFont charset="0" panose="020B0604020202020204" pitchFamily="34" typeface="Arial"/>
              <a:buChar char="•"/>
            </a:pPr>
            <a:r>
              <a:rPr altLang="ja-JP" dirty="0" kumimoji="1" lang="en-US">
                <a:uFillTx/>
              </a:rPr>
              <a:t>Include all university Majors</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タイトル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582366" y="3883360"/>
            <a:ext cx="5805645" cy="252028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Future Work</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テキスト プレースホルダー 6"/>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altLang="en-US"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図プレースホルダー 2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8"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タイトル 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ctr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Conclusion</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627371" y="3748345"/>
            <a:ext cx="9451050" cy="436548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hangingPunct="1" indent="0" latinLnBrk="0" marL="0" rtl="0">
              <a:spcBef>
                <a:spcPct val="20000"/>
              </a:spcBef>
              <a:buFont charset="0" panose="020B0604020202020204" pitchFamily="34" typeface="Arial"/>
              <a:buNone/>
              <a:defRPr baseline="0" kern="1200" sz="2400">
                <a:solidFill>
                  <a:schemeClr val="tx1"/>
                </a:solidFill>
                <a:uFillTx/>
                <a:latin typeface="+mn-lt"/>
                <a:ea typeface="+mn-ea"/>
                <a:cs typeface="+mn-cs"/>
              </a:defRPr>
            </a:lvl1pPr>
            <a:lvl2pPr algn="l" defTabSz="1632753" eaLnBrk="1" hangingPunct="1" indent="-510235" latinLnBrk="0" marL="1326612" rtl="0">
              <a:spcBef>
                <a:spcPct val="20000"/>
              </a:spcBef>
              <a:buFont charset="0" panose="020B0604020202020204" pitchFamily="34" typeface="Arial"/>
              <a:buChar char="–"/>
              <a:defRPr kern="1200" sz="5000">
                <a:solidFill>
                  <a:schemeClr val="tx1"/>
                </a:solidFill>
                <a:uFillTx/>
                <a:latin typeface="+mn-lt"/>
                <a:ea typeface="+mn-ea"/>
                <a:cs typeface="+mn-cs"/>
              </a:defRPr>
            </a:lvl2pPr>
            <a:lvl3pPr algn="l" defTabSz="1632753" eaLnBrk="1" hangingPunct="1" indent="-408188" latinLnBrk="0" marL="2040941" rtl="0">
              <a:spcBef>
                <a:spcPct val="20000"/>
              </a:spcBef>
              <a:buFont charset="0" panose="020B0604020202020204" pitchFamily="34" typeface="Arial"/>
              <a:buChar char="•"/>
              <a:defRPr kern="1200" sz="4300">
                <a:solidFill>
                  <a:schemeClr val="tx1"/>
                </a:solidFill>
                <a:uFillTx/>
                <a:latin typeface="+mn-lt"/>
                <a:ea typeface="+mn-ea"/>
                <a:cs typeface="+mn-cs"/>
              </a:defRPr>
            </a:lvl3pPr>
            <a:lvl4pPr algn="l" defTabSz="1632753" eaLnBrk="1" hangingPunct="1" indent="-408188" latinLnBrk="0" marL="2857317" rtl="0">
              <a:spcBef>
                <a:spcPct val="20000"/>
              </a:spcBef>
              <a:buFont charset="0" panose="020B0604020202020204" pitchFamily="34" typeface="Arial"/>
              <a:buChar char="–"/>
              <a:defRPr kern="1200" sz="3600">
                <a:solidFill>
                  <a:schemeClr val="tx1"/>
                </a:solidFill>
                <a:uFillTx/>
                <a:latin typeface="+mn-lt"/>
                <a:ea typeface="+mn-ea"/>
                <a:cs typeface="+mn-cs"/>
              </a:defRPr>
            </a:lvl4pPr>
            <a:lvl5pPr algn="l" defTabSz="1632753" eaLnBrk="1" hangingPunct="1" indent="-408188" latinLnBrk="0" marL="3673693" rtl="0">
              <a:spcBef>
                <a:spcPct val="20000"/>
              </a:spcBef>
              <a:buFont charset="0" panose="020B0604020202020204" pitchFamily="34" typeface="Arial"/>
              <a:buChar char="»"/>
              <a:defRPr kern="1200" sz="3600">
                <a:solidFill>
                  <a:schemeClr val="tx1"/>
                </a:solidFill>
                <a:uFillTx/>
                <a:latin typeface="+mn-lt"/>
                <a:ea typeface="+mn-ea"/>
                <a:cs typeface="+mn-cs"/>
              </a:defRPr>
            </a:lvl5pPr>
            <a:lvl6pPr algn="l" defTabSz="1632753" eaLnBrk="1" hangingPunct="1" indent="-408188" latinLnBrk="0" marL="4490070" rtl="0">
              <a:spcBef>
                <a:spcPct val="20000"/>
              </a:spcBef>
              <a:buFont charset="0" panose="020B0604020202020204" pitchFamily="34" typeface="Arial"/>
              <a:buChar char="•"/>
              <a:defRPr kern="1200" sz="3600">
                <a:solidFill>
                  <a:schemeClr val="tx1"/>
                </a:solidFill>
                <a:uFillTx/>
                <a:latin typeface="+mn-lt"/>
                <a:ea typeface="+mn-ea"/>
                <a:cs typeface="+mn-cs"/>
              </a:defRPr>
            </a:lvl6pPr>
            <a:lvl7pPr algn="l" defTabSz="1632753" eaLnBrk="1" hangingPunct="1" indent="-408188" latinLnBrk="0" marL="5306446" rtl="0">
              <a:spcBef>
                <a:spcPct val="20000"/>
              </a:spcBef>
              <a:buFont charset="0" panose="020B0604020202020204" pitchFamily="34" typeface="Arial"/>
              <a:buChar char="•"/>
              <a:defRPr kern="1200" sz="3600">
                <a:solidFill>
                  <a:schemeClr val="tx1"/>
                </a:solidFill>
                <a:uFillTx/>
                <a:latin typeface="+mn-lt"/>
                <a:ea typeface="+mn-ea"/>
                <a:cs typeface="+mn-cs"/>
              </a:defRPr>
            </a:lvl7pPr>
            <a:lvl8pPr algn="l" defTabSz="1632753" eaLnBrk="1" hangingPunct="1" indent="-408188" latinLnBrk="0" marL="6122822" rtl="0">
              <a:spcBef>
                <a:spcPct val="20000"/>
              </a:spcBef>
              <a:buFont charset="0" panose="020B0604020202020204" pitchFamily="34" typeface="Arial"/>
              <a:buChar char="•"/>
              <a:defRPr kern="1200" sz="3600">
                <a:solidFill>
                  <a:schemeClr val="tx1"/>
                </a:solidFill>
                <a:uFillTx/>
                <a:latin typeface="+mn-lt"/>
                <a:ea typeface="+mn-ea"/>
                <a:cs typeface="+mn-cs"/>
              </a:defRPr>
            </a:lvl8pPr>
            <a:lvl9pPr algn="l" defTabSz="1632753" eaLnBrk="1" hangingPunct="1" indent="-408188" latinLnBrk="0" marL="6939199" rtl="0">
              <a:spcBef>
                <a:spcPct val="20000"/>
              </a:spcBef>
              <a:buFont charset="0" panose="020B0604020202020204" pitchFamily="34" typeface="Arial"/>
              <a:buChar char="•"/>
              <a:defRPr kern="1200" sz="3600">
                <a:solidFill>
                  <a:schemeClr val="tx1"/>
                </a:solidFill>
                <a:uFillTx/>
                <a:latin typeface="+mn-lt"/>
                <a:ea typeface="+mn-ea"/>
                <a:cs typeface="+mn-cs"/>
              </a:defRPr>
            </a:lvl9pPr>
          </a:lstStyle>
          <a:p>
            <a:pPr indent="-342900" marL="342900">
              <a:buFont charset="0" panose="020B0604020202020204" pitchFamily="34" typeface="Arial"/>
              <a:buChar char="•"/>
            </a:pPr>
            <a:r>
              <a:rPr dirty="0" lang="en-US">
                <a:uFillTx/>
              </a:rPr>
              <a:t>Student's High School marks in some particular subjects are a strong predictor of their achievement </a:t>
            </a:r>
          </a:p>
          <a:p>
            <a:pPr indent="-342900" marL="342900">
              <a:buFont charset="0" panose="020B0604020202020204" pitchFamily="34" typeface="Arial"/>
              <a:buChar char="•"/>
            </a:pPr>
            <a:r>
              <a:rPr dirty="0" lang="en-US">
                <a:uFillTx/>
              </a:rPr>
              <a:t>Students’ University marks can be predicted using their </a:t>
            </a:r>
            <a:r>
              <a:rPr dirty="0" err="1" lang="en-US">
                <a:uFillTx/>
              </a:rPr>
              <a:t>highschool</a:t>
            </a:r>
            <a:r>
              <a:rPr dirty="0" lang="en-US">
                <a:uFillTx/>
              </a:rPr>
              <a:t> marks </a:t>
            </a:r>
          </a:p>
          <a:p>
            <a:pPr indent="-342900" marL="342900">
              <a:buFont charset="0" panose="020B0604020202020204" pitchFamily="34" typeface="Arial"/>
              <a:buChar char="•"/>
            </a:pPr>
            <a:r>
              <a:rPr dirty="0" lang="en-US">
                <a:uFillTx/>
              </a:rPr>
              <a:t> A number of other factors play a significant role on their achievement that might affected our study </a:t>
            </a: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2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テキスト プレースホルダー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THANK YOU!</a:t>
            </a:r>
            <a:endParaRPr altLang="en-US" dirty="0" kumimoji="1" lang="ja-JP">
              <a:uFillTx/>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3.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テキスト 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endParaRPr altLang="en-US" dirty="0"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6" name="図プレースホルダー 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8"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2662518" y="5492212"/>
            <a:ext cx="2070165" cy="2070165"/>
          </a:xfrm>
        </p:spPr>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7" name="タイトル 1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743255" y="4434813"/>
            <a:ext cx="13231470" cy="1417374"/>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t"/>
          <a:lstStyle>
            <a:lvl1pPr algn="ctr" defTabSz="1632753" eaLnBrk="1" hangingPunct="1" latinLnBrk="0" rtl="0">
              <a:lnSpc>
                <a:spcPct val="100000"/>
              </a:lnSpc>
              <a:spcBef>
                <a:spcPct val="0"/>
              </a:spcBef>
              <a:buNone/>
              <a:defRPr baseline="0" kern="1200" spc="600" sz="4000">
                <a:solidFill>
                  <a:schemeClr val="bg1"/>
                </a:solidFill>
                <a:uFillTx/>
                <a:latin typeface="+mj-lt"/>
                <a:ea typeface="+mj-ea"/>
                <a:cs typeface="+mj-cs"/>
              </a:defRPr>
            </a:lvl1pPr>
          </a:lstStyle>
          <a:p>
            <a:r>
              <a:rPr altLang="ja-JP" b="1" dirty="0" kumimoji="1" lang="en-US" spc="1500" sz="5400">
                <a:solidFill>
                  <a:schemeClr val="accent1"/>
                </a:solidFill>
                <a:uFillTx/>
              </a:rPr>
              <a:t>Problem Specification</a:t>
            </a:r>
            <a:endParaRPr altLang="en-US" b="1" dirty="0" kumimoji="1" lang="ja-JP" sz="5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txBox="1">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388076" y="6223619"/>
            <a:ext cx="10486100" cy="1935215"/>
          </a:xfrm>
          <a:prstGeom prst="rect">
            <a:avLst/>
          </a:prstGeo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lvl1pPr algn="l" defTabSz="1632753" eaLnBrk="1" hangingPunct="1" indent="0" latinLnBrk="0" marL="0" rtl="0">
              <a:spcBef>
                <a:spcPct val="20000"/>
              </a:spcBef>
              <a:buFont charset="0" panose="020B0604020202020204" pitchFamily="34" typeface="Arial"/>
              <a:buNone/>
              <a:defRPr baseline="0" kern="1200" sz="2400">
                <a:solidFill>
                  <a:schemeClr val="tx1"/>
                </a:solidFill>
                <a:uFillTx/>
                <a:latin typeface="+mn-lt"/>
                <a:ea typeface="+mn-ea"/>
                <a:cs typeface="+mn-cs"/>
              </a:defRPr>
            </a:lvl1pPr>
            <a:lvl2pPr algn="l" defTabSz="1632753" eaLnBrk="1" hangingPunct="1" indent="-510235" latinLnBrk="0" marL="1326612" rtl="0">
              <a:spcBef>
                <a:spcPct val="20000"/>
              </a:spcBef>
              <a:buFont charset="0" panose="020B0604020202020204" pitchFamily="34" typeface="Arial"/>
              <a:buChar char="–"/>
              <a:defRPr kern="1200" sz="5000">
                <a:solidFill>
                  <a:schemeClr val="tx1"/>
                </a:solidFill>
                <a:uFillTx/>
                <a:latin typeface="+mn-lt"/>
                <a:ea typeface="+mn-ea"/>
                <a:cs typeface="+mn-cs"/>
              </a:defRPr>
            </a:lvl2pPr>
            <a:lvl3pPr algn="l" defTabSz="1632753" eaLnBrk="1" hangingPunct="1" indent="-408188" latinLnBrk="0" marL="2040941" rtl="0">
              <a:spcBef>
                <a:spcPct val="20000"/>
              </a:spcBef>
              <a:buFont charset="0" panose="020B0604020202020204" pitchFamily="34" typeface="Arial"/>
              <a:buChar char="•"/>
              <a:defRPr kern="1200" sz="4300">
                <a:solidFill>
                  <a:schemeClr val="tx1"/>
                </a:solidFill>
                <a:uFillTx/>
                <a:latin typeface="+mn-lt"/>
                <a:ea typeface="+mn-ea"/>
                <a:cs typeface="+mn-cs"/>
              </a:defRPr>
            </a:lvl3pPr>
            <a:lvl4pPr algn="l" defTabSz="1632753" eaLnBrk="1" hangingPunct="1" indent="-408188" latinLnBrk="0" marL="2857317" rtl="0">
              <a:spcBef>
                <a:spcPct val="20000"/>
              </a:spcBef>
              <a:buFont charset="0" panose="020B0604020202020204" pitchFamily="34" typeface="Arial"/>
              <a:buChar char="–"/>
              <a:defRPr kern="1200" sz="3600">
                <a:solidFill>
                  <a:schemeClr val="tx1"/>
                </a:solidFill>
                <a:uFillTx/>
                <a:latin typeface="+mn-lt"/>
                <a:ea typeface="+mn-ea"/>
                <a:cs typeface="+mn-cs"/>
              </a:defRPr>
            </a:lvl4pPr>
            <a:lvl5pPr algn="l" defTabSz="1632753" eaLnBrk="1" hangingPunct="1" indent="-408188" latinLnBrk="0" marL="3673693" rtl="0">
              <a:spcBef>
                <a:spcPct val="20000"/>
              </a:spcBef>
              <a:buFont charset="0" panose="020B0604020202020204" pitchFamily="34" typeface="Arial"/>
              <a:buChar char="»"/>
              <a:defRPr kern="1200" sz="3600">
                <a:solidFill>
                  <a:schemeClr val="tx1"/>
                </a:solidFill>
                <a:uFillTx/>
                <a:latin typeface="+mn-lt"/>
                <a:ea typeface="+mn-ea"/>
                <a:cs typeface="+mn-cs"/>
              </a:defRPr>
            </a:lvl5pPr>
            <a:lvl6pPr algn="l" defTabSz="1632753" eaLnBrk="1" hangingPunct="1" indent="-408188" latinLnBrk="0" marL="4490070" rtl="0">
              <a:spcBef>
                <a:spcPct val="20000"/>
              </a:spcBef>
              <a:buFont charset="0" panose="020B0604020202020204" pitchFamily="34" typeface="Arial"/>
              <a:buChar char="•"/>
              <a:defRPr kern="1200" sz="3600">
                <a:solidFill>
                  <a:schemeClr val="tx1"/>
                </a:solidFill>
                <a:uFillTx/>
                <a:latin typeface="+mn-lt"/>
                <a:ea typeface="+mn-ea"/>
                <a:cs typeface="+mn-cs"/>
              </a:defRPr>
            </a:lvl6pPr>
            <a:lvl7pPr algn="l" defTabSz="1632753" eaLnBrk="1" hangingPunct="1" indent="-408188" latinLnBrk="0" marL="5306446" rtl="0">
              <a:spcBef>
                <a:spcPct val="20000"/>
              </a:spcBef>
              <a:buFont charset="0" panose="020B0604020202020204" pitchFamily="34" typeface="Arial"/>
              <a:buChar char="•"/>
              <a:defRPr kern="1200" sz="3600">
                <a:solidFill>
                  <a:schemeClr val="tx1"/>
                </a:solidFill>
                <a:uFillTx/>
                <a:latin typeface="+mn-lt"/>
                <a:ea typeface="+mn-ea"/>
                <a:cs typeface="+mn-cs"/>
              </a:defRPr>
            </a:lvl7pPr>
            <a:lvl8pPr algn="l" defTabSz="1632753" eaLnBrk="1" hangingPunct="1" indent="-408188" latinLnBrk="0" marL="6122822" rtl="0">
              <a:spcBef>
                <a:spcPct val="20000"/>
              </a:spcBef>
              <a:buFont charset="0" panose="020B0604020202020204" pitchFamily="34" typeface="Arial"/>
              <a:buChar char="•"/>
              <a:defRPr kern="1200" sz="3600">
                <a:solidFill>
                  <a:schemeClr val="tx1"/>
                </a:solidFill>
                <a:uFillTx/>
                <a:latin typeface="+mn-lt"/>
                <a:ea typeface="+mn-ea"/>
                <a:cs typeface="+mn-cs"/>
              </a:defRPr>
            </a:lvl8pPr>
            <a:lvl9pPr algn="l" defTabSz="1632753" eaLnBrk="1" hangingPunct="1" indent="-408188" latinLnBrk="0" marL="6939199" rtl="0">
              <a:spcBef>
                <a:spcPct val="20000"/>
              </a:spcBef>
              <a:buFont charset="0" panose="020B0604020202020204" pitchFamily="34" typeface="Arial"/>
              <a:buChar char="•"/>
              <a:defRPr kern="1200" sz="3600">
                <a:solidFill>
                  <a:schemeClr val="tx1"/>
                </a:solidFill>
                <a:uFillTx/>
                <a:latin typeface="+mn-lt"/>
                <a:ea typeface="+mn-ea"/>
                <a:cs typeface="+mn-cs"/>
              </a:defRPr>
            </a:lvl9pPr>
          </a:lstStyle>
          <a:p>
            <a:pPr indent="-571500" lvl="0" marL="571500">
              <a:buFont charset="0" panose="020B0604020202020204" pitchFamily="34" typeface="Arial"/>
              <a:buChar char="•"/>
            </a:pPr>
            <a:r>
              <a:rPr dirty="0" kumimoji="1" lang="en-US" sz="4400">
                <a:uFillTx/>
                <a:latin charset="0" panose="02020702060506020403" pitchFamily="18" typeface="Adobe Garamond Pro Bold"/>
              </a:rPr>
              <a:t>Academic Failure</a:t>
            </a:r>
          </a:p>
          <a:p>
            <a:pPr indent="-571500" lvl="0" marL="571500">
              <a:buFont charset="0" panose="020B0604020202020204" pitchFamily="34" typeface="Arial"/>
              <a:buChar char="•"/>
            </a:pPr>
            <a:r>
              <a:rPr dirty="0" kumimoji="1" lang="en-US" sz="4400">
                <a:uFillTx/>
                <a:latin charset="0" panose="02020702060506020403" pitchFamily="18" typeface="Adobe Garamond Pro Bold"/>
              </a:rPr>
              <a:t>Inadequate</a:t>
            </a:r>
          </a:p>
          <a:p>
            <a:pPr lvl="0"/>
            <a:endParaRPr dirty="0" lang="en-US" sz="4400">
              <a:uFillTx/>
              <a:latin charset="0" panose="02020702060506020403" pitchFamily="18" typeface="Adobe Garamond Pro Bold"/>
            </a:endParaRPr>
          </a:p>
        </p:txBody>
      </p:sp>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4.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タイトル 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TIMELINE</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a:uFillTx/>
              </a:rPr>
              <a:t>4</a:t>
            </a: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4" name="テキスト プレースホルダー 2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84788" y="1588105"/>
            <a:ext cx="3600400" cy="6457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Introduction</a:t>
            </a:r>
            <a:endParaRPr altLang="en-US" dirty="0" kumimoji="1" lang="ja-JP" sz="2600">
              <a:uFillTx/>
              <a:latin charset="0" panose="02020702060506020403" pitchFamily="18" typeface="Adobe Garamond Pro Bold"/>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2" name="図プレースホルダー 4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6"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2" name="テキスト プレースホルダー 3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4575198" y="1588105"/>
            <a:ext cx="3600400" cy="64579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 Methodology </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3" name="図プレースホルダー 42"/>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29"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3"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4" name="テキスト プレースホルダー 3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1"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310613" y="1338978"/>
            <a:ext cx="3600400" cy="915821"/>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Working Mechanism</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4" name="図プレースホルダー 43"/>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3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4" cstate="print"/>
          <a:srcRect/>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テキスト プレースホルダー 3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465409" y="6268625"/>
            <a:ext cx="3600400"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Model Implementation</a:t>
            </a:r>
            <a:endParaRPr altLang="en-US" dirty="0" kumimoji="1" lang="ja-JP" sz="2600">
              <a:uFillTx/>
              <a:latin charset="0" panose="02020702060506020403" pitchFamily="18" typeface="Adobe Garamond Pro Bold"/>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5" name="図プレースホルダー 4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35"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5" cstate="print"/>
          <a:srcRect l="129" r="129"/>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8" name="テキスト プレースホルダー 37"/>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3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155819" y="6268625"/>
            <a:ext cx="3600400"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Future Work</a:t>
            </a:r>
            <a:endParaRPr altLang="en-US" dirty="0" kumimoji="1" lang="ja-JP" sz="2600">
              <a:uFillTx/>
              <a:latin charset="0" panose="02020702060506020403" pitchFamily="18" typeface="Adobe Garamond Pro Bold"/>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8" name="図プレースホルダー 47"/>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38"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6" cstate="print"/>
          <a:srcRect l="129" r="129"/>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0" name="テキスト プレースホルダー 3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4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3891234" y="6268625"/>
            <a:ext cx="3600400" cy="6681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2600">
                <a:uFillTx/>
                <a:latin charset="0" panose="02020702060506020403" pitchFamily="18" typeface="Adobe Garamond Pro Bold"/>
              </a:rPr>
              <a:t>Conclusion</a:t>
            </a:r>
            <a:endParaRPr altLang="en-US" dirty="0" kumimoji="1" lang="ja-JP" sz="2600">
              <a:uFillTx/>
              <a:latin charset="0" panose="02020702060506020403" pitchFamily="18" typeface="Adobe Garamond Pro Bold"/>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5" name="図プレースホルダー 4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41"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l="129" r="129"/>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5.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タイトル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5400">
                <a:uFillTx/>
              </a:rPr>
              <a:t>Introduction</a:t>
            </a:r>
            <a:endParaRPr altLang="en-US" b="1" dirty="0" kumimoji="1" lang="ja-JP" sz="5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2800">
                <a:uFillTx/>
              </a:rPr>
              <a:t>Scope</a:t>
            </a:r>
            <a:r>
              <a:rPr altLang="ja-JP" dirty="0" kumimoji="1" lang="en-US" sz="2400">
                <a:uFillTx/>
              </a:rPr>
              <a:t> </a:t>
            </a:r>
            <a:endParaRPr altLang="en-US" dirty="0" kumimoji="1" lang="ja-JP" sz="2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78521" y="3996482"/>
            <a:ext cx="2287041"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2800">
                <a:uFillTx/>
              </a:rPr>
              <a:t>Requirement</a:t>
            </a:r>
            <a:r>
              <a:rPr altLang="ja-JP" dirty="0" kumimoji="1" lang="en-US">
                <a:uFillTx/>
              </a:rPr>
              <a:t>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2800">
                <a:uFillTx/>
              </a:rPr>
              <a:t>Goals </a:t>
            </a:r>
            <a:endParaRPr altLang="en-US" b="1" dirty="0" kumimoji="1" lang="ja-JP" sz="2800">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8" name="Picture Placeholder 7"/>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cstate="print"/>
          <a:srcRect l="15" r="15"/>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3613" y="1462088"/>
            <a:ext cx="5426075" cy="5427662"/>
          </a:xfr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6.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9" name="タイトル 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37261" y="327965"/>
            <a:ext cx="16741860" cy="1125125"/>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a:uFillTx/>
              </a:rPr>
              <a:t>Goals</a:t>
            </a:r>
            <a:endParaRPr altLang="en-US" b="1"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6</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テキスト プレースホルダー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4"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096312" y="1948145"/>
            <a:ext cx="5171868" cy="1800200"/>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latin charset="0" panose="02020702060506020403" pitchFamily="18" typeface="Adobe Garamond Pro Bold"/>
              </a:rPr>
              <a:t>Changing The Acceptance Process</a:t>
            </a:r>
            <a:endParaRPr altLang="en-US" dirty="0" kumimoji="1" lang="ja-JP">
              <a:uFillTx/>
              <a:latin charset="0" panose="02020702060506020403" pitchFamily="18" typeface="Adobe Garamond Pro Bold"/>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2" name="テキスト プレースホルダー 1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532916" y="1984571"/>
            <a:ext cx="5171868" cy="176377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a:uFillTx/>
                <a:latin charset="0" panose="02020702060506020403" pitchFamily="18" typeface="Adobe Garamond Pro Bold"/>
              </a:rPr>
              <a:t>Provide a better opportunity </a:t>
            </a:r>
            <a:endParaRPr altLang="en-US" dirty="0" kumimoji="1" lang="ja-JP">
              <a:uFillTx/>
              <a:latin charset="0" panose="02020702060506020403" pitchFamily="18" typeface="Adobe Garamond Pro Bold"/>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969519" y="2443200"/>
            <a:ext cx="5409601" cy="130514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dirty="0" lang="en-US">
                <a:uFillTx/>
                <a:latin charset="0" panose="02020702060506020403" pitchFamily="18" typeface="Adobe Garamond Pro Bold"/>
              </a:rPr>
              <a:t>Increase the academic achievement rate.</a:t>
            </a: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Picture 21"/>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p:cNvPicPr>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rotWithShape="1">
          <a:blip r:embed="rId2"/>
          <a:srcRect b="39819" r="37970" t="-969"/>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92" y="4633470"/>
            <a:ext cx="11138968" cy="5683560"/>
          </a:xfrm>
          <a:prstGeom prst="rect">
            <a:avLst/>
          </a:prstGeo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7.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0" name="タイトル 9"/>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922937" y="126490"/>
            <a:ext cx="9946105" cy="2670959"/>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5400">
                <a:uFillTx/>
              </a:rPr>
              <a:t>Working Mechanism </a:t>
            </a:r>
            <a:endParaRPr altLang="en-US" b="1" dirty="0" kumimoji="1" lang="ja-JP" sz="54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4" name="テキスト プレースホルダー 1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7"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b="1" dirty="0" lang="en-US" sz="2800">
                <a:uFillTx/>
              </a:rPr>
              <a:t>Data Collection </a:t>
            </a:r>
            <a:endParaRPr altLang="en-US" dirty="0" kumimoji="1" lang="ja-JP" sz="28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テキスト プレースホルダー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2248685" y="4003597"/>
            <a:ext cx="1726537" cy="990542"/>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b="1" dirty="0" kumimoji="1" lang="en-US" sz="2800">
                <a:uFillTx/>
              </a:rPr>
              <a:t>Model Building </a:t>
            </a:r>
            <a:endParaRPr altLang="en-US" b="1" dirty="0" kumimoji="1" lang="ja-JP" sz="2800">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6" name="テキスト プレースホルダー 15"/>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9"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675171" y="3919009"/>
            <a:ext cx="1901056" cy="114548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b="1" dirty="0" lang="en-US" sz="2800">
                <a:uFillTx/>
              </a:rPr>
              <a:t>Data Preparation</a:t>
            </a:r>
            <a:endParaRPr altLang="en-US" dirty="0" kumimoji="1" lang="ja-JP" sz="2800">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7" name="Picture Placeholder 16"/>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l="237" r="237"/>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72277" y="1318076"/>
            <a:ext cx="5831442" cy="5715634"/>
          </a:xfr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8.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 name="スライド番号プレースホルダー 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8</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5" name="タイトル 14"/>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type="title"/>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6653238" y="1198307"/>
            <a:ext cx="10351150" cy="1169564"/>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a:uFillTx/>
              </a:rPr>
              <a:t>Data Collection </a:t>
            </a:r>
            <a:endParaRPr altLang="en-US" dirty="0" kumimoji="1" lang="ja-JP">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1" name="テキスト プレースホルダー 2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6"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2893250"/>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b="1" dirty="0" lang="en-US" sz="4000">
                <a:uFillTx/>
                <a:latin charset="0" panose="02020702060506020403" pitchFamily="18" typeface="Adobe Garamond Pro Bold"/>
              </a:rPr>
              <a:t>Collecting school grades </a:t>
            </a:r>
            <a:endParaRPr dirty="0" lang="en-US" sz="4000">
              <a:uFillTx/>
              <a:latin charset="0" panose="02020702060506020403" pitchFamily="18" typeface="Adobe Garamond Pro Bold"/>
            </a:endParaRPr>
          </a:p>
          <a:p>
            <a:endParaRPr altLang="en-US" dirty="0" kumimoji="1" lang="ja-JP" sz="4000">
              <a:uFillTx/>
              <a:latin charset="0" panose="02020702060506020403" pitchFamily="18" typeface="Adobe Garamond Pro Bold"/>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1" name="テキスト プレースホルダー 30"/>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8"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613036" y="4603440"/>
            <a:ext cx="9541060" cy="773203"/>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pPr lvl="0"/>
            <a:r>
              <a:rPr b="1" dirty="0" lang="en-US" sz="4000">
                <a:uFillTx/>
                <a:latin charset="0" panose="02020702060506020403" pitchFamily="18" typeface="Adobe Garamond Pro Bold"/>
              </a:rPr>
              <a:t>Collecting university grades </a:t>
            </a:r>
            <a:endParaRPr dirty="0" lang="en-US" sz="4000">
              <a:uFillTx/>
              <a:latin charset="0" panose="02020702060506020403" pitchFamily="18" typeface="Adobe Garamond Pro Bold"/>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9" name="円/楕円 38"/>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p:cNvSpPr>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11828813" y="7108756"/>
            <a:ext cx="1395155" cy="1395155"/>
          </a:xfrm>
          <a:prstGeom prst="ellipse">
            <a:avLst/>
          </a:prstGeom>
          <a:solidFill>
            <a:schemeClr val="bg1"/>
          </a:solidFill>
          <a:ln cmpd="thinThick" w="98425">
            <a:noFill/>
          </a:ln>
        </p:spPr>
        <p:style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lnRef idx="2">
            <a:schemeClr val="accent1">
              <a:shade val="50000"/>
            </a:schemeClr>
          </a:lnRef>
          <a:fillRef idx="1">
            <a:schemeClr val="accent1"/>
          </a:fillRef>
          <a:effectRef idx="0">
            <a:schemeClr val="accent1"/>
          </a:effectRef>
          <a:fontRef idx="minor">
            <a:schemeClr val="lt1"/>
          </a:fontRef>
        </p:style>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nchor="ctr" rtlCol="0"/>
          <a:lstStyle/>
          <a:p>
            <a:pPr algn="ctr"/>
            <a:endParaRPr altLang="en-US" dirty="0" kumimoji="1" lang="ja-JP">
              <a:uFillTx/>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36" name="Picture Placeholder 35"/>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l="5462" r="5462"/>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817563" y="2173288"/>
            <a:ext cx="5805487" cy="5805487"/>
          </a:xfr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slides/slide9.xml><?xml version="1.0" encoding="utf-8"?>
<p:sld xmlns:a="http://schemas.openxmlformats.org/drawingml/2006/main" xmlns:p="http://schemas.openxmlformats.org/presentationml/2006/main" xmlns:s="http://schemas.openxmlformats.org/officeDocument/2006/sharedTypes" xmlns:r="http://schemas.openxmlformats.org/officeDocument/2006/relationships">
  <p:cSld>
    <p:spTree>
      <p:nvGrp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1" name=""/>
        <p:cNv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nvPr/>
      </p:nvGrpSpPr>
      <p:gr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0" y="0"/>
          <a:ext cx="0" cy="0"/>
          <a:chOff x="0" y="0"/>
          <a:chExt cx="0" cy="0"/>
        </a:xfrm>
      </p:grpSpPr>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4" name="スライド番号プレースホルダー 3"/>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1" sz="quarter" type="sldNum"/>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fld id="{387164BF-D67A-46C0-81D2-5BAF67C00C80}" type="slidenum">
              <a:rPr lang="en-US" smtClean="0">
                <a:uFillTx/>
              </a:rPr>
              <a:pPr/>
              <a:t>9</a:t>
            </a:fld>
            <a:endParaRPr dirty="0"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2" name="テキスト プレースホルダー 21"/>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15"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1619644"/>
            <a:ext cx="8730970" cy="3523856"/>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dirty="0" lang="en-US">
                <a:uFillTx/>
              </a:rPr>
              <a:t>Difficulties encountered during collecting school grades  </a:t>
            </a:r>
          </a:p>
          <a:p>
            <a:endParaRPr altLang="ja-JP" dirty="0" kumimoji="1" lang="en-US">
              <a:uFillTx/>
            </a:endParaRPr>
          </a:p>
        </p:txBody>
      </p:sp>
      <p:sp>
        <p:nvSp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23" name="テキスト プレースホルダー 22"/>
          <p:cNv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spLocks noGrp="1"/>
          </p:cNvSpPr>
          <p:nvPr>
            <p:ph idx="20" sz="quarter" type="body"/>
          </p:nvPr>
        </p:nvSpPr>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9430095" y="5272678"/>
            <a:ext cx="8399076" cy="4686357"/>
          </a:xfrm>
        </p:spPr>
        <p:txBody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odyPr/>
          <a:lstStyle/>
          <a:p>
            <a:r>
              <a:rPr altLang="ja-JP" dirty="0" kumimoji="1" lang="en-US" sz="3200">
                <a:uFillTx/>
                <a:latin charset="0" panose="02020702060506020403" pitchFamily="18" typeface="Adobe Garamond Pro Bold"/>
              </a:rPr>
              <a:t>1.  </a:t>
            </a:r>
            <a:r>
              <a:rPr dirty="0" lang="en-US" sz="3200">
                <a:uFillTx/>
                <a:latin charset="0" panose="02020702060506020403" pitchFamily="18" typeface="Adobe Garamond Pro Bold"/>
              </a:rPr>
              <a:t>Intensive privacy measures by schools and the Ministry of Education on students’ grades.</a:t>
            </a:r>
          </a:p>
          <a:p>
            <a:endParaRPr altLang="ja-JP" dirty="0" kumimoji="1" lang="en-US" sz="3200">
              <a:uFillTx/>
              <a:latin charset="0" panose="02020702060506020403" pitchFamily="18" typeface="Adobe Garamond Pro Bold"/>
            </a:endParaRPr>
          </a:p>
          <a:p>
            <a:r>
              <a:rPr altLang="ja-JP" dirty="0" kumimoji="1" lang="en-US" sz="3200">
                <a:uFillTx/>
                <a:latin charset="0" panose="02020702060506020403" pitchFamily="18" typeface="Adobe Garamond Pro Bold"/>
              </a:rPr>
              <a:t>2.  </a:t>
            </a:r>
            <a:r>
              <a:rPr dirty="0" lang="en-US" sz="3200">
                <a:uFillTx/>
                <a:latin charset="0" panose="02020702060506020403" pitchFamily="18" typeface="Adobe Garamond Pro Bold"/>
              </a:rPr>
              <a:t>The lack of computerized copies in schools</a:t>
            </a:r>
          </a:p>
          <a:p>
            <a:endParaRPr altLang="ja-JP" dirty="0" kumimoji="1" lang="en-US" sz="3200">
              <a:uFillTx/>
              <a:latin charset="0" panose="02020702060506020403" pitchFamily="18" typeface="Adobe Garamond Pro Bold"/>
            </a:endParaRPr>
          </a:p>
          <a:p>
            <a:r>
              <a:rPr altLang="ja-JP" dirty="0" kumimoji="1" lang="en-US" sz="3200">
                <a:uFillTx/>
                <a:latin charset="0" panose="02020702060506020403" pitchFamily="18" typeface="Adobe Garamond Pro Bold"/>
              </a:rPr>
              <a:t>3.  </a:t>
            </a:r>
            <a:r>
              <a:rPr dirty="0" lang="en-US" sz="3200">
                <a:uFillTx/>
                <a:latin charset="0" panose="02020702060506020403" pitchFamily="18" typeface="Adobe Garamond Pro Bold"/>
              </a:rPr>
              <a:t>The problem of linking students' marks in the three grades</a:t>
            </a:r>
            <a:endParaRPr altLang="en-US" dirty="0" kumimoji="1" lang="ja-JP" sz="3200">
              <a:uFillTx/>
              <a:latin charset="0" panose="02020702060506020403" pitchFamily="18" typeface="Adobe Garamond Pro Bold"/>
            </a:endParaRPr>
          </a:p>
        </p:txBody>
      </p:sp>
      <p:pic>
        <p:nvPicPr>
          <p:cNv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id="5" name="Picture Placeholder 4"/>
          <p:cNvPic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picLocks noChangeAspect="1" noGrp="1"/>
          </p:cNvPicPr>
          <p:nvPr>
            <p:ph idx="12" sz="quarter" type="pic"/>
          </p:nvPr>
        </p:nvPicPr>
        <p:blipFill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blip r:embed="rId2"/>
          <a:srcRect l="18161" r="18161"/>
          <a:stretch>
            <a:fillRect/>
          </a:stretch>
        </p:blipFill>
        <p:spP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xfrm>
            <a:off x="7192" y="0"/>
            <a:ext cx="9136014" cy="10287000"/>
          </a:xfrm>
        </p:spPr>
      </p:pic>
    </p:spTree>
  </p:cSld>
  <p:clrMapOvr xmlns:c="http://schemas.openxmlformats.org/drawingml/2006/chart" xmlns:wpg="http://schemas.microsoft.com/office/word/2010/wordprocessingGroup" xmlns:pic="http://schemas.openxmlformats.org/drawingml/2006/picture" xmlns:wps="http://schemas.microsoft.com/office/word/2010/wordprocessingShape" xmlns:dgm="http://schemas.openxmlformats.org/drawingml/2006/diagram" xmlns:wpc="http://schemas.microsoft.com/office/word/2010/wordprocessingCanvas">
    <a:masterClrMapping/>
  </p:clrMapOvr>
</p:sld>
</file>

<file path=ppt/theme/theme1.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No Decoration">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ln>
          <a:noFill/>
        </a:ln>
      </a:spPr>
      <a:bodyPr anchor="ctr" rtlCol="0"/>
      <a:lstStyle>
        <a:defPPr algn="ctr">
          <a:defRPr kumimoji="1">
            <a:solidFill>
              <a:schemeClr val="tx1"/>
            </a:solidFill>
            <a:uFillTx/>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solidFill>
          <a:schemeClr val="accent1"/>
        </a:solidFill>
        <a:ln cmpd="thinThick" w="12700">
          <a:noFill/>
          <a:tailEnd len="lg" type="triangle" w="lg"/>
        </a:ln>
      </a:spPr>
      <a:bodyPr anchor="ctr" rtlCol="0"/>
      <a:lstStyle>
        <a:defPPr algn="ctr">
          <a:defRPr kumimoji="1">
            <a:uFillTx/>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prstDash val="solid"/>
          <a:tailEnd type="arrow"/>
        </a:ln>
      </a:spPr>
      <a:bodyPr/>
      <a:lstStyle/>
      <a:style>
        <a:lnRef idx="1">
          <a:schemeClr val="accent1"/>
        </a:lnRef>
        <a:fillRef idx="0">
          <a:schemeClr val="accent1"/>
        </a:fillRef>
        <a:effectRef idx="0">
          <a:schemeClr val="accent1"/>
        </a:effectRef>
        <a:fontRef idx="minor">
          <a:schemeClr val="tx1"/>
        </a:fontRef>
      </a:style>
    </a:lnDef>
    <a:txDef>
      <a:spPr/>
      <a:bodyPr/>
      <a:lstStyle/>
    </a:txDef>
  </a:objectDefaults>
  <a:extraClrSchemeLst/>
</a:theme>
</file>

<file path=ppt/theme/theme3.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1_Contents">
  <a:themeElements>
    <a:clrScheme name="Sirius">
      <a:dk1>
        <a:srgbClr val="595959"/>
      </a:dk1>
      <a:lt1>
        <a:srgbClr val="FFFFFF"/>
      </a:lt1>
      <a:dk2>
        <a:srgbClr val="3F3F3F"/>
      </a:dk2>
      <a:lt2>
        <a:srgbClr val="D8D8D8"/>
      </a:lt2>
      <a:accent1>
        <a:srgbClr val="3DA4B5"/>
      </a:accent1>
      <a:accent2>
        <a:srgbClr val="F73B3B"/>
      </a:accent2>
      <a:accent3>
        <a:srgbClr val="00CCFF"/>
      </a:accent3>
      <a:accent4>
        <a:srgbClr val="FF99FF"/>
      </a:accent4>
      <a:accent5>
        <a:srgbClr val="4BACC6"/>
      </a:accent5>
      <a:accent6>
        <a:srgbClr val="F79646"/>
      </a:accent6>
      <a:hlink>
        <a:srgbClr val="4BACC6"/>
      </a:hlink>
      <a:folHlink>
        <a:srgbClr val="31859B"/>
      </a:folHlink>
    </a:clrScheme>
    <a:fontScheme name="Roboto Cn">
      <a:majorFont>
        <a:latin typeface="Roboto Condensed Light"/>
        <a:ea typeface="Spica Neue"/>
        <a:cs typeface=""/>
      </a:majorFont>
      <a:minorFont>
        <a:latin typeface="Roboto Light"/>
        <a:ea typeface="Spica Neue Light"/>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solidFill>
          <a:schemeClr val="accent1"/>
        </a:solidFill>
        <a:ln cmpd="sng" w="76200">
          <a:noFill/>
        </a:ln>
      </a:spPr>
      <a:bodyPr anchor="ctr" anchorCtr="0" bIns="45720" compatLnSpc="1" forceAA="0" fromWordArt="0" horzOverflow="overflow" lIns="91440" numCol="1" rIns="91440" rot="0" rtlCol="0" spcFirstLastPara="0" tIns="45720" vert="horz" vertOverflow="overflow" wrap="square">
        <a:prstTxWarp prst="textNoShape">
          <a:avLst/>
        </a:prstTxWarp>
        <a:noAutofit/>
      </a:bodyPr>
      <a:lstStyle>
        <a:defPPr algn="ctr">
          <a:defRPr kumimoji="1">
            <a:uFillTx/>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bodyPr/>
      <a:lstStyle/>
    </a:txDef>
  </a:objectDefaults>
  <a:extraClrSchemeLst/>
</a:theme>
</file>

<file path=ppt/theme/theme4.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Office ​​テーマ">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5.xml><?xml version="1.0" encoding="utf-8"?>
<a:theme xmlns:a="http://schemas.openxmlformats.org/drawingml/2006/main" xmlns:c="http://schemas.openxmlformats.org/drawingml/2006/chart" xmlns:wpg="http://schemas.microsoft.com/office/word/2010/wordprocessingGroup" xmlns:pic="http://schemas.openxmlformats.org/drawingml/2006/picture" xmlns:wps="http://schemas.microsoft.com/office/word/2010/wordprocessingShape" xmlns:p="http://schemas.openxmlformats.org/presentationml/2006/main" xmlns:s="http://schemas.openxmlformats.org/officeDocument/2006/sharedTypes" xmlns:r="http://schemas.openxmlformats.org/officeDocument/2006/relationships" xmlns:dgm="http://schemas.openxmlformats.org/drawingml/2006/diagram" xmlns:wpc="http://schemas.microsoft.com/office/word/2010/wordprocessingCanvas" name="Office ​​テーマ">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algn="ctr" cap="flat" cmpd="sng" w="9525">
          <a:solidFill>
            <a:schemeClr val="phClr">
              <a:shade val="95000"/>
              <a:satMod val="105000"/>
            </a:schemeClr>
          </a:solidFill>
          <a:prstDash val="solid"/>
        </a:ln>
        <a:ln algn="ctr" cap="flat" cmpd="sng" w="25400">
          <a:solidFill>
            <a:schemeClr val="phClr"/>
          </a:solidFill>
          <a:prstDash val="solid"/>
        </a:ln>
        <a:ln algn="ctr" cap="flat" cmpd="sng" w="38100">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45277</TotalTime>
  <Words>605</Words>
  <Application>Microsoft Office PowerPoint</Application>
  <PresentationFormat>Custom</PresentationFormat>
  <Paragraphs>317</Paragraphs>
  <Slides>26</Slides>
  <Notes>4</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26</vt:i4>
      </vt:variant>
    </vt:vector>
  </HeadingPairs>
  <TitlesOfParts>
    <vt:vector size="42" baseType="lpstr">
      <vt:lpstr>Adobe Fangsong Std R</vt:lpstr>
      <vt:lpstr>MS PGothic</vt:lpstr>
      <vt:lpstr>Adobe Garamond Pro</vt:lpstr>
      <vt:lpstr>Adobe Garamond Pro Bold</vt:lpstr>
      <vt:lpstr>A-OTF ゴシックMB101 Pro B</vt:lpstr>
      <vt:lpstr>Arial</vt:lpstr>
      <vt:lpstr>Calibri</vt:lpstr>
      <vt:lpstr>Roboto Condensed Light</vt:lpstr>
      <vt:lpstr>Roboto Light</vt:lpstr>
      <vt:lpstr>Spica Neue</vt:lpstr>
      <vt:lpstr>Spica Neue Light</vt:lpstr>
      <vt:lpstr>Times New Roman</vt:lpstr>
      <vt:lpstr>Wingdings</vt:lpstr>
      <vt:lpstr>No Decoration</vt:lpstr>
      <vt:lpstr>Contents</vt:lpstr>
      <vt:lpstr>1_Contents</vt:lpstr>
      <vt:lpstr>WELCOME!</vt:lpstr>
      <vt:lpstr>PowerPoint Presentation</vt:lpstr>
      <vt:lpstr>PowerPoint Presentation</vt:lpstr>
      <vt:lpstr>TIMELINE</vt:lpstr>
      <vt:lpstr>Introduction</vt:lpstr>
      <vt:lpstr>Goals</vt:lpstr>
      <vt:lpstr>Working Mechanism </vt:lpstr>
      <vt:lpstr>Data Collection </vt:lpstr>
      <vt:lpstr>PowerPoint Presentation</vt:lpstr>
      <vt:lpstr>PowerPoint Presentation</vt:lpstr>
      <vt:lpstr>PowerPoint Presentation</vt:lpstr>
      <vt:lpstr>PowerPoint Presentation</vt:lpstr>
      <vt:lpstr>PowerPoint Presentation</vt:lpstr>
      <vt:lpstr>PowerPoint Presentation</vt:lpstr>
      <vt:lpstr> The average between the 3 school Grades.</vt:lpstr>
      <vt:lpstr>Merging Scientific and literary stream dataset</vt:lpstr>
      <vt:lpstr>Multiple target variables problem </vt:lpstr>
      <vt:lpstr>PowerPoint Presentation</vt:lpstr>
      <vt:lpstr>PowerPoint Presentation</vt:lpstr>
      <vt:lpstr>PowerPoint Presentation</vt:lpstr>
      <vt:lpstr>PowerPoint Presentation</vt:lpstr>
      <vt:lpstr>PowerPoint Presentation</vt:lpstr>
      <vt:lpstr>Calculate MSE</vt:lpstr>
      <vt:lpstr>Future Work</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Sirius</dc:title>
  <dc:creator>Jun</dc:creator>
  <cp:lastModifiedBy>Shatha Abulhawa</cp:lastModifiedBy>
  <cp:revision>670</cp:revision>
  <dcterms:created xsi:type="dcterms:W3CDTF">2015-01-09T17:56:04Z</dcterms:created>
  <dcterms:modified xsi:type="dcterms:W3CDTF">2018-05-21T03:10:05Z</dcterms:modified>
</cp:coreProperties>
</file>