
<file path=[Content_Types].xml><?xml version="1.0" encoding="utf-8"?>
<Types xmlns="http://schemas.openxmlformats.org/package/2006/content-types">
  <Default ContentType="application/x-fontdata" Extension="fntdata"/>
  <Default ContentType="image/jpeg" Extension="jpeg"/>
  <Default ContentType="video/mp4" Extension="mp4"/>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18288000" cy="10287000"/>
  <p:notesSz cx="6858000" cy="9144000"/>
  <p:embeddedFontLst>
    <p:embeddedFont>
      <p:font typeface="Rustic Printed" charset="1" panose="00000000000000000000"/>
      <p:regular r:id="rId32"/>
    </p:embeddedFont>
    <p:embeddedFont>
      <p:font typeface="Barlow" charset="1" panose="00000500000000000000"/>
      <p:regular r:id="rId33"/>
    </p:embeddedFont>
    <p:embeddedFont>
      <p:font typeface="Chewy" charset="1" panose="02000000000000000000"/>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32.png" Type="http://schemas.openxmlformats.org/officeDocument/2006/relationships/image"/><Relationship Id="rId5" Target="../media/image33.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34.png" Type="http://schemas.openxmlformats.org/officeDocument/2006/relationships/image"/><Relationship Id="rId5" Target="../media/image35.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6.png" Type="http://schemas.openxmlformats.org/officeDocument/2006/relationships/image"/><Relationship Id="rId3" Target="../media/image37.jpeg" Type="http://schemas.openxmlformats.org/officeDocument/2006/relationships/image"/><Relationship Id="rId4" Target="../media/VAGd-Q30_hU.mp4" Type="http://schemas.openxmlformats.org/officeDocument/2006/relationships/video"/><Relationship Id="rId5" Target="../media/VAGd-Q30_hU.mp4" Type="http://schemas.microsoft.com/office/2007/relationships/media"/><Relationship Id="rId6" Target="../media/image38.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39.png" Type="http://schemas.openxmlformats.org/officeDocument/2006/relationships/image"/><Relationship Id="rId5" Target="../media/image40.jpeg" Type="http://schemas.openxmlformats.org/officeDocument/2006/relationships/image"/><Relationship Id="rId6" Target="../media/VAGd_IbdQdI.mp4" Type="http://schemas.openxmlformats.org/officeDocument/2006/relationships/video"/><Relationship Id="rId7" Target="../media/VAGd_IbdQdI.mp4" Type="http://schemas.microsoft.com/office/2007/relationships/media"/></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41.png" Type="http://schemas.openxmlformats.org/officeDocument/2006/relationships/image"/><Relationship Id="rId5" Target="../media/image42.jpeg" Type="http://schemas.openxmlformats.org/officeDocument/2006/relationships/image"/><Relationship Id="rId6" Target="../media/VAGd_IibOuw.mp4" Type="http://schemas.openxmlformats.org/officeDocument/2006/relationships/video"/><Relationship Id="rId7" Target="../media/VAGd_IibOuw.mp4" Type="http://schemas.microsoft.com/office/2007/relationships/media"/></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43.png" Type="http://schemas.openxmlformats.org/officeDocument/2006/relationships/image"/><Relationship Id="rId5" Target="../media/image44.jpeg" Type="http://schemas.openxmlformats.org/officeDocument/2006/relationships/image"/><Relationship Id="rId6" Target="../media/VAGd_b7fkD4.mp4" Type="http://schemas.openxmlformats.org/officeDocument/2006/relationships/video"/><Relationship Id="rId7" Target="../media/VAGd_b7fkD4.mp4" Type="http://schemas.microsoft.com/office/2007/relationships/media"/></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5.png" Type="http://schemas.openxmlformats.org/officeDocument/2006/relationships/image"/><Relationship Id="rId3" Target="../media/image46.png" Type="http://schemas.openxmlformats.org/officeDocument/2006/relationships/image"/><Relationship Id="rId4" Target="../media/image47.jpeg" Type="http://schemas.openxmlformats.org/officeDocument/2006/relationships/image"/><Relationship Id="rId5" Target="../media/VAGd_S4gxx0.mp4" Type="http://schemas.openxmlformats.org/officeDocument/2006/relationships/video"/><Relationship Id="rId6" Target="../media/VAGd_S4gxx0.mp4" Type="http://schemas.microsoft.com/office/2007/relationships/media"/></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48.jpeg" Type="http://schemas.openxmlformats.org/officeDocument/2006/relationships/image"/><Relationship Id="rId5" Target="../media/VAGd_Z5HuCU.mp4" Type="http://schemas.openxmlformats.org/officeDocument/2006/relationships/video"/><Relationship Id="rId6" Target="../media/VAGd_Z5HuCU.mp4" Type="http://schemas.microsoft.com/office/2007/relationships/media"/><Relationship Id="rId7" Target="../media/image49.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0.png" Type="http://schemas.openxmlformats.org/officeDocument/2006/relationships/image"/><Relationship Id="rId3" Target="../media/image51.jpeg" Type="http://schemas.openxmlformats.org/officeDocument/2006/relationships/image"/><Relationship Id="rId4" Target="../media/VAGd_djHBlw.mp4" Type="http://schemas.openxmlformats.org/officeDocument/2006/relationships/video"/><Relationship Id="rId5" Target="../media/VAGd_djHBlw.mp4" Type="http://schemas.microsoft.com/office/2007/relationships/media"/><Relationship Id="rId6" Target="../media/image52.jpeg" Type="http://schemas.openxmlformats.org/officeDocument/2006/relationships/image"/><Relationship Id="rId7" Target="../media/VAGd_argM6A.mp4" Type="http://schemas.openxmlformats.org/officeDocument/2006/relationships/video"/><Relationship Id="rId8" Target="../media/VAGd_argM6A.mp4" Type="http://schemas.microsoft.com/office/2007/relationships/media"/></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 Id="rId3" Target="../media/image54.png" Type="http://schemas.openxmlformats.org/officeDocument/2006/relationships/image"/><Relationship Id="rId4" Target="../media/image55.jpeg" Type="http://schemas.openxmlformats.org/officeDocument/2006/relationships/image"/><Relationship Id="rId5" Target="../media/VAGd_XYCjH0.mp4" Type="http://schemas.openxmlformats.org/officeDocument/2006/relationships/video"/><Relationship Id="rId6" Target="../media/VAGd_XYCjH0.mp4" Type="http://schemas.microsoft.com/office/2007/relationships/media"/></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 Id="rId3" Target="../media/image57.png" Type="http://schemas.openxmlformats.org/officeDocument/2006/relationships/image"/><Relationship Id="rId4" Target="../media/image58.jpeg" Type="http://schemas.openxmlformats.org/officeDocument/2006/relationships/image"/><Relationship Id="rId5" Target="../media/VAGd_X1wu0I.mp4" Type="http://schemas.openxmlformats.org/officeDocument/2006/relationships/video"/><Relationship Id="rId6" Target="../media/VAGd_X1wu0I.mp4" Type="http://schemas.microsoft.com/office/2007/relationships/media"/></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 Id="rId3" Target="../media/image60.svg" Type="http://schemas.openxmlformats.org/officeDocument/2006/relationships/image"/><Relationship Id="rId4" Target="../media/image61.png" Type="http://schemas.openxmlformats.org/officeDocument/2006/relationships/image"/><Relationship Id="rId5" Target="../media/image62.svg" Type="http://schemas.openxmlformats.org/officeDocument/2006/relationships/image"/><Relationship Id="rId6" Target="../media/image63.png" Type="http://schemas.openxmlformats.org/officeDocument/2006/relationships/image"/><Relationship Id="rId7" Target="../media/image64.sv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1.png" Type="http://schemas.openxmlformats.org/officeDocument/2006/relationships/image"/><Relationship Id="rId3" Target="../media/image62.svg" Type="http://schemas.openxmlformats.org/officeDocument/2006/relationships/image"/><Relationship Id="rId4" Target="../media/image63.png" Type="http://schemas.openxmlformats.org/officeDocument/2006/relationships/image"/><Relationship Id="rId5" Target="../media/image64.sv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65.png" Type="http://schemas.openxmlformats.org/officeDocument/2006/relationships/image"/><Relationship Id="rId5" Target="../media/image66.svg" Type="http://schemas.openxmlformats.org/officeDocument/2006/relationships/image"/><Relationship Id="rId6" Target="../media/image67.png" Type="http://schemas.openxmlformats.org/officeDocument/2006/relationships/image"/><Relationship Id="rId7" Target="../media/image68.svg" Type="http://schemas.openxmlformats.org/officeDocument/2006/relationships/image"/><Relationship Id="rId8" Target="../media/image69.png" Type="http://schemas.openxmlformats.org/officeDocument/2006/relationships/image"/><Relationship Id="rId9" Target="../media/image70.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5.svg" Type="http://schemas.openxmlformats.org/officeDocument/2006/relationships/image"/><Relationship Id="rId2" Target="../media/image7.png" Type="http://schemas.openxmlformats.org/officeDocument/2006/relationships/image"/><Relationship Id="rId3" Target="../media/image8.png" Type="http://schemas.openxmlformats.org/officeDocument/2006/relationships/image"/><Relationship Id="rId4" Target="../media/image9.sv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 Id="rId7" Target="../media/image12.png" Type="http://schemas.openxmlformats.org/officeDocument/2006/relationships/image"/><Relationship Id="rId8" Target="../media/image13.svg" Type="http://schemas.openxmlformats.org/officeDocument/2006/relationships/image"/><Relationship Id="rId9" Target="../media/image1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21.jpeg" Type="http://schemas.openxmlformats.org/officeDocument/2006/relationships/image"/><Relationship Id="rId5" Target="../media/VAGd-HvDUzM.mp4" Type="http://schemas.openxmlformats.org/officeDocument/2006/relationships/video"/><Relationship Id="rId6" Target="../media/VAGd-HvDUzM.mp4" Type="http://schemas.microsoft.com/office/2007/relationships/media"/><Relationship Id="rId7" Target="../media/image22.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png" Type="http://schemas.openxmlformats.org/officeDocument/2006/relationships/image"/><Relationship Id="rId3" Target="../media/image24.jpeg" Type="http://schemas.openxmlformats.org/officeDocument/2006/relationships/image"/><Relationship Id="rId4" Target="../media/VAGd-Ez0DAQ.mp4" Type="http://schemas.openxmlformats.org/officeDocument/2006/relationships/video"/><Relationship Id="rId5" Target="../media/VAGd-Ez0DAQ.mp4" Type="http://schemas.microsoft.com/office/2007/relationships/media"/><Relationship Id="rId6" Target="../media/image25.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svg" Type="http://schemas.openxmlformats.org/officeDocument/2006/relationships/image"/><Relationship Id="rId4" Target="../media/image26.jpeg" Type="http://schemas.openxmlformats.org/officeDocument/2006/relationships/image"/><Relationship Id="rId5" Target="../media/VAGd-FZkeC4.mp4" Type="http://schemas.openxmlformats.org/officeDocument/2006/relationships/video"/><Relationship Id="rId6" Target="../media/VAGd-FZkeC4.mp4" Type="http://schemas.microsoft.com/office/2007/relationships/media"/><Relationship Id="rId7" Target="../media/image27.png" Type="http://schemas.openxmlformats.org/officeDocument/2006/relationships/image"/><Relationship Id="rId8" Target="../media/image28.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10" Target="../media/VAGd-qfbA50.mp4" Type="http://schemas.microsoft.com/office/2007/relationships/media"/><Relationship Id="rId2" Target="../media/image19.png" Type="http://schemas.openxmlformats.org/officeDocument/2006/relationships/image"/><Relationship Id="rId3" Target="../media/image20.svg" Type="http://schemas.openxmlformats.org/officeDocument/2006/relationships/image"/><Relationship Id="rId4" Target="../media/image29.png" Type="http://schemas.openxmlformats.org/officeDocument/2006/relationships/image"/><Relationship Id="rId5" Target="../media/image30.jpeg" Type="http://schemas.openxmlformats.org/officeDocument/2006/relationships/image"/><Relationship Id="rId6" Target="../media/VAGd-AXP7d0.mp4" Type="http://schemas.openxmlformats.org/officeDocument/2006/relationships/video"/><Relationship Id="rId7" Target="../media/VAGd-AXP7d0.mp4" Type="http://schemas.microsoft.com/office/2007/relationships/media"/><Relationship Id="rId8" Target="../media/image31.jpeg" Type="http://schemas.openxmlformats.org/officeDocument/2006/relationships/image"/><Relationship Id="rId9" Target="../media/VAGd-qfbA50.mp4" Type="http://schemas.openxmlformats.org/officeDocument/2006/relationships/video"/></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sp>
        <p:nvSpPr>
          <p:cNvPr name="Freeform 2" id="2"/>
          <p:cNvSpPr/>
          <p:nvPr/>
        </p:nvSpPr>
        <p:spPr>
          <a:xfrm flipH="true" flipV="false" rot="0">
            <a:off x="-890244" y="-4838026"/>
            <a:ext cx="20183234" cy="19963053"/>
          </a:xfrm>
          <a:custGeom>
            <a:avLst/>
            <a:gdLst/>
            <a:ahLst/>
            <a:cxnLst/>
            <a:rect r="r" b="b" t="t" l="l"/>
            <a:pathLst>
              <a:path h="19963053" w="20183234">
                <a:moveTo>
                  <a:pt x="20183233" y="0"/>
                </a:moveTo>
                <a:lnTo>
                  <a:pt x="0" y="0"/>
                </a:lnTo>
                <a:lnTo>
                  <a:pt x="0" y="19963052"/>
                </a:lnTo>
                <a:lnTo>
                  <a:pt x="20183233" y="19963052"/>
                </a:lnTo>
                <a:lnTo>
                  <a:pt x="20183233"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2592352" y="1181904"/>
            <a:ext cx="13103297" cy="8076396"/>
          </a:xfrm>
          <a:custGeom>
            <a:avLst/>
            <a:gdLst/>
            <a:ahLst/>
            <a:cxnLst/>
            <a:rect r="r" b="b" t="t" l="l"/>
            <a:pathLst>
              <a:path h="8076396" w="13103297">
                <a:moveTo>
                  <a:pt x="0" y="0"/>
                </a:moveTo>
                <a:lnTo>
                  <a:pt x="13103296" y="0"/>
                </a:lnTo>
                <a:lnTo>
                  <a:pt x="13103296" y="8076396"/>
                </a:lnTo>
                <a:lnTo>
                  <a:pt x="0" y="807639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49508" y="8010553"/>
            <a:ext cx="2284755" cy="2276447"/>
          </a:xfrm>
          <a:custGeom>
            <a:avLst/>
            <a:gdLst/>
            <a:ahLst/>
            <a:cxnLst/>
            <a:rect r="r" b="b" t="t" l="l"/>
            <a:pathLst>
              <a:path h="2276447" w="2284755">
                <a:moveTo>
                  <a:pt x="0" y="0"/>
                </a:moveTo>
                <a:lnTo>
                  <a:pt x="2284756" y="0"/>
                </a:lnTo>
                <a:lnTo>
                  <a:pt x="2284756" y="2276447"/>
                </a:lnTo>
                <a:lnTo>
                  <a:pt x="0" y="227644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7253411" y="4127343"/>
            <a:ext cx="5482208" cy="2001717"/>
          </a:xfrm>
          <a:prstGeom prst="rect">
            <a:avLst/>
          </a:prstGeom>
        </p:spPr>
        <p:txBody>
          <a:bodyPr anchor="t" rtlCol="false" tIns="0" lIns="0" bIns="0" rIns="0">
            <a:spAutoFit/>
          </a:bodyPr>
          <a:lstStyle/>
          <a:p>
            <a:pPr algn="l">
              <a:lnSpc>
                <a:spcPts val="14094"/>
              </a:lnSpc>
            </a:pPr>
            <a:r>
              <a:rPr lang="en-US" sz="10067">
                <a:solidFill>
                  <a:srgbClr val="5B5C48"/>
                </a:solidFill>
                <a:latin typeface="Rustic Printed"/>
                <a:ea typeface="Rustic Printed"/>
                <a:cs typeface="Rustic Printed"/>
                <a:sym typeface="Rustic Printed"/>
              </a:rPr>
              <a:t>Logic</a:t>
            </a:r>
          </a:p>
        </p:txBody>
      </p:sp>
      <p:sp>
        <p:nvSpPr>
          <p:cNvPr name="TextBox 6" id="6"/>
          <p:cNvSpPr txBox="true"/>
          <p:nvPr/>
        </p:nvSpPr>
        <p:spPr>
          <a:xfrm rot="0">
            <a:off x="5461051" y="3601538"/>
            <a:ext cx="7043483" cy="518515"/>
          </a:xfrm>
          <a:prstGeom prst="rect">
            <a:avLst/>
          </a:prstGeom>
        </p:spPr>
        <p:txBody>
          <a:bodyPr anchor="t" rtlCol="false" tIns="0" lIns="0" bIns="0" rIns="0">
            <a:spAutoFit/>
          </a:bodyPr>
          <a:lstStyle/>
          <a:p>
            <a:pPr algn="ctr">
              <a:lnSpc>
                <a:spcPts val="4183"/>
              </a:lnSpc>
            </a:pPr>
            <a:r>
              <a:rPr lang="en-US" sz="2988">
                <a:solidFill>
                  <a:srgbClr val="8D8E6F"/>
                </a:solidFill>
                <a:latin typeface="Barlow"/>
                <a:ea typeface="Barlow"/>
                <a:cs typeface="Barlow"/>
                <a:sym typeface="Barlow"/>
              </a:rPr>
              <a:t>Graduation project</a:t>
            </a:r>
          </a:p>
        </p:txBody>
      </p:sp>
      <p:sp>
        <p:nvSpPr>
          <p:cNvPr name="TextBox 7" id="7"/>
          <p:cNvSpPr txBox="true"/>
          <p:nvPr/>
        </p:nvSpPr>
        <p:spPr>
          <a:xfrm rot="0">
            <a:off x="5206888" y="5948144"/>
            <a:ext cx="9287049" cy="1926894"/>
          </a:xfrm>
          <a:prstGeom prst="rect">
            <a:avLst/>
          </a:prstGeom>
        </p:spPr>
        <p:txBody>
          <a:bodyPr anchor="t" rtlCol="false" tIns="0" lIns="0" bIns="0" rIns="0">
            <a:spAutoFit/>
          </a:bodyPr>
          <a:lstStyle/>
          <a:p>
            <a:pPr algn="ctr">
              <a:lnSpc>
                <a:spcPts val="8278"/>
              </a:lnSpc>
            </a:pPr>
            <a:r>
              <a:rPr lang="en-US" sz="5913">
                <a:solidFill>
                  <a:srgbClr val="5B5C48"/>
                </a:solidFill>
                <a:latin typeface="Barlow"/>
                <a:ea typeface="Barlow"/>
                <a:cs typeface="Barlow"/>
                <a:sym typeface="Barlow"/>
              </a:rPr>
              <a:t>Sama Shawa</a:t>
            </a:r>
          </a:p>
          <a:p>
            <a:pPr algn="ctr">
              <a:lnSpc>
                <a:spcPts val="7158"/>
              </a:lnSpc>
            </a:pPr>
            <a:r>
              <a:rPr lang="en-US" sz="5113">
                <a:solidFill>
                  <a:srgbClr val="5B5C48"/>
                </a:solidFill>
                <a:latin typeface="Barlow"/>
                <a:ea typeface="Barlow"/>
                <a:cs typeface="Barlow"/>
                <a:sym typeface="Barlow"/>
              </a:rPr>
              <a:t>Samah Qaradeh</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2650047" y="1375037"/>
            <a:ext cx="3391616" cy="7536926"/>
          </a:xfrm>
          <a:custGeom>
            <a:avLst/>
            <a:gdLst/>
            <a:ahLst/>
            <a:cxnLst/>
            <a:rect r="r" b="b" t="t" l="l"/>
            <a:pathLst>
              <a:path h="7536926" w="3391616">
                <a:moveTo>
                  <a:pt x="0" y="0"/>
                </a:moveTo>
                <a:lnTo>
                  <a:pt x="3391616" y="0"/>
                </a:lnTo>
                <a:lnTo>
                  <a:pt x="3391616" y="7536926"/>
                </a:lnTo>
                <a:lnTo>
                  <a:pt x="0" y="7536926"/>
                </a:lnTo>
                <a:lnTo>
                  <a:pt x="0" y="0"/>
                </a:lnTo>
                <a:close/>
              </a:path>
            </a:pathLst>
          </a:custGeom>
          <a:blipFill>
            <a:blip r:embed="rId4"/>
            <a:stretch>
              <a:fillRect l="0" t="0" r="0" b="0"/>
            </a:stretch>
          </a:blipFill>
        </p:spPr>
      </p:sp>
      <p:sp>
        <p:nvSpPr>
          <p:cNvPr name="Freeform 4" id="4"/>
          <p:cNvSpPr/>
          <p:nvPr/>
        </p:nvSpPr>
        <p:spPr>
          <a:xfrm flipH="false" flipV="false" rot="0">
            <a:off x="1793457" y="1686921"/>
            <a:ext cx="9819239" cy="6443103"/>
          </a:xfrm>
          <a:custGeom>
            <a:avLst/>
            <a:gdLst/>
            <a:ahLst/>
            <a:cxnLst/>
            <a:rect r="r" b="b" t="t" l="l"/>
            <a:pathLst>
              <a:path h="6443103" w="9819239">
                <a:moveTo>
                  <a:pt x="0" y="0"/>
                </a:moveTo>
                <a:lnTo>
                  <a:pt x="9819240" y="0"/>
                </a:lnTo>
                <a:lnTo>
                  <a:pt x="9819240" y="6443103"/>
                </a:lnTo>
                <a:lnTo>
                  <a:pt x="0" y="6443103"/>
                </a:lnTo>
                <a:lnTo>
                  <a:pt x="0" y="0"/>
                </a:lnTo>
                <a:close/>
              </a:path>
            </a:pathLst>
          </a:custGeom>
          <a:blipFill>
            <a:blip r:embed="rId5"/>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0667731" y="1375037"/>
            <a:ext cx="3469933" cy="7710963"/>
          </a:xfrm>
          <a:custGeom>
            <a:avLst/>
            <a:gdLst/>
            <a:ahLst/>
            <a:cxnLst/>
            <a:rect r="r" b="b" t="t" l="l"/>
            <a:pathLst>
              <a:path h="7710963" w="3469933">
                <a:moveTo>
                  <a:pt x="0" y="0"/>
                </a:moveTo>
                <a:lnTo>
                  <a:pt x="3469933" y="0"/>
                </a:lnTo>
                <a:lnTo>
                  <a:pt x="3469933" y="7710963"/>
                </a:lnTo>
                <a:lnTo>
                  <a:pt x="0" y="7710963"/>
                </a:lnTo>
                <a:lnTo>
                  <a:pt x="0" y="0"/>
                </a:lnTo>
                <a:close/>
              </a:path>
            </a:pathLst>
          </a:custGeom>
          <a:blipFill>
            <a:blip r:embed="rId4"/>
            <a:stretch>
              <a:fillRect l="0" t="0" r="0" b="0"/>
            </a:stretch>
          </a:blipFill>
        </p:spPr>
      </p:sp>
      <p:sp>
        <p:nvSpPr>
          <p:cNvPr name="Freeform 4" id="4"/>
          <p:cNvSpPr/>
          <p:nvPr/>
        </p:nvSpPr>
        <p:spPr>
          <a:xfrm flipH="false" flipV="false" rot="0">
            <a:off x="4788642" y="1288019"/>
            <a:ext cx="3469933" cy="7710963"/>
          </a:xfrm>
          <a:custGeom>
            <a:avLst/>
            <a:gdLst/>
            <a:ahLst/>
            <a:cxnLst/>
            <a:rect r="r" b="b" t="t" l="l"/>
            <a:pathLst>
              <a:path h="7710963" w="3469933">
                <a:moveTo>
                  <a:pt x="0" y="0"/>
                </a:moveTo>
                <a:lnTo>
                  <a:pt x="3469934" y="0"/>
                </a:lnTo>
                <a:lnTo>
                  <a:pt x="3469934" y="7710962"/>
                </a:lnTo>
                <a:lnTo>
                  <a:pt x="0" y="7710962"/>
                </a:lnTo>
                <a:lnTo>
                  <a:pt x="0" y="0"/>
                </a:lnTo>
                <a:close/>
              </a:path>
            </a:pathLst>
          </a:custGeom>
          <a:blipFill>
            <a:blip r:embed="rId5"/>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257325"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0"/>
          <a:stretch>
            <a:fillRect/>
          </a:stretch>
        </p:blipFill>
        <p:spPr>
          <a:xfrm flipH="false" flipV="false" rot="0">
            <a:off x="12506935" y="1222152"/>
            <a:ext cx="3703320" cy="8229600"/>
          </a:xfrm>
          <a:prstGeom prst="rect">
            <a:avLst/>
          </a:prstGeom>
        </p:spPr>
      </p:pic>
      <p:sp>
        <p:nvSpPr>
          <p:cNvPr name="Freeform 4" id="4"/>
          <p:cNvSpPr/>
          <p:nvPr/>
        </p:nvSpPr>
        <p:spPr>
          <a:xfrm flipH="false" flipV="false" rot="0">
            <a:off x="6767818"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6"/>
            <a:stretch>
              <a:fillRect l="0" t="0" r="0" b="0"/>
            </a:stretch>
          </a:blipFill>
        </p:spPr>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sp>
        <p:nvSpPr>
          <p:cNvPr name="Freeform 2" id="2"/>
          <p:cNvSpPr/>
          <p:nvPr/>
        </p:nvSpPr>
        <p:spPr>
          <a:xfrm flipH="false" flipV="false" rot="0">
            <a:off x="15241891" y="24400"/>
            <a:ext cx="3046109" cy="2650115"/>
          </a:xfrm>
          <a:custGeom>
            <a:avLst/>
            <a:gdLst/>
            <a:ahLst/>
            <a:cxnLst/>
            <a:rect r="r" b="b" t="t" l="l"/>
            <a:pathLst>
              <a:path h="2650115" w="3046109">
                <a:moveTo>
                  <a:pt x="0" y="0"/>
                </a:moveTo>
                <a:lnTo>
                  <a:pt x="3046109" y="0"/>
                </a:lnTo>
                <a:lnTo>
                  <a:pt x="3046109" y="2650115"/>
                </a:lnTo>
                <a:lnTo>
                  <a:pt x="0" y="2650115"/>
                </a:lnTo>
                <a:lnTo>
                  <a:pt x="0" y="0"/>
                </a:lnTo>
                <a:close/>
              </a:path>
            </a:pathLst>
          </a:custGeom>
          <a:blipFill>
            <a:blip r:embed="rId2"/>
            <a:stretch>
              <a:fillRect l="0" t="0" r="0" b="0"/>
            </a:stretch>
          </a:blipFill>
        </p:spPr>
      </p:sp>
      <p:sp>
        <p:nvSpPr>
          <p:cNvPr name="Freeform 3" id="3"/>
          <p:cNvSpPr/>
          <p:nvPr/>
        </p:nvSpPr>
        <p:spPr>
          <a:xfrm flipH="false" flipV="false" rot="0">
            <a:off x="-229841" y="7433389"/>
            <a:ext cx="3068745" cy="2851422"/>
          </a:xfrm>
          <a:custGeom>
            <a:avLst/>
            <a:gdLst/>
            <a:ahLst/>
            <a:cxnLst/>
            <a:rect r="r" b="b" t="t" l="l"/>
            <a:pathLst>
              <a:path h="2851422" w="3068745">
                <a:moveTo>
                  <a:pt x="0" y="0"/>
                </a:moveTo>
                <a:lnTo>
                  <a:pt x="3068744" y="0"/>
                </a:lnTo>
                <a:lnTo>
                  <a:pt x="3068744" y="2851422"/>
                </a:lnTo>
                <a:lnTo>
                  <a:pt x="0" y="285142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1028700" y="930358"/>
            <a:ext cx="16230600" cy="4810761"/>
          </a:xfrm>
          <a:prstGeom prst="rect">
            <a:avLst/>
          </a:prstGeom>
        </p:spPr>
        <p:txBody>
          <a:bodyPr anchor="t" rtlCol="false" tIns="0" lIns="0" bIns="0" rIns="0">
            <a:spAutoFit/>
          </a:bodyPr>
          <a:lstStyle/>
          <a:p>
            <a:pPr algn="ctr">
              <a:lnSpc>
                <a:spcPts val="12319"/>
              </a:lnSpc>
            </a:pPr>
          </a:p>
          <a:p>
            <a:pPr algn="ctr">
              <a:lnSpc>
                <a:spcPts val="12319"/>
              </a:lnSpc>
            </a:pPr>
          </a:p>
          <a:p>
            <a:pPr algn="ctr">
              <a:lnSpc>
                <a:spcPts val="11760"/>
              </a:lnSpc>
            </a:pPr>
            <a:r>
              <a:rPr lang="en-US" sz="8400">
                <a:solidFill>
                  <a:srgbClr val="5B5C48"/>
                </a:solidFill>
                <a:latin typeface="Rustic Printed"/>
                <a:ea typeface="Rustic Printed"/>
                <a:cs typeface="Rustic Printed"/>
                <a:sym typeface="Rustic Printed"/>
              </a:rPr>
              <a:t>Admins</a:t>
            </a:r>
            <a:r>
              <a:rPr lang="en-US" sz="8400">
                <a:solidFill>
                  <a:srgbClr val="5B5C48"/>
                </a:solidFill>
                <a:latin typeface="Rustic Printed"/>
                <a:ea typeface="Rustic Printed"/>
                <a:cs typeface="Rustic Printed"/>
                <a:sym typeface="Rustic Printed"/>
              </a:rPr>
              <a:t> UI Pages</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691528" y="1072209"/>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4"/>
            <a:stretch>
              <a:fillRect l="0" t="0" r="0" b="0"/>
            </a:stretch>
          </a:blipFill>
        </p:spPr>
      </p:sp>
      <p:pic>
        <p:nvPicPr>
          <p:cNvPr name="Picture 4" id="4">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0" t="0" r="0" b="0"/>
          <a:stretch>
            <a:fillRect/>
          </a:stretch>
        </p:blipFill>
        <p:spPr>
          <a:xfrm flipH="false" flipV="false" rot="0">
            <a:off x="10878757" y="1072209"/>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691528" y="1072209"/>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4"/>
            <a:stretch>
              <a:fillRect l="0" t="0" r="0" b="0"/>
            </a:stretch>
          </a:blipFill>
        </p:spPr>
      </p:sp>
      <p:pic>
        <p:nvPicPr>
          <p:cNvPr name="Picture 4" id="4">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0" t="0" r="0" b="0"/>
          <a:stretch>
            <a:fillRect/>
          </a:stretch>
        </p:blipFill>
        <p:spPr>
          <a:xfrm flipH="false" flipV="false" rot="0">
            <a:off x="10878757" y="1072209"/>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4691528" y="1072209"/>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4"/>
            <a:stretch>
              <a:fillRect l="0" t="0" r="0" b="0"/>
            </a:stretch>
          </a:blipFill>
        </p:spPr>
      </p:sp>
      <p:pic>
        <p:nvPicPr>
          <p:cNvPr name="Picture 4" id="4">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0" t="0" r="0" b="0"/>
          <a:stretch>
            <a:fillRect/>
          </a:stretch>
        </p:blipFill>
        <p:spPr>
          <a:xfrm flipH="false" flipV="false" rot="0">
            <a:off x="10878757" y="1028700"/>
            <a:ext cx="3722899" cy="8273109"/>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259534"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sp>
        <p:nvSpPr>
          <p:cNvPr name="Freeform 3" id="3"/>
          <p:cNvSpPr/>
          <p:nvPr/>
        </p:nvSpPr>
        <p:spPr>
          <a:xfrm flipH="false" flipV="false" rot="0">
            <a:off x="6767818"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3"/>
            <a:stretch>
              <a:fillRect l="0" t="0" r="0" b="0"/>
            </a:stretch>
          </a:blipFill>
        </p:spPr>
      </p:sp>
      <p:pic>
        <p:nvPicPr>
          <p:cNvPr name="Picture 4" id="4">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12506935" y="1222152"/>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pic>
        <p:nvPicPr>
          <p:cNvPr name="Picture 3" id="3">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10898336" y="1072209"/>
            <a:ext cx="3693530" cy="8207845"/>
          </a:xfrm>
          <a:prstGeom prst="rect">
            <a:avLst/>
          </a:prstGeom>
        </p:spPr>
      </p:pic>
      <p:sp>
        <p:nvSpPr>
          <p:cNvPr name="Freeform 4" id="4"/>
          <p:cNvSpPr/>
          <p:nvPr/>
        </p:nvSpPr>
        <p:spPr>
          <a:xfrm flipH="false" flipV="false" rot="0">
            <a:off x="4691528" y="1072209"/>
            <a:ext cx="3693530" cy="8207845"/>
          </a:xfrm>
          <a:custGeom>
            <a:avLst/>
            <a:gdLst/>
            <a:ahLst/>
            <a:cxnLst/>
            <a:rect r="r" b="b" t="t" l="l"/>
            <a:pathLst>
              <a:path h="8207845" w="3693530">
                <a:moveTo>
                  <a:pt x="0" y="0"/>
                </a:moveTo>
                <a:lnTo>
                  <a:pt x="3693531" y="0"/>
                </a:lnTo>
                <a:lnTo>
                  <a:pt x="3693531" y="8207846"/>
                </a:lnTo>
                <a:lnTo>
                  <a:pt x="0" y="8207846"/>
                </a:lnTo>
                <a:lnTo>
                  <a:pt x="0" y="0"/>
                </a:lnTo>
                <a:close/>
              </a:path>
            </a:pathLst>
          </a:custGeom>
          <a:blipFill>
            <a:blip r:embed="rId7"/>
            <a:stretch>
              <a:fillRect l="0" t="0" r="0" b="0"/>
            </a:stretch>
          </a:blipFill>
        </p:spPr>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259534"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0"/>
          <a:stretch>
            <a:fillRect/>
          </a:stretch>
        </p:blipFill>
        <p:spPr>
          <a:xfrm flipH="false" flipV="false" rot="0">
            <a:off x="6767818" y="1222152"/>
            <a:ext cx="3703320" cy="8229600"/>
          </a:xfrm>
          <a:prstGeom prst="rect">
            <a:avLst/>
          </a:prstGeom>
        </p:spPr>
      </p:pic>
      <p:pic>
        <p:nvPicPr>
          <p:cNvPr name="Picture 4" id="4">
            <a:hlinkClick action="ppaction://media"/>
          </p:cNvPr>
          <p:cNvPicPr>
            <a:picLocks noChangeAspect="true"/>
          </p:cNvPicPr>
          <p:nvPr>
            <a:videoFile r:link="rId7"/>
            <p:extLst>
              <p:ext uri="{DAA4B4D4-6D71-4841-9C94-3DE7FCFB9230}">
                <p14:media xmlns:p14="http://schemas.microsoft.com/office/powerpoint/2010/main" r:embed="rId8"/>
              </p:ext>
            </p:extLst>
          </p:nvPr>
        </p:nvPicPr>
        <p:blipFill>
          <a:blip r:embed="rId6"/>
          <a:srcRect l="0" t="0" r="0" b="0"/>
          <a:stretch>
            <a:fillRect/>
          </a:stretch>
        </p:blipFill>
        <p:spPr>
          <a:xfrm flipH="false" flipV="false" rot="0">
            <a:off x="12506935" y="1222152"/>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video>
              <p:cMediaNode vol="100000">
                <p:cTn fill="hold" display="false">
                  <p:stCondLst>
                    <p:cond delay="indefinite"/>
                  </p:stCondLst>
                </p:cTn>
                <p:tgtEl>
                  <p:spTgt spid="4"/>
                </p:tgtEl>
              </p:cMediaNode>
            </p:video>
          </p:childTnLst>
        </p:cTn>
      </p:par>
    </p:tnLst>
  </p:timing>
</p:sld>
</file>

<file path=ppt/slides/slide2.xml><?xml version="1.0" encoding="utf-8"?>
<p:sld xmlns:p="http://schemas.openxmlformats.org/presentationml/2006/main" xmlns:a="http://schemas.openxmlformats.org/drawingml/2006/main">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1028700" y="610367"/>
            <a:ext cx="16230600" cy="1999711"/>
            <a:chOff x="0" y="0"/>
            <a:chExt cx="4577354" cy="563958"/>
          </a:xfrm>
        </p:grpSpPr>
        <p:sp>
          <p:nvSpPr>
            <p:cNvPr name="Freeform 3" id="3"/>
            <p:cNvSpPr/>
            <p:nvPr/>
          </p:nvSpPr>
          <p:spPr>
            <a:xfrm flipH="false" flipV="false" rot="0">
              <a:off x="0" y="0"/>
              <a:ext cx="4577354" cy="563958"/>
            </a:xfrm>
            <a:custGeom>
              <a:avLst/>
              <a:gdLst/>
              <a:ahLst/>
              <a:cxnLst/>
              <a:rect r="r" b="b" t="t" l="l"/>
              <a:pathLst>
                <a:path h="563958" w="4577354">
                  <a:moveTo>
                    <a:pt x="14310" y="0"/>
                  </a:moveTo>
                  <a:lnTo>
                    <a:pt x="4563044" y="0"/>
                  </a:lnTo>
                  <a:cubicBezTo>
                    <a:pt x="4566839" y="0"/>
                    <a:pt x="4570479" y="1508"/>
                    <a:pt x="4573162" y="4191"/>
                  </a:cubicBezTo>
                  <a:cubicBezTo>
                    <a:pt x="4575846" y="6875"/>
                    <a:pt x="4577354" y="10515"/>
                    <a:pt x="4577354" y="14310"/>
                  </a:cubicBezTo>
                  <a:lnTo>
                    <a:pt x="4577354" y="549649"/>
                  </a:lnTo>
                  <a:cubicBezTo>
                    <a:pt x="4577354" y="553444"/>
                    <a:pt x="4575846" y="557084"/>
                    <a:pt x="4573162" y="559767"/>
                  </a:cubicBezTo>
                  <a:cubicBezTo>
                    <a:pt x="4570479" y="562451"/>
                    <a:pt x="4566839" y="563958"/>
                    <a:pt x="4563044" y="563958"/>
                  </a:cubicBezTo>
                  <a:lnTo>
                    <a:pt x="14310" y="563958"/>
                  </a:lnTo>
                  <a:cubicBezTo>
                    <a:pt x="10515" y="563958"/>
                    <a:pt x="6875" y="562451"/>
                    <a:pt x="4191" y="559767"/>
                  </a:cubicBezTo>
                  <a:cubicBezTo>
                    <a:pt x="1508" y="557084"/>
                    <a:pt x="0" y="553444"/>
                    <a:pt x="0" y="549649"/>
                  </a:cubicBezTo>
                  <a:lnTo>
                    <a:pt x="0" y="14310"/>
                  </a:lnTo>
                  <a:cubicBezTo>
                    <a:pt x="0" y="10515"/>
                    <a:pt x="1508" y="6875"/>
                    <a:pt x="4191" y="4191"/>
                  </a:cubicBezTo>
                  <a:cubicBezTo>
                    <a:pt x="6875" y="1508"/>
                    <a:pt x="10515" y="0"/>
                    <a:pt x="14310" y="0"/>
                  </a:cubicBezTo>
                  <a:close/>
                </a:path>
              </a:pathLst>
            </a:custGeom>
            <a:solidFill>
              <a:srgbClr val="727357"/>
            </a:solidFill>
          </p:spPr>
        </p:sp>
        <p:sp>
          <p:nvSpPr>
            <p:cNvPr name="TextBox 4" id="4"/>
            <p:cNvSpPr txBox="true"/>
            <p:nvPr/>
          </p:nvSpPr>
          <p:spPr>
            <a:xfrm>
              <a:off x="0" y="-19050"/>
              <a:ext cx="4577354" cy="583008"/>
            </a:xfrm>
            <a:prstGeom prst="rect">
              <a:avLst/>
            </a:prstGeom>
          </p:spPr>
          <p:txBody>
            <a:bodyPr anchor="ctr" rtlCol="false" tIns="48876" lIns="48876" bIns="48876" rIns="48876"/>
            <a:lstStyle/>
            <a:p>
              <a:pPr algn="ctr">
                <a:lnSpc>
                  <a:spcPts val="1333"/>
                </a:lnSpc>
              </a:pPr>
            </a:p>
          </p:txBody>
        </p:sp>
      </p:grpSp>
      <p:sp>
        <p:nvSpPr>
          <p:cNvPr name="TextBox 5" id="5"/>
          <p:cNvSpPr txBox="true"/>
          <p:nvPr/>
        </p:nvSpPr>
        <p:spPr>
          <a:xfrm rot="0">
            <a:off x="1028700" y="521831"/>
            <a:ext cx="16230600" cy="1757683"/>
          </a:xfrm>
          <a:prstGeom prst="rect">
            <a:avLst/>
          </a:prstGeom>
        </p:spPr>
        <p:txBody>
          <a:bodyPr anchor="t" rtlCol="false" tIns="0" lIns="0" bIns="0" rIns="0">
            <a:spAutoFit/>
          </a:bodyPr>
          <a:lstStyle/>
          <a:p>
            <a:pPr algn="ctr">
              <a:lnSpc>
                <a:spcPts val="12319"/>
              </a:lnSpc>
            </a:pPr>
            <a:r>
              <a:rPr lang="en-US" sz="8799">
                <a:solidFill>
                  <a:srgbClr val="FFFFFF"/>
                </a:solidFill>
                <a:latin typeface="Rustic Printed"/>
                <a:ea typeface="Rustic Printed"/>
                <a:cs typeface="Rustic Printed"/>
                <a:sym typeface="Rustic Printed"/>
              </a:rPr>
              <a:t>Project idea</a:t>
            </a:r>
          </a:p>
        </p:txBody>
      </p:sp>
      <p:sp>
        <p:nvSpPr>
          <p:cNvPr name="TextBox 6" id="6"/>
          <p:cNvSpPr txBox="true"/>
          <p:nvPr/>
        </p:nvSpPr>
        <p:spPr>
          <a:xfrm rot="0">
            <a:off x="1028700" y="2765623"/>
            <a:ext cx="15716592" cy="4563180"/>
          </a:xfrm>
          <a:prstGeom prst="rect">
            <a:avLst/>
          </a:prstGeom>
        </p:spPr>
        <p:txBody>
          <a:bodyPr anchor="t" rtlCol="false" tIns="0" lIns="0" bIns="0" rIns="0">
            <a:spAutoFit/>
          </a:bodyPr>
          <a:lstStyle/>
          <a:p>
            <a:pPr algn="l">
              <a:lnSpc>
                <a:spcPts val="3636"/>
              </a:lnSpc>
            </a:pPr>
            <a:r>
              <a:rPr lang="en-US" sz="2597">
                <a:solidFill>
                  <a:srgbClr val="5B5C48"/>
                </a:solidFill>
                <a:latin typeface="Barlow"/>
                <a:ea typeface="Barlow"/>
                <a:cs typeface="Barlow"/>
                <a:sym typeface="Barlow"/>
              </a:rPr>
              <a:t>The educational platform is a mobile and web application designed to teach logical thinking . It will have two roles: the admin, who can add questions and approve the questions submitted by users, and the users, who can solve questions and submit new ones for approval. Each question will have tags (such as math, probability, logic, graphs) and will be assigned a difficulty level and a specific number of attempts. After exceeding the number of attempts, the solution will be displayed. Users will have personal accounts that include their name, picture, country, and the number of questions they've solved. Users can rate questions and leave comments on them. Additionally, contests will be created by the admin, where users compete in live contests with questions of varying difficulties, and each contest will have a time limit and score multiplier. After the contest ends, the final leaderboard will be displayed, and the scores will be saved in the user profile as charts. The platform will use MongoDB for the backend, Flutter for the frontend, and Firebase for chat and notifications.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259534"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sp>
        <p:nvSpPr>
          <p:cNvPr name="Freeform 3" id="3"/>
          <p:cNvSpPr/>
          <p:nvPr/>
        </p:nvSpPr>
        <p:spPr>
          <a:xfrm flipH="false" flipV="false" rot="0">
            <a:off x="6767818"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3"/>
            <a:stretch>
              <a:fillRect l="0" t="0" r="0" b="0"/>
            </a:stretch>
          </a:blipFill>
        </p:spPr>
      </p:sp>
      <p:pic>
        <p:nvPicPr>
          <p:cNvPr name="Picture 4" id="4">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12506935" y="1222152"/>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259534"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sp>
        <p:nvSpPr>
          <p:cNvPr name="Freeform 3" id="3"/>
          <p:cNvSpPr/>
          <p:nvPr/>
        </p:nvSpPr>
        <p:spPr>
          <a:xfrm flipH="false" flipV="false" rot="0">
            <a:off x="12506935" y="1222152"/>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3"/>
            <a:stretch>
              <a:fillRect l="0" t="0" r="0" b="0"/>
            </a:stretch>
          </a:blipFill>
        </p:spPr>
      </p:sp>
      <p:pic>
        <p:nvPicPr>
          <p:cNvPr name="Picture 4" id="4">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6767818" y="1222152"/>
            <a:ext cx="3703320" cy="8229600"/>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childTnLst>
        </p:cTn>
      </p:par>
    </p:tnLst>
  </p:timing>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sp>
        <p:nvSpPr>
          <p:cNvPr name="Freeform 2" id="2"/>
          <p:cNvSpPr/>
          <p:nvPr/>
        </p:nvSpPr>
        <p:spPr>
          <a:xfrm flipH="false" flipV="false" rot="0">
            <a:off x="15241891" y="24400"/>
            <a:ext cx="3046109" cy="2650115"/>
          </a:xfrm>
          <a:custGeom>
            <a:avLst/>
            <a:gdLst/>
            <a:ahLst/>
            <a:cxnLst/>
            <a:rect r="r" b="b" t="t" l="l"/>
            <a:pathLst>
              <a:path h="2650115" w="3046109">
                <a:moveTo>
                  <a:pt x="0" y="0"/>
                </a:moveTo>
                <a:lnTo>
                  <a:pt x="3046109" y="0"/>
                </a:lnTo>
                <a:lnTo>
                  <a:pt x="3046109" y="2650115"/>
                </a:lnTo>
                <a:lnTo>
                  <a:pt x="0" y="2650115"/>
                </a:lnTo>
                <a:lnTo>
                  <a:pt x="0" y="0"/>
                </a:lnTo>
                <a:close/>
              </a:path>
            </a:pathLst>
          </a:custGeom>
          <a:blipFill>
            <a:blip r:embed="rId2"/>
            <a:stretch>
              <a:fillRect l="0" t="0" r="0" b="0"/>
            </a:stretch>
          </a:blipFill>
        </p:spPr>
      </p:sp>
      <p:sp>
        <p:nvSpPr>
          <p:cNvPr name="Freeform 3" id="3"/>
          <p:cNvSpPr/>
          <p:nvPr/>
        </p:nvSpPr>
        <p:spPr>
          <a:xfrm flipH="false" flipV="false" rot="0">
            <a:off x="-229841" y="7433389"/>
            <a:ext cx="3068745" cy="2851422"/>
          </a:xfrm>
          <a:custGeom>
            <a:avLst/>
            <a:gdLst/>
            <a:ahLst/>
            <a:cxnLst/>
            <a:rect r="r" b="b" t="t" l="l"/>
            <a:pathLst>
              <a:path h="2851422" w="3068745">
                <a:moveTo>
                  <a:pt x="0" y="0"/>
                </a:moveTo>
                <a:lnTo>
                  <a:pt x="3068744" y="0"/>
                </a:lnTo>
                <a:lnTo>
                  <a:pt x="3068744" y="2851422"/>
                </a:lnTo>
                <a:lnTo>
                  <a:pt x="0" y="285142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1028700" y="949408"/>
            <a:ext cx="16230600" cy="4644390"/>
          </a:xfrm>
          <a:prstGeom prst="rect">
            <a:avLst/>
          </a:prstGeom>
        </p:spPr>
        <p:txBody>
          <a:bodyPr anchor="t" rtlCol="false" tIns="0" lIns="0" bIns="0" rIns="0">
            <a:spAutoFit/>
          </a:bodyPr>
          <a:lstStyle/>
          <a:p>
            <a:pPr algn="ctr">
              <a:lnSpc>
                <a:spcPts val="11760"/>
              </a:lnSpc>
            </a:pPr>
          </a:p>
          <a:p>
            <a:pPr algn="ctr">
              <a:lnSpc>
                <a:spcPts val="11760"/>
              </a:lnSpc>
            </a:pPr>
          </a:p>
          <a:p>
            <a:pPr algn="ctr">
              <a:lnSpc>
                <a:spcPts val="11760"/>
              </a:lnSpc>
            </a:pPr>
            <a:r>
              <a:rPr lang="en-US" sz="8400">
                <a:solidFill>
                  <a:srgbClr val="5B5C48"/>
                </a:solidFill>
                <a:latin typeface="Rustic Printed"/>
                <a:ea typeface="Rustic Printed"/>
                <a:cs typeface="Rustic Printed"/>
                <a:sym typeface="Rustic Printed"/>
              </a:rPr>
              <a:t>Project constraints: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1028700" y="2273861"/>
            <a:ext cx="16230600" cy="1235857"/>
            <a:chOff x="0" y="0"/>
            <a:chExt cx="6045067" cy="460293"/>
          </a:xfrm>
        </p:grpSpPr>
        <p:sp>
          <p:nvSpPr>
            <p:cNvPr name="Freeform 3" id="3"/>
            <p:cNvSpPr/>
            <p:nvPr/>
          </p:nvSpPr>
          <p:spPr>
            <a:xfrm flipH="false" flipV="false" rot="0">
              <a:off x="0" y="0"/>
              <a:ext cx="6045067" cy="460293"/>
            </a:xfrm>
            <a:custGeom>
              <a:avLst/>
              <a:gdLst/>
              <a:ahLst/>
              <a:cxnLst/>
              <a:rect r="r" b="b" t="t" l="l"/>
              <a:pathLst>
                <a:path h="460293" w="6045067">
                  <a:moveTo>
                    <a:pt x="9540" y="0"/>
                  </a:moveTo>
                  <a:lnTo>
                    <a:pt x="6035527" y="0"/>
                  </a:lnTo>
                  <a:cubicBezTo>
                    <a:pt x="6040796" y="0"/>
                    <a:pt x="6045067" y="4271"/>
                    <a:pt x="6045067" y="9540"/>
                  </a:cubicBezTo>
                  <a:lnTo>
                    <a:pt x="6045067" y="450754"/>
                  </a:lnTo>
                  <a:cubicBezTo>
                    <a:pt x="6045067" y="456022"/>
                    <a:pt x="6040796" y="460293"/>
                    <a:pt x="6035527" y="460293"/>
                  </a:cubicBezTo>
                  <a:lnTo>
                    <a:pt x="9540" y="460293"/>
                  </a:lnTo>
                  <a:cubicBezTo>
                    <a:pt x="4271" y="460293"/>
                    <a:pt x="0" y="456022"/>
                    <a:pt x="0" y="450754"/>
                  </a:cubicBezTo>
                  <a:lnTo>
                    <a:pt x="0" y="9540"/>
                  </a:lnTo>
                  <a:cubicBezTo>
                    <a:pt x="0" y="4271"/>
                    <a:pt x="4271" y="0"/>
                    <a:pt x="9540" y="0"/>
                  </a:cubicBezTo>
                  <a:close/>
                </a:path>
              </a:pathLst>
            </a:custGeom>
            <a:solidFill>
              <a:srgbClr val="FFFFFF"/>
            </a:solidFill>
          </p:spPr>
        </p:sp>
        <p:sp>
          <p:nvSpPr>
            <p:cNvPr name="TextBox 4" id="4"/>
            <p:cNvSpPr txBox="true"/>
            <p:nvPr/>
          </p:nvSpPr>
          <p:spPr>
            <a:xfrm>
              <a:off x="0" y="19050"/>
              <a:ext cx="6045067" cy="441243"/>
            </a:xfrm>
            <a:prstGeom prst="rect">
              <a:avLst/>
            </a:prstGeom>
          </p:spPr>
          <p:txBody>
            <a:bodyPr anchor="ctr" rtlCol="false" tIns="34562" lIns="34562" bIns="34562" rIns="34562"/>
            <a:lstStyle/>
            <a:p>
              <a:pPr algn="ctr">
                <a:lnSpc>
                  <a:spcPts val="1945"/>
                </a:lnSpc>
              </a:pPr>
            </a:p>
          </p:txBody>
        </p:sp>
      </p:grpSp>
      <p:grpSp>
        <p:nvGrpSpPr>
          <p:cNvPr name="Group 5" id="5"/>
          <p:cNvGrpSpPr/>
          <p:nvPr/>
        </p:nvGrpSpPr>
        <p:grpSpPr>
          <a:xfrm rot="0">
            <a:off x="1028700" y="360751"/>
            <a:ext cx="16230600" cy="1491680"/>
            <a:chOff x="0" y="0"/>
            <a:chExt cx="6045067" cy="555574"/>
          </a:xfrm>
        </p:grpSpPr>
        <p:sp>
          <p:nvSpPr>
            <p:cNvPr name="Freeform 6" id="6"/>
            <p:cNvSpPr/>
            <p:nvPr/>
          </p:nvSpPr>
          <p:spPr>
            <a:xfrm flipH="false" flipV="false" rot="0">
              <a:off x="0" y="0"/>
              <a:ext cx="6045067" cy="555574"/>
            </a:xfrm>
            <a:custGeom>
              <a:avLst/>
              <a:gdLst/>
              <a:ahLst/>
              <a:cxnLst/>
              <a:rect r="r" b="b" t="t" l="l"/>
              <a:pathLst>
                <a:path h="555574" w="6045067">
                  <a:moveTo>
                    <a:pt x="9540" y="0"/>
                  </a:moveTo>
                  <a:lnTo>
                    <a:pt x="6035527" y="0"/>
                  </a:lnTo>
                  <a:cubicBezTo>
                    <a:pt x="6040796" y="0"/>
                    <a:pt x="6045067" y="4271"/>
                    <a:pt x="6045067" y="9540"/>
                  </a:cubicBezTo>
                  <a:lnTo>
                    <a:pt x="6045067" y="546034"/>
                  </a:lnTo>
                  <a:cubicBezTo>
                    <a:pt x="6045067" y="548564"/>
                    <a:pt x="6044062" y="550991"/>
                    <a:pt x="6042273" y="552780"/>
                  </a:cubicBezTo>
                  <a:cubicBezTo>
                    <a:pt x="6040484" y="554569"/>
                    <a:pt x="6038057" y="555574"/>
                    <a:pt x="6035527" y="555574"/>
                  </a:cubicBezTo>
                  <a:lnTo>
                    <a:pt x="9540" y="555574"/>
                  </a:lnTo>
                  <a:cubicBezTo>
                    <a:pt x="4271" y="555574"/>
                    <a:pt x="0" y="551303"/>
                    <a:pt x="0" y="546034"/>
                  </a:cubicBezTo>
                  <a:lnTo>
                    <a:pt x="0" y="9540"/>
                  </a:lnTo>
                  <a:cubicBezTo>
                    <a:pt x="0" y="4271"/>
                    <a:pt x="4271" y="0"/>
                    <a:pt x="9540" y="0"/>
                  </a:cubicBezTo>
                  <a:close/>
                </a:path>
              </a:pathLst>
            </a:custGeom>
            <a:solidFill>
              <a:srgbClr val="575845"/>
            </a:solidFill>
          </p:spPr>
        </p:sp>
        <p:sp>
          <p:nvSpPr>
            <p:cNvPr name="TextBox 7" id="7"/>
            <p:cNvSpPr txBox="true"/>
            <p:nvPr/>
          </p:nvSpPr>
          <p:spPr>
            <a:xfrm>
              <a:off x="0" y="19050"/>
              <a:ext cx="6045067" cy="536524"/>
            </a:xfrm>
            <a:prstGeom prst="rect">
              <a:avLst/>
            </a:prstGeom>
          </p:spPr>
          <p:txBody>
            <a:bodyPr anchor="ctr" rtlCol="false" tIns="34562" lIns="34562" bIns="34562" rIns="34562"/>
            <a:lstStyle/>
            <a:p>
              <a:pPr algn="ctr">
                <a:lnSpc>
                  <a:spcPts val="1945"/>
                </a:lnSpc>
              </a:pPr>
            </a:p>
          </p:txBody>
        </p:sp>
      </p:grpSp>
      <p:grpSp>
        <p:nvGrpSpPr>
          <p:cNvPr name="Group 8" id="8"/>
          <p:cNvGrpSpPr/>
          <p:nvPr/>
        </p:nvGrpSpPr>
        <p:grpSpPr>
          <a:xfrm rot="0">
            <a:off x="1028700" y="3788375"/>
            <a:ext cx="16230600" cy="1233804"/>
            <a:chOff x="0" y="0"/>
            <a:chExt cx="6045067" cy="459529"/>
          </a:xfrm>
        </p:grpSpPr>
        <p:sp>
          <p:nvSpPr>
            <p:cNvPr name="Freeform 9" id="9"/>
            <p:cNvSpPr/>
            <p:nvPr/>
          </p:nvSpPr>
          <p:spPr>
            <a:xfrm flipH="false" flipV="false" rot="0">
              <a:off x="0" y="0"/>
              <a:ext cx="6045067" cy="459529"/>
            </a:xfrm>
            <a:custGeom>
              <a:avLst/>
              <a:gdLst/>
              <a:ahLst/>
              <a:cxnLst/>
              <a:rect r="r" b="b" t="t" l="l"/>
              <a:pathLst>
                <a:path h="459529" w="6045067">
                  <a:moveTo>
                    <a:pt x="9540" y="0"/>
                  </a:moveTo>
                  <a:lnTo>
                    <a:pt x="6035527" y="0"/>
                  </a:lnTo>
                  <a:cubicBezTo>
                    <a:pt x="6040796" y="0"/>
                    <a:pt x="6045067" y="4271"/>
                    <a:pt x="6045067" y="9540"/>
                  </a:cubicBezTo>
                  <a:lnTo>
                    <a:pt x="6045067" y="449989"/>
                  </a:lnTo>
                  <a:cubicBezTo>
                    <a:pt x="6045067" y="455258"/>
                    <a:pt x="6040796" y="459529"/>
                    <a:pt x="6035527" y="459529"/>
                  </a:cubicBezTo>
                  <a:lnTo>
                    <a:pt x="9540" y="459529"/>
                  </a:lnTo>
                  <a:cubicBezTo>
                    <a:pt x="7010" y="459529"/>
                    <a:pt x="4583" y="458524"/>
                    <a:pt x="2794" y="456735"/>
                  </a:cubicBezTo>
                  <a:cubicBezTo>
                    <a:pt x="1005" y="454945"/>
                    <a:pt x="0" y="452519"/>
                    <a:pt x="0" y="449989"/>
                  </a:cubicBezTo>
                  <a:lnTo>
                    <a:pt x="0" y="9540"/>
                  </a:lnTo>
                  <a:cubicBezTo>
                    <a:pt x="0" y="4271"/>
                    <a:pt x="4271" y="0"/>
                    <a:pt x="9540" y="0"/>
                  </a:cubicBezTo>
                  <a:close/>
                </a:path>
              </a:pathLst>
            </a:custGeom>
            <a:solidFill>
              <a:srgbClr val="FFFFFF"/>
            </a:solidFill>
          </p:spPr>
        </p:sp>
        <p:sp>
          <p:nvSpPr>
            <p:cNvPr name="TextBox 10" id="10"/>
            <p:cNvSpPr txBox="true"/>
            <p:nvPr/>
          </p:nvSpPr>
          <p:spPr>
            <a:xfrm>
              <a:off x="0" y="19050"/>
              <a:ext cx="6045067" cy="440479"/>
            </a:xfrm>
            <a:prstGeom prst="rect">
              <a:avLst/>
            </a:prstGeom>
          </p:spPr>
          <p:txBody>
            <a:bodyPr anchor="ctr" rtlCol="false" tIns="34562" lIns="34562" bIns="34562" rIns="34562"/>
            <a:lstStyle/>
            <a:p>
              <a:pPr algn="ctr">
                <a:lnSpc>
                  <a:spcPts val="1945"/>
                </a:lnSpc>
              </a:pPr>
            </a:p>
          </p:txBody>
        </p:sp>
      </p:grpSp>
      <p:sp>
        <p:nvSpPr>
          <p:cNvPr name="Freeform 11" id="11"/>
          <p:cNvSpPr/>
          <p:nvPr/>
        </p:nvSpPr>
        <p:spPr>
          <a:xfrm flipH="false" flipV="false" rot="0">
            <a:off x="16134622" y="107672"/>
            <a:ext cx="1437163" cy="1825496"/>
          </a:xfrm>
          <a:custGeom>
            <a:avLst/>
            <a:gdLst/>
            <a:ahLst/>
            <a:cxnLst/>
            <a:rect r="r" b="b" t="t" l="l"/>
            <a:pathLst>
              <a:path h="1825496" w="1437163">
                <a:moveTo>
                  <a:pt x="0" y="0"/>
                </a:moveTo>
                <a:lnTo>
                  <a:pt x="1437163" y="0"/>
                </a:lnTo>
                <a:lnTo>
                  <a:pt x="1437163" y="1825496"/>
                </a:lnTo>
                <a:lnTo>
                  <a:pt x="0" y="18254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1028700" y="2273861"/>
            <a:ext cx="910308" cy="1235857"/>
          </a:xfrm>
          <a:custGeom>
            <a:avLst/>
            <a:gdLst/>
            <a:ahLst/>
            <a:cxnLst/>
            <a:rect r="r" b="b" t="t" l="l"/>
            <a:pathLst>
              <a:path h="1235857" w="910308">
                <a:moveTo>
                  <a:pt x="0" y="0"/>
                </a:moveTo>
                <a:lnTo>
                  <a:pt x="910308" y="0"/>
                </a:lnTo>
                <a:lnTo>
                  <a:pt x="910308" y="1235857"/>
                </a:lnTo>
                <a:lnTo>
                  <a:pt x="0" y="1235857"/>
                </a:lnTo>
                <a:lnTo>
                  <a:pt x="0" y="0"/>
                </a:lnTo>
                <a:close/>
              </a:path>
            </a:pathLst>
          </a:custGeom>
          <a:blipFill>
            <a:blip r:embed="rId4">
              <a:extLst>
                <a:ext uri="{96DAC541-7B7A-43D3-8B79-37D633B846F1}">
                  <asvg:svgBlip xmlns:asvg="http://schemas.microsoft.com/office/drawing/2016/SVG/main" r:embed="rId5"/>
                </a:ext>
              </a:extLst>
            </a:blip>
            <a:stretch>
              <a:fillRect l="0" t="0" r="-35762" b="0"/>
            </a:stretch>
          </a:blipFill>
        </p:spPr>
      </p:sp>
      <p:sp>
        <p:nvSpPr>
          <p:cNvPr name="TextBox 13" id="13"/>
          <p:cNvSpPr txBox="true"/>
          <p:nvPr/>
        </p:nvSpPr>
        <p:spPr>
          <a:xfrm rot="0">
            <a:off x="3918397" y="161216"/>
            <a:ext cx="10451207" cy="1426845"/>
          </a:xfrm>
          <a:prstGeom prst="rect">
            <a:avLst/>
          </a:prstGeom>
        </p:spPr>
        <p:txBody>
          <a:bodyPr anchor="t" rtlCol="false" tIns="0" lIns="0" bIns="0" rIns="0">
            <a:spAutoFit/>
          </a:bodyPr>
          <a:lstStyle/>
          <a:p>
            <a:pPr algn="ctr">
              <a:lnSpc>
                <a:spcPts val="10080"/>
              </a:lnSpc>
            </a:pPr>
            <a:r>
              <a:rPr lang="en-US" sz="7200">
                <a:solidFill>
                  <a:srgbClr val="FFFFFF"/>
                </a:solidFill>
                <a:latin typeface="Rustic Printed"/>
                <a:ea typeface="Rustic Printed"/>
                <a:cs typeface="Rustic Printed"/>
                <a:sym typeface="Rustic Printed"/>
              </a:rPr>
              <a:t>constraints:</a:t>
            </a:r>
          </a:p>
        </p:txBody>
      </p:sp>
      <p:sp>
        <p:nvSpPr>
          <p:cNvPr name="TextBox 14" id="14"/>
          <p:cNvSpPr txBox="true"/>
          <p:nvPr/>
        </p:nvSpPr>
        <p:spPr>
          <a:xfrm rot="0">
            <a:off x="1159198" y="2111057"/>
            <a:ext cx="613707" cy="1266190"/>
          </a:xfrm>
          <a:prstGeom prst="rect">
            <a:avLst/>
          </a:prstGeom>
        </p:spPr>
        <p:txBody>
          <a:bodyPr anchor="t" rtlCol="false" tIns="0" lIns="0" bIns="0" rIns="0">
            <a:spAutoFit/>
          </a:bodyPr>
          <a:lstStyle/>
          <a:p>
            <a:pPr algn="ctr">
              <a:lnSpc>
                <a:spcPts val="8959"/>
              </a:lnSpc>
            </a:pPr>
            <a:r>
              <a:rPr lang="en-US" sz="6399">
                <a:solidFill>
                  <a:srgbClr val="FFFFFF"/>
                </a:solidFill>
                <a:latin typeface="Rustic Printed"/>
                <a:ea typeface="Rustic Printed"/>
                <a:cs typeface="Rustic Printed"/>
                <a:sym typeface="Rustic Printed"/>
              </a:rPr>
              <a:t>1</a:t>
            </a:r>
          </a:p>
        </p:txBody>
      </p:sp>
      <p:sp>
        <p:nvSpPr>
          <p:cNvPr name="Freeform 15" id="15"/>
          <p:cNvSpPr/>
          <p:nvPr/>
        </p:nvSpPr>
        <p:spPr>
          <a:xfrm flipH="false" flipV="false" rot="0">
            <a:off x="1032735" y="3788375"/>
            <a:ext cx="910308" cy="1235857"/>
          </a:xfrm>
          <a:custGeom>
            <a:avLst/>
            <a:gdLst/>
            <a:ahLst/>
            <a:cxnLst/>
            <a:rect r="r" b="b" t="t" l="l"/>
            <a:pathLst>
              <a:path h="1235857" w="910308">
                <a:moveTo>
                  <a:pt x="0" y="0"/>
                </a:moveTo>
                <a:lnTo>
                  <a:pt x="910309" y="0"/>
                </a:lnTo>
                <a:lnTo>
                  <a:pt x="910309" y="1235857"/>
                </a:lnTo>
                <a:lnTo>
                  <a:pt x="0" y="1235857"/>
                </a:lnTo>
                <a:lnTo>
                  <a:pt x="0" y="0"/>
                </a:lnTo>
                <a:close/>
              </a:path>
            </a:pathLst>
          </a:custGeom>
          <a:blipFill>
            <a:blip r:embed="rId6">
              <a:extLst>
                <a:ext uri="{96DAC541-7B7A-43D3-8B79-37D633B846F1}">
                  <asvg:svgBlip xmlns:asvg="http://schemas.microsoft.com/office/drawing/2016/SVG/main" r:embed="rId7"/>
                </a:ext>
              </a:extLst>
            </a:blip>
            <a:stretch>
              <a:fillRect l="0" t="0" r="-35762" b="0"/>
            </a:stretch>
          </a:blipFill>
        </p:spPr>
      </p:sp>
      <p:sp>
        <p:nvSpPr>
          <p:cNvPr name="TextBox 16" id="16"/>
          <p:cNvSpPr txBox="true"/>
          <p:nvPr/>
        </p:nvSpPr>
        <p:spPr>
          <a:xfrm rot="0">
            <a:off x="2363152" y="2569302"/>
            <a:ext cx="14474554" cy="514224"/>
          </a:xfrm>
          <a:prstGeom prst="rect">
            <a:avLst/>
          </a:prstGeom>
        </p:spPr>
        <p:txBody>
          <a:bodyPr anchor="t" rtlCol="false" tIns="0" lIns="0" bIns="0" rIns="0">
            <a:spAutoFit/>
          </a:bodyPr>
          <a:lstStyle/>
          <a:p>
            <a:pPr algn="l">
              <a:lnSpc>
                <a:spcPts val="4206"/>
              </a:lnSpc>
            </a:pPr>
            <a:r>
              <a:rPr lang="en-US" sz="3004">
                <a:solidFill>
                  <a:srgbClr val="575845"/>
                </a:solidFill>
                <a:latin typeface="Barlow"/>
                <a:ea typeface="Barlow"/>
                <a:cs typeface="Barlow"/>
                <a:sym typeface="Barlow"/>
              </a:rPr>
              <a:t>Accuracy in contest for the Time</a:t>
            </a:r>
          </a:p>
        </p:txBody>
      </p:sp>
    </p:spTree>
  </p:cSld>
  <p:clrMapOvr>
    <a:masterClrMapping/>
  </p:clrMapOvr>
</p:sld>
</file>

<file path=ppt/slides/slide24.xml><?xml version="1.0" encoding="utf-8"?>
<p:sld xmlns:p="http://schemas.openxmlformats.org/presentationml/2006/main" xmlns:a="http://schemas.openxmlformats.org/drawingml/2006/main">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833371" y="3312978"/>
            <a:ext cx="19423425" cy="3039394"/>
            <a:chOff x="0" y="0"/>
            <a:chExt cx="5477794" cy="857170"/>
          </a:xfrm>
        </p:grpSpPr>
        <p:sp>
          <p:nvSpPr>
            <p:cNvPr name="Freeform 3" id="3"/>
            <p:cNvSpPr/>
            <p:nvPr/>
          </p:nvSpPr>
          <p:spPr>
            <a:xfrm flipH="false" flipV="false" rot="0">
              <a:off x="0" y="0"/>
              <a:ext cx="5477794" cy="857170"/>
            </a:xfrm>
            <a:custGeom>
              <a:avLst/>
              <a:gdLst/>
              <a:ahLst/>
              <a:cxnLst/>
              <a:rect r="r" b="b" t="t" l="l"/>
              <a:pathLst>
                <a:path h="857170" w="5477794">
                  <a:moveTo>
                    <a:pt x="5979" y="0"/>
                  </a:moveTo>
                  <a:lnTo>
                    <a:pt x="5471815" y="0"/>
                  </a:lnTo>
                  <a:cubicBezTo>
                    <a:pt x="5473401" y="0"/>
                    <a:pt x="5474922" y="630"/>
                    <a:pt x="5476043" y="1751"/>
                  </a:cubicBezTo>
                  <a:cubicBezTo>
                    <a:pt x="5477164" y="2872"/>
                    <a:pt x="5477794" y="4393"/>
                    <a:pt x="5477794" y="5979"/>
                  </a:cubicBezTo>
                  <a:lnTo>
                    <a:pt x="5477794" y="851191"/>
                  </a:lnTo>
                  <a:cubicBezTo>
                    <a:pt x="5477794" y="854493"/>
                    <a:pt x="5475117" y="857170"/>
                    <a:pt x="5471815" y="857170"/>
                  </a:cubicBezTo>
                  <a:lnTo>
                    <a:pt x="5979" y="857170"/>
                  </a:lnTo>
                  <a:cubicBezTo>
                    <a:pt x="4393" y="857170"/>
                    <a:pt x="2872" y="856540"/>
                    <a:pt x="1751" y="855419"/>
                  </a:cubicBezTo>
                  <a:cubicBezTo>
                    <a:pt x="630" y="854297"/>
                    <a:pt x="0" y="852777"/>
                    <a:pt x="0" y="851191"/>
                  </a:cubicBezTo>
                  <a:lnTo>
                    <a:pt x="0" y="5979"/>
                  </a:lnTo>
                  <a:cubicBezTo>
                    <a:pt x="0" y="2677"/>
                    <a:pt x="2677" y="0"/>
                    <a:pt x="5979" y="0"/>
                  </a:cubicBezTo>
                  <a:close/>
                </a:path>
              </a:pathLst>
            </a:custGeom>
            <a:solidFill>
              <a:srgbClr val="727357"/>
            </a:solidFill>
          </p:spPr>
        </p:sp>
        <p:sp>
          <p:nvSpPr>
            <p:cNvPr name="TextBox 4" id="4"/>
            <p:cNvSpPr txBox="true"/>
            <p:nvPr/>
          </p:nvSpPr>
          <p:spPr>
            <a:xfrm>
              <a:off x="0" y="-19050"/>
              <a:ext cx="5477794" cy="876220"/>
            </a:xfrm>
            <a:prstGeom prst="rect">
              <a:avLst/>
            </a:prstGeom>
          </p:spPr>
          <p:txBody>
            <a:bodyPr anchor="ctr" rtlCol="false" tIns="48876" lIns="48876" bIns="48876" rIns="48876"/>
            <a:lstStyle/>
            <a:p>
              <a:pPr algn="ctr">
                <a:lnSpc>
                  <a:spcPts val="1333"/>
                </a:lnSpc>
              </a:pPr>
            </a:p>
          </p:txBody>
        </p:sp>
      </p:grpSp>
      <p:sp>
        <p:nvSpPr>
          <p:cNvPr name="TextBox 5" id="5"/>
          <p:cNvSpPr txBox="true"/>
          <p:nvPr/>
        </p:nvSpPr>
        <p:spPr>
          <a:xfrm rot="0">
            <a:off x="906337" y="3706305"/>
            <a:ext cx="16230600" cy="1757683"/>
          </a:xfrm>
          <a:prstGeom prst="rect">
            <a:avLst/>
          </a:prstGeom>
        </p:spPr>
        <p:txBody>
          <a:bodyPr anchor="t" rtlCol="false" tIns="0" lIns="0" bIns="0" rIns="0">
            <a:spAutoFit/>
          </a:bodyPr>
          <a:lstStyle/>
          <a:p>
            <a:pPr algn="ctr">
              <a:lnSpc>
                <a:spcPts val="12319"/>
              </a:lnSpc>
            </a:pPr>
            <a:r>
              <a:rPr lang="en-US" sz="8799">
                <a:solidFill>
                  <a:srgbClr val="FFFFFF"/>
                </a:solidFill>
                <a:latin typeface="Rustic Printed"/>
                <a:ea typeface="Rustic Printed"/>
                <a:cs typeface="Rustic Printed"/>
                <a:sym typeface="Rustic Printed"/>
              </a:rPr>
              <a:t>Future Work:</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1028700" y="2273861"/>
            <a:ext cx="16230600" cy="1235857"/>
            <a:chOff x="0" y="0"/>
            <a:chExt cx="6045067" cy="460293"/>
          </a:xfrm>
        </p:grpSpPr>
        <p:sp>
          <p:nvSpPr>
            <p:cNvPr name="Freeform 3" id="3"/>
            <p:cNvSpPr/>
            <p:nvPr/>
          </p:nvSpPr>
          <p:spPr>
            <a:xfrm flipH="false" flipV="false" rot="0">
              <a:off x="0" y="0"/>
              <a:ext cx="6045067" cy="460293"/>
            </a:xfrm>
            <a:custGeom>
              <a:avLst/>
              <a:gdLst/>
              <a:ahLst/>
              <a:cxnLst/>
              <a:rect r="r" b="b" t="t" l="l"/>
              <a:pathLst>
                <a:path h="460293" w="6045067">
                  <a:moveTo>
                    <a:pt x="9540" y="0"/>
                  </a:moveTo>
                  <a:lnTo>
                    <a:pt x="6035527" y="0"/>
                  </a:lnTo>
                  <a:cubicBezTo>
                    <a:pt x="6040796" y="0"/>
                    <a:pt x="6045067" y="4271"/>
                    <a:pt x="6045067" y="9540"/>
                  </a:cubicBezTo>
                  <a:lnTo>
                    <a:pt x="6045067" y="450754"/>
                  </a:lnTo>
                  <a:cubicBezTo>
                    <a:pt x="6045067" y="456022"/>
                    <a:pt x="6040796" y="460293"/>
                    <a:pt x="6035527" y="460293"/>
                  </a:cubicBezTo>
                  <a:lnTo>
                    <a:pt x="9540" y="460293"/>
                  </a:lnTo>
                  <a:cubicBezTo>
                    <a:pt x="4271" y="460293"/>
                    <a:pt x="0" y="456022"/>
                    <a:pt x="0" y="450754"/>
                  </a:cubicBezTo>
                  <a:lnTo>
                    <a:pt x="0" y="9540"/>
                  </a:lnTo>
                  <a:cubicBezTo>
                    <a:pt x="0" y="4271"/>
                    <a:pt x="4271" y="0"/>
                    <a:pt x="9540" y="0"/>
                  </a:cubicBezTo>
                  <a:close/>
                </a:path>
              </a:pathLst>
            </a:custGeom>
            <a:solidFill>
              <a:srgbClr val="FFFFFF"/>
            </a:solidFill>
          </p:spPr>
        </p:sp>
        <p:sp>
          <p:nvSpPr>
            <p:cNvPr name="TextBox 4" id="4"/>
            <p:cNvSpPr txBox="true"/>
            <p:nvPr/>
          </p:nvSpPr>
          <p:spPr>
            <a:xfrm>
              <a:off x="0" y="19050"/>
              <a:ext cx="6045067" cy="441243"/>
            </a:xfrm>
            <a:prstGeom prst="rect">
              <a:avLst/>
            </a:prstGeom>
          </p:spPr>
          <p:txBody>
            <a:bodyPr anchor="ctr" rtlCol="false" tIns="34562" lIns="34562" bIns="34562" rIns="34562"/>
            <a:lstStyle/>
            <a:p>
              <a:pPr algn="ctr">
                <a:lnSpc>
                  <a:spcPts val="1945"/>
                </a:lnSpc>
              </a:pPr>
            </a:p>
          </p:txBody>
        </p:sp>
      </p:grpSp>
      <p:grpSp>
        <p:nvGrpSpPr>
          <p:cNvPr name="Group 5" id="5"/>
          <p:cNvGrpSpPr/>
          <p:nvPr/>
        </p:nvGrpSpPr>
        <p:grpSpPr>
          <a:xfrm rot="0">
            <a:off x="1028700" y="360751"/>
            <a:ext cx="16230600" cy="1491680"/>
            <a:chOff x="0" y="0"/>
            <a:chExt cx="6045067" cy="555574"/>
          </a:xfrm>
        </p:grpSpPr>
        <p:sp>
          <p:nvSpPr>
            <p:cNvPr name="Freeform 6" id="6"/>
            <p:cNvSpPr/>
            <p:nvPr/>
          </p:nvSpPr>
          <p:spPr>
            <a:xfrm flipH="false" flipV="false" rot="0">
              <a:off x="0" y="0"/>
              <a:ext cx="6045067" cy="555574"/>
            </a:xfrm>
            <a:custGeom>
              <a:avLst/>
              <a:gdLst/>
              <a:ahLst/>
              <a:cxnLst/>
              <a:rect r="r" b="b" t="t" l="l"/>
              <a:pathLst>
                <a:path h="555574" w="6045067">
                  <a:moveTo>
                    <a:pt x="9540" y="0"/>
                  </a:moveTo>
                  <a:lnTo>
                    <a:pt x="6035527" y="0"/>
                  </a:lnTo>
                  <a:cubicBezTo>
                    <a:pt x="6040796" y="0"/>
                    <a:pt x="6045067" y="4271"/>
                    <a:pt x="6045067" y="9540"/>
                  </a:cubicBezTo>
                  <a:lnTo>
                    <a:pt x="6045067" y="546034"/>
                  </a:lnTo>
                  <a:cubicBezTo>
                    <a:pt x="6045067" y="548564"/>
                    <a:pt x="6044062" y="550991"/>
                    <a:pt x="6042273" y="552780"/>
                  </a:cubicBezTo>
                  <a:cubicBezTo>
                    <a:pt x="6040484" y="554569"/>
                    <a:pt x="6038057" y="555574"/>
                    <a:pt x="6035527" y="555574"/>
                  </a:cubicBezTo>
                  <a:lnTo>
                    <a:pt x="9540" y="555574"/>
                  </a:lnTo>
                  <a:cubicBezTo>
                    <a:pt x="4271" y="555574"/>
                    <a:pt x="0" y="551303"/>
                    <a:pt x="0" y="546034"/>
                  </a:cubicBezTo>
                  <a:lnTo>
                    <a:pt x="0" y="9540"/>
                  </a:lnTo>
                  <a:cubicBezTo>
                    <a:pt x="0" y="4271"/>
                    <a:pt x="4271" y="0"/>
                    <a:pt x="9540" y="0"/>
                  </a:cubicBezTo>
                  <a:close/>
                </a:path>
              </a:pathLst>
            </a:custGeom>
            <a:solidFill>
              <a:srgbClr val="575845"/>
            </a:solidFill>
          </p:spPr>
        </p:sp>
        <p:sp>
          <p:nvSpPr>
            <p:cNvPr name="TextBox 7" id="7"/>
            <p:cNvSpPr txBox="true"/>
            <p:nvPr/>
          </p:nvSpPr>
          <p:spPr>
            <a:xfrm>
              <a:off x="0" y="19050"/>
              <a:ext cx="6045067" cy="536524"/>
            </a:xfrm>
            <a:prstGeom prst="rect">
              <a:avLst/>
            </a:prstGeom>
          </p:spPr>
          <p:txBody>
            <a:bodyPr anchor="ctr" rtlCol="false" tIns="34562" lIns="34562" bIns="34562" rIns="34562"/>
            <a:lstStyle/>
            <a:p>
              <a:pPr algn="ctr">
                <a:lnSpc>
                  <a:spcPts val="1945"/>
                </a:lnSpc>
              </a:pPr>
            </a:p>
          </p:txBody>
        </p:sp>
      </p:grpSp>
      <p:grpSp>
        <p:nvGrpSpPr>
          <p:cNvPr name="Group 8" id="8"/>
          <p:cNvGrpSpPr/>
          <p:nvPr/>
        </p:nvGrpSpPr>
        <p:grpSpPr>
          <a:xfrm rot="0">
            <a:off x="1028700" y="3788375"/>
            <a:ext cx="16230600" cy="1233804"/>
            <a:chOff x="0" y="0"/>
            <a:chExt cx="6045067" cy="459529"/>
          </a:xfrm>
        </p:grpSpPr>
        <p:sp>
          <p:nvSpPr>
            <p:cNvPr name="Freeform 9" id="9"/>
            <p:cNvSpPr/>
            <p:nvPr/>
          </p:nvSpPr>
          <p:spPr>
            <a:xfrm flipH="false" flipV="false" rot="0">
              <a:off x="0" y="0"/>
              <a:ext cx="6045067" cy="459529"/>
            </a:xfrm>
            <a:custGeom>
              <a:avLst/>
              <a:gdLst/>
              <a:ahLst/>
              <a:cxnLst/>
              <a:rect r="r" b="b" t="t" l="l"/>
              <a:pathLst>
                <a:path h="459529" w="6045067">
                  <a:moveTo>
                    <a:pt x="9540" y="0"/>
                  </a:moveTo>
                  <a:lnTo>
                    <a:pt x="6035527" y="0"/>
                  </a:lnTo>
                  <a:cubicBezTo>
                    <a:pt x="6040796" y="0"/>
                    <a:pt x="6045067" y="4271"/>
                    <a:pt x="6045067" y="9540"/>
                  </a:cubicBezTo>
                  <a:lnTo>
                    <a:pt x="6045067" y="449989"/>
                  </a:lnTo>
                  <a:cubicBezTo>
                    <a:pt x="6045067" y="455258"/>
                    <a:pt x="6040796" y="459529"/>
                    <a:pt x="6035527" y="459529"/>
                  </a:cubicBezTo>
                  <a:lnTo>
                    <a:pt x="9540" y="459529"/>
                  </a:lnTo>
                  <a:cubicBezTo>
                    <a:pt x="7010" y="459529"/>
                    <a:pt x="4583" y="458524"/>
                    <a:pt x="2794" y="456735"/>
                  </a:cubicBezTo>
                  <a:cubicBezTo>
                    <a:pt x="1005" y="454945"/>
                    <a:pt x="0" y="452519"/>
                    <a:pt x="0" y="449989"/>
                  </a:cubicBezTo>
                  <a:lnTo>
                    <a:pt x="0" y="9540"/>
                  </a:lnTo>
                  <a:cubicBezTo>
                    <a:pt x="0" y="4271"/>
                    <a:pt x="4271" y="0"/>
                    <a:pt x="9540" y="0"/>
                  </a:cubicBezTo>
                  <a:close/>
                </a:path>
              </a:pathLst>
            </a:custGeom>
            <a:solidFill>
              <a:srgbClr val="FFFFFF"/>
            </a:solidFill>
          </p:spPr>
        </p:sp>
        <p:sp>
          <p:nvSpPr>
            <p:cNvPr name="TextBox 10" id="10"/>
            <p:cNvSpPr txBox="true"/>
            <p:nvPr/>
          </p:nvSpPr>
          <p:spPr>
            <a:xfrm>
              <a:off x="0" y="19050"/>
              <a:ext cx="6045067" cy="440479"/>
            </a:xfrm>
            <a:prstGeom prst="rect">
              <a:avLst/>
            </a:prstGeom>
          </p:spPr>
          <p:txBody>
            <a:bodyPr anchor="ctr" rtlCol="false" tIns="34562" lIns="34562" bIns="34562" rIns="34562"/>
            <a:lstStyle/>
            <a:p>
              <a:pPr algn="ctr">
                <a:lnSpc>
                  <a:spcPts val="1945"/>
                </a:lnSpc>
              </a:pPr>
            </a:p>
          </p:txBody>
        </p:sp>
      </p:grpSp>
      <p:grpSp>
        <p:nvGrpSpPr>
          <p:cNvPr name="Group 11" id="11"/>
          <p:cNvGrpSpPr/>
          <p:nvPr/>
        </p:nvGrpSpPr>
        <p:grpSpPr>
          <a:xfrm rot="0">
            <a:off x="1028700" y="5300836"/>
            <a:ext cx="16230600" cy="1233804"/>
            <a:chOff x="0" y="0"/>
            <a:chExt cx="6045067" cy="459529"/>
          </a:xfrm>
        </p:grpSpPr>
        <p:sp>
          <p:nvSpPr>
            <p:cNvPr name="Freeform 12" id="12"/>
            <p:cNvSpPr/>
            <p:nvPr/>
          </p:nvSpPr>
          <p:spPr>
            <a:xfrm flipH="false" flipV="false" rot="0">
              <a:off x="0" y="0"/>
              <a:ext cx="6045067" cy="459529"/>
            </a:xfrm>
            <a:custGeom>
              <a:avLst/>
              <a:gdLst/>
              <a:ahLst/>
              <a:cxnLst/>
              <a:rect r="r" b="b" t="t" l="l"/>
              <a:pathLst>
                <a:path h="459529" w="6045067">
                  <a:moveTo>
                    <a:pt x="9540" y="0"/>
                  </a:moveTo>
                  <a:lnTo>
                    <a:pt x="6035527" y="0"/>
                  </a:lnTo>
                  <a:cubicBezTo>
                    <a:pt x="6040796" y="0"/>
                    <a:pt x="6045067" y="4271"/>
                    <a:pt x="6045067" y="9540"/>
                  </a:cubicBezTo>
                  <a:lnTo>
                    <a:pt x="6045067" y="449989"/>
                  </a:lnTo>
                  <a:cubicBezTo>
                    <a:pt x="6045067" y="455258"/>
                    <a:pt x="6040796" y="459529"/>
                    <a:pt x="6035527" y="459529"/>
                  </a:cubicBezTo>
                  <a:lnTo>
                    <a:pt x="9540" y="459529"/>
                  </a:lnTo>
                  <a:cubicBezTo>
                    <a:pt x="7010" y="459529"/>
                    <a:pt x="4583" y="458524"/>
                    <a:pt x="2794" y="456735"/>
                  </a:cubicBezTo>
                  <a:cubicBezTo>
                    <a:pt x="1005" y="454945"/>
                    <a:pt x="0" y="452519"/>
                    <a:pt x="0" y="449989"/>
                  </a:cubicBezTo>
                  <a:lnTo>
                    <a:pt x="0" y="9540"/>
                  </a:lnTo>
                  <a:cubicBezTo>
                    <a:pt x="0" y="4271"/>
                    <a:pt x="4271" y="0"/>
                    <a:pt x="9540" y="0"/>
                  </a:cubicBezTo>
                  <a:close/>
                </a:path>
              </a:pathLst>
            </a:custGeom>
            <a:solidFill>
              <a:srgbClr val="FFFFFF"/>
            </a:solidFill>
          </p:spPr>
        </p:sp>
        <p:sp>
          <p:nvSpPr>
            <p:cNvPr name="TextBox 13" id="13"/>
            <p:cNvSpPr txBox="true"/>
            <p:nvPr/>
          </p:nvSpPr>
          <p:spPr>
            <a:xfrm>
              <a:off x="0" y="19050"/>
              <a:ext cx="6045067" cy="440479"/>
            </a:xfrm>
            <a:prstGeom prst="rect">
              <a:avLst/>
            </a:prstGeom>
          </p:spPr>
          <p:txBody>
            <a:bodyPr anchor="ctr" rtlCol="false" tIns="34562" lIns="34562" bIns="34562" rIns="34562"/>
            <a:lstStyle/>
            <a:p>
              <a:pPr algn="ctr">
                <a:lnSpc>
                  <a:spcPts val="1945"/>
                </a:lnSpc>
              </a:pPr>
            </a:p>
          </p:txBody>
        </p:sp>
      </p:grpSp>
      <p:sp>
        <p:nvSpPr>
          <p:cNvPr name="Freeform 14" id="14"/>
          <p:cNvSpPr/>
          <p:nvPr/>
        </p:nvSpPr>
        <p:spPr>
          <a:xfrm flipH="false" flipV="false" rot="0">
            <a:off x="1028700" y="2273861"/>
            <a:ext cx="910308" cy="1235857"/>
          </a:xfrm>
          <a:custGeom>
            <a:avLst/>
            <a:gdLst/>
            <a:ahLst/>
            <a:cxnLst/>
            <a:rect r="r" b="b" t="t" l="l"/>
            <a:pathLst>
              <a:path h="1235857" w="910308">
                <a:moveTo>
                  <a:pt x="0" y="0"/>
                </a:moveTo>
                <a:lnTo>
                  <a:pt x="910308" y="0"/>
                </a:lnTo>
                <a:lnTo>
                  <a:pt x="910308" y="1235857"/>
                </a:lnTo>
                <a:lnTo>
                  <a:pt x="0" y="1235857"/>
                </a:lnTo>
                <a:lnTo>
                  <a:pt x="0" y="0"/>
                </a:lnTo>
                <a:close/>
              </a:path>
            </a:pathLst>
          </a:custGeom>
          <a:blipFill>
            <a:blip r:embed="rId2">
              <a:extLst>
                <a:ext uri="{96DAC541-7B7A-43D3-8B79-37D633B846F1}">
                  <asvg:svgBlip xmlns:asvg="http://schemas.microsoft.com/office/drawing/2016/SVG/main" r:embed="rId3"/>
                </a:ext>
              </a:extLst>
            </a:blip>
            <a:stretch>
              <a:fillRect l="0" t="0" r="-35762" b="0"/>
            </a:stretch>
          </a:blipFill>
        </p:spPr>
      </p:sp>
      <p:sp>
        <p:nvSpPr>
          <p:cNvPr name="TextBox 15" id="15"/>
          <p:cNvSpPr txBox="true"/>
          <p:nvPr/>
        </p:nvSpPr>
        <p:spPr>
          <a:xfrm rot="0">
            <a:off x="3918397" y="161216"/>
            <a:ext cx="10451207" cy="1426845"/>
          </a:xfrm>
          <a:prstGeom prst="rect">
            <a:avLst/>
          </a:prstGeom>
        </p:spPr>
        <p:txBody>
          <a:bodyPr anchor="t" rtlCol="false" tIns="0" lIns="0" bIns="0" rIns="0">
            <a:spAutoFit/>
          </a:bodyPr>
          <a:lstStyle/>
          <a:p>
            <a:pPr algn="ctr">
              <a:lnSpc>
                <a:spcPts val="10080"/>
              </a:lnSpc>
            </a:pPr>
            <a:r>
              <a:rPr lang="en-US" sz="7200">
                <a:solidFill>
                  <a:srgbClr val="FFFFFF"/>
                </a:solidFill>
                <a:latin typeface="Rustic Printed"/>
                <a:ea typeface="Rustic Printed"/>
                <a:cs typeface="Rustic Printed"/>
                <a:sym typeface="Rustic Printed"/>
              </a:rPr>
              <a:t>Future Work</a:t>
            </a:r>
          </a:p>
        </p:txBody>
      </p:sp>
      <p:sp>
        <p:nvSpPr>
          <p:cNvPr name="TextBox 16" id="16"/>
          <p:cNvSpPr txBox="true"/>
          <p:nvPr/>
        </p:nvSpPr>
        <p:spPr>
          <a:xfrm rot="0">
            <a:off x="1159198" y="2111057"/>
            <a:ext cx="613707" cy="1266190"/>
          </a:xfrm>
          <a:prstGeom prst="rect">
            <a:avLst/>
          </a:prstGeom>
        </p:spPr>
        <p:txBody>
          <a:bodyPr anchor="t" rtlCol="false" tIns="0" lIns="0" bIns="0" rIns="0">
            <a:spAutoFit/>
          </a:bodyPr>
          <a:lstStyle/>
          <a:p>
            <a:pPr algn="ctr">
              <a:lnSpc>
                <a:spcPts val="8959"/>
              </a:lnSpc>
            </a:pPr>
            <a:r>
              <a:rPr lang="en-US" sz="6399">
                <a:solidFill>
                  <a:srgbClr val="FFFFFF"/>
                </a:solidFill>
                <a:latin typeface="Rustic Printed"/>
                <a:ea typeface="Rustic Printed"/>
                <a:cs typeface="Rustic Printed"/>
                <a:sym typeface="Rustic Printed"/>
              </a:rPr>
              <a:t>1</a:t>
            </a:r>
          </a:p>
        </p:txBody>
      </p:sp>
      <p:sp>
        <p:nvSpPr>
          <p:cNvPr name="Freeform 17" id="17"/>
          <p:cNvSpPr/>
          <p:nvPr/>
        </p:nvSpPr>
        <p:spPr>
          <a:xfrm flipH="false" flipV="false" rot="0">
            <a:off x="1032735" y="3788375"/>
            <a:ext cx="910308" cy="1235857"/>
          </a:xfrm>
          <a:custGeom>
            <a:avLst/>
            <a:gdLst/>
            <a:ahLst/>
            <a:cxnLst/>
            <a:rect r="r" b="b" t="t" l="l"/>
            <a:pathLst>
              <a:path h="1235857" w="910308">
                <a:moveTo>
                  <a:pt x="0" y="0"/>
                </a:moveTo>
                <a:lnTo>
                  <a:pt x="910309" y="0"/>
                </a:lnTo>
                <a:lnTo>
                  <a:pt x="910309" y="1235857"/>
                </a:lnTo>
                <a:lnTo>
                  <a:pt x="0" y="1235857"/>
                </a:lnTo>
                <a:lnTo>
                  <a:pt x="0" y="0"/>
                </a:lnTo>
                <a:close/>
              </a:path>
            </a:pathLst>
          </a:custGeom>
          <a:blipFill>
            <a:blip r:embed="rId4">
              <a:extLst>
                <a:ext uri="{96DAC541-7B7A-43D3-8B79-37D633B846F1}">
                  <asvg:svgBlip xmlns:asvg="http://schemas.microsoft.com/office/drawing/2016/SVG/main" r:embed="rId5"/>
                </a:ext>
              </a:extLst>
            </a:blip>
            <a:stretch>
              <a:fillRect l="0" t="0" r="-35762" b="0"/>
            </a:stretch>
          </a:blipFill>
        </p:spPr>
      </p:sp>
      <p:sp>
        <p:nvSpPr>
          <p:cNvPr name="TextBox 18" id="18"/>
          <p:cNvSpPr txBox="true"/>
          <p:nvPr/>
        </p:nvSpPr>
        <p:spPr>
          <a:xfrm rot="0">
            <a:off x="1159198" y="3722568"/>
            <a:ext cx="613707" cy="1093971"/>
          </a:xfrm>
          <a:prstGeom prst="rect">
            <a:avLst/>
          </a:prstGeom>
        </p:spPr>
        <p:txBody>
          <a:bodyPr anchor="t" rtlCol="false" tIns="0" lIns="0" bIns="0" rIns="0">
            <a:spAutoFit/>
          </a:bodyPr>
          <a:lstStyle/>
          <a:p>
            <a:pPr algn="ctr">
              <a:lnSpc>
                <a:spcPts val="7623"/>
              </a:lnSpc>
            </a:pPr>
            <a:r>
              <a:rPr lang="en-US" sz="5445">
                <a:solidFill>
                  <a:srgbClr val="FFFFFF"/>
                </a:solidFill>
                <a:latin typeface="Rustic Printed"/>
                <a:ea typeface="Rustic Printed"/>
                <a:cs typeface="Rustic Printed"/>
                <a:sym typeface="Rustic Printed"/>
              </a:rPr>
              <a:t>2</a:t>
            </a:r>
          </a:p>
        </p:txBody>
      </p:sp>
      <p:sp>
        <p:nvSpPr>
          <p:cNvPr name="Freeform 19" id="19"/>
          <p:cNvSpPr/>
          <p:nvPr/>
        </p:nvSpPr>
        <p:spPr>
          <a:xfrm flipH="false" flipV="false" rot="0">
            <a:off x="1032735" y="5298783"/>
            <a:ext cx="910308" cy="1235857"/>
          </a:xfrm>
          <a:custGeom>
            <a:avLst/>
            <a:gdLst/>
            <a:ahLst/>
            <a:cxnLst/>
            <a:rect r="r" b="b" t="t" l="l"/>
            <a:pathLst>
              <a:path h="1235857" w="910308">
                <a:moveTo>
                  <a:pt x="0" y="0"/>
                </a:moveTo>
                <a:lnTo>
                  <a:pt x="910309" y="0"/>
                </a:lnTo>
                <a:lnTo>
                  <a:pt x="910309" y="1235857"/>
                </a:lnTo>
                <a:lnTo>
                  <a:pt x="0" y="1235857"/>
                </a:lnTo>
                <a:lnTo>
                  <a:pt x="0" y="0"/>
                </a:lnTo>
                <a:close/>
              </a:path>
            </a:pathLst>
          </a:custGeom>
          <a:blipFill>
            <a:blip r:embed="rId2">
              <a:extLst>
                <a:ext uri="{96DAC541-7B7A-43D3-8B79-37D633B846F1}">
                  <asvg:svgBlip xmlns:asvg="http://schemas.microsoft.com/office/drawing/2016/SVG/main" r:embed="rId3"/>
                </a:ext>
              </a:extLst>
            </a:blip>
            <a:stretch>
              <a:fillRect l="0" t="0" r="-35762" b="0"/>
            </a:stretch>
          </a:blipFill>
        </p:spPr>
      </p:sp>
      <p:sp>
        <p:nvSpPr>
          <p:cNvPr name="TextBox 20" id="20"/>
          <p:cNvSpPr txBox="true"/>
          <p:nvPr/>
        </p:nvSpPr>
        <p:spPr>
          <a:xfrm rot="0">
            <a:off x="1170079" y="5235349"/>
            <a:ext cx="613707" cy="1093971"/>
          </a:xfrm>
          <a:prstGeom prst="rect">
            <a:avLst/>
          </a:prstGeom>
        </p:spPr>
        <p:txBody>
          <a:bodyPr anchor="t" rtlCol="false" tIns="0" lIns="0" bIns="0" rIns="0">
            <a:spAutoFit/>
          </a:bodyPr>
          <a:lstStyle/>
          <a:p>
            <a:pPr algn="ctr">
              <a:lnSpc>
                <a:spcPts val="7623"/>
              </a:lnSpc>
            </a:pPr>
            <a:r>
              <a:rPr lang="en-US" sz="5445">
                <a:solidFill>
                  <a:srgbClr val="FFFFFF"/>
                </a:solidFill>
                <a:latin typeface="Rustic Printed"/>
                <a:ea typeface="Rustic Printed"/>
                <a:cs typeface="Rustic Printed"/>
                <a:sym typeface="Rustic Printed"/>
              </a:rPr>
              <a:t>3</a:t>
            </a:r>
          </a:p>
        </p:txBody>
      </p:sp>
      <p:sp>
        <p:nvSpPr>
          <p:cNvPr name="TextBox 21" id="21"/>
          <p:cNvSpPr txBox="true"/>
          <p:nvPr/>
        </p:nvSpPr>
        <p:spPr>
          <a:xfrm rot="0">
            <a:off x="2363152" y="2569302"/>
            <a:ext cx="14474554" cy="514224"/>
          </a:xfrm>
          <a:prstGeom prst="rect">
            <a:avLst/>
          </a:prstGeom>
        </p:spPr>
        <p:txBody>
          <a:bodyPr anchor="t" rtlCol="false" tIns="0" lIns="0" bIns="0" rIns="0">
            <a:spAutoFit/>
          </a:bodyPr>
          <a:lstStyle/>
          <a:p>
            <a:pPr algn="l">
              <a:lnSpc>
                <a:spcPts val="4206"/>
              </a:lnSpc>
            </a:pPr>
            <a:r>
              <a:rPr lang="en-US" sz="3004">
                <a:solidFill>
                  <a:srgbClr val="575845"/>
                </a:solidFill>
                <a:latin typeface="Barlow"/>
                <a:ea typeface="Barlow"/>
                <a:cs typeface="Barlow"/>
                <a:sym typeface="Barlow"/>
              </a:rPr>
              <a:t>virtual Contest</a:t>
            </a:r>
          </a:p>
        </p:txBody>
      </p:sp>
      <p:sp>
        <p:nvSpPr>
          <p:cNvPr name="TextBox 22" id="22"/>
          <p:cNvSpPr txBox="true"/>
          <p:nvPr/>
        </p:nvSpPr>
        <p:spPr>
          <a:xfrm rot="0">
            <a:off x="2363152" y="4067276"/>
            <a:ext cx="14496570" cy="533400"/>
          </a:xfrm>
          <a:prstGeom prst="rect">
            <a:avLst/>
          </a:prstGeom>
        </p:spPr>
        <p:txBody>
          <a:bodyPr anchor="t" rtlCol="false" tIns="0" lIns="0" bIns="0" rIns="0">
            <a:spAutoFit/>
          </a:bodyPr>
          <a:lstStyle/>
          <a:p>
            <a:pPr algn="l">
              <a:lnSpc>
                <a:spcPts val="4200"/>
              </a:lnSpc>
            </a:pPr>
            <a:r>
              <a:rPr lang="en-US" sz="3000">
                <a:solidFill>
                  <a:srgbClr val="575845"/>
                </a:solidFill>
                <a:latin typeface="Barlow"/>
                <a:ea typeface="Barlow"/>
                <a:cs typeface="Barlow"/>
                <a:sym typeface="Barlow"/>
              </a:rPr>
              <a:t>Divisions in Contest</a:t>
            </a:r>
          </a:p>
        </p:txBody>
      </p:sp>
      <p:sp>
        <p:nvSpPr>
          <p:cNvPr name="TextBox 23" id="23"/>
          <p:cNvSpPr txBox="true"/>
          <p:nvPr/>
        </p:nvSpPr>
        <p:spPr>
          <a:xfrm rot="0">
            <a:off x="2363152" y="5584426"/>
            <a:ext cx="13563801" cy="533400"/>
          </a:xfrm>
          <a:prstGeom prst="rect">
            <a:avLst/>
          </a:prstGeom>
        </p:spPr>
        <p:txBody>
          <a:bodyPr anchor="t" rtlCol="false" tIns="0" lIns="0" bIns="0" rIns="0">
            <a:spAutoFit/>
          </a:bodyPr>
          <a:lstStyle/>
          <a:p>
            <a:pPr algn="l">
              <a:lnSpc>
                <a:spcPts val="4200"/>
              </a:lnSpc>
            </a:pPr>
            <a:r>
              <a:rPr lang="en-US" sz="3000">
                <a:solidFill>
                  <a:srgbClr val="575845"/>
                </a:solidFill>
                <a:latin typeface="Barlow"/>
                <a:ea typeface="Barlow"/>
                <a:cs typeface="Barlow"/>
                <a:sym typeface="Barlow"/>
              </a:rPr>
              <a:t>Colors</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sp>
        <p:nvSpPr>
          <p:cNvPr name="Freeform 2" id="2"/>
          <p:cNvSpPr/>
          <p:nvPr/>
        </p:nvSpPr>
        <p:spPr>
          <a:xfrm flipH="true" flipV="false" rot="0">
            <a:off x="-890244" y="-4838026"/>
            <a:ext cx="20183234" cy="19963053"/>
          </a:xfrm>
          <a:custGeom>
            <a:avLst/>
            <a:gdLst/>
            <a:ahLst/>
            <a:cxnLst/>
            <a:rect r="r" b="b" t="t" l="l"/>
            <a:pathLst>
              <a:path h="19963053" w="20183234">
                <a:moveTo>
                  <a:pt x="20183233" y="0"/>
                </a:moveTo>
                <a:lnTo>
                  <a:pt x="0" y="0"/>
                </a:lnTo>
                <a:lnTo>
                  <a:pt x="0" y="19963052"/>
                </a:lnTo>
                <a:lnTo>
                  <a:pt x="20183233" y="19963052"/>
                </a:lnTo>
                <a:lnTo>
                  <a:pt x="20183233"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3" id="3"/>
          <p:cNvGrpSpPr/>
          <p:nvPr/>
        </p:nvGrpSpPr>
        <p:grpSpPr>
          <a:xfrm rot="0">
            <a:off x="2197727" y="1609819"/>
            <a:ext cx="13557826" cy="5728077"/>
            <a:chOff x="0" y="0"/>
            <a:chExt cx="3823578" cy="1615432"/>
          </a:xfrm>
        </p:grpSpPr>
        <p:sp>
          <p:nvSpPr>
            <p:cNvPr name="Freeform 4" id="4"/>
            <p:cNvSpPr/>
            <p:nvPr/>
          </p:nvSpPr>
          <p:spPr>
            <a:xfrm flipH="false" flipV="false" rot="0">
              <a:off x="0" y="0"/>
              <a:ext cx="3823578" cy="1615432"/>
            </a:xfrm>
            <a:custGeom>
              <a:avLst/>
              <a:gdLst/>
              <a:ahLst/>
              <a:cxnLst/>
              <a:rect r="r" b="b" t="t" l="l"/>
              <a:pathLst>
                <a:path h="1615432" w="3823578">
                  <a:moveTo>
                    <a:pt x="17131" y="0"/>
                  </a:moveTo>
                  <a:lnTo>
                    <a:pt x="3806447" y="0"/>
                  </a:lnTo>
                  <a:cubicBezTo>
                    <a:pt x="3815908" y="0"/>
                    <a:pt x="3823578" y="7670"/>
                    <a:pt x="3823578" y="17131"/>
                  </a:cubicBezTo>
                  <a:lnTo>
                    <a:pt x="3823578" y="1598301"/>
                  </a:lnTo>
                  <a:cubicBezTo>
                    <a:pt x="3823578" y="1602845"/>
                    <a:pt x="3821773" y="1607202"/>
                    <a:pt x="3818560" y="1610415"/>
                  </a:cubicBezTo>
                  <a:cubicBezTo>
                    <a:pt x="3815348" y="1613627"/>
                    <a:pt x="3810990" y="1615432"/>
                    <a:pt x="3806447" y="1615432"/>
                  </a:cubicBezTo>
                  <a:lnTo>
                    <a:pt x="17131" y="1615432"/>
                  </a:lnTo>
                  <a:cubicBezTo>
                    <a:pt x="12587" y="1615432"/>
                    <a:pt x="8230" y="1613627"/>
                    <a:pt x="5018" y="1610415"/>
                  </a:cubicBezTo>
                  <a:cubicBezTo>
                    <a:pt x="1805" y="1607202"/>
                    <a:pt x="0" y="1602845"/>
                    <a:pt x="0" y="1598301"/>
                  </a:cubicBezTo>
                  <a:lnTo>
                    <a:pt x="0" y="17131"/>
                  </a:lnTo>
                  <a:cubicBezTo>
                    <a:pt x="0" y="12587"/>
                    <a:pt x="1805" y="8230"/>
                    <a:pt x="5018" y="5018"/>
                  </a:cubicBezTo>
                  <a:cubicBezTo>
                    <a:pt x="8230" y="1805"/>
                    <a:pt x="12587" y="0"/>
                    <a:pt x="17131" y="0"/>
                  </a:cubicBezTo>
                  <a:close/>
                </a:path>
              </a:pathLst>
            </a:custGeom>
            <a:solidFill>
              <a:srgbClr val="727357"/>
            </a:solidFill>
          </p:spPr>
        </p:sp>
        <p:sp>
          <p:nvSpPr>
            <p:cNvPr name="TextBox 5" id="5"/>
            <p:cNvSpPr txBox="true"/>
            <p:nvPr/>
          </p:nvSpPr>
          <p:spPr>
            <a:xfrm>
              <a:off x="0" y="-19050"/>
              <a:ext cx="3823578" cy="1634482"/>
            </a:xfrm>
            <a:prstGeom prst="rect">
              <a:avLst/>
            </a:prstGeom>
          </p:spPr>
          <p:txBody>
            <a:bodyPr anchor="ctr" rtlCol="false" tIns="48876" lIns="48876" bIns="48876" rIns="48876"/>
            <a:lstStyle/>
            <a:p>
              <a:pPr algn="ctr">
                <a:lnSpc>
                  <a:spcPts val="1333"/>
                </a:lnSpc>
              </a:pPr>
            </a:p>
          </p:txBody>
        </p:sp>
      </p:grpSp>
      <p:sp>
        <p:nvSpPr>
          <p:cNvPr name="TextBox 6" id="6"/>
          <p:cNvSpPr txBox="true"/>
          <p:nvPr/>
        </p:nvSpPr>
        <p:spPr>
          <a:xfrm rot="0">
            <a:off x="2821630" y="1218560"/>
            <a:ext cx="12000786" cy="8086965"/>
          </a:xfrm>
          <a:prstGeom prst="rect">
            <a:avLst/>
          </a:prstGeom>
        </p:spPr>
        <p:txBody>
          <a:bodyPr anchor="t" rtlCol="false" tIns="0" lIns="0" bIns="0" rIns="0">
            <a:spAutoFit/>
          </a:bodyPr>
          <a:lstStyle/>
          <a:p>
            <a:pPr algn="ctr">
              <a:lnSpc>
                <a:spcPts val="6287"/>
              </a:lnSpc>
            </a:pPr>
          </a:p>
          <a:p>
            <a:pPr algn="ctr">
              <a:lnSpc>
                <a:spcPts val="6287"/>
              </a:lnSpc>
            </a:pPr>
            <a:r>
              <a:rPr lang="en-US" sz="4491">
                <a:solidFill>
                  <a:srgbClr val="FFFFFF"/>
                </a:solidFill>
                <a:latin typeface="Rustic Printed"/>
                <a:ea typeface="Rustic Printed"/>
                <a:cs typeface="Rustic Printed"/>
                <a:sym typeface="Rustic Printed"/>
              </a:rPr>
              <a:t>Made by:</a:t>
            </a:r>
          </a:p>
          <a:p>
            <a:pPr algn="ctr">
              <a:lnSpc>
                <a:spcPts val="6287"/>
              </a:lnSpc>
            </a:pPr>
            <a:r>
              <a:rPr lang="en-US" sz="4491">
                <a:solidFill>
                  <a:srgbClr val="FFFFFF"/>
                </a:solidFill>
                <a:latin typeface="Rustic Printed"/>
                <a:ea typeface="Rustic Printed"/>
                <a:cs typeface="Rustic Printed"/>
                <a:sym typeface="Rustic Printed"/>
              </a:rPr>
              <a:t>•Sama shawa.</a:t>
            </a:r>
          </a:p>
          <a:p>
            <a:pPr algn="ctr">
              <a:lnSpc>
                <a:spcPts val="6287"/>
              </a:lnSpc>
            </a:pPr>
            <a:r>
              <a:rPr lang="en-US" sz="4491">
                <a:solidFill>
                  <a:srgbClr val="FFFFFF"/>
                </a:solidFill>
                <a:latin typeface="Rustic Printed"/>
                <a:ea typeface="Rustic Printed"/>
                <a:cs typeface="Rustic Printed"/>
                <a:sym typeface="Rustic Printed"/>
              </a:rPr>
              <a:t>•Samah Qaradeh.</a:t>
            </a:r>
          </a:p>
          <a:p>
            <a:pPr algn="ctr">
              <a:lnSpc>
                <a:spcPts val="7407"/>
              </a:lnSpc>
            </a:pPr>
            <a:r>
              <a:rPr lang="en-US" sz="5291">
                <a:solidFill>
                  <a:srgbClr val="FFFFFF"/>
                </a:solidFill>
                <a:latin typeface="Rustic Printed"/>
                <a:ea typeface="Rustic Printed"/>
                <a:cs typeface="Rustic Printed"/>
                <a:sym typeface="Rustic Printed"/>
              </a:rPr>
              <a:t>Supervised by: </a:t>
            </a:r>
          </a:p>
          <a:p>
            <a:pPr algn="ctr">
              <a:lnSpc>
                <a:spcPts val="7407"/>
              </a:lnSpc>
            </a:pPr>
            <a:r>
              <a:rPr lang="en-US" sz="5291">
                <a:solidFill>
                  <a:srgbClr val="FFFFFF"/>
                </a:solidFill>
                <a:latin typeface="Rustic Printed"/>
                <a:ea typeface="Rustic Printed"/>
                <a:cs typeface="Rustic Printed"/>
                <a:sym typeface="Rustic Printed"/>
              </a:rPr>
              <a:t>•Suleiman Naeem Abu Kharmeh.</a:t>
            </a:r>
          </a:p>
          <a:p>
            <a:pPr algn="ctr">
              <a:lnSpc>
                <a:spcPts val="7407"/>
              </a:lnSpc>
            </a:pPr>
            <a:r>
              <a:rPr lang="en-US" sz="5291">
                <a:solidFill>
                  <a:srgbClr val="FFFFFF"/>
                </a:solidFill>
                <a:latin typeface="Rustic Printed"/>
                <a:ea typeface="Rustic Printed"/>
                <a:cs typeface="Rustic Printed"/>
                <a:sym typeface="Rustic Printed"/>
              </a:rPr>
              <a:t>Asmaa Afifi</a:t>
            </a:r>
          </a:p>
          <a:p>
            <a:pPr algn="ctr">
              <a:lnSpc>
                <a:spcPts val="16785"/>
              </a:lnSpc>
            </a:pPr>
          </a:p>
        </p:txBody>
      </p:sp>
      <p:sp>
        <p:nvSpPr>
          <p:cNvPr name="Freeform 7" id="7"/>
          <p:cNvSpPr/>
          <p:nvPr/>
        </p:nvSpPr>
        <p:spPr>
          <a:xfrm flipH="false" flipV="false" rot="-423143">
            <a:off x="-415393" y="6833316"/>
            <a:ext cx="2888185" cy="3288824"/>
          </a:xfrm>
          <a:custGeom>
            <a:avLst/>
            <a:gdLst/>
            <a:ahLst/>
            <a:cxnLst/>
            <a:rect r="r" b="b" t="t" l="l"/>
            <a:pathLst>
              <a:path h="3288824" w="2888185">
                <a:moveTo>
                  <a:pt x="0" y="0"/>
                </a:moveTo>
                <a:lnTo>
                  <a:pt x="2888186" y="0"/>
                </a:lnTo>
                <a:lnTo>
                  <a:pt x="2888186" y="3288824"/>
                </a:lnTo>
                <a:lnTo>
                  <a:pt x="0" y="328882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8" id="8"/>
          <p:cNvSpPr/>
          <p:nvPr/>
        </p:nvSpPr>
        <p:spPr>
          <a:xfrm flipH="false" flipV="false" rot="3185305">
            <a:off x="15951517" y="-330522"/>
            <a:ext cx="2615566" cy="3517264"/>
          </a:xfrm>
          <a:custGeom>
            <a:avLst/>
            <a:gdLst/>
            <a:ahLst/>
            <a:cxnLst/>
            <a:rect r="r" b="b" t="t" l="l"/>
            <a:pathLst>
              <a:path h="3517264" w="2615566">
                <a:moveTo>
                  <a:pt x="0" y="0"/>
                </a:moveTo>
                <a:lnTo>
                  <a:pt x="2615566" y="0"/>
                </a:lnTo>
                <a:lnTo>
                  <a:pt x="2615566" y="3517264"/>
                </a:lnTo>
                <a:lnTo>
                  <a:pt x="0" y="351726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9" id="9"/>
          <p:cNvSpPr txBox="true"/>
          <p:nvPr/>
        </p:nvSpPr>
        <p:spPr>
          <a:xfrm rot="0">
            <a:off x="4138649" y="148590"/>
            <a:ext cx="9366747" cy="1426846"/>
          </a:xfrm>
          <a:prstGeom prst="rect">
            <a:avLst/>
          </a:prstGeom>
        </p:spPr>
        <p:txBody>
          <a:bodyPr anchor="t" rtlCol="false" tIns="0" lIns="0" bIns="0" rIns="0">
            <a:spAutoFit/>
          </a:bodyPr>
          <a:lstStyle/>
          <a:p>
            <a:pPr algn="ctr">
              <a:lnSpc>
                <a:spcPts val="10079"/>
              </a:lnSpc>
            </a:pPr>
            <a:r>
              <a:rPr lang="en-US" sz="7199">
                <a:solidFill>
                  <a:srgbClr val="5B5C48"/>
                </a:solidFill>
                <a:latin typeface="Rustic Printed"/>
                <a:ea typeface="Rustic Printed"/>
                <a:cs typeface="Rustic Printed"/>
                <a:sym typeface="Rustic Printed"/>
              </a:rPr>
              <a:t>Thank you for listening </a:t>
            </a:r>
          </a:p>
        </p:txBody>
      </p:sp>
      <p:sp>
        <p:nvSpPr>
          <p:cNvPr name="Freeform 10" id="10"/>
          <p:cNvSpPr/>
          <p:nvPr/>
        </p:nvSpPr>
        <p:spPr>
          <a:xfrm flipH="false" flipV="false" rot="0">
            <a:off x="14514570" y="7790505"/>
            <a:ext cx="3374554" cy="1987919"/>
          </a:xfrm>
          <a:custGeom>
            <a:avLst/>
            <a:gdLst/>
            <a:ahLst/>
            <a:cxnLst/>
            <a:rect r="r" b="b" t="t" l="l"/>
            <a:pathLst>
              <a:path h="1987919" w="3374554">
                <a:moveTo>
                  <a:pt x="0" y="0"/>
                </a:moveTo>
                <a:lnTo>
                  <a:pt x="3374553" y="0"/>
                </a:lnTo>
                <a:lnTo>
                  <a:pt x="3374553" y="1987919"/>
                </a:lnTo>
                <a:lnTo>
                  <a:pt x="0" y="198791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476336" y="-502833"/>
            <a:ext cx="19423425" cy="3039394"/>
            <a:chOff x="0" y="0"/>
            <a:chExt cx="5477794" cy="857170"/>
          </a:xfrm>
        </p:grpSpPr>
        <p:sp>
          <p:nvSpPr>
            <p:cNvPr name="Freeform 3" id="3"/>
            <p:cNvSpPr/>
            <p:nvPr/>
          </p:nvSpPr>
          <p:spPr>
            <a:xfrm flipH="false" flipV="false" rot="0">
              <a:off x="0" y="0"/>
              <a:ext cx="5477794" cy="857170"/>
            </a:xfrm>
            <a:custGeom>
              <a:avLst/>
              <a:gdLst/>
              <a:ahLst/>
              <a:cxnLst/>
              <a:rect r="r" b="b" t="t" l="l"/>
              <a:pathLst>
                <a:path h="857170" w="5477794">
                  <a:moveTo>
                    <a:pt x="5979" y="0"/>
                  </a:moveTo>
                  <a:lnTo>
                    <a:pt x="5471815" y="0"/>
                  </a:lnTo>
                  <a:cubicBezTo>
                    <a:pt x="5473401" y="0"/>
                    <a:pt x="5474922" y="630"/>
                    <a:pt x="5476043" y="1751"/>
                  </a:cubicBezTo>
                  <a:cubicBezTo>
                    <a:pt x="5477164" y="2872"/>
                    <a:pt x="5477794" y="4393"/>
                    <a:pt x="5477794" y="5979"/>
                  </a:cubicBezTo>
                  <a:lnTo>
                    <a:pt x="5477794" y="851191"/>
                  </a:lnTo>
                  <a:cubicBezTo>
                    <a:pt x="5477794" y="854493"/>
                    <a:pt x="5475117" y="857170"/>
                    <a:pt x="5471815" y="857170"/>
                  </a:cubicBezTo>
                  <a:lnTo>
                    <a:pt x="5979" y="857170"/>
                  </a:lnTo>
                  <a:cubicBezTo>
                    <a:pt x="4393" y="857170"/>
                    <a:pt x="2872" y="856540"/>
                    <a:pt x="1751" y="855419"/>
                  </a:cubicBezTo>
                  <a:cubicBezTo>
                    <a:pt x="630" y="854297"/>
                    <a:pt x="0" y="852777"/>
                    <a:pt x="0" y="851191"/>
                  </a:cubicBezTo>
                  <a:lnTo>
                    <a:pt x="0" y="5979"/>
                  </a:lnTo>
                  <a:cubicBezTo>
                    <a:pt x="0" y="2677"/>
                    <a:pt x="2677" y="0"/>
                    <a:pt x="5979" y="0"/>
                  </a:cubicBezTo>
                  <a:close/>
                </a:path>
              </a:pathLst>
            </a:custGeom>
            <a:solidFill>
              <a:srgbClr val="727357"/>
            </a:solidFill>
          </p:spPr>
        </p:sp>
        <p:sp>
          <p:nvSpPr>
            <p:cNvPr name="TextBox 4" id="4"/>
            <p:cNvSpPr txBox="true"/>
            <p:nvPr/>
          </p:nvSpPr>
          <p:spPr>
            <a:xfrm>
              <a:off x="0" y="-19050"/>
              <a:ext cx="5477794" cy="876220"/>
            </a:xfrm>
            <a:prstGeom prst="rect">
              <a:avLst/>
            </a:prstGeom>
          </p:spPr>
          <p:txBody>
            <a:bodyPr anchor="ctr" rtlCol="false" tIns="48876" lIns="48876" bIns="48876" rIns="48876"/>
            <a:lstStyle/>
            <a:p>
              <a:pPr algn="ctr">
                <a:lnSpc>
                  <a:spcPts val="1333"/>
                </a:lnSpc>
              </a:pPr>
            </a:p>
          </p:txBody>
        </p:sp>
      </p:grpSp>
      <p:grpSp>
        <p:nvGrpSpPr>
          <p:cNvPr name="Group 5" id="5"/>
          <p:cNvGrpSpPr/>
          <p:nvPr/>
        </p:nvGrpSpPr>
        <p:grpSpPr>
          <a:xfrm rot="0">
            <a:off x="2039277" y="3144740"/>
            <a:ext cx="4305705" cy="899808"/>
            <a:chOff x="0" y="0"/>
            <a:chExt cx="1214295" cy="253764"/>
          </a:xfrm>
        </p:grpSpPr>
        <p:sp>
          <p:nvSpPr>
            <p:cNvPr name="Freeform 6" id="6"/>
            <p:cNvSpPr/>
            <p:nvPr/>
          </p:nvSpPr>
          <p:spPr>
            <a:xfrm flipH="false" flipV="false" rot="0">
              <a:off x="0" y="0"/>
              <a:ext cx="1214295" cy="253764"/>
            </a:xfrm>
            <a:custGeom>
              <a:avLst/>
              <a:gdLst/>
              <a:ahLst/>
              <a:cxnLst/>
              <a:rect r="r" b="b" t="t" l="l"/>
              <a:pathLst>
                <a:path h="253764" w="1214295">
                  <a:moveTo>
                    <a:pt x="26971" y="0"/>
                  </a:moveTo>
                  <a:lnTo>
                    <a:pt x="1187324" y="0"/>
                  </a:lnTo>
                  <a:cubicBezTo>
                    <a:pt x="1194477" y="0"/>
                    <a:pt x="1201337" y="2842"/>
                    <a:pt x="1206395" y="7900"/>
                  </a:cubicBezTo>
                  <a:cubicBezTo>
                    <a:pt x="1211453" y="12958"/>
                    <a:pt x="1214295" y="19818"/>
                    <a:pt x="1214295" y="26971"/>
                  </a:cubicBezTo>
                  <a:lnTo>
                    <a:pt x="1214295" y="226793"/>
                  </a:lnTo>
                  <a:cubicBezTo>
                    <a:pt x="1214295" y="233946"/>
                    <a:pt x="1211453" y="240806"/>
                    <a:pt x="1206395" y="245864"/>
                  </a:cubicBezTo>
                  <a:cubicBezTo>
                    <a:pt x="1201337" y="250922"/>
                    <a:pt x="1194477" y="253764"/>
                    <a:pt x="1187324" y="253764"/>
                  </a:cubicBezTo>
                  <a:lnTo>
                    <a:pt x="26971" y="253764"/>
                  </a:lnTo>
                  <a:cubicBezTo>
                    <a:pt x="19818" y="253764"/>
                    <a:pt x="12958" y="250922"/>
                    <a:pt x="7900" y="245864"/>
                  </a:cubicBezTo>
                  <a:cubicBezTo>
                    <a:pt x="2842" y="240806"/>
                    <a:pt x="0" y="233946"/>
                    <a:pt x="0" y="226793"/>
                  </a:cubicBezTo>
                  <a:lnTo>
                    <a:pt x="0" y="26971"/>
                  </a:lnTo>
                  <a:cubicBezTo>
                    <a:pt x="0" y="19818"/>
                    <a:pt x="2842" y="12958"/>
                    <a:pt x="7900" y="7900"/>
                  </a:cubicBezTo>
                  <a:cubicBezTo>
                    <a:pt x="12958" y="2842"/>
                    <a:pt x="19818" y="0"/>
                    <a:pt x="26971" y="0"/>
                  </a:cubicBezTo>
                  <a:close/>
                </a:path>
              </a:pathLst>
            </a:custGeom>
            <a:solidFill>
              <a:srgbClr val="727357"/>
            </a:solidFill>
          </p:spPr>
        </p:sp>
        <p:sp>
          <p:nvSpPr>
            <p:cNvPr name="TextBox 7" id="7"/>
            <p:cNvSpPr txBox="true"/>
            <p:nvPr/>
          </p:nvSpPr>
          <p:spPr>
            <a:xfrm>
              <a:off x="0" y="-19050"/>
              <a:ext cx="1214295" cy="272814"/>
            </a:xfrm>
            <a:prstGeom prst="rect">
              <a:avLst/>
            </a:prstGeom>
          </p:spPr>
          <p:txBody>
            <a:bodyPr anchor="ctr" rtlCol="false" tIns="48876" lIns="48876" bIns="48876" rIns="48876"/>
            <a:lstStyle/>
            <a:p>
              <a:pPr algn="ctr">
                <a:lnSpc>
                  <a:spcPts val="1333"/>
                </a:lnSpc>
              </a:pPr>
            </a:p>
          </p:txBody>
        </p:sp>
      </p:grpSp>
      <p:grpSp>
        <p:nvGrpSpPr>
          <p:cNvPr name="Group 8" id="8"/>
          <p:cNvGrpSpPr/>
          <p:nvPr/>
        </p:nvGrpSpPr>
        <p:grpSpPr>
          <a:xfrm rot="0">
            <a:off x="2039277" y="4044548"/>
            <a:ext cx="4305705" cy="5350818"/>
            <a:chOff x="0" y="0"/>
            <a:chExt cx="1214295" cy="1509038"/>
          </a:xfrm>
        </p:grpSpPr>
        <p:sp>
          <p:nvSpPr>
            <p:cNvPr name="Freeform 9" id="9"/>
            <p:cNvSpPr/>
            <p:nvPr/>
          </p:nvSpPr>
          <p:spPr>
            <a:xfrm flipH="false" flipV="false" rot="0">
              <a:off x="0" y="0"/>
              <a:ext cx="1214295" cy="1509038"/>
            </a:xfrm>
            <a:custGeom>
              <a:avLst/>
              <a:gdLst/>
              <a:ahLst/>
              <a:cxnLst/>
              <a:rect r="r" b="b" t="t" l="l"/>
              <a:pathLst>
                <a:path h="1509038" w="1214295">
                  <a:moveTo>
                    <a:pt x="35961" y="0"/>
                  </a:moveTo>
                  <a:lnTo>
                    <a:pt x="1178334" y="0"/>
                  </a:lnTo>
                  <a:cubicBezTo>
                    <a:pt x="1198194" y="0"/>
                    <a:pt x="1214295" y="16100"/>
                    <a:pt x="1214295" y="35961"/>
                  </a:cubicBezTo>
                  <a:lnTo>
                    <a:pt x="1214295" y="1473076"/>
                  </a:lnTo>
                  <a:cubicBezTo>
                    <a:pt x="1214295" y="1482614"/>
                    <a:pt x="1210506" y="1491761"/>
                    <a:pt x="1203762" y="1498505"/>
                  </a:cubicBezTo>
                  <a:cubicBezTo>
                    <a:pt x="1197018" y="1505249"/>
                    <a:pt x="1187871" y="1509038"/>
                    <a:pt x="1178334" y="1509038"/>
                  </a:cubicBezTo>
                  <a:lnTo>
                    <a:pt x="35961" y="1509038"/>
                  </a:lnTo>
                  <a:cubicBezTo>
                    <a:pt x="16100" y="1509038"/>
                    <a:pt x="0" y="1492937"/>
                    <a:pt x="0" y="1473076"/>
                  </a:cubicBezTo>
                  <a:lnTo>
                    <a:pt x="0" y="35961"/>
                  </a:lnTo>
                  <a:cubicBezTo>
                    <a:pt x="0" y="26424"/>
                    <a:pt x="3789" y="17277"/>
                    <a:pt x="10533" y="10533"/>
                  </a:cubicBezTo>
                  <a:cubicBezTo>
                    <a:pt x="17277" y="3789"/>
                    <a:pt x="26424" y="0"/>
                    <a:pt x="35961" y="0"/>
                  </a:cubicBezTo>
                  <a:close/>
                </a:path>
              </a:pathLst>
            </a:custGeom>
            <a:solidFill>
              <a:srgbClr val="FFFFFF"/>
            </a:solidFill>
          </p:spPr>
        </p:sp>
        <p:sp>
          <p:nvSpPr>
            <p:cNvPr name="TextBox 10" id="10"/>
            <p:cNvSpPr txBox="true"/>
            <p:nvPr/>
          </p:nvSpPr>
          <p:spPr>
            <a:xfrm>
              <a:off x="0" y="-19050"/>
              <a:ext cx="1214295" cy="1528088"/>
            </a:xfrm>
            <a:prstGeom prst="rect">
              <a:avLst/>
            </a:prstGeom>
          </p:spPr>
          <p:txBody>
            <a:bodyPr anchor="ctr" rtlCol="false" tIns="48876" lIns="48876" bIns="48876" rIns="48876"/>
            <a:lstStyle/>
            <a:p>
              <a:pPr algn="ctr">
                <a:lnSpc>
                  <a:spcPts val="1333"/>
                </a:lnSpc>
              </a:pPr>
            </a:p>
          </p:txBody>
        </p:sp>
      </p:grpSp>
      <p:grpSp>
        <p:nvGrpSpPr>
          <p:cNvPr name="Group 11" id="11"/>
          <p:cNvGrpSpPr/>
          <p:nvPr/>
        </p:nvGrpSpPr>
        <p:grpSpPr>
          <a:xfrm rot="0">
            <a:off x="6991148" y="3144740"/>
            <a:ext cx="4305705" cy="899808"/>
            <a:chOff x="0" y="0"/>
            <a:chExt cx="1214295" cy="253764"/>
          </a:xfrm>
        </p:grpSpPr>
        <p:sp>
          <p:nvSpPr>
            <p:cNvPr name="Freeform 12" id="12"/>
            <p:cNvSpPr/>
            <p:nvPr/>
          </p:nvSpPr>
          <p:spPr>
            <a:xfrm flipH="false" flipV="false" rot="0">
              <a:off x="0" y="0"/>
              <a:ext cx="1214295" cy="253764"/>
            </a:xfrm>
            <a:custGeom>
              <a:avLst/>
              <a:gdLst/>
              <a:ahLst/>
              <a:cxnLst/>
              <a:rect r="r" b="b" t="t" l="l"/>
              <a:pathLst>
                <a:path h="253764" w="1214295">
                  <a:moveTo>
                    <a:pt x="26971" y="0"/>
                  </a:moveTo>
                  <a:lnTo>
                    <a:pt x="1187324" y="0"/>
                  </a:lnTo>
                  <a:cubicBezTo>
                    <a:pt x="1194477" y="0"/>
                    <a:pt x="1201337" y="2842"/>
                    <a:pt x="1206395" y="7900"/>
                  </a:cubicBezTo>
                  <a:cubicBezTo>
                    <a:pt x="1211453" y="12958"/>
                    <a:pt x="1214295" y="19818"/>
                    <a:pt x="1214295" y="26971"/>
                  </a:cubicBezTo>
                  <a:lnTo>
                    <a:pt x="1214295" y="226793"/>
                  </a:lnTo>
                  <a:cubicBezTo>
                    <a:pt x="1214295" y="233946"/>
                    <a:pt x="1211453" y="240806"/>
                    <a:pt x="1206395" y="245864"/>
                  </a:cubicBezTo>
                  <a:cubicBezTo>
                    <a:pt x="1201337" y="250922"/>
                    <a:pt x="1194477" y="253764"/>
                    <a:pt x="1187324" y="253764"/>
                  </a:cubicBezTo>
                  <a:lnTo>
                    <a:pt x="26971" y="253764"/>
                  </a:lnTo>
                  <a:cubicBezTo>
                    <a:pt x="19818" y="253764"/>
                    <a:pt x="12958" y="250922"/>
                    <a:pt x="7900" y="245864"/>
                  </a:cubicBezTo>
                  <a:cubicBezTo>
                    <a:pt x="2842" y="240806"/>
                    <a:pt x="0" y="233946"/>
                    <a:pt x="0" y="226793"/>
                  </a:cubicBezTo>
                  <a:lnTo>
                    <a:pt x="0" y="26971"/>
                  </a:lnTo>
                  <a:cubicBezTo>
                    <a:pt x="0" y="19818"/>
                    <a:pt x="2842" y="12958"/>
                    <a:pt x="7900" y="7900"/>
                  </a:cubicBezTo>
                  <a:cubicBezTo>
                    <a:pt x="12958" y="2842"/>
                    <a:pt x="19818" y="0"/>
                    <a:pt x="26971" y="0"/>
                  </a:cubicBezTo>
                  <a:close/>
                </a:path>
              </a:pathLst>
            </a:custGeom>
            <a:solidFill>
              <a:srgbClr val="727357"/>
            </a:solidFill>
          </p:spPr>
        </p:sp>
        <p:sp>
          <p:nvSpPr>
            <p:cNvPr name="TextBox 13" id="13"/>
            <p:cNvSpPr txBox="true"/>
            <p:nvPr/>
          </p:nvSpPr>
          <p:spPr>
            <a:xfrm>
              <a:off x="0" y="-19050"/>
              <a:ext cx="1214295" cy="272814"/>
            </a:xfrm>
            <a:prstGeom prst="rect">
              <a:avLst/>
            </a:prstGeom>
          </p:spPr>
          <p:txBody>
            <a:bodyPr anchor="ctr" rtlCol="false" tIns="48876" lIns="48876" bIns="48876" rIns="48876"/>
            <a:lstStyle/>
            <a:p>
              <a:pPr algn="ctr">
                <a:lnSpc>
                  <a:spcPts val="1333"/>
                </a:lnSpc>
              </a:pPr>
            </a:p>
          </p:txBody>
        </p:sp>
      </p:grpSp>
      <p:grpSp>
        <p:nvGrpSpPr>
          <p:cNvPr name="Group 14" id="14"/>
          <p:cNvGrpSpPr/>
          <p:nvPr/>
        </p:nvGrpSpPr>
        <p:grpSpPr>
          <a:xfrm rot="0">
            <a:off x="6991148" y="4174521"/>
            <a:ext cx="4305705" cy="5350818"/>
            <a:chOff x="0" y="0"/>
            <a:chExt cx="1214295" cy="1509038"/>
          </a:xfrm>
        </p:grpSpPr>
        <p:sp>
          <p:nvSpPr>
            <p:cNvPr name="Freeform 15" id="15"/>
            <p:cNvSpPr/>
            <p:nvPr/>
          </p:nvSpPr>
          <p:spPr>
            <a:xfrm flipH="false" flipV="false" rot="0">
              <a:off x="0" y="0"/>
              <a:ext cx="1214295" cy="1509038"/>
            </a:xfrm>
            <a:custGeom>
              <a:avLst/>
              <a:gdLst/>
              <a:ahLst/>
              <a:cxnLst/>
              <a:rect r="r" b="b" t="t" l="l"/>
              <a:pathLst>
                <a:path h="1509038" w="1214295">
                  <a:moveTo>
                    <a:pt x="35961" y="0"/>
                  </a:moveTo>
                  <a:lnTo>
                    <a:pt x="1178334" y="0"/>
                  </a:lnTo>
                  <a:cubicBezTo>
                    <a:pt x="1198194" y="0"/>
                    <a:pt x="1214295" y="16100"/>
                    <a:pt x="1214295" y="35961"/>
                  </a:cubicBezTo>
                  <a:lnTo>
                    <a:pt x="1214295" y="1473076"/>
                  </a:lnTo>
                  <a:cubicBezTo>
                    <a:pt x="1214295" y="1482614"/>
                    <a:pt x="1210506" y="1491761"/>
                    <a:pt x="1203762" y="1498505"/>
                  </a:cubicBezTo>
                  <a:cubicBezTo>
                    <a:pt x="1197018" y="1505249"/>
                    <a:pt x="1187871" y="1509038"/>
                    <a:pt x="1178334" y="1509038"/>
                  </a:cubicBezTo>
                  <a:lnTo>
                    <a:pt x="35961" y="1509038"/>
                  </a:lnTo>
                  <a:cubicBezTo>
                    <a:pt x="16100" y="1509038"/>
                    <a:pt x="0" y="1492937"/>
                    <a:pt x="0" y="1473076"/>
                  </a:cubicBezTo>
                  <a:lnTo>
                    <a:pt x="0" y="35961"/>
                  </a:lnTo>
                  <a:cubicBezTo>
                    <a:pt x="0" y="26424"/>
                    <a:pt x="3789" y="17277"/>
                    <a:pt x="10533" y="10533"/>
                  </a:cubicBezTo>
                  <a:cubicBezTo>
                    <a:pt x="17277" y="3789"/>
                    <a:pt x="26424" y="0"/>
                    <a:pt x="35961" y="0"/>
                  </a:cubicBezTo>
                  <a:close/>
                </a:path>
              </a:pathLst>
            </a:custGeom>
            <a:solidFill>
              <a:srgbClr val="FFFFFF"/>
            </a:solidFill>
          </p:spPr>
        </p:sp>
        <p:sp>
          <p:nvSpPr>
            <p:cNvPr name="TextBox 16" id="16"/>
            <p:cNvSpPr txBox="true"/>
            <p:nvPr/>
          </p:nvSpPr>
          <p:spPr>
            <a:xfrm>
              <a:off x="0" y="-19050"/>
              <a:ext cx="1214295" cy="1528088"/>
            </a:xfrm>
            <a:prstGeom prst="rect">
              <a:avLst/>
            </a:prstGeom>
          </p:spPr>
          <p:txBody>
            <a:bodyPr anchor="ctr" rtlCol="false" tIns="48876" lIns="48876" bIns="48876" rIns="48876"/>
            <a:lstStyle/>
            <a:p>
              <a:pPr algn="ctr">
                <a:lnSpc>
                  <a:spcPts val="1333"/>
                </a:lnSpc>
              </a:pPr>
            </a:p>
          </p:txBody>
        </p:sp>
      </p:grpSp>
      <p:grpSp>
        <p:nvGrpSpPr>
          <p:cNvPr name="Group 17" id="17"/>
          <p:cNvGrpSpPr/>
          <p:nvPr/>
        </p:nvGrpSpPr>
        <p:grpSpPr>
          <a:xfrm rot="0">
            <a:off x="11943018" y="3144740"/>
            <a:ext cx="4305705" cy="899808"/>
            <a:chOff x="0" y="0"/>
            <a:chExt cx="1214295" cy="253764"/>
          </a:xfrm>
        </p:grpSpPr>
        <p:sp>
          <p:nvSpPr>
            <p:cNvPr name="Freeform 18" id="18"/>
            <p:cNvSpPr/>
            <p:nvPr/>
          </p:nvSpPr>
          <p:spPr>
            <a:xfrm flipH="false" flipV="false" rot="0">
              <a:off x="0" y="0"/>
              <a:ext cx="1214295" cy="253764"/>
            </a:xfrm>
            <a:custGeom>
              <a:avLst/>
              <a:gdLst/>
              <a:ahLst/>
              <a:cxnLst/>
              <a:rect r="r" b="b" t="t" l="l"/>
              <a:pathLst>
                <a:path h="253764" w="1214295">
                  <a:moveTo>
                    <a:pt x="26971" y="0"/>
                  </a:moveTo>
                  <a:lnTo>
                    <a:pt x="1187324" y="0"/>
                  </a:lnTo>
                  <a:cubicBezTo>
                    <a:pt x="1194477" y="0"/>
                    <a:pt x="1201337" y="2842"/>
                    <a:pt x="1206395" y="7900"/>
                  </a:cubicBezTo>
                  <a:cubicBezTo>
                    <a:pt x="1211453" y="12958"/>
                    <a:pt x="1214295" y="19818"/>
                    <a:pt x="1214295" y="26971"/>
                  </a:cubicBezTo>
                  <a:lnTo>
                    <a:pt x="1214295" y="226793"/>
                  </a:lnTo>
                  <a:cubicBezTo>
                    <a:pt x="1214295" y="233946"/>
                    <a:pt x="1211453" y="240806"/>
                    <a:pt x="1206395" y="245864"/>
                  </a:cubicBezTo>
                  <a:cubicBezTo>
                    <a:pt x="1201337" y="250922"/>
                    <a:pt x="1194477" y="253764"/>
                    <a:pt x="1187324" y="253764"/>
                  </a:cubicBezTo>
                  <a:lnTo>
                    <a:pt x="26971" y="253764"/>
                  </a:lnTo>
                  <a:cubicBezTo>
                    <a:pt x="19818" y="253764"/>
                    <a:pt x="12958" y="250922"/>
                    <a:pt x="7900" y="245864"/>
                  </a:cubicBezTo>
                  <a:cubicBezTo>
                    <a:pt x="2842" y="240806"/>
                    <a:pt x="0" y="233946"/>
                    <a:pt x="0" y="226793"/>
                  </a:cubicBezTo>
                  <a:lnTo>
                    <a:pt x="0" y="26971"/>
                  </a:lnTo>
                  <a:cubicBezTo>
                    <a:pt x="0" y="19818"/>
                    <a:pt x="2842" y="12958"/>
                    <a:pt x="7900" y="7900"/>
                  </a:cubicBezTo>
                  <a:cubicBezTo>
                    <a:pt x="12958" y="2842"/>
                    <a:pt x="19818" y="0"/>
                    <a:pt x="26971" y="0"/>
                  </a:cubicBezTo>
                  <a:close/>
                </a:path>
              </a:pathLst>
            </a:custGeom>
            <a:solidFill>
              <a:srgbClr val="727357"/>
            </a:solidFill>
          </p:spPr>
        </p:sp>
        <p:sp>
          <p:nvSpPr>
            <p:cNvPr name="TextBox 19" id="19"/>
            <p:cNvSpPr txBox="true"/>
            <p:nvPr/>
          </p:nvSpPr>
          <p:spPr>
            <a:xfrm>
              <a:off x="0" y="-19050"/>
              <a:ext cx="1214295" cy="272814"/>
            </a:xfrm>
            <a:prstGeom prst="rect">
              <a:avLst/>
            </a:prstGeom>
          </p:spPr>
          <p:txBody>
            <a:bodyPr anchor="ctr" rtlCol="false" tIns="48876" lIns="48876" bIns="48876" rIns="48876"/>
            <a:lstStyle/>
            <a:p>
              <a:pPr algn="ctr">
                <a:lnSpc>
                  <a:spcPts val="1333"/>
                </a:lnSpc>
              </a:pPr>
            </a:p>
          </p:txBody>
        </p:sp>
      </p:grpSp>
      <p:grpSp>
        <p:nvGrpSpPr>
          <p:cNvPr name="Group 20" id="20"/>
          <p:cNvGrpSpPr/>
          <p:nvPr/>
        </p:nvGrpSpPr>
        <p:grpSpPr>
          <a:xfrm rot="0">
            <a:off x="11943018" y="4174521"/>
            <a:ext cx="4305705" cy="5350818"/>
            <a:chOff x="0" y="0"/>
            <a:chExt cx="1214295" cy="1509038"/>
          </a:xfrm>
        </p:grpSpPr>
        <p:sp>
          <p:nvSpPr>
            <p:cNvPr name="Freeform 21" id="21"/>
            <p:cNvSpPr/>
            <p:nvPr/>
          </p:nvSpPr>
          <p:spPr>
            <a:xfrm flipH="false" flipV="false" rot="0">
              <a:off x="0" y="0"/>
              <a:ext cx="1214295" cy="1509038"/>
            </a:xfrm>
            <a:custGeom>
              <a:avLst/>
              <a:gdLst/>
              <a:ahLst/>
              <a:cxnLst/>
              <a:rect r="r" b="b" t="t" l="l"/>
              <a:pathLst>
                <a:path h="1509038" w="1214295">
                  <a:moveTo>
                    <a:pt x="35961" y="0"/>
                  </a:moveTo>
                  <a:lnTo>
                    <a:pt x="1178334" y="0"/>
                  </a:lnTo>
                  <a:cubicBezTo>
                    <a:pt x="1198194" y="0"/>
                    <a:pt x="1214295" y="16100"/>
                    <a:pt x="1214295" y="35961"/>
                  </a:cubicBezTo>
                  <a:lnTo>
                    <a:pt x="1214295" y="1473076"/>
                  </a:lnTo>
                  <a:cubicBezTo>
                    <a:pt x="1214295" y="1482614"/>
                    <a:pt x="1210506" y="1491761"/>
                    <a:pt x="1203762" y="1498505"/>
                  </a:cubicBezTo>
                  <a:cubicBezTo>
                    <a:pt x="1197018" y="1505249"/>
                    <a:pt x="1187871" y="1509038"/>
                    <a:pt x="1178334" y="1509038"/>
                  </a:cubicBezTo>
                  <a:lnTo>
                    <a:pt x="35961" y="1509038"/>
                  </a:lnTo>
                  <a:cubicBezTo>
                    <a:pt x="16100" y="1509038"/>
                    <a:pt x="0" y="1492937"/>
                    <a:pt x="0" y="1473076"/>
                  </a:cubicBezTo>
                  <a:lnTo>
                    <a:pt x="0" y="35961"/>
                  </a:lnTo>
                  <a:cubicBezTo>
                    <a:pt x="0" y="26424"/>
                    <a:pt x="3789" y="17277"/>
                    <a:pt x="10533" y="10533"/>
                  </a:cubicBezTo>
                  <a:cubicBezTo>
                    <a:pt x="17277" y="3789"/>
                    <a:pt x="26424" y="0"/>
                    <a:pt x="35961" y="0"/>
                  </a:cubicBezTo>
                  <a:close/>
                </a:path>
              </a:pathLst>
            </a:custGeom>
            <a:solidFill>
              <a:srgbClr val="FFFFFF"/>
            </a:solidFill>
          </p:spPr>
        </p:sp>
        <p:sp>
          <p:nvSpPr>
            <p:cNvPr name="TextBox 22" id="22"/>
            <p:cNvSpPr txBox="true"/>
            <p:nvPr/>
          </p:nvSpPr>
          <p:spPr>
            <a:xfrm>
              <a:off x="0" y="-19050"/>
              <a:ext cx="1214295" cy="1528088"/>
            </a:xfrm>
            <a:prstGeom prst="rect">
              <a:avLst/>
            </a:prstGeom>
          </p:spPr>
          <p:txBody>
            <a:bodyPr anchor="ctr" rtlCol="false" tIns="48876" lIns="48876" bIns="48876" rIns="48876"/>
            <a:lstStyle/>
            <a:p>
              <a:pPr algn="ctr">
                <a:lnSpc>
                  <a:spcPts val="1333"/>
                </a:lnSpc>
              </a:pPr>
            </a:p>
          </p:txBody>
        </p:sp>
      </p:grpSp>
      <p:sp>
        <p:nvSpPr>
          <p:cNvPr name="TextBox 23" id="23"/>
          <p:cNvSpPr txBox="true"/>
          <p:nvPr/>
        </p:nvSpPr>
        <p:spPr>
          <a:xfrm rot="0">
            <a:off x="1070297" y="-22125"/>
            <a:ext cx="16230600" cy="1757683"/>
          </a:xfrm>
          <a:prstGeom prst="rect">
            <a:avLst/>
          </a:prstGeom>
        </p:spPr>
        <p:txBody>
          <a:bodyPr anchor="t" rtlCol="false" tIns="0" lIns="0" bIns="0" rIns="0">
            <a:spAutoFit/>
          </a:bodyPr>
          <a:lstStyle/>
          <a:p>
            <a:pPr algn="ctr">
              <a:lnSpc>
                <a:spcPts val="12319"/>
              </a:lnSpc>
            </a:pPr>
            <a:r>
              <a:rPr lang="en-US" sz="8799">
                <a:solidFill>
                  <a:srgbClr val="FFFFFF"/>
                </a:solidFill>
                <a:latin typeface="Rustic Printed"/>
                <a:ea typeface="Rustic Printed"/>
                <a:cs typeface="Rustic Printed"/>
                <a:sym typeface="Rustic Printed"/>
              </a:rPr>
              <a:t>Development Process</a:t>
            </a:r>
          </a:p>
        </p:txBody>
      </p:sp>
      <p:sp>
        <p:nvSpPr>
          <p:cNvPr name="TextBox 24" id="24"/>
          <p:cNvSpPr txBox="true"/>
          <p:nvPr/>
        </p:nvSpPr>
        <p:spPr>
          <a:xfrm rot="0">
            <a:off x="2039277" y="3968348"/>
            <a:ext cx="3926355" cy="2667000"/>
          </a:xfrm>
          <a:prstGeom prst="rect">
            <a:avLst/>
          </a:prstGeom>
        </p:spPr>
        <p:txBody>
          <a:bodyPr anchor="t" rtlCol="false" tIns="0" lIns="0" bIns="0" rIns="0">
            <a:spAutoFit/>
          </a:bodyPr>
          <a:lstStyle/>
          <a:p>
            <a:pPr algn="ctr">
              <a:lnSpc>
                <a:spcPts val="4200"/>
              </a:lnSpc>
            </a:pPr>
          </a:p>
          <a:p>
            <a:pPr algn="ctr">
              <a:lnSpc>
                <a:spcPts val="4200"/>
              </a:lnSpc>
            </a:pPr>
          </a:p>
          <a:p>
            <a:pPr algn="ctr">
              <a:lnSpc>
                <a:spcPts val="4200"/>
              </a:lnSpc>
            </a:pPr>
          </a:p>
          <a:p>
            <a:pPr algn="ctr">
              <a:lnSpc>
                <a:spcPts val="4200"/>
              </a:lnSpc>
            </a:pPr>
          </a:p>
          <a:p>
            <a:pPr algn="ctr">
              <a:lnSpc>
                <a:spcPts val="4200"/>
              </a:lnSpc>
              <a:spcBef>
                <a:spcPct val="0"/>
              </a:spcBef>
            </a:pPr>
            <a:r>
              <a:rPr lang="en-US" sz="3000">
                <a:solidFill>
                  <a:srgbClr val="000000"/>
                </a:solidFill>
                <a:latin typeface="Barlow"/>
                <a:ea typeface="Barlow"/>
                <a:cs typeface="Barlow"/>
                <a:sym typeface="Barlow"/>
              </a:rPr>
              <a:t>Collecting data.</a:t>
            </a:r>
          </a:p>
        </p:txBody>
      </p:sp>
      <p:sp>
        <p:nvSpPr>
          <p:cNvPr name="TextBox 25" id="25"/>
          <p:cNvSpPr txBox="true"/>
          <p:nvPr/>
        </p:nvSpPr>
        <p:spPr>
          <a:xfrm rot="0">
            <a:off x="6991148" y="3968348"/>
            <a:ext cx="4305705" cy="2667000"/>
          </a:xfrm>
          <a:prstGeom prst="rect">
            <a:avLst/>
          </a:prstGeom>
        </p:spPr>
        <p:txBody>
          <a:bodyPr anchor="t" rtlCol="false" tIns="0" lIns="0" bIns="0" rIns="0">
            <a:spAutoFit/>
          </a:bodyPr>
          <a:lstStyle/>
          <a:p>
            <a:pPr algn="ctr">
              <a:lnSpc>
                <a:spcPts val="4200"/>
              </a:lnSpc>
            </a:pPr>
          </a:p>
          <a:p>
            <a:pPr algn="ctr">
              <a:lnSpc>
                <a:spcPts val="4200"/>
              </a:lnSpc>
            </a:pPr>
          </a:p>
          <a:p>
            <a:pPr algn="ctr">
              <a:lnSpc>
                <a:spcPts val="4200"/>
              </a:lnSpc>
            </a:pPr>
          </a:p>
          <a:p>
            <a:pPr algn="ctr">
              <a:lnSpc>
                <a:spcPts val="4200"/>
              </a:lnSpc>
            </a:pPr>
          </a:p>
          <a:p>
            <a:pPr algn="ctr">
              <a:lnSpc>
                <a:spcPts val="4200"/>
              </a:lnSpc>
              <a:spcBef>
                <a:spcPct val="0"/>
              </a:spcBef>
            </a:pPr>
            <a:r>
              <a:rPr lang="en-US" sz="3000">
                <a:solidFill>
                  <a:srgbClr val="000000"/>
                </a:solidFill>
                <a:latin typeface="Barlow"/>
                <a:ea typeface="Barlow"/>
                <a:cs typeface="Barlow"/>
                <a:sym typeface="Barlow"/>
              </a:rPr>
              <a:t>Designing the database.</a:t>
            </a:r>
          </a:p>
        </p:txBody>
      </p:sp>
      <p:sp>
        <p:nvSpPr>
          <p:cNvPr name="TextBox 26" id="26"/>
          <p:cNvSpPr txBox="true"/>
          <p:nvPr/>
        </p:nvSpPr>
        <p:spPr>
          <a:xfrm rot="0">
            <a:off x="11943018" y="3968348"/>
            <a:ext cx="4305705" cy="2667000"/>
          </a:xfrm>
          <a:prstGeom prst="rect">
            <a:avLst/>
          </a:prstGeom>
        </p:spPr>
        <p:txBody>
          <a:bodyPr anchor="t" rtlCol="false" tIns="0" lIns="0" bIns="0" rIns="0">
            <a:spAutoFit/>
          </a:bodyPr>
          <a:lstStyle/>
          <a:p>
            <a:pPr algn="ctr">
              <a:lnSpc>
                <a:spcPts val="4200"/>
              </a:lnSpc>
            </a:pPr>
          </a:p>
          <a:p>
            <a:pPr algn="ctr">
              <a:lnSpc>
                <a:spcPts val="4200"/>
              </a:lnSpc>
            </a:pPr>
          </a:p>
          <a:p>
            <a:pPr algn="ctr">
              <a:lnSpc>
                <a:spcPts val="4200"/>
              </a:lnSpc>
            </a:pPr>
          </a:p>
          <a:p>
            <a:pPr algn="ctr">
              <a:lnSpc>
                <a:spcPts val="4200"/>
              </a:lnSpc>
            </a:pPr>
          </a:p>
          <a:p>
            <a:pPr algn="ctr">
              <a:lnSpc>
                <a:spcPts val="4200"/>
              </a:lnSpc>
              <a:spcBef>
                <a:spcPct val="0"/>
              </a:spcBef>
            </a:pPr>
            <a:r>
              <a:rPr lang="en-US" sz="3000">
                <a:solidFill>
                  <a:srgbClr val="000000"/>
                </a:solidFill>
                <a:latin typeface="Barlow"/>
                <a:ea typeface="Barlow"/>
                <a:cs typeface="Barlow"/>
                <a:sym typeface="Barlow"/>
              </a:rPr>
              <a:t>UI decision making.</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grpSp>
        <p:nvGrpSpPr>
          <p:cNvPr name="Group 2" id="2"/>
          <p:cNvGrpSpPr/>
          <p:nvPr/>
        </p:nvGrpSpPr>
        <p:grpSpPr>
          <a:xfrm rot="0">
            <a:off x="1028700" y="610367"/>
            <a:ext cx="16230600" cy="2297125"/>
            <a:chOff x="0" y="0"/>
            <a:chExt cx="4577354" cy="647835"/>
          </a:xfrm>
        </p:grpSpPr>
        <p:sp>
          <p:nvSpPr>
            <p:cNvPr name="Freeform 3" id="3"/>
            <p:cNvSpPr/>
            <p:nvPr/>
          </p:nvSpPr>
          <p:spPr>
            <a:xfrm flipH="false" flipV="false" rot="0">
              <a:off x="0" y="0"/>
              <a:ext cx="4577354" cy="647835"/>
            </a:xfrm>
            <a:custGeom>
              <a:avLst/>
              <a:gdLst/>
              <a:ahLst/>
              <a:cxnLst/>
              <a:rect r="r" b="b" t="t" l="l"/>
              <a:pathLst>
                <a:path h="647835" w="4577354">
                  <a:moveTo>
                    <a:pt x="14310" y="0"/>
                  </a:moveTo>
                  <a:lnTo>
                    <a:pt x="4563044" y="0"/>
                  </a:lnTo>
                  <a:cubicBezTo>
                    <a:pt x="4566839" y="0"/>
                    <a:pt x="4570479" y="1508"/>
                    <a:pt x="4573162" y="4191"/>
                  </a:cubicBezTo>
                  <a:cubicBezTo>
                    <a:pt x="4575846" y="6875"/>
                    <a:pt x="4577354" y="10515"/>
                    <a:pt x="4577354" y="14310"/>
                  </a:cubicBezTo>
                  <a:lnTo>
                    <a:pt x="4577354" y="633525"/>
                  </a:lnTo>
                  <a:cubicBezTo>
                    <a:pt x="4577354" y="637321"/>
                    <a:pt x="4575846" y="640960"/>
                    <a:pt x="4573162" y="643644"/>
                  </a:cubicBezTo>
                  <a:cubicBezTo>
                    <a:pt x="4570479" y="646328"/>
                    <a:pt x="4566839" y="647835"/>
                    <a:pt x="4563044" y="647835"/>
                  </a:cubicBezTo>
                  <a:lnTo>
                    <a:pt x="14310" y="647835"/>
                  </a:lnTo>
                  <a:cubicBezTo>
                    <a:pt x="10515" y="647835"/>
                    <a:pt x="6875" y="646328"/>
                    <a:pt x="4191" y="643644"/>
                  </a:cubicBezTo>
                  <a:cubicBezTo>
                    <a:pt x="1508" y="640960"/>
                    <a:pt x="0" y="637321"/>
                    <a:pt x="0" y="633525"/>
                  </a:cubicBezTo>
                  <a:lnTo>
                    <a:pt x="0" y="14310"/>
                  </a:lnTo>
                  <a:cubicBezTo>
                    <a:pt x="0" y="10515"/>
                    <a:pt x="1508" y="6875"/>
                    <a:pt x="4191" y="4191"/>
                  </a:cubicBezTo>
                  <a:cubicBezTo>
                    <a:pt x="6875" y="1508"/>
                    <a:pt x="10515" y="0"/>
                    <a:pt x="14310" y="0"/>
                  </a:cubicBezTo>
                  <a:close/>
                </a:path>
              </a:pathLst>
            </a:custGeom>
            <a:solidFill>
              <a:srgbClr val="727357"/>
            </a:solidFill>
          </p:spPr>
        </p:sp>
        <p:sp>
          <p:nvSpPr>
            <p:cNvPr name="TextBox 4" id="4"/>
            <p:cNvSpPr txBox="true"/>
            <p:nvPr/>
          </p:nvSpPr>
          <p:spPr>
            <a:xfrm>
              <a:off x="0" y="-19050"/>
              <a:ext cx="4577354" cy="666885"/>
            </a:xfrm>
            <a:prstGeom prst="rect">
              <a:avLst/>
            </a:prstGeom>
          </p:spPr>
          <p:txBody>
            <a:bodyPr anchor="ctr" rtlCol="false" tIns="48876" lIns="48876" bIns="48876" rIns="48876"/>
            <a:lstStyle/>
            <a:p>
              <a:pPr algn="ctr">
                <a:lnSpc>
                  <a:spcPts val="1333"/>
                </a:lnSpc>
              </a:pPr>
            </a:p>
          </p:txBody>
        </p:sp>
      </p:grpSp>
      <p:grpSp>
        <p:nvGrpSpPr>
          <p:cNvPr name="Group 5" id="5"/>
          <p:cNvGrpSpPr/>
          <p:nvPr/>
        </p:nvGrpSpPr>
        <p:grpSpPr>
          <a:xfrm rot="0">
            <a:off x="1401943" y="3609802"/>
            <a:ext cx="7368815" cy="2364860"/>
            <a:chOff x="0" y="0"/>
            <a:chExt cx="2078153" cy="666938"/>
          </a:xfrm>
        </p:grpSpPr>
        <p:sp>
          <p:nvSpPr>
            <p:cNvPr name="Freeform 6" id="6"/>
            <p:cNvSpPr/>
            <p:nvPr/>
          </p:nvSpPr>
          <p:spPr>
            <a:xfrm flipH="false" flipV="false" rot="0">
              <a:off x="0" y="0"/>
              <a:ext cx="2078153" cy="666938"/>
            </a:xfrm>
            <a:custGeom>
              <a:avLst/>
              <a:gdLst/>
              <a:ahLst/>
              <a:cxnLst/>
              <a:rect r="r" b="b" t="t" l="l"/>
              <a:pathLst>
                <a:path h="666938" w="2078153">
                  <a:moveTo>
                    <a:pt x="21013" y="0"/>
                  </a:moveTo>
                  <a:lnTo>
                    <a:pt x="2057140" y="0"/>
                  </a:lnTo>
                  <a:cubicBezTo>
                    <a:pt x="2062713" y="0"/>
                    <a:pt x="2068058" y="2214"/>
                    <a:pt x="2071999" y="6154"/>
                  </a:cubicBezTo>
                  <a:cubicBezTo>
                    <a:pt x="2075939" y="10095"/>
                    <a:pt x="2078153" y="15440"/>
                    <a:pt x="2078153" y="21013"/>
                  </a:cubicBezTo>
                  <a:lnTo>
                    <a:pt x="2078153" y="645925"/>
                  </a:lnTo>
                  <a:cubicBezTo>
                    <a:pt x="2078153" y="651498"/>
                    <a:pt x="2075939" y="656843"/>
                    <a:pt x="2071999" y="660783"/>
                  </a:cubicBezTo>
                  <a:cubicBezTo>
                    <a:pt x="2068058" y="664724"/>
                    <a:pt x="2062713" y="666938"/>
                    <a:pt x="2057140" y="666938"/>
                  </a:cubicBezTo>
                  <a:lnTo>
                    <a:pt x="21013" y="666938"/>
                  </a:lnTo>
                  <a:cubicBezTo>
                    <a:pt x="9408" y="666938"/>
                    <a:pt x="0" y="657530"/>
                    <a:pt x="0" y="645925"/>
                  </a:cubicBezTo>
                  <a:lnTo>
                    <a:pt x="0" y="21013"/>
                  </a:lnTo>
                  <a:cubicBezTo>
                    <a:pt x="0" y="15440"/>
                    <a:pt x="2214" y="10095"/>
                    <a:pt x="6154" y="6154"/>
                  </a:cubicBezTo>
                  <a:cubicBezTo>
                    <a:pt x="10095" y="2214"/>
                    <a:pt x="15440" y="0"/>
                    <a:pt x="21013" y="0"/>
                  </a:cubicBezTo>
                  <a:close/>
                </a:path>
              </a:pathLst>
            </a:custGeom>
            <a:solidFill>
              <a:srgbClr val="FFFFFF"/>
            </a:solidFill>
          </p:spPr>
        </p:sp>
        <p:sp>
          <p:nvSpPr>
            <p:cNvPr name="TextBox 7" id="7"/>
            <p:cNvSpPr txBox="true"/>
            <p:nvPr/>
          </p:nvSpPr>
          <p:spPr>
            <a:xfrm>
              <a:off x="0" y="-19050"/>
              <a:ext cx="2078153" cy="685988"/>
            </a:xfrm>
            <a:prstGeom prst="rect">
              <a:avLst/>
            </a:prstGeom>
          </p:spPr>
          <p:txBody>
            <a:bodyPr anchor="ctr" rtlCol="false" tIns="48876" lIns="48876" bIns="48876" rIns="48876"/>
            <a:lstStyle/>
            <a:p>
              <a:pPr algn="ctr">
                <a:lnSpc>
                  <a:spcPts val="1333"/>
                </a:lnSpc>
              </a:pPr>
            </a:p>
          </p:txBody>
        </p:sp>
      </p:grpSp>
      <p:grpSp>
        <p:nvGrpSpPr>
          <p:cNvPr name="Group 8" id="8"/>
          <p:cNvGrpSpPr/>
          <p:nvPr/>
        </p:nvGrpSpPr>
        <p:grpSpPr>
          <a:xfrm rot="0">
            <a:off x="9517243" y="3609802"/>
            <a:ext cx="7368815" cy="2364860"/>
            <a:chOff x="0" y="0"/>
            <a:chExt cx="2078153" cy="666938"/>
          </a:xfrm>
        </p:grpSpPr>
        <p:sp>
          <p:nvSpPr>
            <p:cNvPr name="Freeform 9" id="9"/>
            <p:cNvSpPr/>
            <p:nvPr/>
          </p:nvSpPr>
          <p:spPr>
            <a:xfrm flipH="false" flipV="false" rot="0">
              <a:off x="0" y="0"/>
              <a:ext cx="2078153" cy="666938"/>
            </a:xfrm>
            <a:custGeom>
              <a:avLst/>
              <a:gdLst/>
              <a:ahLst/>
              <a:cxnLst/>
              <a:rect r="r" b="b" t="t" l="l"/>
              <a:pathLst>
                <a:path h="666938" w="2078153">
                  <a:moveTo>
                    <a:pt x="21013" y="0"/>
                  </a:moveTo>
                  <a:lnTo>
                    <a:pt x="2057140" y="0"/>
                  </a:lnTo>
                  <a:cubicBezTo>
                    <a:pt x="2062713" y="0"/>
                    <a:pt x="2068058" y="2214"/>
                    <a:pt x="2071999" y="6154"/>
                  </a:cubicBezTo>
                  <a:cubicBezTo>
                    <a:pt x="2075939" y="10095"/>
                    <a:pt x="2078153" y="15440"/>
                    <a:pt x="2078153" y="21013"/>
                  </a:cubicBezTo>
                  <a:lnTo>
                    <a:pt x="2078153" y="645925"/>
                  </a:lnTo>
                  <a:cubicBezTo>
                    <a:pt x="2078153" y="651498"/>
                    <a:pt x="2075939" y="656843"/>
                    <a:pt x="2071999" y="660783"/>
                  </a:cubicBezTo>
                  <a:cubicBezTo>
                    <a:pt x="2068058" y="664724"/>
                    <a:pt x="2062713" y="666938"/>
                    <a:pt x="2057140" y="666938"/>
                  </a:cubicBezTo>
                  <a:lnTo>
                    <a:pt x="21013" y="666938"/>
                  </a:lnTo>
                  <a:cubicBezTo>
                    <a:pt x="9408" y="666938"/>
                    <a:pt x="0" y="657530"/>
                    <a:pt x="0" y="645925"/>
                  </a:cubicBezTo>
                  <a:lnTo>
                    <a:pt x="0" y="21013"/>
                  </a:lnTo>
                  <a:cubicBezTo>
                    <a:pt x="0" y="15440"/>
                    <a:pt x="2214" y="10095"/>
                    <a:pt x="6154" y="6154"/>
                  </a:cubicBezTo>
                  <a:cubicBezTo>
                    <a:pt x="10095" y="2214"/>
                    <a:pt x="15440" y="0"/>
                    <a:pt x="21013" y="0"/>
                  </a:cubicBezTo>
                  <a:close/>
                </a:path>
              </a:pathLst>
            </a:custGeom>
            <a:solidFill>
              <a:srgbClr val="FFFFFF"/>
            </a:solidFill>
          </p:spPr>
        </p:sp>
        <p:sp>
          <p:nvSpPr>
            <p:cNvPr name="TextBox 10" id="10"/>
            <p:cNvSpPr txBox="true"/>
            <p:nvPr/>
          </p:nvSpPr>
          <p:spPr>
            <a:xfrm>
              <a:off x="0" y="-19050"/>
              <a:ext cx="2078153" cy="685988"/>
            </a:xfrm>
            <a:prstGeom prst="rect">
              <a:avLst/>
            </a:prstGeom>
          </p:spPr>
          <p:txBody>
            <a:bodyPr anchor="ctr" rtlCol="false" tIns="48876" lIns="48876" bIns="48876" rIns="48876"/>
            <a:lstStyle/>
            <a:p>
              <a:pPr algn="ctr">
                <a:lnSpc>
                  <a:spcPts val="1333"/>
                </a:lnSpc>
              </a:pPr>
            </a:p>
          </p:txBody>
        </p:sp>
      </p:grpSp>
      <p:grpSp>
        <p:nvGrpSpPr>
          <p:cNvPr name="Group 11" id="11"/>
          <p:cNvGrpSpPr/>
          <p:nvPr/>
        </p:nvGrpSpPr>
        <p:grpSpPr>
          <a:xfrm rot="0">
            <a:off x="1401943" y="6645005"/>
            <a:ext cx="7368815" cy="2364860"/>
            <a:chOff x="0" y="0"/>
            <a:chExt cx="2078153" cy="666938"/>
          </a:xfrm>
        </p:grpSpPr>
        <p:sp>
          <p:nvSpPr>
            <p:cNvPr name="Freeform 12" id="12"/>
            <p:cNvSpPr/>
            <p:nvPr/>
          </p:nvSpPr>
          <p:spPr>
            <a:xfrm flipH="false" flipV="false" rot="0">
              <a:off x="0" y="0"/>
              <a:ext cx="2078153" cy="666938"/>
            </a:xfrm>
            <a:custGeom>
              <a:avLst/>
              <a:gdLst/>
              <a:ahLst/>
              <a:cxnLst/>
              <a:rect r="r" b="b" t="t" l="l"/>
              <a:pathLst>
                <a:path h="666938" w="2078153">
                  <a:moveTo>
                    <a:pt x="21013" y="0"/>
                  </a:moveTo>
                  <a:lnTo>
                    <a:pt x="2057140" y="0"/>
                  </a:lnTo>
                  <a:cubicBezTo>
                    <a:pt x="2062713" y="0"/>
                    <a:pt x="2068058" y="2214"/>
                    <a:pt x="2071999" y="6154"/>
                  </a:cubicBezTo>
                  <a:cubicBezTo>
                    <a:pt x="2075939" y="10095"/>
                    <a:pt x="2078153" y="15440"/>
                    <a:pt x="2078153" y="21013"/>
                  </a:cubicBezTo>
                  <a:lnTo>
                    <a:pt x="2078153" y="645925"/>
                  </a:lnTo>
                  <a:cubicBezTo>
                    <a:pt x="2078153" y="651498"/>
                    <a:pt x="2075939" y="656843"/>
                    <a:pt x="2071999" y="660783"/>
                  </a:cubicBezTo>
                  <a:cubicBezTo>
                    <a:pt x="2068058" y="664724"/>
                    <a:pt x="2062713" y="666938"/>
                    <a:pt x="2057140" y="666938"/>
                  </a:cubicBezTo>
                  <a:lnTo>
                    <a:pt x="21013" y="666938"/>
                  </a:lnTo>
                  <a:cubicBezTo>
                    <a:pt x="9408" y="666938"/>
                    <a:pt x="0" y="657530"/>
                    <a:pt x="0" y="645925"/>
                  </a:cubicBezTo>
                  <a:lnTo>
                    <a:pt x="0" y="21013"/>
                  </a:lnTo>
                  <a:cubicBezTo>
                    <a:pt x="0" y="15440"/>
                    <a:pt x="2214" y="10095"/>
                    <a:pt x="6154" y="6154"/>
                  </a:cubicBezTo>
                  <a:cubicBezTo>
                    <a:pt x="10095" y="2214"/>
                    <a:pt x="15440" y="0"/>
                    <a:pt x="21013" y="0"/>
                  </a:cubicBezTo>
                  <a:close/>
                </a:path>
              </a:pathLst>
            </a:custGeom>
            <a:solidFill>
              <a:srgbClr val="FFFFFF"/>
            </a:solidFill>
          </p:spPr>
        </p:sp>
        <p:sp>
          <p:nvSpPr>
            <p:cNvPr name="TextBox 13" id="13"/>
            <p:cNvSpPr txBox="true"/>
            <p:nvPr/>
          </p:nvSpPr>
          <p:spPr>
            <a:xfrm>
              <a:off x="0" y="-19050"/>
              <a:ext cx="2078153" cy="685988"/>
            </a:xfrm>
            <a:prstGeom prst="rect">
              <a:avLst/>
            </a:prstGeom>
          </p:spPr>
          <p:txBody>
            <a:bodyPr anchor="ctr" rtlCol="false" tIns="48876" lIns="48876" bIns="48876" rIns="48876"/>
            <a:lstStyle/>
            <a:p>
              <a:pPr algn="ctr">
                <a:lnSpc>
                  <a:spcPts val="1333"/>
                </a:lnSpc>
              </a:pPr>
            </a:p>
          </p:txBody>
        </p:sp>
      </p:grpSp>
      <p:grpSp>
        <p:nvGrpSpPr>
          <p:cNvPr name="Group 14" id="14"/>
          <p:cNvGrpSpPr/>
          <p:nvPr/>
        </p:nvGrpSpPr>
        <p:grpSpPr>
          <a:xfrm rot="0">
            <a:off x="9517243" y="6645005"/>
            <a:ext cx="7368815" cy="2364860"/>
            <a:chOff x="0" y="0"/>
            <a:chExt cx="2078153" cy="666938"/>
          </a:xfrm>
        </p:grpSpPr>
        <p:sp>
          <p:nvSpPr>
            <p:cNvPr name="Freeform 15" id="15"/>
            <p:cNvSpPr/>
            <p:nvPr/>
          </p:nvSpPr>
          <p:spPr>
            <a:xfrm flipH="false" flipV="false" rot="0">
              <a:off x="0" y="0"/>
              <a:ext cx="2078153" cy="666938"/>
            </a:xfrm>
            <a:custGeom>
              <a:avLst/>
              <a:gdLst/>
              <a:ahLst/>
              <a:cxnLst/>
              <a:rect r="r" b="b" t="t" l="l"/>
              <a:pathLst>
                <a:path h="666938" w="2078153">
                  <a:moveTo>
                    <a:pt x="21013" y="0"/>
                  </a:moveTo>
                  <a:lnTo>
                    <a:pt x="2057140" y="0"/>
                  </a:lnTo>
                  <a:cubicBezTo>
                    <a:pt x="2062713" y="0"/>
                    <a:pt x="2068058" y="2214"/>
                    <a:pt x="2071999" y="6154"/>
                  </a:cubicBezTo>
                  <a:cubicBezTo>
                    <a:pt x="2075939" y="10095"/>
                    <a:pt x="2078153" y="15440"/>
                    <a:pt x="2078153" y="21013"/>
                  </a:cubicBezTo>
                  <a:lnTo>
                    <a:pt x="2078153" y="645925"/>
                  </a:lnTo>
                  <a:cubicBezTo>
                    <a:pt x="2078153" y="651498"/>
                    <a:pt x="2075939" y="656843"/>
                    <a:pt x="2071999" y="660783"/>
                  </a:cubicBezTo>
                  <a:cubicBezTo>
                    <a:pt x="2068058" y="664724"/>
                    <a:pt x="2062713" y="666938"/>
                    <a:pt x="2057140" y="666938"/>
                  </a:cubicBezTo>
                  <a:lnTo>
                    <a:pt x="21013" y="666938"/>
                  </a:lnTo>
                  <a:cubicBezTo>
                    <a:pt x="9408" y="666938"/>
                    <a:pt x="0" y="657530"/>
                    <a:pt x="0" y="645925"/>
                  </a:cubicBezTo>
                  <a:lnTo>
                    <a:pt x="0" y="21013"/>
                  </a:lnTo>
                  <a:cubicBezTo>
                    <a:pt x="0" y="15440"/>
                    <a:pt x="2214" y="10095"/>
                    <a:pt x="6154" y="6154"/>
                  </a:cubicBezTo>
                  <a:cubicBezTo>
                    <a:pt x="10095" y="2214"/>
                    <a:pt x="15440" y="0"/>
                    <a:pt x="21013" y="0"/>
                  </a:cubicBezTo>
                  <a:close/>
                </a:path>
              </a:pathLst>
            </a:custGeom>
            <a:solidFill>
              <a:srgbClr val="FFFFFF"/>
            </a:solidFill>
          </p:spPr>
        </p:sp>
        <p:sp>
          <p:nvSpPr>
            <p:cNvPr name="TextBox 16" id="16"/>
            <p:cNvSpPr txBox="true"/>
            <p:nvPr/>
          </p:nvSpPr>
          <p:spPr>
            <a:xfrm>
              <a:off x="0" y="-19050"/>
              <a:ext cx="2078153" cy="685988"/>
            </a:xfrm>
            <a:prstGeom prst="rect">
              <a:avLst/>
            </a:prstGeom>
          </p:spPr>
          <p:txBody>
            <a:bodyPr anchor="ctr" rtlCol="false" tIns="48876" lIns="48876" bIns="48876" rIns="48876"/>
            <a:lstStyle/>
            <a:p>
              <a:pPr algn="ctr">
                <a:lnSpc>
                  <a:spcPts val="1333"/>
                </a:lnSpc>
              </a:pPr>
            </a:p>
          </p:txBody>
        </p:sp>
      </p:grpSp>
      <p:sp>
        <p:nvSpPr>
          <p:cNvPr name="Freeform 17" id="17"/>
          <p:cNvSpPr/>
          <p:nvPr/>
        </p:nvSpPr>
        <p:spPr>
          <a:xfrm flipH="false" flipV="false" rot="0">
            <a:off x="15637397" y="8652829"/>
            <a:ext cx="2650603" cy="1634171"/>
          </a:xfrm>
          <a:custGeom>
            <a:avLst/>
            <a:gdLst/>
            <a:ahLst/>
            <a:cxnLst/>
            <a:rect r="r" b="b" t="t" l="l"/>
            <a:pathLst>
              <a:path h="1634171" w="2650603">
                <a:moveTo>
                  <a:pt x="0" y="0"/>
                </a:moveTo>
                <a:lnTo>
                  <a:pt x="2650603" y="0"/>
                </a:lnTo>
                <a:lnTo>
                  <a:pt x="2650603" y="1634171"/>
                </a:lnTo>
                <a:lnTo>
                  <a:pt x="0" y="1634171"/>
                </a:lnTo>
                <a:lnTo>
                  <a:pt x="0" y="0"/>
                </a:lnTo>
                <a:close/>
              </a:path>
            </a:pathLst>
          </a:custGeom>
          <a:blipFill>
            <a:blip r:embed="rId2"/>
            <a:stretch>
              <a:fillRect l="0" t="-2954" r="-9280" b="-9157"/>
            </a:stretch>
          </a:blipFill>
        </p:spPr>
      </p:sp>
      <p:sp>
        <p:nvSpPr>
          <p:cNvPr name="Freeform 18" id="18"/>
          <p:cNvSpPr/>
          <p:nvPr/>
        </p:nvSpPr>
        <p:spPr>
          <a:xfrm flipH="false" flipV="false" rot="0">
            <a:off x="2650603" y="4080830"/>
            <a:ext cx="1232440" cy="1530118"/>
          </a:xfrm>
          <a:custGeom>
            <a:avLst/>
            <a:gdLst/>
            <a:ahLst/>
            <a:cxnLst/>
            <a:rect r="r" b="b" t="t" l="l"/>
            <a:pathLst>
              <a:path h="1530118" w="1232440">
                <a:moveTo>
                  <a:pt x="0" y="0"/>
                </a:moveTo>
                <a:lnTo>
                  <a:pt x="1232441" y="0"/>
                </a:lnTo>
                <a:lnTo>
                  <a:pt x="1232441" y="1530118"/>
                </a:lnTo>
                <a:lnTo>
                  <a:pt x="0" y="15301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9" id="19"/>
          <p:cNvSpPr/>
          <p:nvPr/>
        </p:nvSpPr>
        <p:spPr>
          <a:xfrm flipH="false" flipV="false" rot="0">
            <a:off x="2883335" y="7146236"/>
            <a:ext cx="766977" cy="1635028"/>
          </a:xfrm>
          <a:custGeom>
            <a:avLst/>
            <a:gdLst/>
            <a:ahLst/>
            <a:cxnLst/>
            <a:rect r="r" b="b" t="t" l="l"/>
            <a:pathLst>
              <a:path h="1635028" w="766977">
                <a:moveTo>
                  <a:pt x="0" y="0"/>
                </a:moveTo>
                <a:lnTo>
                  <a:pt x="766977" y="0"/>
                </a:lnTo>
                <a:lnTo>
                  <a:pt x="766977" y="1635028"/>
                </a:lnTo>
                <a:lnTo>
                  <a:pt x="0" y="163502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20" id="20"/>
          <p:cNvSpPr/>
          <p:nvPr/>
        </p:nvSpPr>
        <p:spPr>
          <a:xfrm flipH="false" flipV="false" rot="0">
            <a:off x="10534577" y="4080830"/>
            <a:ext cx="1390564" cy="1532685"/>
          </a:xfrm>
          <a:custGeom>
            <a:avLst/>
            <a:gdLst/>
            <a:ahLst/>
            <a:cxnLst/>
            <a:rect r="r" b="b" t="t" l="l"/>
            <a:pathLst>
              <a:path h="1532685" w="1390564">
                <a:moveTo>
                  <a:pt x="0" y="0"/>
                </a:moveTo>
                <a:lnTo>
                  <a:pt x="1390564" y="0"/>
                </a:lnTo>
                <a:lnTo>
                  <a:pt x="1390564" y="1532685"/>
                </a:lnTo>
                <a:lnTo>
                  <a:pt x="0" y="1532685"/>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21" id="21"/>
          <p:cNvSpPr/>
          <p:nvPr/>
        </p:nvSpPr>
        <p:spPr>
          <a:xfrm flipH="false" flipV="false" rot="0">
            <a:off x="10534577" y="7068022"/>
            <a:ext cx="1090792" cy="1518825"/>
          </a:xfrm>
          <a:custGeom>
            <a:avLst/>
            <a:gdLst/>
            <a:ahLst/>
            <a:cxnLst/>
            <a:rect r="r" b="b" t="t" l="l"/>
            <a:pathLst>
              <a:path h="1518825" w="1090792">
                <a:moveTo>
                  <a:pt x="0" y="0"/>
                </a:moveTo>
                <a:lnTo>
                  <a:pt x="1090792" y="0"/>
                </a:lnTo>
                <a:lnTo>
                  <a:pt x="1090792" y="1518825"/>
                </a:lnTo>
                <a:lnTo>
                  <a:pt x="0" y="151882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22" id="22"/>
          <p:cNvSpPr txBox="true"/>
          <p:nvPr/>
        </p:nvSpPr>
        <p:spPr>
          <a:xfrm rot="0">
            <a:off x="2015727" y="540881"/>
            <a:ext cx="13510061" cy="1672590"/>
          </a:xfrm>
          <a:prstGeom prst="rect">
            <a:avLst/>
          </a:prstGeom>
        </p:spPr>
        <p:txBody>
          <a:bodyPr anchor="t" rtlCol="false" tIns="0" lIns="0" bIns="0" rIns="0">
            <a:spAutoFit/>
          </a:bodyPr>
          <a:lstStyle/>
          <a:p>
            <a:pPr algn="ctr">
              <a:lnSpc>
                <a:spcPts val="11760"/>
              </a:lnSpc>
            </a:pPr>
            <a:r>
              <a:rPr lang="en-US" sz="8400">
                <a:solidFill>
                  <a:srgbClr val="FFFFFF"/>
                </a:solidFill>
                <a:latin typeface="Rustic Printed"/>
                <a:ea typeface="Rustic Printed"/>
                <a:cs typeface="Rustic Printed"/>
                <a:sym typeface="Rustic Printed"/>
              </a:rPr>
              <a:t>Development Tools</a:t>
            </a:r>
          </a:p>
        </p:txBody>
      </p:sp>
      <p:sp>
        <p:nvSpPr>
          <p:cNvPr name="TextBox 23" id="23"/>
          <p:cNvSpPr txBox="true"/>
          <p:nvPr/>
        </p:nvSpPr>
        <p:spPr>
          <a:xfrm rot="0">
            <a:off x="2706582" y="3501672"/>
            <a:ext cx="4759537" cy="1873251"/>
          </a:xfrm>
          <a:prstGeom prst="rect">
            <a:avLst/>
          </a:prstGeom>
        </p:spPr>
        <p:txBody>
          <a:bodyPr anchor="t" rtlCol="false" tIns="0" lIns="0" bIns="0" rIns="0">
            <a:spAutoFit/>
          </a:bodyPr>
          <a:lstStyle/>
          <a:p>
            <a:pPr algn="ctr">
              <a:lnSpc>
                <a:spcPts val="6999"/>
              </a:lnSpc>
            </a:pPr>
          </a:p>
          <a:p>
            <a:pPr algn="ctr">
              <a:lnSpc>
                <a:spcPts val="6999"/>
              </a:lnSpc>
            </a:pPr>
            <a:r>
              <a:rPr lang="en-US" sz="4999">
                <a:solidFill>
                  <a:srgbClr val="5B5C48"/>
                </a:solidFill>
                <a:latin typeface="Rustic Printed"/>
                <a:ea typeface="Rustic Printed"/>
                <a:cs typeface="Rustic Printed"/>
                <a:sym typeface="Rustic Printed"/>
              </a:rPr>
              <a:t>Flutter</a:t>
            </a:r>
          </a:p>
        </p:txBody>
      </p:sp>
      <p:sp>
        <p:nvSpPr>
          <p:cNvPr name="TextBox 24" id="24"/>
          <p:cNvSpPr txBox="true"/>
          <p:nvPr/>
        </p:nvSpPr>
        <p:spPr>
          <a:xfrm rot="0">
            <a:off x="10877860" y="3501672"/>
            <a:ext cx="4759537" cy="1873251"/>
          </a:xfrm>
          <a:prstGeom prst="rect">
            <a:avLst/>
          </a:prstGeom>
        </p:spPr>
        <p:txBody>
          <a:bodyPr anchor="t" rtlCol="false" tIns="0" lIns="0" bIns="0" rIns="0">
            <a:spAutoFit/>
          </a:bodyPr>
          <a:lstStyle/>
          <a:p>
            <a:pPr algn="ctr">
              <a:lnSpc>
                <a:spcPts val="6999"/>
              </a:lnSpc>
            </a:pPr>
          </a:p>
          <a:p>
            <a:pPr algn="ctr">
              <a:lnSpc>
                <a:spcPts val="6999"/>
              </a:lnSpc>
            </a:pPr>
            <a:r>
              <a:rPr lang="en-US" sz="4999">
                <a:solidFill>
                  <a:srgbClr val="5B5C48"/>
                </a:solidFill>
                <a:latin typeface="Rustic Printed"/>
                <a:ea typeface="Rustic Printed"/>
                <a:cs typeface="Rustic Printed"/>
                <a:sym typeface="Rustic Printed"/>
              </a:rPr>
              <a:t>Node js</a:t>
            </a:r>
          </a:p>
        </p:txBody>
      </p:sp>
      <p:sp>
        <p:nvSpPr>
          <p:cNvPr name="TextBox 25" id="25"/>
          <p:cNvSpPr txBox="true"/>
          <p:nvPr/>
        </p:nvSpPr>
        <p:spPr>
          <a:xfrm rot="0">
            <a:off x="2650603" y="6555686"/>
            <a:ext cx="4759537" cy="1873251"/>
          </a:xfrm>
          <a:prstGeom prst="rect">
            <a:avLst/>
          </a:prstGeom>
        </p:spPr>
        <p:txBody>
          <a:bodyPr anchor="t" rtlCol="false" tIns="0" lIns="0" bIns="0" rIns="0">
            <a:spAutoFit/>
          </a:bodyPr>
          <a:lstStyle/>
          <a:p>
            <a:pPr algn="ctr">
              <a:lnSpc>
                <a:spcPts val="6999"/>
              </a:lnSpc>
            </a:pPr>
          </a:p>
          <a:p>
            <a:pPr algn="ctr">
              <a:lnSpc>
                <a:spcPts val="6999"/>
              </a:lnSpc>
            </a:pPr>
            <a:r>
              <a:rPr lang="en-US" sz="4999">
                <a:solidFill>
                  <a:srgbClr val="5B5C48"/>
                </a:solidFill>
                <a:latin typeface="Rustic Printed"/>
                <a:ea typeface="Rustic Printed"/>
                <a:cs typeface="Rustic Printed"/>
                <a:sym typeface="Rustic Printed"/>
              </a:rPr>
              <a:t>MongoDB</a:t>
            </a:r>
          </a:p>
        </p:txBody>
      </p:sp>
      <p:sp>
        <p:nvSpPr>
          <p:cNvPr name="TextBox 26" id="26"/>
          <p:cNvSpPr txBox="true"/>
          <p:nvPr/>
        </p:nvSpPr>
        <p:spPr>
          <a:xfrm rot="0">
            <a:off x="10821882" y="6555686"/>
            <a:ext cx="4759537" cy="1873251"/>
          </a:xfrm>
          <a:prstGeom prst="rect">
            <a:avLst/>
          </a:prstGeom>
        </p:spPr>
        <p:txBody>
          <a:bodyPr anchor="t" rtlCol="false" tIns="0" lIns="0" bIns="0" rIns="0">
            <a:spAutoFit/>
          </a:bodyPr>
          <a:lstStyle/>
          <a:p>
            <a:pPr algn="ctr">
              <a:lnSpc>
                <a:spcPts val="6999"/>
              </a:lnSpc>
            </a:pPr>
          </a:p>
          <a:p>
            <a:pPr algn="ctr">
              <a:lnSpc>
                <a:spcPts val="6999"/>
              </a:lnSpc>
            </a:pPr>
            <a:r>
              <a:rPr lang="en-US" sz="4999">
                <a:solidFill>
                  <a:srgbClr val="5B5C48"/>
                </a:solidFill>
                <a:latin typeface="Rustic Printed"/>
                <a:ea typeface="Rustic Printed"/>
                <a:cs typeface="Rustic Printed"/>
                <a:sym typeface="Rustic Printed"/>
              </a:rPr>
              <a:t>Firebase</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2F2EF"/>
        </a:solidFill>
      </p:bgPr>
    </p:bg>
    <p:spTree>
      <p:nvGrpSpPr>
        <p:cNvPr id="1" name=""/>
        <p:cNvGrpSpPr/>
        <p:nvPr/>
      </p:nvGrpSpPr>
      <p:grpSpPr>
        <a:xfrm>
          <a:off x="0" y="0"/>
          <a:ext cx="0" cy="0"/>
          <a:chOff x="0" y="0"/>
          <a:chExt cx="0" cy="0"/>
        </a:xfrm>
      </p:grpSpPr>
      <p:sp>
        <p:nvSpPr>
          <p:cNvPr name="Freeform 2" id="2"/>
          <p:cNvSpPr/>
          <p:nvPr/>
        </p:nvSpPr>
        <p:spPr>
          <a:xfrm flipH="false" flipV="false" rot="0">
            <a:off x="15241891" y="24400"/>
            <a:ext cx="3046109" cy="2650115"/>
          </a:xfrm>
          <a:custGeom>
            <a:avLst/>
            <a:gdLst/>
            <a:ahLst/>
            <a:cxnLst/>
            <a:rect r="r" b="b" t="t" l="l"/>
            <a:pathLst>
              <a:path h="2650115" w="3046109">
                <a:moveTo>
                  <a:pt x="0" y="0"/>
                </a:moveTo>
                <a:lnTo>
                  <a:pt x="3046109" y="0"/>
                </a:lnTo>
                <a:lnTo>
                  <a:pt x="3046109" y="2650115"/>
                </a:lnTo>
                <a:lnTo>
                  <a:pt x="0" y="2650115"/>
                </a:lnTo>
                <a:lnTo>
                  <a:pt x="0" y="0"/>
                </a:lnTo>
                <a:close/>
              </a:path>
            </a:pathLst>
          </a:custGeom>
          <a:blipFill>
            <a:blip r:embed="rId2"/>
            <a:stretch>
              <a:fillRect l="0" t="0" r="0" b="0"/>
            </a:stretch>
          </a:blipFill>
        </p:spPr>
      </p:sp>
      <p:sp>
        <p:nvSpPr>
          <p:cNvPr name="Freeform 3" id="3"/>
          <p:cNvSpPr/>
          <p:nvPr/>
        </p:nvSpPr>
        <p:spPr>
          <a:xfrm flipH="false" flipV="false" rot="0">
            <a:off x="-229841" y="7433389"/>
            <a:ext cx="3068745" cy="2851422"/>
          </a:xfrm>
          <a:custGeom>
            <a:avLst/>
            <a:gdLst/>
            <a:ahLst/>
            <a:cxnLst/>
            <a:rect r="r" b="b" t="t" l="l"/>
            <a:pathLst>
              <a:path h="2851422" w="3068745">
                <a:moveTo>
                  <a:pt x="0" y="0"/>
                </a:moveTo>
                <a:lnTo>
                  <a:pt x="3068744" y="0"/>
                </a:lnTo>
                <a:lnTo>
                  <a:pt x="3068744" y="2851422"/>
                </a:lnTo>
                <a:lnTo>
                  <a:pt x="0" y="2851422"/>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1028700" y="930358"/>
            <a:ext cx="16230600" cy="4810761"/>
          </a:xfrm>
          <a:prstGeom prst="rect">
            <a:avLst/>
          </a:prstGeom>
        </p:spPr>
        <p:txBody>
          <a:bodyPr anchor="t" rtlCol="false" tIns="0" lIns="0" bIns="0" rIns="0">
            <a:spAutoFit/>
          </a:bodyPr>
          <a:lstStyle/>
          <a:p>
            <a:pPr algn="ctr">
              <a:lnSpc>
                <a:spcPts val="12319"/>
              </a:lnSpc>
            </a:pPr>
          </a:p>
          <a:p>
            <a:pPr algn="ctr">
              <a:lnSpc>
                <a:spcPts val="12319"/>
              </a:lnSpc>
            </a:pPr>
          </a:p>
          <a:p>
            <a:pPr algn="ctr">
              <a:lnSpc>
                <a:spcPts val="11760"/>
              </a:lnSpc>
            </a:pPr>
            <a:r>
              <a:rPr lang="en-US" sz="8400">
                <a:solidFill>
                  <a:srgbClr val="5B5C48"/>
                </a:solidFill>
                <a:latin typeface="Rustic Printed"/>
                <a:ea typeface="Rustic Printed"/>
                <a:cs typeface="Rustic Printed"/>
                <a:sym typeface="Rustic Printed"/>
              </a:rPr>
              <a:t>User UI Pages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pic>
        <p:nvPicPr>
          <p:cNvPr name="Picture 3" id="3">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10925369" y="1184903"/>
            <a:ext cx="4315610" cy="9590245"/>
          </a:xfrm>
          <a:prstGeom prst="rect">
            <a:avLst/>
          </a:prstGeom>
        </p:spPr>
      </p:pic>
      <p:sp>
        <p:nvSpPr>
          <p:cNvPr name="Freeform 4" id="4"/>
          <p:cNvSpPr/>
          <p:nvPr/>
        </p:nvSpPr>
        <p:spPr>
          <a:xfrm flipH="false" flipV="false" rot="0">
            <a:off x="3342179" y="1184903"/>
            <a:ext cx="4315610" cy="9590245"/>
          </a:xfrm>
          <a:custGeom>
            <a:avLst/>
            <a:gdLst/>
            <a:ahLst/>
            <a:cxnLst/>
            <a:rect r="r" b="b" t="t" l="l"/>
            <a:pathLst>
              <a:path h="9590245" w="4315610">
                <a:moveTo>
                  <a:pt x="0" y="0"/>
                </a:moveTo>
                <a:lnTo>
                  <a:pt x="4315610" y="0"/>
                </a:lnTo>
                <a:lnTo>
                  <a:pt x="4315610" y="9590244"/>
                </a:lnTo>
                <a:lnTo>
                  <a:pt x="0" y="9590244"/>
                </a:lnTo>
                <a:lnTo>
                  <a:pt x="0" y="0"/>
                </a:lnTo>
                <a:close/>
              </a:path>
            </a:pathLst>
          </a:custGeom>
          <a:blipFill>
            <a:blip r:embed="rId7"/>
            <a:stretch>
              <a:fillRect l="0" t="0" r="0" b="0"/>
            </a:stretch>
          </a:blipFill>
        </p:spPr>
      </p:sp>
      <p:sp>
        <p:nvSpPr>
          <p:cNvPr name="TextBox 5" id="5"/>
          <p:cNvSpPr txBox="true"/>
          <p:nvPr/>
        </p:nvSpPr>
        <p:spPr>
          <a:xfrm rot="0">
            <a:off x="3218196" y="-92077"/>
            <a:ext cx="4238761" cy="1120777"/>
          </a:xfrm>
          <a:prstGeom prst="rect">
            <a:avLst/>
          </a:prstGeom>
        </p:spPr>
        <p:txBody>
          <a:bodyPr anchor="t" rtlCol="false" tIns="0" lIns="0" bIns="0" rIns="0">
            <a:spAutoFit/>
          </a:bodyPr>
          <a:lstStyle/>
          <a:p>
            <a:pPr algn="ctr">
              <a:lnSpc>
                <a:spcPts val="9099"/>
              </a:lnSpc>
              <a:spcBef>
                <a:spcPct val="0"/>
              </a:spcBef>
            </a:pPr>
            <a:r>
              <a:rPr lang="en-US" sz="6499">
                <a:solidFill>
                  <a:srgbClr val="FFA000"/>
                </a:solidFill>
                <a:latin typeface="Chewy"/>
                <a:ea typeface="Chewy"/>
                <a:cs typeface="Chewy"/>
                <a:sym typeface="Chewy"/>
              </a:rPr>
              <a:t>Login PAGE</a:t>
            </a:r>
          </a:p>
        </p:txBody>
      </p:sp>
      <p:sp>
        <p:nvSpPr>
          <p:cNvPr name="TextBox 6" id="6"/>
          <p:cNvSpPr txBox="true"/>
          <p:nvPr/>
        </p:nvSpPr>
        <p:spPr>
          <a:xfrm rot="0">
            <a:off x="11002218" y="-92077"/>
            <a:ext cx="4238761" cy="1120777"/>
          </a:xfrm>
          <a:prstGeom prst="rect">
            <a:avLst/>
          </a:prstGeom>
        </p:spPr>
        <p:txBody>
          <a:bodyPr anchor="t" rtlCol="false" tIns="0" lIns="0" bIns="0" rIns="0">
            <a:spAutoFit/>
          </a:bodyPr>
          <a:lstStyle/>
          <a:p>
            <a:pPr algn="ctr">
              <a:lnSpc>
                <a:spcPts val="9099"/>
              </a:lnSpc>
              <a:spcBef>
                <a:spcPct val="0"/>
              </a:spcBef>
            </a:pPr>
            <a:r>
              <a:rPr lang="en-US" sz="6499">
                <a:solidFill>
                  <a:srgbClr val="FFA000"/>
                </a:solidFill>
                <a:latin typeface="Chewy"/>
                <a:ea typeface="Chewy"/>
                <a:cs typeface="Chewy"/>
                <a:sym typeface="Chewy"/>
              </a:rPr>
              <a:t>Signup PAGE</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833201"/>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2"/>
            <a:stretch>
              <a:fillRect l="0" t="0" r="0" b="0"/>
            </a:stretch>
          </a:blipFill>
        </p:spPr>
      </p:sp>
      <p:pic>
        <p:nvPicPr>
          <p:cNvPr name="Picture 3" id="3">
            <a:hlinkClick action="ppaction://media"/>
          </p:cNvPr>
          <p:cNvPicPr>
            <a:picLocks noChangeAspect="true"/>
          </p:cNvPicPr>
          <p:nvPr>
            <a:videoFile r:link="rId4"/>
            <p:extLst>
              <p:ext uri="{DAA4B4D4-6D71-4841-9C94-3DE7FCFB9230}">
                <p14:media xmlns:p14="http://schemas.microsoft.com/office/powerpoint/2010/main" r:embed="rId5"/>
              </p:ext>
            </p:extLst>
          </p:nvPr>
        </p:nvPicPr>
        <p:blipFill>
          <a:blip r:embed="rId3"/>
          <a:srcRect l="0" t="0" r="0" b="0"/>
          <a:stretch>
            <a:fillRect/>
          </a:stretch>
        </p:blipFill>
        <p:spPr>
          <a:xfrm flipH="false" flipV="false" rot="0">
            <a:off x="6729571" y="1833201"/>
            <a:ext cx="3703320" cy="8229600"/>
          </a:xfrm>
          <a:prstGeom prst="rect">
            <a:avLst/>
          </a:prstGeom>
        </p:spPr>
      </p:pic>
      <p:sp>
        <p:nvSpPr>
          <p:cNvPr name="Freeform 4" id="4"/>
          <p:cNvSpPr/>
          <p:nvPr/>
        </p:nvSpPr>
        <p:spPr>
          <a:xfrm flipH="false" flipV="false" rot="0">
            <a:off x="12192566" y="1833201"/>
            <a:ext cx="3703320" cy="8229600"/>
          </a:xfrm>
          <a:custGeom>
            <a:avLst/>
            <a:gdLst/>
            <a:ahLst/>
            <a:cxnLst/>
            <a:rect r="r" b="b" t="t" l="l"/>
            <a:pathLst>
              <a:path h="8229600" w="3703320">
                <a:moveTo>
                  <a:pt x="0" y="0"/>
                </a:moveTo>
                <a:lnTo>
                  <a:pt x="3703320" y="0"/>
                </a:lnTo>
                <a:lnTo>
                  <a:pt x="3703320" y="8229600"/>
                </a:lnTo>
                <a:lnTo>
                  <a:pt x="0" y="8229600"/>
                </a:lnTo>
                <a:lnTo>
                  <a:pt x="0" y="0"/>
                </a:lnTo>
                <a:close/>
              </a:path>
            </a:pathLst>
          </a:custGeom>
          <a:blipFill>
            <a:blip r:embed="rId6"/>
            <a:stretch>
              <a:fillRect l="0" t="0" r="0" b="0"/>
            </a:stretch>
          </a:blipFill>
        </p:spPr>
      </p:sp>
      <p:sp>
        <p:nvSpPr>
          <p:cNvPr name="TextBox 5" id="5"/>
          <p:cNvSpPr txBox="true"/>
          <p:nvPr/>
        </p:nvSpPr>
        <p:spPr>
          <a:xfrm rot="0">
            <a:off x="6084798" y="101375"/>
            <a:ext cx="4238761" cy="1120777"/>
          </a:xfrm>
          <a:prstGeom prst="rect">
            <a:avLst/>
          </a:prstGeom>
        </p:spPr>
        <p:txBody>
          <a:bodyPr anchor="t" rtlCol="false" tIns="0" lIns="0" bIns="0" rIns="0">
            <a:spAutoFit/>
          </a:bodyPr>
          <a:lstStyle/>
          <a:p>
            <a:pPr algn="ctr">
              <a:lnSpc>
                <a:spcPts val="9099"/>
              </a:lnSpc>
              <a:spcBef>
                <a:spcPct val="0"/>
              </a:spcBef>
            </a:pPr>
            <a:r>
              <a:rPr lang="en-US" sz="6499">
                <a:solidFill>
                  <a:srgbClr val="FFA000"/>
                </a:solidFill>
                <a:latin typeface="Chewy"/>
                <a:ea typeface="Chewy"/>
                <a:cs typeface="Chewy"/>
                <a:sym typeface="Chewy"/>
              </a:rPr>
              <a:t>Questions</a:t>
            </a:r>
          </a:p>
        </p:txBody>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pic>
        <p:nvPicPr>
          <p:cNvPr name="Picture 3" id="3">
            <a:hlinkClick action="ppaction://media"/>
          </p:cNvPr>
          <p:cNvPicPr>
            <a:picLocks noChangeAspect="true"/>
          </p:cNvPicPr>
          <p:nvPr>
            <a:videoFile r:link="rId5"/>
            <p:extLst>
              <p:ext uri="{DAA4B4D4-6D71-4841-9C94-3DE7FCFB9230}">
                <p14:media xmlns:p14="http://schemas.microsoft.com/office/powerpoint/2010/main" r:embed="rId6"/>
              </p:ext>
            </p:extLst>
          </p:nvPr>
        </p:nvPicPr>
        <p:blipFill>
          <a:blip r:embed="rId4"/>
          <a:srcRect l="0" t="0" r="0" b="0"/>
          <a:stretch>
            <a:fillRect/>
          </a:stretch>
        </p:blipFill>
        <p:spPr>
          <a:xfrm flipH="false" flipV="false" rot="0">
            <a:off x="7448192" y="1204565"/>
            <a:ext cx="3391616" cy="7536926"/>
          </a:xfrm>
          <a:prstGeom prst="rect">
            <a:avLst/>
          </a:prstGeom>
        </p:spPr>
      </p:pic>
      <p:sp>
        <p:nvSpPr>
          <p:cNvPr name="Freeform 4" id="4"/>
          <p:cNvSpPr/>
          <p:nvPr/>
        </p:nvSpPr>
        <p:spPr>
          <a:xfrm flipH="false" flipV="false" rot="0">
            <a:off x="2324275" y="1204565"/>
            <a:ext cx="3391616" cy="7536926"/>
          </a:xfrm>
          <a:custGeom>
            <a:avLst/>
            <a:gdLst/>
            <a:ahLst/>
            <a:cxnLst/>
            <a:rect r="r" b="b" t="t" l="l"/>
            <a:pathLst>
              <a:path h="7536926" w="3391616">
                <a:moveTo>
                  <a:pt x="0" y="0"/>
                </a:moveTo>
                <a:lnTo>
                  <a:pt x="3391616" y="0"/>
                </a:lnTo>
                <a:lnTo>
                  <a:pt x="3391616" y="7536926"/>
                </a:lnTo>
                <a:lnTo>
                  <a:pt x="0" y="7536926"/>
                </a:lnTo>
                <a:lnTo>
                  <a:pt x="0" y="0"/>
                </a:lnTo>
                <a:close/>
              </a:path>
            </a:pathLst>
          </a:custGeom>
          <a:blipFill>
            <a:blip r:embed="rId7"/>
            <a:stretch>
              <a:fillRect l="0" t="0" r="0" b="0"/>
            </a:stretch>
          </a:blipFill>
        </p:spPr>
      </p:sp>
      <p:sp>
        <p:nvSpPr>
          <p:cNvPr name="Freeform 5" id="5"/>
          <p:cNvSpPr/>
          <p:nvPr/>
        </p:nvSpPr>
        <p:spPr>
          <a:xfrm flipH="false" flipV="false" rot="0">
            <a:off x="12924059" y="1204565"/>
            <a:ext cx="3391616" cy="7536926"/>
          </a:xfrm>
          <a:custGeom>
            <a:avLst/>
            <a:gdLst/>
            <a:ahLst/>
            <a:cxnLst/>
            <a:rect r="r" b="b" t="t" l="l"/>
            <a:pathLst>
              <a:path h="7536926" w="3391616">
                <a:moveTo>
                  <a:pt x="0" y="0"/>
                </a:moveTo>
                <a:lnTo>
                  <a:pt x="3391616" y="0"/>
                </a:lnTo>
                <a:lnTo>
                  <a:pt x="3391616" y="7536926"/>
                </a:lnTo>
                <a:lnTo>
                  <a:pt x="0" y="7536926"/>
                </a:lnTo>
                <a:lnTo>
                  <a:pt x="0" y="0"/>
                </a:lnTo>
                <a:close/>
              </a:path>
            </a:pathLst>
          </a:custGeom>
          <a:blipFill>
            <a:blip r:embed="rId8"/>
            <a:stretch>
              <a:fillRect l="0" t="0" r="0" b="0"/>
            </a:stretch>
          </a:blipFill>
        </p:spPr>
      </p:sp>
    </p:spTree>
  </p:cSld>
  <p:clrMapOvr>
    <a:masterClrMapping/>
  </p:clrMapOvr>
  <p:timing>
    <p:tnLst>
      <p:par>
        <p:cTn dur="indefinite" restart="never" nodeType="tmRoot">
          <p:childTnLst>
            <p:video>
              <p:cMediaNode vol="100000">
                <p:cTn fill="hold" display="false">
                  <p:stCondLst>
                    <p:cond delay="indefinite"/>
                  </p:stCondLst>
                </p:cTn>
                <p:tgtEl>
                  <p:spTgt spid="3"/>
                </p:tgtEl>
              </p:cMediaNode>
            </p:video>
          </p:childTnLst>
        </p:cTn>
      </p:par>
    </p:tnLst>
  </p:timing>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5B5C48"/>
        </a:solidFill>
      </p:bgPr>
    </p:bg>
    <p:spTree>
      <p:nvGrpSpPr>
        <p:cNvPr id="1" name=""/>
        <p:cNvGrpSpPr/>
        <p:nvPr/>
      </p:nvGrpSpPr>
      <p:grpSpPr>
        <a:xfrm>
          <a:off x="0" y="0"/>
          <a:ext cx="0" cy="0"/>
          <a:chOff x="0" y="0"/>
          <a:chExt cx="0" cy="0"/>
        </a:xfrm>
      </p:grpSpPr>
      <p:sp>
        <p:nvSpPr>
          <p:cNvPr name="Freeform 2" id="2"/>
          <p:cNvSpPr/>
          <p:nvPr/>
        </p:nvSpPr>
        <p:spPr>
          <a:xfrm flipH="false" flipV="false" rot="0">
            <a:off x="-1576951" y="-1028700"/>
            <a:ext cx="4572000" cy="4114800"/>
          </a:xfrm>
          <a:custGeom>
            <a:avLst/>
            <a:gdLst/>
            <a:ahLst/>
            <a:cxnLst/>
            <a:rect r="r" b="b" t="t" l="l"/>
            <a:pathLst>
              <a:path h="4114800" w="4572000">
                <a:moveTo>
                  <a:pt x="0" y="0"/>
                </a:moveTo>
                <a:lnTo>
                  <a:pt x="4572000" y="0"/>
                </a:lnTo>
                <a:lnTo>
                  <a:pt x="45720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7301259" y="1550902"/>
            <a:ext cx="3391616" cy="7536926"/>
          </a:xfrm>
          <a:custGeom>
            <a:avLst/>
            <a:gdLst/>
            <a:ahLst/>
            <a:cxnLst/>
            <a:rect r="r" b="b" t="t" l="l"/>
            <a:pathLst>
              <a:path h="7536926" w="3391616">
                <a:moveTo>
                  <a:pt x="0" y="0"/>
                </a:moveTo>
                <a:lnTo>
                  <a:pt x="3391616" y="0"/>
                </a:lnTo>
                <a:lnTo>
                  <a:pt x="3391616" y="7536926"/>
                </a:lnTo>
                <a:lnTo>
                  <a:pt x="0" y="7536926"/>
                </a:lnTo>
                <a:lnTo>
                  <a:pt x="0" y="0"/>
                </a:lnTo>
                <a:close/>
              </a:path>
            </a:pathLst>
          </a:custGeom>
          <a:blipFill>
            <a:blip r:embed="rId4"/>
            <a:stretch>
              <a:fillRect l="0" t="0" r="0" b="0"/>
            </a:stretch>
          </a:blipFill>
        </p:spPr>
      </p:sp>
      <p:pic>
        <p:nvPicPr>
          <p:cNvPr name="Picture 4" id="4">
            <a:hlinkClick action="ppaction://media"/>
          </p:cNvPr>
          <p:cNvPicPr>
            <a:picLocks noChangeAspect="true"/>
          </p:cNvPicPr>
          <p:nvPr>
            <a:videoFile r:link="rId6"/>
            <p:extLst>
              <p:ext uri="{DAA4B4D4-6D71-4841-9C94-3DE7FCFB9230}">
                <p14:media xmlns:p14="http://schemas.microsoft.com/office/powerpoint/2010/main" r:embed="rId7"/>
              </p:ext>
            </p:extLst>
          </p:nvPr>
        </p:nvPicPr>
        <p:blipFill>
          <a:blip r:embed="rId5"/>
          <a:srcRect l="0" t="0" r="0" b="0"/>
          <a:stretch>
            <a:fillRect/>
          </a:stretch>
        </p:blipFill>
        <p:spPr>
          <a:xfrm flipH="false" flipV="false" rot="0">
            <a:off x="12812189" y="1550902"/>
            <a:ext cx="3391616" cy="7536926"/>
          </a:xfrm>
          <a:prstGeom prst="rect">
            <a:avLst/>
          </a:prstGeom>
        </p:spPr>
      </p:pic>
      <p:pic>
        <p:nvPicPr>
          <p:cNvPr name="Picture 5" id="5">
            <a:hlinkClick action="ppaction://media"/>
          </p:cNvPr>
          <p:cNvPicPr>
            <a:picLocks noChangeAspect="true"/>
          </p:cNvPicPr>
          <p:nvPr>
            <a:videoFile r:link="rId9"/>
            <p:extLst>
              <p:ext uri="{DAA4B4D4-6D71-4841-9C94-3DE7FCFB9230}">
                <p14:media xmlns:p14="http://schemas.microsoft.com/office/powerpoint/2010/main" r:embed="rId10"/>
              </p:ext>
            </p:extLst>
          </p:nvPr>
        </p:nvPicPr>
        <p:blipFill>
          <a:blip r:embed="rId8"/>
          <a:srcRect l="0" t="0" r="0" b="0"/>
          <a:stretch>
            <a:fillRect/>
          </a:stretch>
        </p:blipFill>
        <p:spPr>
          <a:xfrm flipH="false" flipV="false" rot="0">
            <a:off x="1628249" y="1550902"/>
            <a:ext cx="3391616" cy="7536926"/>
          </a:xfrm>
          <a:prstGeom prst="rect">
            <a:avLst/>
          </a:prstGeom>
        </p:spPr>
      </p:pic>
    </p:spTree>
  </p:cSld>
  <p:clrMapOvr>
    <a:masterClrMapping/>
  </p:clrMapOvr>
  <p:timing>
    <p:tnLst>
      <p:par>
        <p:cTn dur="indefinite" restart="never" nodeType="tmRoot">
          <p:childTnLst>
            <p:video>
              <p:cMediaNode vol="100000">
                <p:cTn fill="hold" display="false">
                  <p:stCondLst>
                    <p:cond delay="indefinite"/>
                  </p:stCondLst>
                </p:cTn>
                <p:tgtEl>
                  <p:spTgt spid="4"/>
                </p:tgtEl>
              </p:cMediaNode>
            </p:video>
            <p:video>
              <p:cMediaNode vol="100000">
                <p:cTn fill="hold" display="false">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DAGdz14cxos</dc:identifier>
  <dcterms:modified xsi:type="dcterms:W3CDTF">2011-08-01T06:04:30Z</dcterms:modified>
  <cp:revision>1</cp:revision>
  <dc:title>Math Syllabus Presentation in Green and Gray Hand Drawn Illustrative Style</dc:title>
</cp:coreProperties>
</file>