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66" r:id="rId3"/>
    <p:sldId id="256" r:id="rId4"/>
    <p:sldId id="257" r:id="rId5"/>
    <p:sldId id="259" r:id="rId6"/>
    <p:sldId id="258" r:id="rId7"/>
    <p:sldId id="260" r:id="rId8"/>
    <p:sldId id="261" r:id="rId9"/>
    <p:sldId id="264" r:id="rId10"/>
    <p:sldId id="267" r:id="rId11"/>
    <p:sldId id="278" r:id="rId12"/>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69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D619AC-EFAD-4EAF-87C4-CFFC623FCBB7}"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B3CB91E-E435-4076-A703-827812EB8A7F}">
      <dgm:prSet phldrT="[Text]"/>
      <dgm:spPr/>
      <dgm:t>
        <a:bodyPr/>
        <a:lstStyle/>
        <a:p>
          <a:pPr>
            <a:lnSpc>
              <a:spcPct val="100000"/>
            </a:lnSpc>
          </a:pPr>
          <a:r>
            <a:rPr lang="en-US"/>
            <a:t>Dreams</a:t>
          </a:r>
        </a:p>
        <a:p>
          <a:pPr>
            <a:lnSpc>
              <a:spcPct val="100000"/>
            </a:lnSpc>
          </a:pPr>
          <a:r>
            <a:rPr lang="en-US"/>
            <a:t>Represent your destination</a:t>
          </a:r>
        </a:p>
      </dgm:t>
    </dgm:pt>
    <dgm:pt modelId="{9E9A03B1-02E2-48BB-9BF5-6A9A49F715DF}" type="parTrans" cxnId="{EBBDE2DD-CCF6-40E9-A42A-C7B9DFFA4A05}">
      <dgm:prSet/>
      <dgm:spPr/>
      <dgm:t>
        <a:bodyPr/>
        <a:lstStyle/>
        <a:p>
          <a:endParaRPr lang="en-US"/>
        </a:p>
      </dgm:t>
    </dgm:pt>
    <dgm:pt modelId="{59D58604-BA09-4F18-A681-9C2D91595D3B}" type="sibTrans" cxnId="{EBBDE2DD-CCF6-40E9-A42A-C7B9DFFA4A05}">
      <dgm:prSet/>
      <dgm:spPr/>
      <dgm:t>
        <a:bodyPr/>
        <a:lstStyle/>
        <a:p>
          <a:endParaRPr lang="en-US"/>
        </a:p>
      </dgm:t>
    </dgm:pt>
    <dgm:pt modelId="{D716F465-B469-47AA-9920-F6BBD79F2457}">
      <dgm:prSet phldrT="[Text]"/>
      <dgm:spPr/>
      <dgm:t>
        <a:bodyPr/>
        <a:lstStyle/>
        <a:p>
          <a:pPr>
            <a:lnSpc>
              <a:spcPct val="100000"/>
            </a:lnSpc>
          </a:pPr>
          <a:r>
            <a:rPr lang="en-US" b="1" dirty="0"/>
            <a:t>Goals</a:t>
          </a:r>
          <a:br>
            <a:rPr lang="en-US" b="1" dirty="0"/>
          </a:br>
          <a:r>
            <a:rPr lang="en-US" dirty="0"/>
            <a:t>Are your itinerary the final decisions about how to travel</a:t>
          </a:r>
        </a:p>
      </dgm:t>
    </dgm:pt>
    <dgm:pt modelId="{05290BD1-2642-4237-ADC0-F929B57BD7E6}" type="parTrans" cxnId="{CBA729AA-2E68-4420-AE05-29636AB8AA9F}">
      <dgm:prSet/>
      <dgm:spPr/>
      <dgm:t>
        <a:bodyPr/>
        <a:lstStyle/>
        <a:p>
          <a:endParaRPr lang="en-US"/>
        </a:p>
      </dgm:t>
    </dgm:pt>
    <dgm:pt modelId="{903A9415-BBC2-42C1-A164-61343E552A86}" type="sibTrans" cxnId="{CBA729AA-2E68-4420-AE05-29636AB8AA9F}">
      <dgm:prSet/>
      <dgm:spPr/>
      <dgm:t>
        <a:bodyPr/>
        <a:lstStyle/>
        <a:p>
          <a:endParaRPr lang="en-US"/>
        </a:p>
      </dgm:t>
    </dgm:pt>
    <dgm:pt modelId="{233EDB75-40B4-455B-9641-618E2F4A7DB3}">
      <dgm:prSet phldrT="[Text]"/>
      <dgm:spPr/>
      <dgm:t>
        <a:bodyPr/>
        <a:lstStyle/>
        <a:p>
          <a:pPr>
            <a:lnSpc>
              <a:spcPct val="100000"/>
            </a:lnSpc>
          </a:pPr>
          <a:r>
            <a:rPr lang="en-US" b="1"/>
            <a:t>Activities</a:t>
          </a:r>
          <a:br>
            <a:rPr lang="en-US" b="1"/>
          </a:br>
          <a:r>
            <a:rPr lang="en-US"/>
            <a:t>Are the different options you have to reach your destination</a:t>
          </a:r>
        </a:p>
      </dgm:t>
    </dgm:pt>
    <dgm:pt modelId="{14017EB7-0B6C-40FE-AD32-AEC643C4EAD4}" type="parTrans" cxnId="{45748F8A-DE27-4EEC-9033-6EC7462B0873}">
      <dgm:prSet/>
      <dgm:spPr/>
      <dgm:t>
        <a:bodyPr/>
        <a:lstStyle/>
        <a:p>
          <a:endParaRPr lang="en-US"/>
        </a:p>
      </dgm:t>
    </dgm:pt>
    <dgm:pt modelId="{EE5BBB76-B80E-4671-92A7-80CD84B18FA8}" type="sibTrans" cxnId="{45748F8A-DE27-4EEC-9033-6EC7462B0873}">
      <dgm:prSet/>
      <dgm:spPr/>
      <dgm:t>
        <a:bodyPr/>
        <a:lstStyle/>
        <a:p>
          <a:endParaRPr lang="en-US"/>
        </a:p>
      </dgm:t>
    </dgm:pt>
    <dgm:pt modelId="{100206B0-9BD8-43D0-97A8-56B1016779CB}" type="pres">
      <dgm:prSet presAssocID="{2BD619AC-EFAD-4EAF-87C4-CFFC623FCBB7}" presName="root" presStyleCnt="0">
        <dgm:presLayoutVars>
          <dgm:dir/>
          <dgm:resizeHandles val="exact"/>
        </dgm:presLayoutVars>
      </dgm:prSet>
      <dgm:spPr/>
    </dgm:pt>
    <dgm:pt modelId="{2A9B4315-3AEB-4DEE-8F25-AED08922667E}" type="pres">
      <dgm:prSet presAssocID="{2B3CB91E-E435-4076-A703-827812EB8A7F}" presName="compNode" presStyleCnt="0"/>
      <dgm:spPr/>
    </dgm:pt>
    <dgm:pt modelId="{0037422B-FB7B-484D-8D01-5305800E9C31}" type="pres">
      <dgm:prSet presAssocID="{2B3CB91E-E435-4076-A703-827812EB8A7F}" presName="bgRect" presStyleLbl="bgShp" presStyleIdx="0" presStyleCnt="3"/>
      <dgm:spPr/>
    </dgm:pt>
    <dgm:pt modelId="{8A90F21B-0A6E-47C7-9A9E-4A2A706F0ED4}" type="pres">
      <dgm:prSet presAssocID="{2B3CB91E-E435-4076-A703-827812EB8A7F}"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hought bubble"/>
        </a:ext>
      </dgm:extLst>
    </dgm:pt>
    <dgm:pt modelId="{4C9240E2-8743-48B1-A2D6-3EADFDBAEC70}" type="pres">
      <dgm:prSet presAssocID="{2B3CB91E-E435-4076-A703-827812EB8A7F}" presName="spaceRect" presStyleCnt="0"/>
      <dgm:spPr/>
    </dgm:pt>
    <dgm:pt modelId="{DB8700E0-C468-4148-98FB-F6450DD93C59}" type="pres">
      <dgm:prSet presAssocID="{2B3CB91E-E435-4076-A703-827812EB8A7F}" presName="parTx" presStyleLbl="revTx" presStyleIdx="0" presStyleCnt="3">
        <dgm:presLayoutVars>
          <dgm:chMax val="0"/>
          <dgm:chPref val="0"/>
        </dgm:presLayoutVars>
      </dgm:prSet>
      <dgm:spPr/>
    </dgm:pt>
    <dgm:pt modelId="{D398780F-0184-404F-9AF3-7681882BAB3E}" type="pres">
      <dgm:prSet presAssocID="{59D58604-BA09-4F18-A681-9C2D91595D3B}" presName="sibTrans" presStyleCnt="0"/>
      <dgm:spPr/>
    </dgm:pt>
    <dgm:pt modelId="{D58F4F7C-FB4C-49D7-ADC0-602F90BABF43}" type="pres">
      <dgm:prSet presAssocID="{D716F465-B469-47AA-9920-F6BBD79F2457}" presName="compNode" presStyleCnt="0"/>
      <dgm:spPr/>
    </dgm:pt>
    <dgm:pt modelId="{511D60F6-6561-4691-B3A2-0F29B9E38E9F}" type="pres">
      <dgm:prSet presAssocID="{D716F465-B469-47AA-9920-F6BBD79F2457}" presName="bgRect" presStyleLbl="bgShp" presStyleIdx="1" presStyleCnt="3"/>
      <dgm:spPr/>
    </dgm:pt>
    <dgm:pt modelId="{903390AC-8D8E-41D3-88CF-03EDE9979A0E}" type="pres">
      <dgm:prSet presAssocID="{D716F465-B469-47AA-9920-F6BBD79F245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rker"/>
        </a:ext>
      </dgm:extLst>
    </dgm:pt>
    <dgm:pt modelId="{54A6C22D-341E-44DE-AB76-B5A409D599E3}" type="pres">
      <dgm:prSet presAssocID="{D716F465-B469-47AA-9920-F6BBD79F2457}" presName="spaceRect" presStyleCnt="0"/>
      <dgm:spPr/>
    </dgm:pt>
    <dgm:pt modelId="{4EDCE19F-E840-4CD7-9A63-3307E4E07C1B}" type="pres">
      <dgm:prSet presAssocID="{D716F465-B469-47AA-9920-F6BBD79F2457}" presName="parTx" presStyleLbl="revTx" presStyleIdx="1" presStyleCnt="3">
        <dgm:presLayoutVars>
          <dgm:chMax val="0"/>
          <dgm:chPref val="0"/>
        </dgm:presLayoutVars>
      </dgm:prSet>
      <dgm:spPr/>
    </dgm:pt>
    <dgm:pt modelId="{2A47FA64-CC16-47A3-A6A3-80B70F385FFF}" type="pres">
      <dgm:prSet presAssocID="{903A9415-BBC2-42C1-A164-61343E552A86}" presName="sibTrans" presStyleCnt="0"/>
      <dgm:spPr/>
    </dgm:pt>
    <dgm:pt modelId="{4050E814-4E6B-41EB-A7EA-90B17BAA3995}" type="pres">
      <dgm:prSet presAssocID="{233EDB75-40B4-455B-9641-618E2F4A7DB3}" presName="compNode" presStyleCnt="0"/>
      <dgm:spPr/>
    </dgm:pt>
    <dgm:pt modelId="{6B66BDC7-9E85-4871-BDF1-77A9BAA9F096}" type="pres">
      <dgm:prSet presAssocID="{233EDB75-40B4-455B-9641-618E2F4A7DB3}" presName="bgRect" presStyleLbl="bgShp" presStyleIdx="2" presStyleCnt="3"/>
      <dgm:spPr/>
    </dgm:pt>
    <dgm:pt modelId="{FA8A4A46-B305-4E58-A877-2538BF440279}" type="pres">
      <dgm:prSet presAssocID="{233EDB75-40B4-455B-9641-618E2F4A7DB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ountain scene"/>
        </a:ext>
      </dgm:extLst>
    </dgm:pt>
    <dgm:pt modelId="{83CBA0D1-21FE-498F-A557-71164031CFC2}" type="pres">
      <dgm:prSet presAssocID="{233EDB75-40B4-455B-9641-618E2F4A7DB3}" presName="spaceRect" presStyleCnt="0"/>
      <dgm:spPr/>
    </dgm:pt>
    <dgm:pt modelId="{34E64DB8-D369-4921-A919-D62D8741BC25}" type="pres">
      <dgm:prSet presAssocID="{233EDB75-40B4-455B-9641-618E2F4A7DB3}" presName="parTx" presStyleLbl="revTx" presStyleIdx="2" presStyleCnt="3">
        <dgm:presLayoutVars>
          <dgm:chMax val="0"/>
          <dgm:chPref val="0"/>
        </dgm:presLayoutVars>
      </dgm:prSet>
      <dgm:spPr/>
    </dgm:pt>
  </dgm:ptLst>
  <dgm:cxnLst>
    <dgm:cxn modelId="{1D915007-9386-4EA1-99DD-8A4B9063B68A}" type="presOf" srcId="{233EDB75-40B4-455B-9641-618E2F4A7DB3}" destId="{34E64DB8-D369-4921-A919-D62D8741BC25}" srcOrd="0" destOrd="0" presId="urn:microsoft.com/office/officeart/2018/2/layout/IconVerticalSolidList"/>
    <dgm:cxn modelId="{F9B24122-5CA6-482F-AD08-D7FE4FD2E909}" type="presOf" srcId="{D716F465-B469-47AA-9920-F6BBD79F2457}" destId="{4EDCE19F-E840-4CD7-9A63-3307E4E07C1B}" srcOrd="0" destOrd="0" presId="urn:microsoft.com/office/officeart/2018/2/layout/IconVerticalSolidList"/>
    <dgm:cxn modelId="{FD752C24-88A1-48AA-8200-5C3102B80C10}" type="presOf" srcId="{2BD619AC-EFAD-4EAF-87C4-CFFC623FCBB7}" destId="{100206B0-9BD8-43D0-97A8-56B1016779CB}" srcOrd="0" destOrd="0" presId="urn:microsoft.com/office/officeart/2018/2/layout/IconVerticalSolidList"/>
    <dgm:cxn modelId="{3FF0BD46-8363-4A41-B302-B41BEE9B79C5}" type="presOf" srcId="{2B3CB91E-E435-4076-A703-827812EB8A7F}" destId="{DB8700E0-C468-4148-98FB-F6450DD93C59}" srcOrd="0" destOrd="0" presId="urn:microsoft.com/office/officeart/2018/2/layout/IconVerticalSolidList"/>
    <dgm:cxn modelId="{45748F8A-DE27-4EEC-9033-6EC7462B0873}" srcId="{2BD619AC-EFAD-4EAF-87C4-CFFC623FCBB7}" destId="{233EDB75-40B4-455B-9641-618E2F4A7DB3}" srcOrd="2" destOrd="0" parTransId="{14017EB7-0B6C-40FE-AD32-AEC643C4EAD4}" sibTransId="{EE5BBB76-B80E-4671-92A7-80CD84B18FA8}"/>
    <dgm:cxn modelId="{CBA729AA-2E68-4420-AE05-29636AB8AA9F}" srcId="{2BD619AC-EFAD-4EAF-87C4-CFFC623FCBB7}" destId="{D716F465-B469-47AA-9920-F6BBD79F2457}" srcOrd="1" destOrd="0" parTransId="{05290BD1-2642-4237-ADC0-F929B57BD7E6}" sibTransId="{903A9415-BBC2-42C1-A164-61343E552A86}"/>
    <dgm:cxn modelId="{EBBDE2DD-CCF6-40E9-A42A-C7B9DFFA4A05}" srcId="{2BD619AC-EFAD-4EAF-87C4-CFFC623FCBB7}" destId="{2B3CB91E-E435-4076-A703-827812EB8A7F}" srcOrd="0" destOrd="0" parTransId="{9E9A03B1-02E2-48BB-9BF5-6A9A49F715DF}" sibTransId="{59D58604-BA09-4F18-A681-9C2D91595D3B}"/>
    <dgm:cxn modelId="{4E5AD66E-B58D-4398-B5A0-5DDDB6608D07}" type="presParOf" srcId="{100206B0-9BD8-43D0-97A8-56B1016779CB}" destId="{2A9B4315-3AEB-4DEE-8F25-AED08922667E}" srcOrd="0" destOrd="0" presId="urn:microsoft.com/office/officeart/2018/2/layout/IconVerticalSolidList"/>
    <dgm:cxn modelId="{A38F77E8-A920-4D9B-8FDB-0BBA98212F79}" type="presParOf" srcId="{2A9B4315-3AEB-4DEE-8F25-AED08922667E}" destId="{0037422B-FB7B-484D-8D01-5305800E9C31}" srcOrd="0" destOrd="0" presId="urn:microsoft.com/office/officeart/2018/2/layout/IconVerticalSolidList"/>
    <dgm:cxn modelId="{8C98847E-0BC5-4208-B479-0DE686D28324}" type="presParOf" srcId="{2A9B4315-3AEB-4DEE-8F25-AED08922667E}" destId="{8A90F21B-0A6E-47C7-9A9E-4A2A706F0ED4}" srcOrd="1" destOrd="0" presId="urn:microsoft.com/office/officeart/2018/2/layout/IconVerticalSolidList"/>
    <dgm:cxn modelId="{3AD4C40F-3CBA-4F69-8CEA-97BC7FA7615A}" type="presParOf" srcId="{2A9B4315-3AEB-4DEE-8F25-AED08922667E}" destId="{4C9240E2-8743-48B1-A2D6-3EADFDBAEC70}" srcOrd="2" destOrd="0" presId="urn:microsoft.com/office/officeart/2018/2/layout/IconVerticalSolidList"/>
    <dgm:cxn modelId="{36256BAB-1AC6-4C32-B7B1-0EB4C796E827}" type="presParOf" srcId="{2A9B4315-3AEB-4DEE-8F25-AED08922667E}" destId="{DB8700E0-C468-4148-98FB-F6450DD93C59}" srcOrd="3" destOrd="0" presId="urn:microsoft.com/office/officeart/2018/2/layout/IconVerticalSolidList"/>
    <dgm:cxn modelId="{C939AE81-D7B6-48D9-8B76-F82CD4692842}" type="presParOf" srcId="{100206B0-9BD8-43D0-97A8-56B1016779CB}" destId="{D398780F-0184-404F-9AF3-7681882BAB3E}" srcOrd="1" destOrd="0" presId="urn:microsoft.com/office/officeart/2018/2/layout/IconVerticalSolidList"/>
    <dgm:cxn modelId="{C3BF71E2-1CED-42DF-8DB1-0CF5E42AF86D}" type="presParOf" srcId="{100206B0-9BD8-43D0-97A8-56B1016779CB}" destId="{D58F4F7C-FB4C-49D7-ADC0-602F90BABF43}" srcOrd="2" destOrd="0" presId="urn:microsoft.com/office/officeart/2018/2/layout/IconVerticalSolidList"/>
    <dgm:cxn modelId="{E42060BD-6E6E-48EA-8B28-1B397DAF8149}" type="presParOf" srcId="{D58F4F7C-FB4C-49D7-ADC0-602F90BABF43}" destId="{511D60F6-6561-4691-B3A2-0F29B9E38E9F}" srcOrd="0" destOrd="0" presId="urn:microsoft.com/office/officeart/2018/2/layout/IconVerticalSolidList"/>
    <dgm:cxn modelId="{AB4F76E3-7919-486B-9D29-F4AE9D21F361}" type="presParOf" srcId="{D58F4F7C-FB4C-49D7-ADC0-602F90BABF43}" destId="{903390AC-8D8E-41D3-88CF-03EDE9979A0E}" srcOrd="1" destOrd="0" presId="urn:microsoft.com/office/officeart/2018/2/layout/IconVerticalSolidList"/>
    <dgm:cxn modelId="{18E3FF30-DC5C-490F-A3D3-A70F6EE376AC}" type="presParOf" srcId="{D58F4F7C-FB4C-49D7-ADC0-602F90BABF43}" destId="{54A6C22D-341E-44DE-AB76-B5A409D599E3}" srcOrd="2" destOrd="0" presId="urn:microsoft.com/office/officeart/2018/2/layout/IconVerticalSolidList"/>
    <dgm:cxn modelId="{4835DDBA-C71F-4951-80F3-17CC19E1DDFE}" type="presParOf" srcId="{D58F4F7C-FB4C-49D7-ADC0-602F90BABF43}" destId="{4EDCE19F-E840-4CD7-9A63-3307E4E07C1B}" srcOrd="3" destOrd="0" presId="urn:microsoft.com/office/officeart/2018/2/layout/IconVerticalSolidList"/>
    <dgm:cxn modelId="{EFB0F8F6-EF53-424D-91CC-6C96BB261492}" type="presParOf" srcId="{100206B0-9BD8-43D0-97A8-56B1016779CB}" destId="{2A47FA64-CC16-47A3-A6A3-80B70F385FFF}" srcOrd="3" destOrd="0" presId="urn:microsoft.com/office/officeart/2018/2/layout/IconVerticalSolidList"/>
    <dgm:cxn modelId="{9EAE58AB-76DE-4F80-AD82-3E280F98CAAE}" type="presParOf" srcId="{100206B0-9BD8-43D0-97A8-56B1016779CB}" destId="{4050E814-4E6B-41EB-A7EA-90B17BAA3995}" srcOrd="4" destOrd="0" presId="urn:microsoft.com/office/officeart/2018/2/layout/IconVerticalSolidList"/>
    <dgm:cxn modelId="{4A1EA6F4-1886-487F-917E-E7D227174AE1}" type="presParOf" srcId="{4050E814-4E6B-41EB-A7EA-90B17BAA3995}" destId="{6B66BDC7-9E85-4871-BDF1-77A9BAA9F096}" srcOrd="0" destOrd="0" presId="urn:microsoft.com/office/officeart/2018/2/layout/IconVerticalSolidList"/>
    <dgm:cxn modelId="{DBBCFBA6-C778-4E43-B298-CACC98B7B68B}" type="presParOf" srcId="{4050E814-4E6B-41EB-A7EA-90B17BAA3995}" destId="{FA8A4A46-B305-4E58-A877-2538BF440279}" srcOrd="1" destOrd="0" presId="urn:microsoft.com/office/officeart/2018/2/layout/IconVerticalSolidList"/>
    <dgm:cxn modelId="{EE905EC0-C222-427B-B065-B736505C5227}" type="presParOf" srcId="{4050E814-4E6B-41EB-A7EA-90B17BAA3995}" destId="{83CBA0D1-21FE-498F-A557-71164031CFC2}" srcOrd="2" destOrd="0" presId="urn:microsoft.com/office/officeart/2018/2/layout/IconVerticalSolidList"/>
    <dgm:cxn modelId="{A967C0FE-28E0-406F-A4C5-F1644209B8AA}" type="presParOf" srcId="{4050E814-4E6B-41EB-A7EA-90B17BAA3995}" destId="{34E64DB8-D369-4921-A919-D62D8741BC2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37422B-FB7B-484D-8D01-5305800E9C31}">
      <dsp:nvSpPr>
        <dsp:cNvPr id="0" name=""/>
        <dsp:cNvSpPr/>
      </dsp:nvSpPr>
      <dsp:spPr>
        <a:xfrm>
          <a:off x="0" y="690"/>
          <a:ext cx="6248400" cy="16156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90F21B-0A6E-47C7-9A9E-4A2A706F0ED4}">
      <dsp:nvSpPr>
        <dsp:cNvPr id="0" name=""/>
        <dsp:cNvSpPr/>
      </dsp:nvSpPr>
      <dsp:spPr>
        <a:xfrm>
          <a:off x="488743" y="364218"/>
          <a:ext cx="888624" cy="8886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B8700E0-C468-4148-98FB-F6450DD93C59}">
      <dsp:nvSpPr>
        <dsp:cNvPr id="0" name=""/>
        <dsp:cNvSpPr/>
      </dsp:nvSpPr>
      <dsp:spPr>
        <a:xfrm>
          <a:off x="1866111" y="690"/>
          <a:ext cx="4382288" cy="161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993" tIns="170993" rIns="170993" bIns="170993" numCol="1" spcCol="1270" anchor="ctr" anchorCtr="0">
          <a:noAutofit/>
        </a:bodyPr>
        <a:lstStyle/>
        <a:p>
          <a:pPr marL="0" lvl="0" indent="0" algn="l" defTabSz="1111250">
            <a:lnSpc>
              <a:spcPct val="100000"/>
            </a:lnSpc>
            <a:spcBef>
              <a:spcPct val="0"/>
            </a:spcBef>
            <a:spcAft>
              <a:spcPct val="35000"/>
            </a:spcAft>
            <a:buNone/>
          </a:pPr>
          <a:r>
            <a:rPr lang="en-US" sz="2500" kern="1200"/>
            <a:t>Dreams</a:t>
          </a:r>
        </a:p>
        <a:p>
          <a:pPr marL="0" lvl="0" indent="0" algn="l" defTabSz="1111250">
            <a:lnSpc>
              <a:spcPct val="100000"/>
            </a:lnSpc>
            <a:spcBef>
              <a:spcPct val="0"/>
            </a:spcBef>
            <a:spcAft>
              <a:spcPct val="35000"/>
            </a:spcAft>
            <a:buNone/>
          </a:pPr>
          <a:r>
            <a:rPr lang="en-US" sz="2500" kern="1200"/>
            <a:t>Represent your destination</a:t>
          </a:r>
        </a:p>
      </dsp:txBody>
      <dsp:txXfrm>
        <a:off x="1866111" y="690"/>
        <a:ext cx="4382288" cy="1615680"/>
      </dsp:txXfrm>
    </dsp:sp>
    <dsp:sp modelId="{511D60F6-6561-4691-B3A2-0F29B9E38E9F}">
      <dsp:nvSpPr>
        <dsp:cNvPr id="0" name=""/>
        <dsp:cNvSpPr/>
      </dsp:nvSpPr>
      <dsp:spPr>
        <a:xfrm>
          <a:off x="0" y="2020291"/>
          <a:ext cx="6248400" cy="16156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3390AC-8D8E-41D3-88CF-03EDE9979A0E}">
      <dsp:nvSpPr>
        <dsp:cNvPr id="0" name=""/>
        <dsp:cNvSpPr/>
      </dsp:nvSpPr>
      <dsp:spPr>
        <a:xfrm>
          <a:off x="488743" y="2383819"/>
          <a:ext cx="888624" cy="8886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EDCE19F-E840-4CD7-9A63-3307E4E07C1B}">
      <dsp:nvSpPr>
        <dsp:cNvPr id="0" name=""/>
        <dsp:cNvSpPr/>
      </dsp:nvSpPr>
      <dsp:spPr>
        <a:xfrm>
          <a:off x="1866111" y="2020291"/>
          <a:ext cx="4382288" cy="161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993" tIns="170993" rIns="170993" bIns="170993" numCol="1" spcCol="1270" anchor="ctr" anchorCtr="0">
          <a:noAutofit/>
        </a:bodyPr>
        <a:lstStyle/>
        <a:p>
          <a:pPr marL="0" lvl="0" indent="0" algn="l" defTabSz="1111250">
            <a:lnSpc>
              <a:spcPct val="100000"/>
            </a:lnSpc>
            <a:spcBef>
              <a:spcPct val="0"/>
            </a:spcBef>
            <a:spcAft>
              <a:spcPct val="35000"/>
            </a:spcAft>
            <a:buNone/>
          </a:pPr>
          <a:r>
            <a:rPr lang="en-US" sz="2500" b="1" kern="1200" dirty="0"/>
            <a:t>Goals</a:t>
          </a:r>
          <a:br>
            <a:rPr lang="en-US" sz="2500" b="1" kern="1200" dirty="0"/>
          </a:br>
          <a:r>
            <a:rPr lang="en-US" sz="2500" kern="1200" dirty="0"/>
            <a:t>Are your itinerary the final decisions about how to travel</a:t>
          </a:r>
        </a:p>
      </dsp:txBody>
      <dsp:txXfrm>
        <a:off x="1866111" y="2020291"/>
        <a:ext cx="4382288" cy="1615680"/>
      </dsp:txXfrm>
    </dsp:sp>
    <dsp:sp modelId="{6B66BDC7-9E85-4871-BDF1-77A9BAA9F096}">
      <dsp:nvSpPr>
        <dsp:cNvPr id="0" name=""/>
        <dsp:cNvSpPr/>
      </dsp:nvSpPr>
      <dsp:spPr>
        <a:xfrm>
          <a:off x="0" y="4039891"/>
          <a:ext cx="6248400" cy="16156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8A4A46-B305-4E58-A877-2538BF440279}">
      <dsp:nvSpPr>
        <dsp:cNvPr id="0" name=""/>
        <dsp:cNvSpPr/>
      </dsp:nvSpPr>
      <dsp:spPr>
        <a:xfrm>
          <a:off x="488743" y="4403420"/>
          <a:ext cx="888624" cy="8886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4E64DB8-D369-4921-A919-D62D8741BC25}">
      <dsp:nvSpPr>
        <dsp:cNvPr id="0" name=""/>
        <dsp:cNvSpPr/>
      </dsp:nvSpPr>
      <dsp:spPr>
        <a:xfrm>
          <a:off x="1866111" y="4039891"/>
          <a:ext cx="4382288" cy="161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993" tIns="170993" rIns="170993" bIns="170993" numCol="1" spcCol="1270" anchor="ctr" anchorCtr="0">
          <a:noAutofit/>
        </a:bodyPr>
        <a:lstStyle/>
        <a:p>
          <a:pPr marL="0" lvl="0" indent="0" algn="l" defTabSz="1111250">
            <a:lnSpc>
              <a:spcPct val="100000"/>
            </a:lnSpc>
            <a:spcBef>
              <a:spcPct val="0"/>
            </a:spcBef>
            <a:spcAft>
              <a:spcPct val="35000"/>
            </a:spcAft>
            <a:buNone/>
          </a:pPr>
          <a:r>
            <a:rPr lang="en-US" sz="2500" b="1" kern="1200"/>
            <a:t>Activities</a:t>
          </a:r>
          <a:br>
            <a:rPr lang="en-US" sz="2500" b="1" kern="1200"/>
          </a:br>
          <a:r>
            <a:rPr lang="en-US" sz="2500" kern="1200"/>
            <a:t>Are the different options you have to reach your destination</a:t>
          </a:r>
        </a:p>
      </dsp:txBody>
      <dsp:txXfrm>
        <a:off x="1866111" y="4039891"/>
        <a:ext cx="4382288" cy="161568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C3B7675A-E087-4A3E-8467-60D561508BC1}" type="datetimeFigureOut">
              <a:rPr lang="ar-SA" smtClean="0"/>
              <a:t>7/8/1442</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98E54CCC-5D0F-461F-924C-8B17E1D9149B}" type="slidenum">
              <a:rPr lang="ar-SA" smtClean="0"/>
              <a:t>‹#›</a:t>
            </a:fld>
            <a:endParaRPr lang="ar-SA"/>
          </a:p>
        </p:txBody>
      </p:sp>
    </p:spTree>
    <p:extLst>
      <p:ext uri="{BB962C8B-B14F-4D97-AF65-F5344CB8AC3E}">
        <p14:creationId xmlns:p14="http://schemas.microsoft.com/office/powerpoint/2010/main" val="3757311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113B0A9D-8570-45D2-A8CA-2949B033331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ED19619F-DB23-4F74-8E8B-39062C7C73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220" name="Slide Number Placeholder 3">
            <a:extLst>
              <a:ext uri="{FF2B5EF4-FFF2-40B4-BE49-F238E27FC236}">
                <a16:creationId xmlns:a16="http://schemas.microsoft.com/office/drawing/2014/main" id="{71F9B0FB-FA34-43F5-962A-3ED4C7B0EC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48AC87E-402C-4B4D-AE7D-184CC11E5108}" type="slidenum">
              <a:rPr lang="en-US" altLang="en-US"/>
              <a:pPr/>
              <a:t>6</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83E26-50B3-4388-9D17-B31D7EE21F6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SA"/>
          </a:p>
        </p:txBody>
      </p:sp>
      <p:sp>
        <p:nvSpPr>
          <p:cNvPr id="3" name="Subtitle 2">
            <a:extLst>
              <a:ext uri="{FF2B5EF4-FFF2-40B4-BE49-F238E27FC236}">
                <a16:creationId xmlns:a16="http://schemas.microsoft.com/office/drawing/2014/main" id="{58BB2026-F4DB-4E5B-A511-C9C44AE623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SA"/>
          </a:p>
        </p:txBody>
      </p:sp>
      <p:sp>
        <p:nvSpPr>
          <p:cNvPr id="4" name="Date Placeholder 3">
            <a:extLst>
              <a:ext uri="{FF2B5EF4-FFF2-40B4-BE49-F238E27FC236}">
                <a16:creationId xmlns:a16="http://schemas.microsoft.com/office/drawing/2014/main" id="{5FD7215D-116E-4C1B-AA84-718BA81B4E12}"/>
              </a:ext>
            </a:extLst>
          </p:cNvPr>
          <p:cNvSpPr>
            <a:spLocks noGrp="1"/>
          </p:cNvSpPr>
          <p:nvPr>
            <p:ph type="dt" sz="half" idx="10"/>
          </p:nvPr>
        </p:nvSpPr>
        <p:spPr/>
        <p:txBody>
          <a:bodyPr/>
          <a:lstStyle/>
          <a:p>
            <a:fld id="{91B2E2C0-7B7E-4507-B9EB-CA060CFA8CA4}" type="datetimeFigureOut">
              <a:rPr lang="ar-SA" smtClean="0"/>
              <a:t>7/8/1442</a:t>
            </a:fld>
            <a:endParaRPr lang="ar-SA"/>
          </a:p>
        </p:txBody>
      </p:sp>
      <p:sp>
        <p:nvSpPr>
          <p:cNvPr id="5" name="Footer Placeholder 4">
            <a:extLst>
              <a:ext uri="{FF2B5EF4-FFF2-40B4-BE49-F238E27FC236}">
                <a16:creationId xmlns:a16="http://schemas.microsoft.com/office/drawing/2014/main" id="{8F8CF78D-1C7A-4090-A61A-54B743BE86E9}"/>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EE090763-BBC5-45C3-8AAE-9EB334C5E7DC}"/>
              </a:ext>
            </a:extLst>
          </p:cNvPr>
          <p:cNvSpPr>
            <a:spLocks noGrp="1"/>
          </p:cNvSpPr>
          <p:nvPr>
            <p:ph type="sldNum" sz="quarter" idx="12"/>
          </p:nvPr>
        </p:nvSpPr>
        <p:spPr/>
        <p:txBody>
          <a:bodyPr/>
          <a:lstStyle/>
          <a:p>
            <a:fld id="{741ACDEE-4682-4F3C-B481-1D34AF667FBD}" type="slidenum">
              <a:rPr lang="ar-SA" smtClean="0"/>
              <a:t>‹#›</a:t>
            </a:fld>
            <a:endParaRPr lang="ar-SA"/>
          </a:p>
        </p:txBody>
      </p:sp>
    </p:spTree>
    <p:extLst>
      <p:ext uri="{BB962C8B-B14F-4D97-AF65-F5344CB8AC3E}">
        <p14:creationId xmlns:p14="http://schemas.microsoft.com/office/powerpoint/2010/main" val="633479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F9108-D242-4BD1-B626-DB2351CC823C}"/>
              </a:ext>
            </a:extLst>
          </p:cNvPr>
          <p:cNvSpPr>
            <a:spLocks noGrp="1"/>
          </p:cNvSpPr>
          <p:nvPr>
            <p:ph type="title"/>
          </p:nvPr>
        </p:nvSpPr>
        <p:spPr/>
        <p:txBody>
          <a:bodyPr/>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16FE1EBF-61AD-4896-A6A0-09CA7E05BC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1954717E-1E47-4B38-84B2-7F51CF2E147D}"/>
              </a:ext>
            </a:extLst>
          </p:cNvPr>
          <p:cNvSpPr>
            <a:spLocks noGrp="1"/>
          </p:cNvSpPr>
          <p:nvPr>
            <p:ph type="dt" sz="half" idx="10"/>
          </p:nvPr>
        </p:nvSpPr>
        <p:spPr/>
        <p:txBody>
          <a:bodyPr/>
          <a:lstStyle/>
          <a:p>
            <a:fld id="{91B2E2C0-7B7E-4507-B9EB-CA060CFA8CA4}" type="datetimeFigureOut">
              <a:rPr lang="ar-SA" smtClean="0"/>
              <a:t>7/8/1442</a:t>
            </a:fld>
            <a:endParaRPr lang="ar-SA"/>
          </a:p>
        </p:txBody>
      </p:sp>
      <p:sp>
        <p:nvSpPr>
          <p:cNvPr id="5" name="Footer Placeholder 4">
            <a:extLst>
              <a:ext uri="{FF2B5EF4-FFF2-40B4-BE49-F238E27FC236}">
                <a16:creationId xmlns:a16="http://schemas.microsoft.com/office/drawing/2014/main" id="{246354B1-912A-4323-ABF8-E17306EB4076}"/>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4CF3B42B-D02A-49D0-B967-85764E75ED4A}"/>
              </a:ext>
            </a:extLst>
          </p:cNvPr>
          <p:cNvSpPr>
            <a:spLocks noGrp="1"/>
          </p:cNvSpPr>
          <p:nvPr>
            <p:ph type="sldNum" sz="quarter" idx="12"/>
          </p:nvPr>
        </p:nvSpPr>
        <p:spPr/>
        <p:txBody>
          <a:bodyPr/>
          <a:lstStyle/>
          <a:p>
            <a:fld id="{741ACDEE-4682-4F3C-B481-1D34AF667FBD}" type="slidenum">
              <a:rPr lang="ar-SA" smtClean="0"/>
              <a:t>‹#›</a:t>
            </a:fld>
            <a:endParaRPr lang="ar-SA"/>
          </a:p>
        </p:txBody>
      </p:sp>
    </p:spTree>
    <p:extLst>
      <p:ext uri="{BB962C8B-B14F-4D97-AF65-F5344CB8AC3E}">
        <p14:creationId xmlns:p14="http://schemas.microsoft.com/office/powerpoint/2010/main" val="260874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E96D72-0F2A-4333-8EAE-35AED2CAFF3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B109C1BD-461B-4D9C-9584-17B104027DC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5D6A2416-FD78-4EFA-AE3F-6B5756B69ECF}"/>
              </a:ext>
            </a:extLst>
          </p:cNvPr>
          <p:cNvSpPr>
            <a:spLocks noGrp="1"/>
          </p:cNvSpPr>
          <p:nvPr>
            <p:ph type="dt" sz="half" idx="10"/>
          </p:nvPr>
        </p:nvSpPr>
        <p:spPr/>
        <p:txBody>
          <a:bodyPr/>
          <a:lstStyle/>
          <a:p>
            <a:fld id="{91B2E2C0-7B7E-4507-B9EB-CA060CFA8CA4}" type="datetimeFigureOut">
              <a:rPr lang="ar-SA" smtClean="0"/>
              <a:t>7/8/1442</a:t>
            </a:fld>
            <a:endParaRPr lang="ar-SA"/>
          </a:p>
        </p:txBody>
      </p:sp>
      <p:sp>
        <p:nvSpPr>
          <p:cNvPr id="5" name="Footer Placeholder 4">
            <a:extLst>
              <a:ext uri="{FF2B5EF4-FFF2-40B4-BE49-F238E27FC236}">
                <a16:creationId xmlns:a16="http://schemas.microsoft.com/office/drawing/2014/main" id="{FACE46F1-F8EB-4CFF-AA25-170592DCE3B9}"/>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B8819F7A-158B-4149-9620-DBA8740A7FC6}"/>
              </a:ext>
            </a:extLst>
          </p:cNvPr>
          <p:cNvSpPr>
            <a:spLocks noGrp="1"/>
          </p:cNvSpPr>
          <p:nvPr>
            <p:ph type="sldNum" sz="quarter" idx="12"/>
          </p:nvPr>
        </p:nvSpPr>
        <p:spPr/>
        <p:txBody>
          <a:bodyPr/>
          <a:lstStyle/>
          <a:p>
            <a:fld id="{741ACDEE-4682-4F3C-B481-1D34AF667FBD}" type="slidenum">
              <a:rPr lang="ar-SA" smtClean="0"/>
              <a:t>‹#›</a:t>
            </a:fld>
            <a:endParaRPr lang="ar-SA"/>
          </a:p>
        </p:txBody>
      </p:sp>
    </p:spTree>
    <p:extLst>
      <p:ext uri="{BB962C8B-B14F-4D97-AF65-F5344CB8AC3E}">
        <p14:creationId xmlns:p14="http://schemas.microsoft.com/office/powerpoint/2010/main" val="1949388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99775-A9EF-4193-AA14-4965AE9448DD}"/>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A5D0E980-80C4-4D79-B46F-6A5D15FDB4A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3824F3B7-013B-4630-BCD3-E6269DA6A1DC}"/>
              </a:ext>
            </a:extLst>
          </p:cNvPr>
          <p:cNvSpPr>
            <a:spLocks noGrp="1"/>
          </p:cNvSpPr>
          <p:nvPr>
            <p:ph type="dt" sz="half" idx="10"/>
          </p:nvPr>
        </p:nvSpPr>
        <p:spPr/>
        <p:txBody>
          <a:bodyPr/>
          <a:lstStyle/>
          <a:p>
            <a:fld id="{91B2E2C0-7B7E-4507-B9EB-CA060CFA8CA4}" type="datetimeFigureOut">
              <a:rPr lang="ar-SA" smtClean="0"/>
              <a:t>7/8/1442</a:t>
            </a:fld>
            <a:endParaRPr lang="ar-SA"/>
          </a:p>
        </p:txBody>
      </p:sp>
      <p:sp>
        <p:nvSpPr>
          <p:cNvPr id="5" name="Footer Placeholder 4">
            <a:extLst>
              <a:ext uri="{FF2B5EF4-FFF2-40B4-BE49-F238E27FC236}">
                <a16:creationId xmlns:a16="http://schemas.microsoft.com/office/drawing/2014/main" id="{10B22DDF-7250-4F60-87C0-EB47EEE39DAA}"/>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A1A2854E-AB0F-4C8B-AA19-85F03F3C3A1A}"/>
              </a:ext>
            </a:extLst>
          </p:cNvPr>
          <p:cNvSpPr>
            <a:spLocks noGrp="1"/>
          </p:cNvSpPr>
          <p:nvPr>
            <p:ph type="sldNum" sz="quarter" idx="12"/>
          </p:nvPr>
        </p:nvSpPr>
        <p:spPr/>
        <p:txBody>
          <a:bodyPr/>
          <a:lstStyle/>
          <a:p>
            <a:fld id="{741ACDEE-4682-4F3C-B481-1D34AF667FBD}" type="slidenum">
              <a:rPr lang="ar-SA" smtClean="0"/>
              <a:t>‹#›</a:t>
            </a:fld>
            <a:endParaRPr lang="ar-SA"/>
          </a:p>
        </p:txBody>
      </p:sp>
    </p:spTree>
    <p:extLst>
      <p:ext uri="{BB962C8B-B14F-4D97-AF65-F5344CB8AC3E}">
        <p14:creationId xmlns:p14="http://schemas.microsoft.com/office/powerpoint/2010/main" val="1146206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02EC3-3A1F-469B-83A1-A04DFF4F427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r-SA"/>
          </a:p>
        </p:txBody>
      </p:sp>
      <p:sp>
        <p:nvSpPr>
          <p:cNvPr id="3" name="Text Placeholder 2">
            <a:extLst>
              <a:ext uri="{FF2B5EF4-FFF2-40B4-BE49-F238E27FC236}">
                <a16:creationId xmlns:a16="http://schemas.microsoft.com/office/drawing/2014/main" id="{20FC05C2-E373-4E66-BDC1-EAB4276B91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A05A0D8-5E3C-4C79-9068-1D44A953F2FC}"/>
              </a:ext>
            </a:extLst>
          </p:cNvPr>
          <p:cNvSpPr>
            <a:spLocks noGrp="1"/>
          </p:cNvSpPr>
          <p:nvPr>
            <p:ph type="dt" sz="half" idx="10"/>
          </p:nvPr>
        </p:nvSpPr>
        <p:spPr/>
        <p:txBody>
          <a:bodyPr/>
          <a:lstStyle/>
          <a:p>
            <a:fld id="{91B2E2C0-7B7E-4507-B9EB-CA060CFA8CA4}" type="datetimeFigureOut">
              <a:rPr lang="ar-SA" smtClean="0"/>
              <a:t>7/8/1442</a:t>
            </a:fld>
            <a:endParaRPr lang="ar-SA"/>
          </a:p>
        </p:txBody>
      </p:sp>
      <p:sp>
        <p:nvSpPr>
          <p:cNvPr id="5" name="Footer Placeholder 4">
            <a:extLst>
              <a:ext uri="{FF2B5EF4-FFF2-40B4-BE49-F238E27FC236}">
                <a16:creationId xmlns:a16="http://schemas.microsoft.com/office/drawing/2014/main" id="{0A7F6890-1261-42E3-B190-7DA7CE7AF822}"/>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4A2D5A29-915E-44ED-A2E7-225888C3601C}"/>
              </a:ext>
            </a:extLst>
          </p:cNvPr>
          <p:cNvSpPr>
            <a:spLocks noGrp="1"/>
          </p:cNvSpPr>
          <p:nvPr>
            <p:ph type="sldNum" sz="quarter" idx="12"/>
          </p:nvPr>
        </p:nvSpPr>
        <p:spPr/>
        <p:txBody>
          <a:bodyPr/>
          <a:lstStyle/>
          <a:p>
            <a:fld id="{741ACDEE-4682-4F3C-B481-1D34AF667FBD}" type="slidenum">
              <a:rPr lang="ar-SA" smtClean="0"/>
              <a:t>‹#›</a:t>
            </a:fld>
            <a:endParaRPr lang="ar-SA"/>
          </a:p>
        </p:txBody>
      </p:sp>
    </p:spTree>
    <p:extLst>
      <p:ext uri="{BB962C8B-B14F-4D97-AF65-F5344CB8AC3E}">
        <p14:creationId xmlns:p14="http://schemas.microsoft.com/office/powerpoint/2010/main" val="24620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79B55-4FCC-49E0-8626-FFC0C47C0C76}"/>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A01F9BED-3D8D-490D-8859-8224F73B9F3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a:extLst>
              <a:ext uri="{FF2B5EF4-FFF2-40B4-BE49-F238E27FC236}">
                <a16:creationId xmlns:a16="http://schemas.microsoft.com/office/drawing/2014/main" id="{B5B45845-328C-4477-9509-B097BCC1ED3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a:extLst>
              <a:ext uri="{FF2B5EF4-FFF2-40B4-BE49-F238E27FC236}">
                <a16:creationId xmlns:a16="http://schemas.microsoft.com/office/drawing/2014/main" id="{2840FB0D-11D2-4876-9C55-817E772892E5}"/>
              </a:ext>
            </a:extLst>
          </p:cNvPr>
          <p:cNvSpPr>
            <a:spLocks noGrp="1"/>
          </p:cNvSpPr>
          <p:nvPr>
            <p:ph type="dt" sz="half" idx="10"/>
          </p:nvPr>
        </p:nvSpPr>
        <p:spPr/>
        <p:txBody>
          <a:bodyPr/>
          <a:lstStyle/>
          <a:p>
            <a:fld id="{91B2E2C0-7B7E-4507-B9EB-CA060CFA8CA4}" type="datetimeFigureOut">
              <a:rPr lang="ar-SA" smtClean="0"/>
              <a:t>7/8/1442</a:t>
            </a:fld>
            <a:endParaRPr lang="ar-SA"/>
          </a:p>
        </p:txBody>
      </p:sp>
      <p:sp>
        <p:nvSpPr>
          <p:cNvPr id="6" name="Footer Placeholder 5">
            <a:extLst>
              <a:ext uri="{FF2B5EF4-FFF2-40B4-BE49-F238E27FC236}">
                <a16:creationId xmlns:a16="http://schemas.microsoft.com/office/drawing/2014/main" id="{39065FDC-CA81-4885-BC02-AE60882E936C}"/>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89C20082-60B8-4F4E-8859-7F3F5CD14825}"/>
              </a:ext>
            </a:extLst>
          </p:cNvPr>
          <p:cNvSpPr>
            <a:spLocks noGrp="1"/>
          </p:cNvSpPr>
          <p:nvPr>
            <p:ph type="sldNum" sz="quarter" idx="12"/>
          </p:nvPr>
        </p:nvSpPr>
        <p:spPr/>
        <p:txBody>
          <a:bodyPr/>
          <a:lstStyle/>
          <a:p>
            <a:fld id="{741ACDEE-4682-4F3C-B481-1D34AF667FBD}" type="slidenum">
              <a:rPr lang="ar-SA" smtClean="0"/>
              <a:t>‹#›</a:t>
            </a:fld>
            <a:endParaRPr lang="ar-SA"/>
          </a:p>
        </p:txBody>
      </p:sp>
    </p:spTree>
    <p:extLst>
      <p:ext uri="{BB962C8B-B14F-4D97-AF65-F5344CB8AC3E}">
        <p14:creationId xmlns:p14="http://schemas.microsoft.com/office/powerpoint/2010/main" val="4105048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04D0F-D2F3-4A35-BE61-6503FD6C3AD4}"/>
              </a:ext>
            </a:extLst>
          </p:cNvPr>
          <p:cNvSpPr>
            <a:spLocks noGrp="1"/>
          </p:cNvSpPr>
          <p:nvPr>
            <p:ph type="title"/>
          </p:nvPr>
        </p:nvSpPr>
        <p:spPr>
          <a:xfrm>
            <a:off x="839788" y="365125"/>
            <a:ext cx="10515600" cy="1325563"/>
          </a:xfrm>
        </p:spPr>
        <p:txBody>
          <a:bodyPr/>
          <a:lstStyle/>
          <a:p>
            <a:r>
              <a:rPr lang="en-US"/>
              <a:t>Click to edit Master title style</a:t>
            </a:r>
            <a:endParaRPr lang="ar-SA"/>
          </a:p>
        </p:txBody>
      </p:sp>
      <p:sp>
        <p:nvSpPr>
          <p:cNvPr id="3" name="Text Placeholder 2">
            <a:extLst>
              <a:ext uri="{FF2B5EF4-FFF2-40B4-BE49-F238E27FC236}">
                <a16:creationId xmlns:a16="http://schemas.microsoft.com/office/drawing/2014/main" id="{D13E797E-7228-4662-B9B4-05303CB280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17D25CB-A649-4967-8267-05E433EF901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Text Placeholder 4">
            <a:extLst>
              <a:ext uri="{FF2B5EF4-FFF2-40B4-BE49-F238E27FC236}">
                <a16:creationId xmlns:a16="http://schemas.microsoft.com/office/drawing/2014/main" id="{2F08B91F-85AF-4098-A1C8-F40F8F2B47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8FB1D8A-F132-4DEC-9BEC-15DE4D9E88E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a:extLst>
              <a:ext uri="{FF2B5EF4-FFF2-40B4-BE49-F238E27FC236}">
                <a16:creationId xmlns:a16="http://schemas.microsoft.com/office/drawing/2014/main" id="{55A0BC2C-3F94-4A95-852A-2DA3A5EB0714}"/>
              </a:ext>
            </a:extLst>
          </p:cNvPr>
          <p:cNvSpPr>
            <a:spLocks noGrp="1"/>
          </p:cNvSpPr>
          <p:nvPr>
            <p:ph type="dt" sz="half" idx="10"/>
          </p:nvPr>
        </p:nvSpPr>
        <p:spPr/>
        <p:txBody>
          <a:bodyPr/>
          <a:lstStyle/>
          <a:p>
            <a:fld id="{91B2E2C0-7B7E-4507-B9EB-CA060CFA8CA4}" type="datetimeFigureOut">
              <a:rPr lang="ar-SA" smtClean="0"/>
              <a:t>7/8/1442</a:t>
            </a:fld>
            <a:endParaRPr lang="ar-SA"/>
          </a:p>
        </p:txBody>
      </p:sp>
      <p:sp>
        <p:nvSpPr>
          <p:cNvPr id="8" name="Footer Placeholder 7">
            <a:extLst>
              <a:ext uri="{FF2B5EF4-FFF2-40B4-BE49-F238E27FC236}">
                <a16:creationId xmlns:a16="http://schemas.microsoft.com/office/drawing/2014/main" id="{0C7E1218-2E97-49E5-BCD4-C275A5413D40}"/>
              </a:ext>
            </a:extLst>
          </p:cNvPr>
          <p:cNvSpPr>
            <a:spLocks noGrp="1"/>
          </p:cNvSpPr>
          <p:nvPr>
            <p:ph type="ftr" sz="quarter" idx="11"/>
          </p:nvPr>
        </p:nvSpPr>
        <p:spPr/>
        <p:txBody>
          <a:bodyPr/>
          <a:lstStyle/>
          <a:p>
            <a:endParaRPr lang="ar-SA"/>
          </a:p>
        </p:txBody>
      </p:sp>
      <p:sp>
        <p:nvSpPr>
          <p:cNvPr id="9" name="Slide Number Placeholder 8">
            <a:extLst>
              <a:ext uri="{FF2B5EF4-FFF2-40B4-BE49-F238E27FC236}">
                <a16:creationId xmlns:a16="http://schemas.microsoft.com/office/drawing/2014/main" id="{B1387927-8008-4133-86AD-CC3D271F0564}"/>
              </a:ext>
            </a:extLst>
          </p:cNvPr>
          <p:cNvSpPr>
            <a:spLocks noGrp="1"/>
          </p:cNvSpPr>
          <p:nvPr>
            <p:ph type="sldNum" sz="quarter" idx="12"/>
          </p:nvPr>
        </p:nvSpPr>
        <p:spPr/>
        <p:txBody>
          <a:bodyPr/>
          <a:lstStyle/>
          <a:p>
            <a:fld id="{741ACDEE-4682-4F3C-B481-1D34AF667FBD}" type="slidenum">
              <a:rPr lang="ar-SA" smtClean="0"/>
              <a:t>‹#›</a:t>
            </a:fld>
            <a:endParaRPr lang="ar-SA"/>
          </a:p>
        </p:txBody>
      </p:sp>
    </p:spTree>
    <p:extLst>
      <p:ext uri="{BB962C8B-B14F-4D97-AF65-F5344CB8AC3E}">
        <p14:creationId xmlns:p14="http://schemas.microsoft.com/office/powerpoint/2010/main" val="1952894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A9775-EDE7-48D0-A005-629DE3D8418A}"/>
              </a:ext>
            </a:extLst>
          </p:cNvPr>
          <p:cNvSpPr>
            <a:spLocks noGrp="1"/>
          </p:cNvSpPr>
          <p:nvPr>
            <p:ph type="title"/>
          </p:nvPr>
        </p:nvSpPr>
        <p:spPr/>
        <p:txBody>
          <a:bodyPr/>
          <a:lstStyle/>
          <a:p>
            <a:r>
              <a:rPr lang="en-US"/>
              <a:t>Click to edit Master title style</a:t>
            </a:r>
            <a:endParaRPr lang="ar-SA"/>
          </a:p>
        </p:txBody>
      </p:sp>
      <p:sp>
        <p:nvSpPr>
          <p:cNvPr id="3" name="Date Placeholder 2">
            <a:extLst>
              <a:ext uri="{FF2B5EF4-FFF2-40B4-BE49-F238E27FC236}">
                <a16:creationId xmlns:a16="http://schemas.microsoft.com/office/drawing/2014/main" id="{1D15B779-E399-4BE6-9392-BE301CCD8D67}"/>
              </a:ext>
            </a:extLst>
          </p:cNvPr>
          <p:cNvSpPr>
            <a:spLocks noGrp="1"/>
          </p:cNvSpPr>
          <p:nvPr>
            <p:ph type="dt" sz="half" idx="10"/>
          </p:nvPr>
        </p:nvSpPr>
        <p:spPr/>
        <p:txBody>
          <a:bodyPr/>
          <a:lstStyle/>
          <a:p>
            <a:fld id="{91B2E2C0-7B7E-4507-B9EB-CA060CFA8CA4}" type="datetimeFigureOut">
              <a:rPr lang="ar-SA" smtClean="0"/>
              <a:t>7/8/1442</a:t>
            </a:fld>
            <a:endParaRPr lang="ar-SA"/>
          </a:p>
        </p:txBody>
      </p:sp>
      <p:sp>
        <p:nvSpPr>
          <p:cNvPr id="4" name="Footer Placeholder 3">
            <a:extLst>
              <a:ext uri="{FF2B5EF4-FFF2-40B4-BE49-F238E27FC236}">
                <a16:creationId xmlns:a16="http://schemas.microsoft.com/office/drawing/2014/main" id="{33A28F9E-E4CB-4C7A-9091-9C58B6D75AC0}"/>
              </a:ext>
            </a:extLst>
          </p:cNvPr>
          <p:cNvSpPr>
            <a:spLocks noGrp="1"/>
          </p:cNvSpPr>
          <p:nvPr>
            <p:ph type="ftr" sz="quarter" idx="11"/>
          </p:nvPr>
        </p:nvSpPr>
        <p:spPr/>
        <p:txBody>
          <a:bodyPr/>
          <a:lstStyle/>
          <a:p>
            <a:endParaRPr lang="ar-SA"/>
          </a:p>
        </p:txBody>
      </p:sp>
      <p:sp>
        <p:nvSpPr>
          <p:cNvPr id="5" name="Slide Number Placeholder 4">
            <a:extLst>
              <a:ext uri="{FF2B5EF4-FFF2-40B4-BE49-F238E27FC236}">
                <a16:creationId xmlns:a16="http://schemas.microsoft.com/office/drawing/2014/main" id="{A1E504B4-04C9-4F2B-9254-0DD0F367C478}"/>
              </a:ext>
            </a:extLst>
          </p:cNvPr>
          <p:cNvSpPr>
            <a:spLocks noGrp="1"/>
          </p:cNvSpPr>
          <p:nvPr>
            <p:ph type="sldNum" sz="quarter" idx="12"/>
          </p:nvPr>
        </p:nvSpPr>
        <p:spPr/>
        <p:txBody>
          <a:bodyPr/>
          <a:lstStyle/>
          <a:p>
            <a:fld id="{741ACDEE-4682-4F3C-B481-1D34AF667FBD}" type="slidenum">
              <a:rPr lang="ar-SA" smtClean="0"/>
              <a:t>‹#›</a:t>
            </a:fld>
            <a:endParaRPr lang="ar-SA"/>
          </a:p>
        </p:txBody>
      </p:sp>
    </p:spTree>
    <p:extLst>
      <p:ext uri="{BB962C8B-B14F-4D97-AF65-F5344CB8AC3E}">
        <p14:creationId xmlns:p14="http://schemas.microsoft.com/office/powerpoint/2010/main" val="3672417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8FAA8D-B805-4D0D-8EA2-20502A15A003}"/>
              </a:ext>
            </a:extLst>
          </p:cNvPr>
          <p:cNvSpPr>
            <a:spLocks noGrp="1"/>
          </p:cNvSpPr>
          <p:nvPr>
            <p:ph type="dt" sz="half" idx="10"/>
          </p:nvPr>
        </p:nvSpPr>
        <p:spPr/>
        <p:txBody>
          <a:bodyPr/>
          <a:lstStyle/>
          <a:p>
            <a:fld id="{91B2E2C0-7B7E-4507-B9EB-CA060CFA8CA4}" type="datetimeFigureOut">
              <a:rPr lang="ar-SA" smtClean="0"/>
              <a:t>7/8/1442</a:t>
            </a:fld>
            <a:endParaRPr lang="ar-SA"/>
          </a:p>
        </p:txBody>
      </p:sp>
      <p:sp>
        <p:nvSpPr>
          <p:cNvPr id="3" name="Footer Placeholder 2">
            <a:extLst>
              <a:ext uri="{FF2B5EF4-FFF2-40B4-BE49-F238E27FC236}">
                <a16:creationId xmlns:a16="http://schemas.microsoft.com/office/drawing/2014/main" id="{E1D528C2-4F1A-46BC-8D00-E235A089195E}"/>
              </a:ext>
            </a:extLst>
          </p:cNvPr>
          <p:cNvSpPr>
            <a:spLocks noGrp="1"/>
          </p:cNvSpPr>
          <p:nvPr>
            <p:ph type="ftr" sz="quarter" idx="11"/>
          </p:nvPr>
        </p:nvSpPr>
        <p:spPr/>
        <p:txBody>
          <a:bodyPr/>
          <a:lstStyle/>
          <a:p>
            <a:endParaRPr lang="ar-SA"/>
          </a:p>
        </p:txBody>
      </p:sp>
      <p:sp>
        <p:nvSpPr>
          <p:cNvPr id="4" name="Slide Number Placeholder 3">
            <a:extLst>
              <a:ext uri="{FF2B5EF4-FFF2-40B4-BE49-F238E27FC236}">
                <a16:creationId xmlns:a16="http://schemas.microsoft.com/office/drawing/2014/main" id="{17CF7CE5-D704-4051-A047-9CABAEDFFFB5}"/>
              </a:ext>
            </a:extLst>
          </p:cNvPr>
          <p:cNvSpPr>
            <a:spLocks noGrp="1"/>
          </p:cNvSpPr>
          <p:nvPr>
            <p:ph type="sldNum" sz="quarter" idx="12"/>
          </p:nvPr>
        </p:nvSpPr>
        <p:spPr/>
        <p:txBody>
          <a:bodyPr/>
          <a:lstStyle/>
          <a:p>
            <a:fld id="{741ACDEE-4682-4F3C-B481-1D34AF667FBD}" type="slidenum">
              <a:rPr lang="ar-SA" smtClean="0"/>
              <a:t>‹#›</a:t>
            </a:fld>
            <a:endParaRPr lang="ar-SA"/>
          </a:p>
        </p:txBody>
      </p:sp>
    </p:spTree>
    <p:extLst>
      <p:ext uri="{BB962C8B-B14F-4D97-AF65-F5344CB8AC3E}">
        <p14:creationId xmlns:p14="http://schemas.microsoft.com/office/powerpoint/2010/main" val="131715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B6805-0C23-421D-A0EF-5B0E338F51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Content Placeholder 2">
            <a:extLst>
              <a:ext uri="{FF2B5EF4-FFF2-40B4-BE49-F238E27FC236}">
                <a16:creationId xmlns:a16="http://schemas.microsoft.com/office/drawing/2014/main" id="{94953EBE-D85B-4B24-B0D1-6311DFE91E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Text Placeholder 3">
            <a:extLst>
              <a:ext uri="{FF2B5EF4-FFF2-40B4-BE49-F238E27FC236}">
                <a16:creationId xmlns:a16="http://schemas.microsoft.com/office/drawing/2014/main" id="{7DBFE4CB-C372-4A17-A5D0-9BCAC3B419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9D8F4E-5264-4A11-B1CE-C363134202FE}"/>
              </a:ext>
            </a:extLst>
          </p:cNvPr>
          <p:cNvSpPr>
            <a:spLocks noGrp="1"/>
          </p:cNvSpPr>
          <p:nvPr>
            <p:ph type="dt" sz="half" idx="10"/>
          </p:nvPr>
        </p:nvSpPr>
        <p:spPr/>
        <p:txBody>
          <a:bodyPr/>
          <a:lstStyle/>
          <a:p>
            <a:fld id="{91B2E2C0-7B7E-4507-B9EB-CA060CFA8CA4}" type="datetimeFigureOut">
              <a:rPr lang="ar-SA" smtClean="0"/>
              <a:t>7/8/1442</a:t>
            </a:fld>
            <a:endParaRPr lang="ar-SA"/>
          </a:p>
        </p:txBody>
      </p:sp>
      <p:sp>
        <p:nvSpPr>
          <p:cNvPr id="6" name="Footer Placeholder 5">
            <a:extLst>
              <a:ext uri="{FF2B5EF4-FFF2-40B4-BE49-F238E27FC236}">
                <a16:creationId xmlns:a16="http://schemas.microsoft.com/office/drawing/2014/main" id="{8FBD522A-4140-4807-B9AC-6DE570D7EA76}"/>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8851337B-68D2-474C-A096-B1DD9EA6A240}"/>
              </a:ext>
            </a:extLst>
          </p:cNvPr>
          <p:cNvSpPr>
            <a:spLocks noGrp="1"/>
          </p:cNvSpPr>
          <p:nvPr>
            <p:ph type="sldNum" sz="quarter" idx="12"/>
          </p:nvPr>
        </p:nvSpPr>
        <p:spPr/>
        <p:txBody>
          <a:bodyPr/>
          <a:lstStyle/>
          <a:p>
            <a:fld id="{741ACDEE-4682-4F3C-B481-1D34AF667FBD}" type="slidenum">
              <a:rPr lang="ar-SA" smtClean="0"/>
              <a:t>‹#›</a:t>
            </a:fld>
            <a:endParaRPr lang="ar-SA"/>
          </a:p>
        </p:txBody>
      </p:sp>
    </p:spTree>
    <p:extLst>
      <p:ext uri="{BB962C8B-B14F-4D97-AF65-F5344CB8AC3E}">
        <p14:creationId xmlns:p14="http://schemas.microsoft.com/office/powerpoint/2010/main" val="3956044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E603A-06B4-405E-AA30-B15F46682D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Picture Placeholder 2">
            <a:extLst>
              <a:ext uri="{FF2B5EF4-FFF2-40B4-BE49-F238E27FC236}">
                <a16:creationId xmlns:a16="http://schemas.microsoft.com/office/drawing/2014/main" id="{4C7D6BBC-180A-464E-B04A-03D8524FBA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a:extLst>
              <a:ext uri="{FF2B5EF4-FFF2-40B4-BE49-F238E27FC236}">
                <a16:creationId xmlns:a16="http://schemas.microsoft.com/office/drawing/2014/main" id="{7C5CF29D-2AC8-4E85-A229-B6A76A179B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2DF21-F3F9-4998-B8B8-5BE18D468B56}"/>
              </a:ext>
            </a:extLst>
          </p:cNvPr>
          <p:cNvSpPr>
            <a:spLocks noGrp="1"/>
          </p:cNvSpPr>
          <p:nvPr>
            <p:ph type="dt" sz="half" idx="10"/>
          </p:nvPr>
        </p:nvSpPr>
        <p:spPr/>
        <p:txBody>
          <a:bodyPr/>
          <a:lstStyle/>
          <a:p>
            <a:fld id="{91B2E2C0-7B7E-4507-B9EB-CA060CFA8CA4}" type="datetimeFigureOut">
              <a:rPr lang="ar-SA" smtClean="0"/>
              <a:t>7/8/1442</a:t>
            </a:fld>
            <a:endParaRPr lang="ar-SA"/>
          </a:p>
        </p:txBody>
      </p:sp>
      <p:sp>
        <p:nvSpPr>
          <p:cNvPr id="6" name="Footer Placeholder 5">
            <a:extLst>
              <a:ext uri="{FF2B5EF4-FFF2-40B4-BE49-F238E27FC236}">
                <a16:creationId xmlns:a16="http://schemas.microsoft.com/office/drawing/2014/main" id="{1C7D7210-6678-40A7-9754-768F56860592}"/>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BD195EBC-2C25-499F-A673-68A9CD231D63}"/>
              </a:ext>
            </a:extLst>
          </p:cNvPr>
          <p:cNvSpPr>
            <a:spLocks noGrp="1"/>
          </p:cNvSpPr>
          <p:nvPr>
            <p:ph type="sldNum" sz="quarter" idx="12"/>
          </p:nvPr>
        </p:nvSpPr>
        <p:spPr/>
        <p:txBody>
          <a:bodyPr/>
          <a:lstStyle/>
          <a:p>
            <a:fld id="{741ACDEE-4682-4F3C-B481-1D34AF667FBD}" type="slidenum">
              <a:rPr lang="ar-SA" smtClean="0"/>
              <a:t>‹#›</a:t>
            </a:fld>
            <a:endParaRPr lang="ar-SA"/>
          </a:p>
        </p:txBody>
      </p:sp>
    </p:spTree>
    <p:extLst>
      <p:ext uri="{BB962C8B-B14F-4D97-AF65-F5344CB8AC3E}">
        <p14:creationId xmlns:p14="http://schemas.microsoft.com/office/powerpoint/2010/main" val="2385888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F1EA56-46A8-4E7F-970E-A9C44C1D1C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ar-SA"/>
          </a:p>
        </p:txBody>
      </p:sp>
      <p:sp>
        <p:nvSpPr>
          <p:cNvPr id="3" name="Text Placeholder 2">
            <a:extLst>
              <a:ext uri="{FF2B5EF4-FFF2-40B4-BE49-F238E27FC236}">
                <a16:creationId xmlns:a16="http://schemas.microsoft.com/office/drawing/2014/main" id="{F7B7484B-2D94-48A1-9C89-F9D29CC55E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D6879D70-AC21-4CA8-89A1-89863272DE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B2E2C0-7B7E-4507-B9EB-CA060CFA8CA4}" type="datetimeFigureOut">
              <a:rPr lang="ar-SA" smtClean="0"/>
              <a:t>7/8/1442</a:t>
            </a:fld>
            <a:endParaRPr lang="ar-SA"/>
          </a:p>
        </p:txBody>
      </p:sp>
      <p:sp>
        <p:nvSpPr>
          <p:cNvPr id="5" name="Footer Placeholder 4">
            <a:extLst>
              <a:ext uri="{FF2B5EF4-FFF2-40B4-BE49-F238E27FC236}">
                <a16:creationId xmlns:a16="http://schemas.microsoft.com/office/drawing/2014/main" id="{1EC266E0-4566-4F47-A7CA-53BB6F0103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a:extLst>
              <a:ext uri="{FF2B5EF4-FFF2-40B4-BE49-F238E27FC236}">
                <a16:creationId xmlns:a16="http://schemas.microsoft.com/office/drawing/2014/main" id="{0D418B66-B179-4831-AD25-DC2B6FA7BF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1ACDEE-4682-4F3C-B481-1D34AF667FBD}" type="slidenum">
              <a:rPr lang="ar-SA" smtClean="0"/>
              <a:t>‹#›</a:t>
            </a:fld>
            <a:endParaRPr lang="ar-SA"/>
          </a:p>
        </p:txBody>
      </p:sp>
    </p:spTree>
    <p:extLst>
      <p:ext uri="{BB962C8B-B14F-4D97-AF65-F5344CB8AC3E}">
        <p14:creationId xmlns:p14="http://schemas.microsoft.com/office/powerpoint/2010/main" val="1365931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6" name="Rectangle 70">
            <a:extLst>
              <a:ext uri="{FF2B5EF4-FFF2-40B4-BE49-F238E27FC236}">
                <a16:creationId xmlns:a16="http://schemas.microsoft.com/office/drawing/2014/main" id="{62542EEC-4F7C-4AE2-933E-EAC8EB3FA3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id="{A2C20EC9-E080-42A1-A5DF-50B05482996E}"/>
              </a:ext>
            </a:extLst>
          </p:cNvPr>
          <p:cNvSpPr>
            <a:spLocks noGrp="1"/>
          </p:cNvSpPr>
          <p:nvPr>
            <p:ph type="ctrTitle"/>
          </p:nvPr>
        </p:nvSpPr>
        <p:spPr>
          <a:xfrm>
            <a:off x="6578168" y="391885"/>
            <a:ext cx="4880325" cy="6465479"/>
          </a:xfrm>
        </p:spPr>
        <p:txBody>
          <a:bodyPr anchor="t">
            <a:noAutofit/>
          </a:bodyPr>
          <a:lstStyle/>
          <a:p>
            <a:pPr rtl="1">
              <a:lnSpc>
                <a:spcPct val="100000"/>
              </a:lnSpc>
              <a:spcAft>
                <a:spcPts val="1000"/>
              </a:spcAft>
            </a:pPr>
            <a:r>
              <a:rPr lang="en-US" sz="1600" b="1" dirty="0">
                <a:latin typeface="Times New Roman" panose="02020603050405020304" pitchFamily="18" charset="0"/>
              </a:rPr>
              <a:t>An-Najah National University</a:t>
            </a:r>
            <a:br>
              <a:rPr lang="en-US" sz="1600" b="1" dirty="0">
                <a:latin typeface="Times New Roman" panose="02020603050405020304" pitchFamily="18" charset="0"/>
              </a:rPr>
            </a:br>
            <a:r>
              <a:rPr lang="en-US" sz="1600" b="1" dirty="0">
                <a:latin typeface="Times New Roman" panose="02020603050405020304" pitchFamily="18" charset="0"/>
              </a:rPr>
              <a:t>Faculty of Engineering and Information Technology</a:t>
            </a:r>
            <a:br>
              <a:rPr lang="en-US" sz="1600" b="1" dirty="0">
                <a:latin typeface="Times New Roman" panose="02020603050405020304" pitchFamily="18" charset="0"/>
              </a:rPr>
            </a:br>
            <a:r>
              <a:rPr lang="en-US" sz="1600" b="1" dirty="0">
                <a:latin typeface="Times New Roman" panose="02020603050405020304" pitchFamily="18" charset="0"/>
              </a:rPr>
              <a:t>Industrial Engineering Department</a:t>
            </a:r>
            <a:br>
              <a:rPr lang="en-US" sz="1600" b="1" dirty="0">
                <a:latin typeface="Times New Roman" panose="02020603050405020304" pitchFamily="18" charset="0"/>
              </a:rPr>
            </a:br>
            <a:r>
              <a:rPr lang="en-US" sz="1600" b="1" dirty="0">
                <a:latin typeface="Times New Roman" panose="02020603050405020304" pitchFamily="18" charset="0"/>
              </a:rPr>
              <a:t>English in the workplace </a:t>
            </a:r>
            <a:br>
              <a:rPr lang="ar-SA" sz="1600" b="1" dirty="0">
                <a:effectLst/>
                <a:latin typeface="Times New Roman" panose="02020603050405020304" pitchFamily="18" charset="0"/>
                <a:ea typeface="Calibri" panose="020F0502020204030204" pitchFamily="34" charset="0"/>
              </a:rPr>
            </a:br>
            <a:br>
              <a:rPr lang="en-US" sz="1600" dirty="0">
                <a:effectLst/>
                <a:latin typeface="Calibri" panose="020F0502020204030204" pitchFamily="34" charset="0"/>
                <a:ea typeface="Calibri" panose="020F0502020204030204" pitchFamily="34" charset="0"/>
              </a:rPr>
            </a:br>
            <a:r>
              <a:rPr lang="en-US" altLang="ar-SA" sz="2200" b="1" dirty="0">
                <a:latin typeface="Times New Roman" panose="02020603050405020304" pitchFamily="18" charset="0"/>
              </a:rPr>
              <a:t>Dreams and Goals</a:t>
            </a:r>
            <a:br>
              <a:rPr lang="ar-SA" sz="1600" b="1" dirty="0">
                <a:latin typeface="Times New Roman" panose="02020603050405020304" pitchFamily="18" charset="0"/>
              </a:rPr>
            </a:br>
            <a:br>
              <a:rPr lang="ar-SA" sz="1600" b="1" dirty="0">
                <a:latin typeface="Times New Roman" panose="02020603050405020304" pitchFamily="18" charset="0"/>
              </a:rPr>
            </a:br>
            <a:br>
              <a:rPr lang="ar-SA" sz="1600" dirty="0">
                <a:effectLst/>
                <a:latin typeface="Calibri" panose="020F0502020204030204" pitchFamily="34" charset="0"/>
                <a:ea typeface="Calibri" panose="020F0502020204030204" pitchFamily="34" charset="0"/>
              </a:rPr>
            </a:br>
            <a:br>
              <a:rPr lang="en-US" sz="1600" dirty="0"/>
            </a:br>
            <a:r>
              <a:rPr lang="en-GB" sz="1600" b="1" dirty="0">
                <a:effectLst/>
                <a:latin typeface="Times New Roman" panose="02020603050405020304" pitchFamily="18" charset="0"/>
                <a:ea typeface="Calibri" panose="020F0502020204030204" pitchFamily="34" charset="0"/>
              </a:rPr>
              <a:t>Prepared by:</a:t>
            </a:r>
            <a:br>
              <a:rPr lang="en-US" sz="1600" dirty="0">
                <a:effectLst/>
                <a:latin typeface="Calibri" panose="020F0502020204030204" pitchFamily="34" charset="0"/>
                <a:ea typeface="Calibri" panose="020F0502020204030204" pitchFamily="34" charset="0"/>
              </a:rPr>
            </a:br>
            <a:r>
              <a:rPr lang="en-US" sz="1600" b="1" dirty="0">
                <a:effectLst/>
                <a:latin typeface="Times New Roman" panose="02020603050405020304" pitchFamily="18" charset="0"/>
                <a:ea typeface="Calibri" panose="020F0502020204030204" pitchFamily="34" charset="0"/>
              </a:rPr>
              <a:t>Ahmad Omar</a:t>
            </a:r>
            <a:br>
              <a:rPr lang="en-US" sz="1600" dirty="0">
                <a:effectLst/>
                <a:latin typeface="Calibri" panose="020F0502020204030204" pitchFamily="34" charset="0"/>
                <a:ea typeface="Calibri" panose="020F0502020204030204" pitchFamily="34" charset="0"/>
              </a:rPr>
            </a:br>
            <a:br>
              <a:rPr lang="en-US" sz="1600" dirty="0">
                <a:effectLst/>
                <a:latin typeface="Calibri" panose="020F0502020204030204" pitchFamily="34" charset="0"/>
                <a:ea typeface="Calibri" panose="020F0502020204030204" pitchFamily="34" charset="0"/>
              </a:rPr>
            </a:br>
            <a:br>
              <a:rPr lang="en-US" sz="1600" dirty="0"/>
            </a:br>
            <a:r>
              <a:rPr lang="en-GB" sz="1600" dirty="0">
                <a:effectLst/>
                <a:latin typeface="Times New Roman" panose="02020603050405020304" pitchFamily="18" charset="0"/>
                <a:ea typeface="Times New Roman" panose="02020603050405020304" pitchFamily="18" charset="0"/>
              </a:rPr>
              <a:t> </a:t>
            </a:r>
            <a:br>
              <a:rPr lang="ar-SA" sz="1600" dirty="0">
                <a:effectLst/>
                <a:latin typeface="Times New Roman" panose="02020603050405020304" pitchFamily="18" charset="0"/>
                <a:ea typeface="Times New Roman" panose="02020603050405020304" pitchFamily="18" charset="0"/>
              </a:rPr>
            </a:br>
            <a:br>
              <a:rPr lang="en-US" sz="1600" dirty="0">
                <a:effectLst/>
                <a:latin typeface="Calibri" panose="020F0502020204030204" pitchFamily="34" charset="0"/>
                <a:ea typeface="Calibri" panose="020F0502020204030204" pitchFamily="34" charset="0"/>
              </a:rPr>
            </a:br>
            <a:r>
              <a:rPr lang="en-GB" sz="1600" b="1" dirty="0">
                <a:effectLst/>
                <a:latin typeface="Times New Roman" panose="02020603050405020304" pitchFamily="18" charset="0"/>
                <a:ea typeface="Calibri" panose="020F0502020204030204" pitchFamily="34" charset="0"/>
              </a:rPr>
              <a:t>Supervisor:</a:t>
            </a:r>
            <a:br>
              <a:rPr lang="en-US" sz="1600" dirty="0">
                <a:effectLst/>
                <a:latin typeface="Calibri" panose="020F0502020204030204" pitchFamily="34" charset="0"/>
                <a:ea typeface="Calibri" panose="020F0502020204030204" pitchFamily="34" charset="0"/>
              </a:rPr>
            </a:br>
            <a:r>
              <a:rPr lang="en-US" sz="1600" b="1" dirty="0">
                <a:effectLst/>
                <a:latin typeface="Times New Roman" panose="02020603050405020304" pitchFamily="18" charset="0"/>
                <a:ea typeface="Calibri" panose="020F0502020204030204" pitchFamily="34" charset="0"/>
              </a:rPr>
              <a:t>Dr. </a:t>
            </a:r>
            <a:r>
              <a:rPr lang="en-US" sz="1600" b="1" dirty="0" err="1">
                <a:latin typeface="Times New Roman" panose="02020603050405020304" pitchFamily="18" charset="0"/>
                <a:ea typeface="Calibri" panose="020F0502020204030204" pitchFamily="34" charset="0"/>
              </a:rPr>
              <a:t>Asala</a:t>
            </a:r>
            <a:r>
              <a:rPr lang="en-US" sz="1600" b="1" dirty="0">
                <a:latin typeface="Times New Roman" panose="02020603050405020304" pitchFamily="18" charset="0"/>
                <a:ea typeface="Calibri" panose="020F0502020204030204" pitchFamily="34" charset="0"/>
              </a:rPr>
              <a:t> </a:t>
            </a:r>
            <a:r>
              <a:rPr lang="en-US" sz="1600" b="1" dirty="0" err="1">
                <a:latin typeface="Times New Roman" panose="02020603050405020304" pitchFamily="18" charset="0"/>
                <a:ea typeface="Calibri" panose="020F0502020204030204" pitchFamily="34" charset="0"/>
              </a:rPr>
              <a:t>Mayaleh</a:t>
            </a:r>
            <a:endParaRPr lang="ar-SA" sz="1600" dirty="0"/>
          </a:p>
        </p:txBody>
      </p:sp>
      <p:sp>
        <p:nvSpPr>
          <p:cNvPr id="3077" name="Rectangle 72">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078" name="Rectangle 74">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824"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3074" name="Picture 2">
            <a:extLst>
              <a:ext uri="{FF2B5EF4-FFF2-40B4-BE49-F238E27FC236}">
                <a16:creationId xmlns:a16="http://schemas.microsoft.com/office/drawing/2014/main" id="{6EF182FC-3595-473E-91CF-A7223E04131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268"/>
          <a:stretch/>
        </p:blipFill>
        <p:spPr bwMode="auto">
          <a:xfrm>
            <a:off x="733507" y="666728"/>
            <a:ext cx="5536001" cy="5465791"/>
          </a:xfrm>
          <a:prstGeom prst="rect">
            <a:avLst/>
          </a:prstGeom>
          <a:noFill/>
          <a:extLst>
            <a:ext uri="{909E8E84-426E-40DD-AFC4-6F175D3DCCD1}">
              <a14:hiddenFill xmlns:a14="http://schemas.microsoft.com/office/drawing/2010/main">
                <a:solidFill>
                  <a:srgbClr val="FFFFFF"/>
                </a:solidFill>
              </a14:hiddenFill>
            </a:ext>
          </a:extLst>
        </p:spPr>
      </p:pic>
      <p:grpSp>
        <p:nvGrpSpPr>
          <p:cNvPr id="3079" name="Group 76">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60480" y="3154317"/>
            <a:ext cx="731521" cy="673460"/>
            <a:chOff x="3940602" y="308034"/>
            <a:chExt cx="2116791" cy="3428999"/>
          </a:xfrm>
          <a:solidFill>
            <a:schemeClr val="accent4"/>
          </a:solidFill>
        </p:grpSpPr>
        <p:sp>
          <p:nvSpPr>
            <p:cNvPr id="78" name="Rectangle 77">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9" name="Rectangle 78">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0" name="Rectangle 79">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322241117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نتيجة بحث الصور عن smart goals">
            <a:extLst>
              <a:ext uri="{FF2B5EF4-FFF2-40B4-BE49-F238E27FC236}">
                <a16:creationId xmlns:a16="http://schemas.microsoft.com/office/drawing/2014/main" id="{2E04C03A-5084-45AF-B68C-895D49EF044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1220725"/>
            <a:ext cx="10905066" cy="44165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D9D36D6-2AC5-46A1-A849-4C82D5264A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82475FFB-6A24-40AF-ACC3-2D5816FF555A}"/>
              </a:ext>
            </a:extLst>
          </p:cNvPr>
          <p:cNvSpPr txBox="1"/>
          <p:nvPr/>
        </p:nvSpPr>
        <p:spPr>
          <a:xfrm>
            <a:off x="5354955" y="552182"/>
            <a:ext cx="5998840" cy="3343135"/>
          </a:xfrm>
          <a:prstGeom prst="rect">
            <a:avLst/>
          </a:prstGeom>
          <a:noFill/>
        </p:spPr>
        <p:txBody>
          <a:bodyPr vert="horz" lIns="91440" tIns="45720" rIns="91440" bIns="45720" rtlCol="0" anchor="b">
            <a:normAutofit/>
          </a:bodyPr>
          <a:lstStyle/>
          <a:p>
            <a:pPr>
              <a:lnSpc>
                <a:spcPct val="90000"/>
              </a:lnSpc>
              <a:spcBef>
                <a:spcPct val="0"/>
              </a:spcBef>
              <a:spcAft>
                <a:spcPts val="600"/>
              </a:spcAft>
            </a:pPr>
            <a:r>
              <a:rPr lang="en-US" sz="5200" dirty="0">
                <a:latin typeface="+mj-lt"/>
                <a:ea typeface="+mj-ea"/>
                <a:cs typeface="+mj-cs"/>
              </a:rPr>
              <a:t>Thanks, you </a:t>
            </a:r>
          </a:p>
        </p:txBody>
      </p:sp>
      <p:pic>
        <p:nvPicPr>
          <p:cNvPr id="4" name="Picture 3" descr="Magnifying glass on clear background">
            <a:extLst>
              <a:ext uri="{FF2B5EF4-FFF2-40B4-BE49-F238E27FC236}">
                <a16:creationId xmlns:a16="http://schemas.microsoft.com/office/drawing/2014/main" id="{C0B831A5-E0E7-4675-80ED-D6A736364D24}"/>
              </a:ext>
            </a:extLst>
          </p:cNvPr>
          <p:cNvPicPr>
            <a:picLocks noChangeAspect="1"/>
          </p:cNvPicPr>
          <p:nvPr/>
        </p:nvPicPr>
        <p:blipFill rotWithShape="1">
          <a:blip r:embed="rId2"/>
          <a:srcRect l="38841" r="12561" b="-1"/>
          <a:stretch/>
        </p:blipFill>
        <p:spPr>
          <a:xfrm>
            <a:off x="20" y="10"/>
            <a:ext cx="4992985" cy="6857990"/>
          </a:xfrm>
          <a:prstGeom prst="rect">
            <a:avLst/>
          </a:prstGeom>
        </p:spPr>
      </p:pic>
    </p:spTree>
    <p:extLst>
      <p:ext uri="{BB962C8B-B14F-4D97-AF65-F5344CB8AC3E}">
        <p14:creationId xmlns:p14="http://schemas.microsoft.com/office/powerpoint/2010/main" val="325389741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1" name="Rectangle 70">
            <a:extLst>
              <a:ext uri="{FF2B5EF4-FFF2-40B4-BE49-F238E27FC236}">
                <a16:creationId xmlns:a16="http://schemas.microsoft.com/office/drawing/2014/main" id="{1045B59B-615E-4718-A150-42DE5D03E1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D6CF29CD-38B8-4924-BA11-6D6051748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61518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8" name="Title 1">
            <a:extLst>
              <a:ext uri="{FF2B5EF4-FFF2-40B4-BE49-F238E27FC236}">
                <a16:creationId xmlns:a16="http://schemas.microsoft.com/office/drawing/2014/main" id="{3DD22F89-6277-40DE-B984-81A762FA2FBF}"/>
              </a:ext>
            </a:extLst>
          </p:cNvPr>
          <p:cNvSpPr>
            <a:spLocks noGrp="1"/>
          </p:cNvSpPr>
          <p:nvPr>
            <p:ph type="title"/>
          </p:nvPr>
        </p:nvSpPr>
        <p:spPr>
          <a:xfrm>
            <a:off x="707011" y="365760"/>
            <a:ext cx="10765410" cy="1207269"/>
          </a:xfrm>
        </p:spPr>
        <p:txBody>
          <a:bodyPr vert="horz" lIns="91440" tIns="45720" rIns="91440" bIns="45720" rtlCol="0" anchor="b">
            <a:normAutofit/>
          </a:bodyPr>
          <a:lstStyle/>
          <a:p>
            <a:pPr algn="ctr"/>
            <a:r>
              <a:rPr lang="en-US" altLang="en-US" sz="5100" kern="1200">
                <a:solidFill>
                  <a:srgbClr val="FFFFFF"/>
                </a:solidFill>
                <a:latin typeface="+mj-lt"/>
                <a:ea typeface="+mj-ea"/>
                <a:cs typeface="+mj-cs"/>
              </a:rPr>
              <a:t>Differences between dreams and goals</a:t>
            </a:r>
          </a:p>
        </p:txBody>
      </p:sp>
      <p:graphicFrame>
        <p:nvGraphicFramePr>
          <p:cNvPr id="2" name="Table 2">
            <a:extLst>
              <a:ext uri="{FF2B5EF4-FFF2-40B4-BE49-F238E27FC236}">
                <a16:creationId xmlns:a16="http://schemas.microsoft.com/office/drawing/2014/main" id="{1691EA39-B424-46EC-AC6E-3A5B4C015AC6}"/>
              </a:ext>
            </a:extLst>
          </p:cNvPr>
          <p:cNvGraphicFramePr>
            <a:graphicFrameLocks noGrp="1"/>
          </p:cNvGraphicFramePr>
          <p:nvPr>
            <p:extLst>
              <p:ext uri="{D42A27DB-BD31-4B8C-83A1-F6EECF244321}">
                <p14:modId xmlns:p14="http://schemas.microsoft.com/office/powerpoint/2010/main" val="1951973087"/>
              </p:ext>
            </p:extLst>
          </p:nvPr>
        </p:nvGraphicFramePr>
        <p:xfrm>
          <a:off x="276744" y="2980944"/>
          <a:ext cx="11625944" cy="3307182"/>
        </p:xfrm>
        <a:graphic>
          <a:graphicData uri="http://schemas.openxmlformats.org/drawingml/2006/table">
            <a:tbl>
              <a:tblPr rtl="1" firstRow="1" bandRow="1">
                <a:tableStyleId>{3B4B98B0-60AC-42C2-AFA5-B58CD77FA1E5}</a:tableStyleId>
              </a:tblPr>
              <a:tblGrid>
                <a:gridCol w="5812972">
                  <a:extLst>
                    <a:ext uri="{9D8B030D-6E8A-4147-A177-3AD203B41FA5}">
                      <a16:colId xmlns:a16="http://schemas.microsoft.com/office/drawing/2014/main" val="2610202115"/>
                    </a:ext>
                  </a:extLst>
                </a:gridCol>
                <a:gridCol w="5812972">
                  <a:extLst>
                    <a:ext uri="{9D8B030D-6E8A-4147-A177-3AD203B41FA5}">
                      <a16:colId xmlns:a16="http://schemas.microsoft.com/office/drawing/2014/main" val="2400480970"/>
                    </a:ext>
                  </a:extLst>
                </a:gridCol>
              </a:tblGrid>
              <a:tr h="488894">
                <a:tc>
                  <a:txBody>
                    <a:bodyPr/>
                    <a:lstStyle/>
                    <a:p>
                      <a:pPr algn="just" rtl="0"/>
                      <a:r>
                        <a:rPr lang="en-US" altLang="en-US" sz="2300" b="1" dirty="0">
                          <a:solidFill>
                            <a:srgbClr val="FF0000"/>
                          </a:solidFill>
                        </a:rPr>
                        <a:t>Dreams</a:t>
                      </a:r>
                      <a:endParaRPr lang="ar-SA" sz="2300" b="1" dirty="0">
                        <a:solidFill>
                          <a:srgbClr val="FF0000"/>
                        </a:solidFill>
                      </a:endParaRPr>
                    </a:p>
                  </a:txBody>
                  <a:tcPr marL="90887" marR="90887" marT="45444" marB="45444"/>
                </a:tc>
                <a:tc>
                  <a:txBody>
                    <a:bodyPr/>
                    <a:lstStyle/>
                    <a:p>
                      <a:pPr algn="just" rtl="0"/>
                      <a:r>
                        <a:rPr lang="en-US" altLang="en-US" sz="2300" b="1" dirty="0">
                          <a:solidFill>
                            <a:srgbClr val="FF0000"/>
                          </a:solidFill>
                        </a:rPr>
                        <a:t>Goals</a:t>
                      </a:r>
                      <a:endParaRPr lang="ar-SA" sz="2300" b="1" dirty="0">
                        <a:solidFill>
                          <a:srgbClr val="FF0000"/>
                        </a:solidFill>
                      </a:endParaRPr>
                    </a:p>
                  </a:txBody>
                  <a:tcPr marL="90887" marR="90887" marT="45444" marB="45444"/>
                </a:tc>
                <a:extLst>
                  <a:ext uri="{0D108BD9-81ED-4DB2-BD59-A6C34878D82A}">
                    <a16:rowId xmlns:a16="http://schemas.microsoft.com/office/drawing/2014/main" val="100021105"/>
                  </a:ext>
                </a:extLst>
              </a:tr>
              <a:tr h="514914">
                <a:tc>
                  <a:txBody>
                    <a:bodyPr/>
                    <a:lstStyle/>
                    <a:p>
                      <a:pPr algn="just" rtl="0"/>
                      <a:r>
                        <a:rPr lang="en-US" altLang="en-US" sz="2000" b="1" dirty="0">
                          <a:solidFill>
                            <a:srgbClr val="FF0000"/>
                          </a:solidFill>
                        </a:rPr>
                        <a:t>Dreams</a:t>
                      </a:r>
                      <a:r>
                        <a:rPr lang="en-US" altLang="en-US" sz="2000" b="1" dirty="0"/>
                        <a:t> are something you are just thinking about</a:t>
                      </a:r>
                      <a:endParaRPr lang="ar-SA" sz="2000" b="1" dirty="0"/>
                    </a:p>
                  </a:txBody>
                  <a:tcPr marL="90887" marR="90887" marT="45444" marB="45444"/>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en-US" sz="2000" b="1" dirty="0">
                          <a:solidFill>
                            <a:srgbClr val="FF0000"/>
                          </a:solidFill>
                        </a:rPr>
                        <a:t>Goals</a:t>
                      </a:r>
                      <a:r>
                        <a:rPr lang="en-US" altLang="en-US" sz="2000" b="1" dirty="0"/>
                        <a:t> are something you are acting on</a:t>
                      </a:r>
                    </a:p>
                  </a:txBody>
                  <a:tcPr marL="90887" marR="90887" marT="45444" marB="45444"/>
                </a:tc>
                <a:extLst>
                  <a:ext uri="{0D108BD9-81ED-4DB2-BD59-A6C34878D82A}">
                    <a16:rowId xmlns:a16="http://schemas.microsoft.com/office/drawing/2014/main" val="212938577"/>
                  </a:ext>
                </a:extLst>
              </a:tr>
              <a:tr h="488894">
                <a:tc>
                  <a:txBody>
                    <a:bodyPr/>
                    <a:lstStyle/>
                    <a:p>
                      <a:pPr algn="just" rtl="0"/>
                      <a:r>
                        <a:rPr lang="en-US" altLang="en-US" sz="2000" b="1" dirty="0">
                          <a:solidFill>
                            <a:srgbClr val="FF0000"/>
                          </a:solidFill>
                        </a:rPr>
                        <a:t>Dreams</a:t>
                      </a:r>
                      <a:r>
                        <a:rPr lang="en-US" altLang="en-US" sz="2000" b="1" dirty="0"/>
                        <a:t> are just well dreams</a:t>
                      </a:r>
                      <a:endParaRPr lang="ar-SA" sz="2000" b="1" dirty="0"/>
                    </a:p>
                  </a:txBody>
                  <a:tcPr marL="90887" marR="90887" marT="45444" marB="45444"/>
                </a:tc>
                <a:tc>
                  <a:txBody>
                    <a:bodyPr/>
                    <a:lstStyle/>
                    <a:p>
                      <a:pPr algn="just" rtl="0"/>
                      <a:r>
                        <a:rPr lang="en-US" altLang="en-US" sz="2000" b="1" dirty="0">
                          <a:solidFill>
                            <a:srgbClr val="FF0000"/>
                          </a:solidFill>
                        </a:rPr>
                        <a:t>Goals</a:t>
                      </a:r>
                      <a:r>
                        <a:rPr lang="en-US" altLang="en-US" sz="2000" b="1" dirty="0"/>
                        <a:t> have deadlines</a:t>
                      </a:r>
                      <a:endParaRPr lang="ar-SA" sz="2000" b="1" dirty="0"/>
                    </a:p>
                  </a:txBody>
                  <a:tcPr marL="90887" marR="90887" marT="45444" marB="45444"/>
                </a:tc>
                <a:extLst>
                  <a:ext uri="{0D108BD9-81ED-4DB2-BD59-A6C34878D82A}">
                    <a16:rowId xmlns:a16="http://schemas.microsoft.com/office/drawing/2014/main" val="861411487"/>
                  </a:ext>
                </a:extLst>
              </a:tr>
              <a:tr h="503356">
                <a:tc>
                  <a:txBody>
                    <a:bodyPr/>
                    <a:lstStyle/>
                    <a:p>
                      <a:pPr algn="just" rtl="0"/>
                      <a:r>
                        <a:rPr lang="en-US" altLang="en-US" sz="2000" b="1" dirty="0">
                          <a:solidFill>
                            <a:srgbClr val="FF0000"/>
                          </a:solidFill>
                        </a:rPr>
                        <a:t>Dreams</a:t>
                      </a:r>
                      <a:r>
                        <a:rPr lang="en-US" altLang="en-US" sz="2000" b="1" dirty="0"/>
                        <a:t> are free</a:t>
                      </a:r>
                      <a:endParaRPr lang="ar-SA" sz="2000" b="1" dirty="0"/>
                    </a:p>
                  </a:txBody>
                  <a:tcPr marL="90887" marR="90887" marT="45444" marB="45444"/>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en-US" sz="2000" b="1" dirty="0">
                          <a:solidFill>
                            <a:srgbClr val="FF0000"/>
                          </a:solidFill>
                        </a:rPr>
                        <a:t>Goals</a:t>
                      </a:r>
                      <a:r>
                        <a:rPr lang="en-US" altLang="en-US" sz="2000" b="1" dirty="0"/>
                        <a:t> have a cost</a:t>
                      </a:r>
                    </a:p>
                  </a:txBody>
                  <a:tcPr marL="90887" marR="90887" marT="45444" marB="45444"/>
                </a:tc>
                <a:extLst>
                  <a:ext uri="{0D108BD9-81ED-4DB2-BD59-A6C34878D82A}">
                    <a16:rowId xmlns:a16="http://schemas.microsoft.com/office/drawing/2014/main" val="3511215694"/>
                  </a:ext>
                </a:extLst>
              </a:tr>
              <a:tr h="488894">
                <a:tc>
                  <a:txBody>
                    <a:bodyPr/>
                    <a:lstStyle/>
                    <a:p>
                      <a:pPr algn="just" rtl="0"/>
                      <a:r>
                        <a:rPr lang="en-US" altLang="en-US" sz="2000" b="1" dirty="0">
                          <a:solidFill>
                            <a:srgbClr val="FF0000"/>
                          </a:solidFill>
                        </a:rPr>
                        <a:t>Dreams</a:t>
                      </a:r>
                      <a:r>
                        <a:rPr lang="en-US" altLang="en-US" sz="2000" b="1" dirty="0"/>
                        <a:t> never have to end</a:t>
                      </a:r>
                      <a:endParaRPr lang="ar-SA" sz="2000" b="1" dirty="0"/>
                    </a:p>
                  </a:txBody>
                  <a:tcPr marL="90887" marR="90887" marT="45444" marB="45444"/>
                </a:tc>
                <a:tc>
                  <a:txBody>
                    <a:bodyPr/>
                    <a:lstStyle/>
                    <a:p>
                      <a:pPr algn="just" rtl="0"/>
                      <a:r>
                        <a:rPr lang="en-US" altLang="en-US" sz="2000" b="1" dirty="0">
                          <a:solidFill>
                            <a:srgbClr val="FF0000"/>
                          </a:solidFill>
                        </a:rPr>
                        <a:t>Goals</a:t>
                      </a:r>
                      <a:r>
                        <a:rPr lang="en-US" altLang="en-US" sz="2000" b="1" dirty="0"/>
                        <a:t> have a finish line</a:t>
                      </a:r>
                      <a:endParaRPr lang="ar-SA" sz="2000" b="1" dirty="0"/>
                    </a:p>
                  </a:txBody>
                  <a:tcPr marL="90887" marR="90887" marT="45444" marB="45444"/>
                </a:tc>
                <a:extLst>
                  <a:ext uri="{0D108BD9-81ED-4DB2-BD59-A6C34878D82A}">
                    <a16:rowId xmlns:a16="http://schemas.microsoft.com/office/drawing/2014/main" val="416268895"/>
                  </a:ext>
                </a:extLst>
              </a:tr>
              <a:tr h="822230">
                <a:tc>
                  <a:txBody>
                    <a:bodyPr/>
                    <a:lstStyle/>
                    <a:p>
                      <a:pPr algn="just" rtl="0"/>
                      <a:r>
                        <a:rPr lang="en-US" altLang="en-US" sz="2000" b="1" dirty="0">
                          <a:solidFill>
                            <a:srgbClr val="FF0000"/>
                          </a:solidFill>
                        </a:rPr>
                        <a:t>Dreams</a:t>
                      </a:r>
                      <a:r>
                        <a:rPr lang="en-US" altLang="en-US" sz="2000" b="1" dirty="0"/>
                        <a:t> can inspire you</a:t>
                      </a:r>
                      <a:endParaRPr lang="ar-SA" sz="2000" b="1" dirty="0"/>
                    </a:p>
                  </a:txBody>
                  <a:tcPr marL="90887" marR="90887" marT="45444" marB="45444"/>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en-US" sz="2000" b="1" dirty="0">
                          <a:solidFill>
                            <a:srgbClr val="FF0000"/>
                          </a:solidFill>
                        </a:rPr>
                        <a:t>Goals</a:t>
                      </a:r>
                      <a:r>
                        <a:rPr lang="en-US" altLang="en-US" sz="2000" b="1" dirty="0"/>
                        <a:t> can change your life </a:t>
                      </a:r>
                    </a:p>
                    <a:p>
                      <a:pPr algn="just" rtl="0"/>
                      <a:endParaRPr lang="ar-SA" sz="2000" b="1" dirty="0"/>
                    </a:p>
                  </a:txBody>
                  <a:tcPr marL="90887" marR="90887" marT="45444" marB="45444"/>
                </a:tc>
                <a:extLst>
                  <a:ext uri="{0D108BD9-81ED-4DB2-BD59-A6C34878D82A}">
                    <a16:rowId xmlns:a16="http://schemas.microsoft.com/office/drawing/2014/main" val="1670404664"/>
                  </a:ext>
                </a:extLst>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2" name="Title 1">
            <a:extLst>
              <a:ext uri="{FF2B5EF4-FFF2-40B4-BE49-F238E27FC236}">
                <a16:creationId xmlns:a16="http://schemas.microsoft.com/office/drawing/2014/main" id="{8F5CF9CA-1466-45AE-9997-0033AF41EEDE}"/>
              </a:ext>
            </a:extLst>
          </p:cNvPr>
          <p:cNvSpPr>
            <a:spLocks noGrp="1"/>
          </p:cNvSpPr>
          <p:nvPr>
            <p:ph type="title"/>
          </p:nvPr>
        </p:nvSpPr>
        <p:spPr>
          <a:xfrm>
            <a:off x="589560" y="856180"/>
            <a:ext cx="4560584" cy="1128068"/>
          </a:xfrm>
        </p:spPr>
        <p:txBody>
          <a:bodyPr anchor="ctr">
            <a:normAutofit/>
          </a:bodyPr>
          <a:lstStyle/>
          <a:p>
            <a:pPr eaLnBrk="1" hangingPunct="1"/>
            <a:r>
              <a:rPr lang="en-US" altLang="en-US" sz="3700"/>
              <a:t>Creating the Life of Your Dreams</a:t>
            </a:r>
            <a:endParaRPr lang="en-US" altLang="en-US" sz="3700" dirty="0"/>
          </a:p>
        </p:txBody>
      </p:sp>
      <p:grpSp>
        <p:nvGrpSpPr>
          <p:cNvPr id="75" name="Group 74">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76" name="Rectangle 7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9" name="Rectangle 78">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30CAD862-7244-47CF-92C8-EEA3D58BA2D3}"/>
              </a:ext>
            </a:extLst>
          </p:cNvPr>
          <p:cNvSpPr>
            <a:spLocks noGrp="1"/>
          </p:cNvSpPr>
          <p:nvPr>
            <p:ph idx="1"/>
          </p:nvPr>
        </p:nvSpPr>
        <p:spPr>
          <a:xfrm>
            <a:off x="269344" y="1756944"/>
            <a:ext cx="4559425" cy="3979585"/>
          </a:xfrm>
        </p:spPr>
        <p:txBody>
          <a:bodyPr rtlCol="0" anchor="ctr">
            <a:normAutofit/>
          </a:bodyPr>
          <a:lstStyle/>
          <a:p>
            <a:pPr algn="just">
              <a:buNone/>
              <a:defRPr/>
            </a:pPr>
            <a:r>
              <a:rPr lang="en-US" sz="2500" dirty="0">
                <a:latin typeface="+mj-lt"/>
                <a:cs typeface="+mj-cs"/>
              </a:rPr>
              <a:t>	</a:t>
            </a:r>
            <a:r>
              <a:rPr lang="en-US" sz="2500" b="1" dirty="0">
                <a:latin typeface="+mj-lt"/>
                <a:cs typeface="+mj-cs"/>
              </a:rPr>
              <a:t>“Dreams are like stars you may never touch them, but if you follow them, they will lead you to your destiny.”</a:t>
            </a:r>
            <a:endParaRPr lang="en-US" sz="2500" b="1" dirty="0">
              <a:cs typeface="+mj-cs"/>
            </a:endParaRPr>
          </a:p>
        </p:txBody>
      </p:sp>
      <p:sp>
        <p:nvSpPr>
          <p:cNvPr id="81" name="Rectangle 80">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2" descr="C:\Users\kag10019\AppData\Local\Microsoft\Windows\Temporary Internet Files\Content.IE5\UPBPU8L3\MC900433236[1].jpg">
            <a:extLst>
              <a:ext uri="{FF2B5EF4-FFF2-40B4-BE49-F238E27FC236}">
                <a16:creationId xmlns:a16="http://schemas.microsoft.com/office/drawing/2014/main" id="{8EEA0C33-ABFC-418C-9ACB-B0A51A2301F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1543"/>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5662795" y="-3745097"/>
            <a:ext cx="1354979" cy="10750169"/>
          </a:xfrm>
          <a:prstGeom prst="downArrow">
            <a:avLst>
              <a:gd name="adj1" fmla="val 100000"/>
              <a:gd name="adj2" fmla="val 22582"/>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46" name="Title 1">
            <a:extLst>
              <a:ext uri="{FF2B5EF4-FFF2-40B4-BE49-F238E27FC236}">
                <a16:creationId xmlns:a16="http://schemas.microsoft.com/office/drawing/2014/main" id="{7906A841-173D-4530-8FE2-E54B29739745}"/>
              </a:ext>
            </a:extLst>
          </p:cNvPr>
          <p:cNvSpPr>
            <a:spLocks noGrp="1"/>
          </p:cNvSpPr>
          <p:nvPr>
            <p:ph type="title"/>
          </p:nvPr>
        </p:nvSpPr>
        <p:spPr>
          <a:xfrm>
            <a:off x="1286932" y="1204109"/>
            <a:ext cx="10023398" cy="857894"/>
          </a:xfrm>
        </p:spPr>
        <p:txBody>
          <a:bodyPr>
            <a:normAutofit/>
          </a:bodyPr>
          <a:lstStyle/>
          <a:p>
            <a:pPr eaLnBrk="1" hangingPunct="1"/>
            <a:r>
              <a:rPr lang="en-US" altLang="en-US" sz="4000" dirty="0">
                <a:solidFill>
                  <a:srgbClr val="FFFFFF"/>
                </a:solidFill>
              </a:rPr>
              <a:t>Why create a life plan?</a:t>
            </a:r>
          </a:p>
        </p:txBody>
      </p:sp>
      <p:sp>
        <p:nvSpPr>
          <p:cNvPr id="6147" name="Content Placeholder 2">
            <a:extLst>
              <a:ext uri="{FF2B5EF4-FFF2-40B4-BE49-F238E27FC236}">
                <a16:creationId xmlns:a16="http://schemas.microsoft.com/office/drawing/2014/main" id="{B11910CC-B813-4FF1-9450-119782C9A55E}"/>
              </a:ext>
            </a:extLst>
          </p:cNvPr>
          <p:cNvSpPr>
            <a:spLocks noGrp="1"/>
          </p:cNvSpPr>
          <p:nvPr>
            <p:ph idx="1"/>
          </p:nvPr>
        </p:nvSpPr>
        <p:spPr>
          <a:xfrm>
            <a:off x="858982" y="2729345"/>
            <a:ext cx="5237018" cy="3903684"/>
          </a:xfrm>
        </p:spPr>
        <p:txBody>
          <a:bodyPr>
            <a:normAutofit/>
          </a:bodyPr>
          <a:lstStyle/>
          <a:p>
            <a:pPr eaLnBrk="1" hangingPunct="1">
              <a:buFont typeface="Arial" panose="020B0604020202020204" pitchFamily="34" charset="0"/>
              <a:buNone/>
            </a:pPr>
            <a:endParaRPr lang="en-US" altLang="en-US" sz="1800" dirty="0">
              <a:cs typeface="+mj-cs"/>
            </a:endParaRPr>
          </a:p>
          <a:p>
            <a:pPr algn="just">
              <a:buNone/>
              <a:defRPr/>
            </a:pPr>
            <a:r>
              <a:rPr lang="en-US" altLang="en-US" sz="2500" b="1" dirty="0">
                <a:latin typeface="+mj-lt"/>
                <a:cs typeface="+mj-cs"/>
              </a:rPr>
              <a:t>“If you don’t design your own life plan, chances are you’ll fall into someone else’s plan. And guess what they have planned for you? </a:t>
            </a:r>
          </a:p>
          <a:p>
            <a:pPr>
              <a:buNone/>
              <a:defRPr/>
            </a:pPr>
            <a:endParaRPr lang="en-US" altLang="en-US" sz="2500" b="1" dirty="0">
              <a:latin typeface="+mj-lt"/>
              <a:cs typeface="+mj-cs"/>
            </a:endParaRPr>
          </a:p>
          <a:p>
            <a:pPr>
              <a:buNone/>
              <a:defRPr/>
            </a:pPr>
            <a:r>
              <a:rPr lang="en-US" altLang="en-US" sz="2500" b="1" dirty="0">
                <a:latin typeface="+mj-lt"/>
                <a:cs typeface="+mj-cs"/>
              </a:rPr>
              <a:t>Jim </a:t>
            </a:r>
            <a:r>
              <a:rPr lang="en-US" altLang="en-US" sz="2500" b="1" dirty="0" err="1">
                <a:latin typeface="+mj-lt"/>
                <a:cs typeface="+mj-cs"/>
              </a:rPr>
              <a:t>Rohn</a:t>
            </a:r>
            <a:endParaRPr lang="en-US" altLang="en-US" sz="2500" b="1" dirty="0">
              <a:latin typeface="+mj-lt"/>
              <a:cs typeface="+mj-cs"/>
            </a:endParaRPr>
          </a:p>
        </p:txBody>
      </p:sp>
      <p:pic>
        <p:nvPicPr>
          <p:cNvPr id="6148" name="Picture 5" descr="C:\Users\kag10019\AppData\Local\Microsoft\Windows\Temporary Internet Files\Content.IE5\UPBPU8L3\MC900078734[1].wmf">
            <a:extLst>
              <a:ext uri="{FF2B5EF4-FFF2-40B4-BE49-F238E27FC236}">
                <a16:creationId xmlns:a16="http://schemas.microsoft.com/office/drawing/2014/main" id="{1813BECB-C8A8-42CB-B185-E8E6E66DAAC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11196" y="2962451"/>
            <a:ext cx="3695699" cy="2820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4"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5662795" y="-3745097"/>
            <a:ext cx="1354979" cy="10750169"/>
          </a:xfrm>
          <a:prstGeom prst="downArrow">
            <a:avLst>
              <a:gd name="adj1" fmla="val 100000"/>
              <a:gd name="adj2" fmla="val 22582"/>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70" name="Title 1">
            <a:extLst>
              <a:ext uri="{FF2B5EF4-FFF2-40B4-BE49-F238E27FC236}">
                <a16:creationId xmlns:a16="http://schemas.microsoft.com/office/drawing/2014/main" id="{9663039B-A125-40C5-B5AB-72BFFD42596E}"/>
              </a:ext>
            </a:extLst>
          </p:cNvPr>
          <p:cNvSpPr>
            <a:spLocks noGrp="1"/>
          </p:cNvSpPr>
          <p:nvPr>
            <p:ph type="title"/>
          </p:nvPr>
        </p:nvSpPr>
        <p:spPr>
          <a:xfrm>
            <a:off x="1286932" y="1204109"/>
            <a:ext cx="10023398" cy="857894"/>
          </a:xfrm>
        </p:spPr>
        <p:txBody>
          <a:bodyPr>
            <a:normAutofit/>
          </a:bodyPr>
          <a:lstStyle/>
          <a:p>
            <a:pPr eaLnBrk="1" hangingPunct="1"/>
            <a:r>
              <a:rPr lang="en-US" altLang="en-US" sz="4000">
                <a:solidFill>
                  <a:srgbClr val="FFFFFF"/>
                </a:solidFill>
              </a:rPr>
              <a:t>Did you know?</a:t>
            </a:r>
          </a:p>
        </p:txBody>
      </p:sp>
      <p:sp>
        <p:nvSpPr>
          <p:cNvPr id="7171" name="Content Placeholder 2">
            <a:extLst>
              <a:ext uri="{FF2B5EF4-FFF2-40B4-BE49-F238E27FC236}">
                <a16:creationId xmlns:a16="http://schemas.microsoft.com/office/drawing/2014/main" id="{B2825046-DBE0-4C80-86FC-7705AC9BDF07}"/>
              </a:ext>
            </a:extLst>
          </p:cNvPr>
          <p:cNvSpPr>
            <a:spLocks noGrp="1"/>
          </p:cNvSpPr>
          <p:nvPr>
            <p:ph idx="1"/>
          </p:nvPr>
        </p:nvSpPr>
        <p:spPr>
          <a:xfrm>
            <a:off x="748145" y="2962451"/>
            <a:ext cx="5500255" cy="2820012"/>
          </a:xfrm>
        </p:spPr>
        <p:txBody>
          <a:bodyPr>
            <a:noAutofit/>
          </a:bodyPr>
          <a:lstStyle/>
          <a:p>
            <a:pPr algn="just" eaLnBrk="1" hangingPunct="1">
              <a:buFont typeface="Arial" panose="020B0604020202020204" pitchFamily="34" charset="0"/>
              <a:buNone/>
            </a:pPr>
            <a:r>
              <a:rPr lang="en-US" altLang="en-US" sz="2500" dirty="0">
                <a:cs typeface="+mj-cs"/>
              </a:rPr>
              <a:t>	</a:t>
            </a:r>
            <a:r>
              <a:rPr lang="en-US" altLang="en-US" sz="2500" b="1" dirty="0">
                <a:latin typeface="+mj-lt"/>
                <a:cs typeface="+mj-cs"/>
              </a:rPr>
              <a:t>“People who wrote down their goals, shared this information with a friend, and sent weekly updates to that friend were on average 33% more successful in accomplishing their stated goals than those who merely formulated goals.”</a:t>
            </a:r>
          </a:p>
          <a:p>
            <a:pPr eaLnBrk="1" hangingPunct="1">
              <a:buFont typeface="Arial" panose="020B0604020202020204" pitchFamily="34" charset="0"/>
              <a:buNone/>
            </a:pPr>
            <a:endParaRPr lang="en-US" altLang="en-US" sz="2500" b="1" dirty="0">
              <a:latin typeface="+mj-lt"/>
              <a:cs typeface="+mj-cs"/>
            </a:endParaRPr>
          </a:p>
          <a:p>
            <a:pPr eaLnBrk="1" hangingPunct="1">
              <a:buFont typeface="Arial" panose="020B0604020202020204" pitchFamily="34" charset="0"/>
              <a:buNone/>
            </a:pPr>
            <a:r>
              <a:rPr lang="en-US" altLang="en-US" sz="2500" dirty="0">
                <a:cs typeface="+mj-cs"/>
              </a:rPr>
              <a:t>	</a:t>
            </a:r>
          </a:p>
          <a:p>
            <a:pPr eaLnBrk="1" hangingPunct="1">
              <a:buFont typeface="Arial" panose="020B0604020202020204" pitchFamily="34" charset="0"/>
              <a:buNone/>
            </a:pPr>
            <a:endParaRPr lang="en-US" altLang="en-US" sz="2500" dirty="0">
              <a:cs typeface="+mj-cs"/>
            </a:endParaRPr>
          </a:p>
          <a:p>
            <a:pPr eaLnBrk="1" hangingPunct="1">
              <a:buFont typeface="Arial" panose="020B0604020202020204" pitchFamily="34" charset="0"/>
              <a:buNone/>
            </a:pPr>
            <a:r>
              <a:rPr lang="en-US" altLang="en-US" sz="2500" dirty="0">
                <a:cs typeface="+mj-cs"/>
              </a:rPr>
              <a:t>	</a:t>
            </a:r>
          </a:p>
          <a:p>
            <a:pPr eaLnBrk="1" hangingPunct="1">
              <a:buFont typeface="Arial" panose="020B0604020202020204" pitchFamily="34" charset="0"/>
              <a:buNone/>
            </a:pPr>
            <a:r>
              <a:rPr lang="en-US" altLang="en-US" sz="2500" dirty="0">
                <a:cs typeface="+mj-cs"/>
              </a:rPr>
              <a:t>	</a:t>
            </a:r>
          </a:p>
        </p:txBody>
      </p:sp>
      <p:pic>
        <p:nvPicPr>
          <p:cNvPr id="7172" name="Picture 5" descr="Highihting-titles-in-your-dissertation-writing.jpg">
            <a:extLst>
              <a:ext uri="{FF2B5EF4-FFF2-40B4-BE49-F238E27FC236}">
                <a16:creationId xmlns:a16="http://schemas.microsoft.com/office/drawing/2014/main" id="{36617DBF-96A9-4E80-95A4-5F408E098C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7901464" y="2833879"/>
            <a:ext cx="3198819" cy="2820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6" name="Picture 8195" descr="Light bulb on yellow background with sketched light beams and cord">
            <a:extLst>
              <a:ext uri="{FF2B5EF4-FFF2-40B4-BE49-F238E27FC236}">
                <a16:creationId xmlns:a16="http://schemas.microsoft.com/office/drawing/2014/main" id="{E6F9EB7C-4B45-43B8-99F4-EADA74C1052B}"/>
              </a:ext>
            </a:extLst>
          </p:cNvPr>
          <p:cNvPicPr>
            <a:picLocks noChangeAspect="1"/>
          </p:cNvPicPr>
          <p:nvPr/>
        </p:nvPicPr>
        <p:blipFill rotWithShape="1">
          <a:blip r:embed="rId3">
            <a:alphaModFix/>
          </a:blip>
          <a:srcRect l="42660"/>
          <a:stretch/>
        </p:blipFill>
        <p:spPr>
          <a:xfrm>
            <a:off x="5797543" y="10"/>
            <a:ext cx="6394152" cy="6857990"/>
          </a:xfrm>
          <a:prstGeom prst="rect">
            <a:avLst/>
          </a:prstGeom>
        </p:spPr>
      </p:pic>
      <p:pic>
        <p:nvPicPr>
          <p:cNvPr id="192" name="Picture 191">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8194" name="Content Placeholder 2">
            <a:extLst>
              <a:ext uri="{FF2B5EF4-FFF2-40B4-BE49-F238E27FC236}">
                <a16:creationId xmlns:a16="http://schemas.microsoft.com/office/drawing/2014/main" id="{FA5DED09-24F2-499E-885C-0CEDFDE52AC6}"/>
              </a:ext>
            </a:extLst>
          </p:cNvPr>
          <p:cNvSpPr>
            <a:spLocks noGrp="1"/>
          </p:cNvSpPr>
          <p:nvPr>
            <p:ph idx="1"/>
          </p:nvPr>
        </p:nvSpPr>
        <p:spPr>
          <a:xfrm>
            <a:off x="-305" y="0"/>
            <a:ext cx="6096305" cy="6857990"/>
          </a:xfrm>
        </p:spPr>
        <p:txBody>
          <a:bodyPr anchor="ctr">
            <a:normAutofit/>
          </a:bodyPr>
          <a:lstStyle/>
          <a:p>
            <a:pPr algn="just" eaLnBrk="1" hangingPunct="1">
              <a:buFont typeface="Arial" panose="020B0604020202020204" pitchFamily="34" charset="0"/>
              <a:buNone/>
            </a:pPr>
            <a:r>
              <a:rPr lang="en-US" altLang="en-US" sz="2500" dirty="0">
                <a:solidFill>
                  <a:srgbClr val="000000"/>
                </a:solidFill>
                <a:cs typeface="+mj-cs"/>
              </a:rPr>
              <a:t>   A life plan helps </a:t>
            </a:r>
            <a:r>
              <a:rPr lang="en-US" altLang="en-US" sz="2500" b="1" dirty="0">
                <a:solidFill>
                  <a:srgbClr val="000000"/>
                </a:solidFill>
                <a:cs typeface="+mj-cs"/>
              </a:rPr>
              <a:t>turn your dreams into reality</a:t>
            </a:r>
            <a:r>
              <a:rPr lang="en-US" altLang="en-US" sz="2500" dirty="0">
                <a:solidFill>
                  <a:srgbClr val="000000"/>
                </a:solidFill>
                <a:cs typeface="+mj-cs"/>
              </a:rPr>
              <a:t>. Your plan should answer two main questions:</a:t>
            </a:r>
          </a:p>
          <a:p>
            <a:pPr eaLnBrk="1" hangingPunct="1">
              <a:buFont typeface="Arial" panose="020B0604020202020204" pitchFamily="34" charset="0"/>
              <a:buNone/>
            </a:pPr>
            <a:r>
              <a:rPr lang="en-US" altLang="en-US" sz="1400" dirty="0">
                <a:solidFill>
                  <a:srgbClr val="000000"/>
                </a:solidFill>
              </a:rPr>
              <a:t>		 	</a:t>
            </a:r>
          </a:p>
          <a:p>
            <a:pPr eaLnBrk="1" hangingPunct="1">
              <a:buFont typeface="Wingdings" panose="05000000000000000000" pitchFamily="2" charset="2"/>
              <a:buChar char="Ø"/>
            </a:pPr>
            <a:r>
              <a:rPr lang="en-US" altLang="en-US" sz="2000" b="1" dirty="0">
                <a:solidFill>
                  <a:srgbClr val="000000"/>
                </a:solidFill>
              </a:rPr>
              <a:t>What is your destination?</a:t>
            </a:r>
          </a:p>
          <a:p>
            <a:pPr eaLnBrk="1" hangingPunct="1">
              <a:buFont typeface="Wingdings" panose="05000000000000000000" pitchFamily="2" charset="2"/>
              <a:buChar char="Ø"/>
            </a:pPr>
            <a:r>
              <a:rPr lang="en-US" altLang="en-US" sz="2000" b="1" dirty="0">
                <a:solidFill>
                  <a:srgbClr val="000000"/>
                </a:solidFill>
              </a:rPr>
              <a:t>How will you get there?</a:t>
            </a:r>
          </a:p>
          <a:p>
            <a:pPr eaLnBrk="1" hangingPunct="1">
              <a:buFont typeface="Arial" panose="020B0604020202020204" pitchFamily="34" charset="0"/>
              <a:buNone/>
            </a:pPr>
            <a:endParaRPr lang="en-US" altLang="en-US" sz="1400" dirty="0">
              <a:solidFill>
                <a:srgbClr val="000000"/>
              </a:solidFill>
            </a:endParaRPr>
          </a:p>
          <a:p>
            <a:pPr eaLnBrk="1" hangingPunct="1">
              <a:buFont typeface="Arial" panose="020B0604020202020204" pitchFamily="34" charset="0"/>
              <a:buNone/>
            </a:pPr>
            <a:endParaRPr lang="en-US" altLang="en-US" sz="1400" dirty="0">
              <a:solidFill>
                <a:srgbClr val="000000"/>
              </a:solidFill>
            </a:endParaRPr>
          </a:p>
          <a:p>
            <a:pPr eaLnBrk="1" hangingPunct="1">
              <a:buFont typeface="Arial" panose="020B0604020202020204" pitchFamily="34" charset="0"/>
              <a:buNone/>
            </a:pPr>
            <a:endParaRPr lang="en-US" altLang="en-US" sz="1400" dirty="0">
              <a:solidFill>
                <a:srgbClr val="000000"/>
              </a:solidFill>
            </a:endParaRPr>
          </a:p>
          <a:p>
            <a:pPr eaLnBrk="1" hangingPunct="1">
              <a:buFont typeface="Arial" panose="020B0604020202020204" pitchFamily="34" charset="0"/>
              <a:buNone/>
            </a:pPr>
            <a:endParaRPr lang="en-US" altLang="en-US" sz="1400" dirty="0">
              <a:solidFill>
                <a:srgbClr val="000000"/>
              </a:solidFill>
            </a:endParaRPr>
          </a:p>
          <a:p>
            <a:pPr eaLnBrk="1" hangingPunct="1">
              <a:buFont typeface="Arial" panose="020B0604020202020204" pitchFamily="34" charset="0"/>
              <a:buNone/>
            </a:pPr>
            <a:endParaRPr lang="en-US" altLang="en-US" sz="1400" dirty="0">
              <a:solidFill>
                <a:srgbClr val="000000"/>
              </a:solidFill>
            </a:endParaRPr>
          </a:p>
          <a:p>
            <a:pPr eaLnBrk="1" hangingPunct="1">
              <a:buFont typeface="Arial" panose="020B0604020202020204" pitchFamily="34" charset="0"/>
              <a:buNone/>
            </a:pPr>
            <a:endParaRPr lang="en-US" altLang="en-US" sz="1400" dirty="0">
              <a:solidFill>
                <a:srgbClr val="000000"/>
              </a:solidFill>
            </a:endParaRPr>
          </a:p>
          <a:p>
            <a:pPr eaLnBrk="1" hangingPunct="1">
              <a:buFont typeface="Arial" panose="020B0604020202020204" pitchFamily="34" charset="0"/>
              <a:buNone/>
            </a:pPr>
            <a:r>
              <a:rPr lang="en-US" altLang="en-US" sz="2000" b="1" dirty="0">
                <a:solidFill>
                  <a:srgbClr val="000000"/>
                </a:solidFill>
                <a:cs typeface="+mj-cs"/>
              </a:rPr>
              <a:t>“A goal without a plan is just a wish.”</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1"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5662795" y="-3745097"/>
            <a:ext cx="1354979" cy="10750169"/>
          </a:xfrm>
          <a:prstGeom prst="downArrow">
            <a:avLst>
              <a:gd name="adj1" fmla="val 100000"/>
              <a:gd name="adj2" fmla="val 22582"/>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242" name="Title 1">
            <a:extLst>
              <a:ext uri="{FF2B5EF4-FFF2-40B4-BE49-F238E27FC236}">
                <a16:creationId xmlns:a16="http://schemas.microsoft.com/office/drawing/2014/main" id="{97EC8D01-2416-48AA-A11C-A2841EA222A5}"/>
              </a:ext>
            </a:extLst>
          </p:cNvPr>
          <p:cNvSpPr>
            <a:spLocks noGrp="1"/>
          </p:cNvSpPr>
          <p:nvPr>
            <p:ph type="title"/>
          </p:nvPr>
        </p:nvSpPr>
        <p:spPr>
          <a:xfrm>
            <a:off x="1286932" y="1204109"/>
            <a:ext cx="10023398" cy="857894"/>
          </a:xfrm>
        </p:spPr>
        <p:txBody>
          <a:bodyPr>
            <a:normAutofit/>
          </a:bodyPr>
          <a:lstStyle/>
          <a:p>
            <a:pPr eaLnBrk="1" hangingPunct="1"/>
            <a:r>
              <a:rPr lang="en-US" altLang="en-US" sz="4000" dirty="0">
                <a:solidFill>
                  <a:srgbClr val="FFFFFF"/>
                </a:solidFill>
              </a:rPr>
              <a:t>Mapping out your goals</a:t>
            </a:r>
          </a:p>
        </p:txBody>
      </p:sp>
      <p:sp>
        <p:nvSpPr>
          <p:cNvPr id="10243" name="Content Placeholder 2">
            <a:extLst>
              <a:ext uri="{FF2B5EF4-FFF2-40B4-BE49-F238E27FC236}">
                <a16:creationId xmlns:a16="http://schemas.microsoft.com/office/drawing/2014/main" id="{1D87101F-080B-4941-8508-4369559C6FE4}"/>
              </a:ext>
            </a:extLst>
          </p:cNvPr>
          <p:cNvSpPr>
            <a:spLocks noGrp="1"/>
          </p:cNvSpPr>
          <p:nvPr>
            <p:ph idx="1"/>
          </p:nvPr>
        </p:nvSpPr>
        <p:spPr>
          <a:xfrm>
            <a:off x="1286930" y="2962451"/>
            <a:ext cx="4052499" cy="2820012"/>
          </a:xfrm>
        </p:spPr>
        <p:txBody>
          <a:bodyPr>
            <a:normAutofit/>
          </a:bodyPr>
          <a:lstStyle/>
          <a:p>
            <a:pPr algn="just" eaLnBrk="1" hangingPunct="1">
              <a:buFont typeface="Arial" panose="020B0604020202020204" pitchFamily="34" charset="0"/>
              <a:buNone/>
            </a:pPr>
            <a:r>
              <a:rPr lang="en-US" altLang="en-US" sz="2500" dirty="0">
                <a:cs typeface="+mj-cs"/>
              </a:rPr>
              <a:t>	</a:t>
            </a:r>
            <a:r>
              <a:rPr lang="en-US" altLang="en-US" sz="2500" b="1" dirty="0">
                <a:cs typeface="+mj-cs"/>
              </a:rPr>
              <a:t>A life map is your road map for your life plan it outlines the journey that will take you to your destination. </a:t>
            </a:r>
          </a:p>
        </p:txBody>
      </p:sp>
      <p:pic>
        <p:nvPicPr>
          <p:cNvPr id="10244" name="Picture 3" descr="William-Shakespeare-Life-handdrawn-unknown.jpg">
            <a:extLst>
              <a:ext uri="{FF2B5EF4-FFF2-40B4-BE49-F238E27FC236}">
                <a16:creationId xmlns:a16="http://schemas.microsoft.com/office/drawing/2014/main" id="{047D8A7B-8E25-4DF8-A517-CA2EB60783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600644" y="2962451"/>
            <a:ext cx="4116803" cy="2820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68575C10-8187-4AC4-AD72-C754EAFD28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654295"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266" name="Title 1">
            <a:extLst>
              <a:ext uri="{FF2B5EF4-FFF2-40B4-BE49-F238E27FC236}">
                <a16:creationId xmlns:a16="http://schemas.microsoft.com/office/drawing/2014/main" id="{83DBD0C1-2C6B-46E5-99E9-8BFF91F0B02D}"/>
              </a:ext>
            </a:extLst>
          </p:cNvPr>
          <p:cNvSpPr>
            <a:spLocks noGrp="1"/>
          </p:cNvSpPr>
          <p:nvPr>
            <p:ph type="title"/>
          </p:nvPr>
        </p:nvSpPr>
        <p:spPr>
          <a:xfrm>
            <a:off x="762000" y="559678"/>
            <a:ext cx="3567915" cy="4952492"/>
          </a:xfrm>
        </p:spPr>
        <p:txBody>
          <a:bodyPr>
            <a:normAutofit/>
          </a:bodyPr>
          <a:lstStyle/>
          <a:p>
            <a:pPr eaLnBrk="1" hangingPunct="1"/>
            <a:r>
              <a:rPr lang="en-US" altLang="en-US">
                <a:solidFill>
                  <a:schemeClr val="bg1"/>
                </a:solidFill>
              </a:rPr>
              <a:t>Components of your life map:</a:t>
            </a:r>
          </a:p>
        </p:txBody>
      </p:sp>
      <p:cxnSp>
        <p:nvCxnSpPr>
          <p:cNvPr id="73" name="Straight Connector 72">
            <a:extLst>
              <a:ext uri="{FF2B5EF4-FFF2-40B4-BE49-F238E27FC236}">
                <a16:creationId xmlns:a16="http://schemas.microsoft.com/office/drawing/2014/main" id="{74E776C9-ED67-41B7-B3A3-4DF76EF3ACE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2976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4" name="Content Placeholder 3">
            <a:extLst>
              <a:ext uri="{FF2B5EF4-FFF2-40B4-BE49-F238E27FC236}">
                <a16:creationId xmlns:a16="http://schemas.microsoft.com/office/drawing/2014/main" id="{44BC23B7-5C1D-4515-9D45-5D085D619322}"/>
              </a:ext>
            </a:extLst>
          </p:cNvPr>
          <p:cNvGraphicFramePr>
            <a:graphicFrameLocks noGrp="1"/>
          </p:cNvGraphicFramePr>
          <p:nvPr>
            <p:ph idx="1"/>
            <p:extLst>
              <p:ext uri="{D42A27DB-BD31-4B8C-83A1-F6EECF244321}">
                <p14:modId xmlns:p14="http://schemas.microsoft.com/office/powerpoint/2010/main" val="1236783290"/>
              </p:ext>
            </p:extLst>
          </p:nvPr>
        </p:nvGraphicFramePr>
        <p:xfrm>
          <a:off x="5181600" y="568325"/>
          <a:ext cx="6248400" cy="5656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40" name="Rectangle 139">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290" name="Title 3">
            <a:extLst>
              <a:ext uri="{FF2B5EF4-FFF2-40B4-BE49-F238E27FC236}">
                <a16:creationId xmlns:a16="http://schemas.microsoft.com/office/drawing/2014/main" id="{46C4C099-BDAB-40ED-8B6F-CAC6B85957BF}"/>
              </a:ext>
            </a:extLst>
          </p:cNvPr>
          <p:cNvSpPr>
            <a:spLocks noGrp="1"/>
          </p:cNvSpPr>
          <p:nvPr>
            <p:ph type="title"/>
          </p:nvPr>
        </p:nvSpPr>
        <p:spPr>
          <a:xfrm>
            <a:off x="1159933" y="995318"/>
            <a:ext cx="9872134" cy="1193968"/>
          </a:xfrm>
          <a:solidFill>
            <a:srgbClr val="FFFFFF"/>
          </a:solidFill>
          <a:ln w="38100">
            <a:solidFill>
              <a:srgbClr val="7F7F7F"/>
            </a:solidFill>
            <a:miter lim="800000"/>
          </a:ln>
        </p:spPr>
        <p:txBody>
          <a:bodyPr>
            <a:normAutofit/>
          </a:bodyPr>
          <a:lstStyle/>
          <a:p>
            <a:pPr algn="ctr" eaLnBrk="1" hangingPunct="1"/>
            <a:r>
              <a:rPr lang="en-US" altLang="en-US" sz="3600" dirty="0">
                <a:solidFill>
                  <a:srgbClr val="3F3F3F"/>
                </a:solidFill>
              </a:rPr>
              <a:t>Creating your life map:</a:t>
            </a:r>
          </a:p>
        </p:txBody>
      </p:sp>
      <p:sp>
        <p:nvSpPr>
          <p:cNvPr id="12291" name="Content Placeholder 4">
            <a:extLst>
              <a:ext uri="{FF2B5EF4-FFF2-40B4-BE49-F238E27FC236}">
                <a16:creationId xmlns:a16="http://schemas.microsoft.com/office/drawing/2014/main" id="{9A4A1DC8-514E-4D9A-9F8D-3042D7E09C21}"/>
              </a:ext>
            </a:extLst>
          </p:cNvPr>
          <p:cNvSpPr>
            <a:spLocks noGrp="1"/>
          </p:cNvSpPr>
          <p:nvPr>
            <p:ph sz="half" idx="1"/>
          </p:nvPr>
        </p:nvSpPr>
        <p:spPr>
          <a:xfrm>
            <a:off x="1159933" y="2593658"/>
            <a:ext cx="4297351" cy="2959777"/>
          </a:xfrm>
        </p:spPr>
        <p:txBody>
          <a:bodyPr anchor="t">
            <a:noAutofit/>
          </a:bodyPr>
          <a:lstStyle/>
          <a:p>
            <a:pPr algn="just" eaLnBrk="1" hangingPunct="1"/>
            <a:r>
              <a:rPr lang="en-US" altLang="en-US" sz="2000" dirty="0">
                <a:solidFill>
                  <a:schemeClr val="accent5"/>
                </a:solidFill>
                <a:cs typeface="+mj-cs"/>
              </a:rPr>
              <a:t>Order</a:t>
            </a:r>
            <a:r>
              <a:rPr lang="en-US" altLang="en-US" sz="2000" dirty="0">
                <a:cs typeface="+mj-cs"/>
              </a:rPr>
              <a:t>: Decide which dreams take priority and from there identify your ‘main goal’. Write it in center box using personal, positive, present tense. </a:t>
            </a:r>
          </a:p>
          <a:p>
            <a:pPr algn="just" eaLnBrk="1" hangingPunct="1"/>
            <a:r>
              <a:rPr lang="en-US" altLang="en-US" sz="2000" dirty="0">
                <a:solidFill>
                  <a:schemeClr val="accent5"/>
                </a:solidFill>
                <a:cs typeface="+mj-cs"/>
              </a:rPr>
              <a:t>Why</a:t>
            </a:r>
            <a:r>
              <a:rPr lang="en-US" altLang="en-US" sz="2000" dirty="0">
                <a:cs typeface="+mj-cs"/>
              </a:rPr>
              <a:t>: What are the emotional reasons why you simply must achieve your goals? Write them down in boxes marked ‘reasons why’.</a:t>
            </a:r>
          </a:p>
          <a:p>
            <a:pPr algn="just" eaLnBrk="1" hangingPunct="1"/>
            <a:r>
              <a:rPr lang="en-US" altLang="en-US" sz="2000" dirty="0">
                <a:solidFill>
                  <a:schemeClr val="accent5"/>
                </a:solidFill>
                <a:cs typeface="+mj-cs"/>
              </a:rPr>
              <a:t>Activities/How</a:t>
            </a:r>
            <a:r>
              <a:rPr lang="en-US" altLang="en-US" sz="2000" dirty="0">
                <a:cs typeface="+mj-cs"/>
              </a:rPr>
              <a:t>: On separate sheet of paper, brainstorm all the different activities or actions you can take to achieve your main and sub goals.</a:t>
            </a:r>
          </a:p>
        </p:txBody>
      </p:sp>
      <p:cxnSp>
        <p:nvCxnSpPr>
          <p:cNvPr id="142" name="Straight Connector 141">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sp>
        <p:nvSpPr>
          <p:cNvPr id="12292" name="Content Placeholder 5">
            <a:extLst>
              <a:ext uri="{FF2B5EF4-FFF2-40B4-BE49-F238E27FC236}">
                <a16:creationId xmlns:a16="http://schemas.microsoft.com/office/drawing/2014/main" id="{0A9DD166-BDF8-4791-9B1C-4369A0C0B280}"/>
              </a:ext>
            </a:extLst>
          </p:cNvPr>
          <p:cNvSpPr>
            <a:spLocks noGrp="1"/>
          </p:cNvSpPr>
          <p:nvPr>
            <p:ph sz="half" idx="2"/>
          </p:nvPr>
        </p:nvSpPr>
        <p:spPr>
          <a:xfrm>
            <a:off x="6417731" y="2888250"/>
            <a:ext cx="4292594" cy="2959778"/>
          </a:xfrm>
        </p:spPr>
        <p:txBody>
          <a:bodyPr anchor="t">
            <a:normAutofit fontScale="77500" lnSpcReduction="20000"/>
          </a:bodyPr>
          <a:lstStyle/>
          <a:p>
            <a:pPr algn="just" eaLnBrk="1" hangingPunct="1"/>
            <a:r>
              <a:rPr lang="en-US" altLang="en-US">
                <a:solidFill>
                  <a:schemeClr val="accent5"/>
                </a:solidFill>
                <a:cs typeface="+mj-cs"/>
              </a:rPr>
              <a:t>When</a:t>
            </a:r>
            <a:r>
              <a:rPr lang="en-US" altLang="en-US">
                <a:cs typeface="+mj-cs"/>
              </a:rPr>
              <a:t>: Define your timeline for achieving your main goal. Place at bottom of main goal &amp; write today’s date.</a:t>
            </a:r>
          </a:p>
          <a:p>
            <a:pPr algn="just" eaLnBrk="1" hangingPunct="1"/>
            <a:r>
              <a:rPr lang="en-US" altLang="en-US">
                <a:solidFill>
                  <a:schemeClr val="accent5"/>
                </a:solidFill>
                <a:cs typeface="+mj-cs"/>
              </a:rPr>
              <a:t>Who</a:t>
            </a:r>
            <a:r>
              <a:rPr lang="en-US" altLang="en-US">
                <a:cs typeface="+mj-cs"/>
              </a:rPr>
              <a:t>: Choose the people or organizations that can support you in achieving your goals. Place in ‘who’ boxes. Align the names with the activities, or ‘how’ steps you wish them to help with.</a:t>
            </a:r>
          </a:p>
          <a:p>
            <a:pPr algn="just" eaLnBrk="1" hangingPunct="1"/>
            <a:endParaRPr lang="en-US" altLang="en-US" dirty="0">
              <a:cs typeface="+mj-cs"/>
            </a:endParaRP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TotalTime>
  <Words>482</Words>
  <Application>Microsoft Office PowerPoint</Application>
  <PresentationFormat>Widescreen</PresentationFormat>
  <Paragraphs>54</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Times New Roman</vt:lpstr>
      <vt:lpstr>Wingdings</vt:lpstr>
      <vt:lpstr>Office Theme</vt:lpstr>
      <vt:lpstr>An-Najah National University Faculty of Engineering and Information Technology Industrial Engineering Department English in the workplace   Dreams and Goals    Prepared by: Ahmad Omar      Supervisor: Dr. Asala Mayaleh</vt:lpstr>
      <vt:lpstr>Differences between dreams and goals</vt:lpstr>
      <vt:lpstr>Creating the Life of Your Dreams</vt:lpstr>
      <vt:lpstr>Why create a life plan?</vt:lpstr>
      <vt:lpstr>Did you know?</vt:lpstr>
      <vt:lpstr>PowerPoint Presentation</vt:lpstr>
      <vt:lpstr>Mapping out your goals</vt:lpstr>
      <vt:lpstr>Components of your life map:</vt:lpstr>
      <vt:lpstr>Creating your life map:</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and Information Technology Industrial Engineering Department English in the workplace   Dreams and Goals    Prepared by: Ahmad Omar      Supervisor: Dr. Asala Mayaleh</dc:title>
  <dc:creator>Ahmad</dc:creator>
  <cp:lastModifiedBy>Ahmad</cp:lastModifiedBy>
  <cp:revision>10</cp:revision>
  <dcterms:created xsi:type="dcterms:W3CDTF">2021-02-19T15:14:15Z</dcterms:created>
  <dcterms:modified xsi:type="dcterms:W3CDTF">2021-02-19T20:07:54Z</dcterms:modified>
</cp:coreProperties>
</file>