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83" r:id="rId2"/>
    <p:sldId id="295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4" r:id="rId12"/>
    <p:sldId id="304" r:id="rId13"/>
    <p:sldId id="305" r:id="rId14"/>
    <p:sldId id="306" r:id="rId15"/>
    <p:sldId id="289" r:id="rId16"/>
    <p:sldId id="307" r:id="rId17"/>
    <p:sldId id="308" r:id="rId18"/>
    <p:sldId id="309" r:id="rId19"/>
    <p:sldId id="256" r:id="rId20"/>
    <p:sldId id="258" r:id="rId21"/>
    <p:sldId id="259" r:id="rId22"/>
    <p:sldId id="260" r:id="rId23"/>
    <p:sldId id="261" r:id="rId24"/>
    <p:sldId id="262" r:id="rId25"/>
    <p:sldId id="263" r:id="rId26"/>
    <p:sldId id="264" r:id="rId27"/>
    <p:sldId id="265" r:id="rId28"/>
    <p:sldId id="266" r:id="rId29"/>
    <p:sldId id="267" r:id="rId30"/>
    <p:sldId id="268" r:id="rId31"/>
    <p:sldId id="269" r:id="rId32"/>
    <p:sldId id="270" r:id="rId33"/>
    <p:sldId id="297" r:id="rId34"/>
    <p:sldId id="271" r:id="rId35"/>
    <p:sldId id="272" r:id="rId36"/>
    <p:sldId id="273" r:id="rId37"/>
    <p:sldId id="310" r:id="rId38"/>
    <p:sldId id="311" r:id="rId39"/>
    <p:sldId id="312" r:id="rId40"/>
    <p:sldId id="313" r:id="rId41"/>
    <p:sldId id="314" r:id="rId42"/>
    <p:sldId id="315" r:id="rId43"/>
    <p:sldId id="316" r:id="rId44"/>
    <p:sldId id="317" r:id="rId45"/>
    <p:sldId id="302" r:id="rId46"/>
    <p:sldId id="303" r:id="rId4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07" autoAdjust="0"/>
    <p:restoredTop sz="94660" autoAdjust="0"/>
  </p:normalViewPr>
  <p:slideViewPr>
    <p:cSldViewPr snapToGrid="0">
      <p:cViewPr varScale="1">
        <p:scale>
          <a:sx n="91" d="100"/>
          <a:sy n="91" d="100"/>
        </p:scale>
        <p:origin x="528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image" Target="../media/image11.jpeg"/><Relationship Id="rId4" Type="http://schemas.openxmlformats.org/officeDocument/2006/relationships/image" Target="../media/image14.jpe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image" Target="../media/image11.jpeg"/><Relationship Id="rId4" Type="http://schemas.openxmlformats.org/officeDocument/2006/relationships/image" Target="../media/image14.jpe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7A2980-76D9-4B2B-A367-AE4D7F19205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E9AC262-A143-46F9-986F-4E5BB0340430}">
      <dgm:prSet phldrT="[Text]"/>
      <dgm:spPr/>
      <dgm:t>
        <a:bodyPr/>
        <a:lstStyle/>
        <a:p>
          <a:r>
            <a:rPr lang="en-US" dirty="0">
              <a:cs typeface="+mj-cs"/>
            </a:rPr>
            <a:t>Introduction</a:t>
          </a:r>
        </a:p>
      </dgm:t>
    </dgm:pt>
    <dgm:pt modelId="{2058542B-D3FC-47CF-A1C2-13CDA3BF575C}" type="parTrans" cxnId="{B1D58FF1-A3E1-47E1-9FF3-30CA05A16744}">
      <dgm:prSet/>
      <dgm:spPr/>
      <dgm:t>
        <a:bodyPr/>
        <a:lstStyle/>
        <a:p>
          <a:endParaRPr lang="en-US"/>
        </a:p>
      </dgm:t>
    </dgm:pt>
    <dgm:pt modelId="{DE4E8C41-35DF-4CE9-AAFC-1AFD0120F785}" type="sibTrans" cxnId="{B1D58FF1-A3E1-47E1-9FF3-30CA05A16744}">
      <dgm:prSet/>
      <dgm:spPr/>
      <dgm:t>
        <a:bodyPr/>
        <a:lstStyle/>
        <a:p>
          <a:endParaRPr lang="en-US">
            <a:cs typeface="+mj-cs"/>
          </a:endParaRPr>
        </a:p>
      </dgm:t>
    </dgm:pt>
    <dgm:pt modelId="{3E9F8FBD-068F-4EFF-ACBA-BA749324D7C0}">
      <dgm:prSet phldrT="[Text]"/>
      <dgm:spPr/>
      <dgm:t>
        <a:bodyPr/>
        <a:lstStyle/>
        <a:p>
          <a:r>
            <a:rPr lang="en-US" dirty="0">
              <a:cs typeface="+mj-cs"/>
            </a:rPr>
            <a:t>Insulation Materials (Fire Brakes &amp; Cement Refractory)</a:t>
          </a:r>
        </a:p>
      </dgm:t>
    </dgm:pt>
    <dgm:pt modelId="{F8A805DD-68DB-4FC7-A32D-AB43C7061E75}" type="parTrans" cxnId="{C8060AF2-204C-4D99-8FAC-BB87C7112A4B}">
      <dgm:prSet/>
      <dgm:spPr/>
      <dgm:t>
        <a:bodyPr/>
        <a:lstStyle/>
        <a:p>
          <a:endParaRPr lang="en-US"/>
        </a:p>
      </dgm:t>
    </dgm:pt>
    <dgm:pt modelId="{DF490F94-19C5-4563-AE50-65156E8F11C4}" type="sibTrans" cxnId="{C8060AF2-204C-4D99-8FAC-BB87C7112A4B}">
      <dgm:prSet/>
      <dgm:spPr/>
      <dgm:t>
        <a:bodyPr/>
        <a:lstStyle/>
        <a:p>
          <a:endParaRPr lang="en-US"/>
        </a:p>
      </dgm:t>
    </dgm:pt>
    <dgm:pt modelId="{866E1262-1749-4CDC-96B0-F6E593B87716}">
      <dgm:prSet phldrT="[Text]"/>
      <dgm:spPr/>
      <dgm:t>
        <a:bodyPr/>
        <a:lstStyle/>
        <a:p>
          <a:r>
            <a:rPr lang="en-US" dirty="0">
              <a:cs typeface="+mj-cs"/>
            </a:rPr>
            <a:t>Furnace Design and Calculations</a:t>
          </a:r>
        </a:p>
      </dgm:t>
    </dgm:pt>
    <dgm:pt modelId="{439A2F3D-0CA5-4E29-A50C-CC42813A8507}" type="parTrans" cxnId="{2A47EAF6-A729-473F-9432-1133FF0CD580}">
      <dgm:prSet/>
      <dgm:spPr/>
      <dgm:t>
        <a:bodyPr/>
        <a:lstStyle/>
        <a:p>
          <a:endParaRPr lang="en-US"/>
        </a:p>
      </dgm:t>
    </dgm:pt>
    <dgm:pt modelId="{07D99F33-DE25-451A-A227-9F10A6EDCA56}" type="sibTrans" cxnId="{2A47EAF6-A729-473F-9432-1133FF0CD580}">
      <dgm:prSet/>
      <dgm:spPr/>
      <dgm:t>
        <a:bodyPr/>
        <a:lstStyle/>
        <a:p>
          <a:endParaRPr lang="en-US"/>
        </a:p>
      </dgm:t>
    </dgm:pt>
    <dgm:pt modelId="{31F1F373-F9E9-4B22-9135-1BFC50FD4244}">
      <dgm:prSet phldrT="[Text]"/>
      <dgm:spPr/>
      <dgm:t>
        <a:bodyPr/>
        <a:lstStyle/>
        <a:p>
          <a:r>
            <a:rPr lang="en-US" dirty="0" smtClean="0"/>
            <a:t>Furnace cost</a:t>
          </a:r>
          <a:endParaRPr lang="en-US" dirty="0"/>
        </a:p>
      </dgm:t>
    </dgm:pt>
    <dgm:pt modelId="{82B91625-AE77-4412-846A-72FABDA67A4C}" type="parTrans" cxnId="{5129C605-D49E-42E1-BCCA-F3429D8F7593}">
      <dgm:prSet/>
      <dgm:spPr/>
      <dgm:t>
        <a:bodyPr/>
        <a:lstStyle/>
        <a:p>
          <a:endParaRPr lang="en-US"/>
        </a:p>
      </dgm:t>
    </dgm:pt>
    <dgm:pt modelId="{3DFBE574-7469-4C75-81B3-44B61B9A662B}" type="sibTrans" cxnId="{5129C605-D49E-42E1-BCCA-F3429D8F7593}">
      <dgm:prSet/>
      <dgm:spPr/>
      <dgm:t>
        <a:bodyPr/>
        <a:lstStyle/>
        <a:p>
          <a:endParaRPr lang="en-US"/>
        </a:p>
      </dgm:t>
    </dgm:pt>
    <dgm:pt modelId="{83AF80AF-C71E-43F7-BBB5-ECCA0D6191BB}">
      <dgm:prSet phldrT="[Text]"/>
      <dgm:spPr/>
      <dgm:t>
        <a:bodyPr/>
        <a:lstStyle/>
        <a:p>
          <a:r>
            <a:rPr lang="en-US" dirty="0">
              <a:cs typeface="+mj-cs"/>
            </a:rPr>
            <a:t>Apparatus and Procedures  </a:t>
          </a:r>
        </a:p>
      </dgm:t>
    </dgm:pt>
    <dgm:pt modelId="{C905BE59-4E38-49E5-B8F8-03B0AEC09EAF}" type="parTrans" cxnId="{21933CBE-DD9F-453A-9532-24E47DE0B14F}">
      <dgm:prSet/>
      <dgm:spPr/>
      <dgm:t>
        <a:bodyPr/>
        <a:lstStyle/>
        <a:p>
          <a:endParaRPr lang="en-US"/>
        </a:p>
      </dgm:t>
    </dgm:pt>
    <dgm:pt modelId="{DC674A20-560B-4416-9E3F-4196E6BA91D2}" type="sibTrans" cxnId="{21933CBE-DD9F-453A-9532-24E47DE0B14F}">
      <dgm:prSet/>
      <dgm:spPr/>
      <dgm:t>
        <a:bodyPr/>
        <a:lstStyle/>
        <a:p>
          <a:endParaRPr lang="en-US"/>
        </a:p>
      </dgm:t>
    </dgm:pt>
    <dgm:pt modelId="{D9FC10C2-D1F8-4FA7-9B5B-E74340F14871}">
      <dgm:prSet/>
      <dgm:spPr/>
      <dgm:t>
        <a:bodyPr/>
        <a:lstStyle/>
        <a:p>
          <a:pPr rtl="1"/>
          <a:r>
            <a:rPr lang="en-US" dirty="0" err="1" smtClean="0"/>
            <a:t>Recomandation</a:t>
          </a:r>
          <a:r>
            <a:rPr lang="en-US" dirty="0" smtClean="0"/>
            <a:t> </a:t>
          </a:r>
          <a:endParaRPr lang="ar-SA" dirty="0"/>
        </a:p>
      </dgm:t>
    </dgm:pt>
    <dgm:pt modelId="{C7CA97EB-CE0E-4778-A2DB-854FFF06EECE}" type="parTrans" cxnId="{760EA2E3-90B7-49B4-8112-996CD5E642C1}">
      <dgm:prSet/>
      <dgm:spPr/>
    </dgm:pt>
    <dgm:pt modelId="{BDACF303-1C63-4D1C-B7F9-3706FEE9FABD}" type="sibTrans" cxnId="{760EA2E3-90B7-49B4-8112-996CD5E642C1}">
      <dgm:prSet/>
      <dgm:spPr/>
    </dgm:pt>
    <dgm:pt modelId="{B9BD5822-89F4-41D6-BB93-1D344F38725B}" type="pres">
      <dgm:prSet presAssocID="{AC7A2980-76D9-4B2B-A367-AE4D7F19205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2C294B11-5403-4427-9F1E-97AE9CA67F49}" type="pres">
      <dgm:prSet presAssocID="{AC7A2980-76D9-4B2B-A367-AE4D7F19205D}" presName="Name1" presStyleCnt="0"/>
      <dgm:spPr/>
    </dgm:pt>
    <dgm:pt modelId="{9FC25046-F85A-45E2-BA0C-19525FDFA867}" type="pres">
      <dgm:prSet presAssocID="{AC7A2980-76D9-4B2B-A367-AE4D7F19205D}" presName="cycle" presStyleCnt="0"/>
      <dgm:spPr/>
    </dgm:pt>
    <dgm:pt modelId="{0EEAC306-9EB9-415C-8FD1-A1F500CDA5CF}" type="pres">
      <dgm:prSet presAssocID="{AC7A2980-76D9-4B2B-A367-AE4D7F19205D}" presName="srcNode" presStyleLbl="node1" presStyleIdx="0" presStyleCnt="6"/>
      <dgm:spPr/>
    </dgm:pt>
    <dgm:pt modelId="{F790050A-D6CC-4D01-83C9-CB2CAEFBA1C1}" type="pres">
      <dgm:prSet presAssocID="{AC7A2980-76D9-4B2B-A367-AE4D7F19205D}" presName="conn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AC200805-913A-4A65-A326-4E414596FDE8}" type="pres">
      <dgm:prSet presAssocID="{AC7A2980-76D9-4B2B-A367-AE4D7F19205D}" presName="extraNode" presStyleLbl="node1" presStyleIdx="0" presStyleCnt="6"/>
      <dgm:spPr/>
    </dgm:pt>
    <dgm:pt modelId="{775CA563-C61F-491A-A770-CD60553C93CF}" type="pres">
      <dgm:prSet presAssocID="{AC7A2980-76D9-4B2B-A367-AE4D7F19205D}" presName="dstNode" presStyleLbl="node1" presStyleIdx="0" presStyleCnt="6"/>
      <dgm:spPr/>
    </dgm:pt>
    <dgm:pt modelId="{3201A752-CD97-41D2-AB32-BB1A37101666}" type="pres">
      <dgm:prSet presAssocID="{DE9AC262-A143-46F9-986F-4E5BB0340430}" presName="text_1" presStyleLbl="node1" presStyleIdx="0" presStyleCnt="6" custScaleY="9447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9C2BF88-15D4-4EA2-A200-695B74ADB9C6}" type="pres">
      <dgm:prSet presAssocID="{DE9AC262-A143-46F9-986F-4E5BB0340430}" presName="accent_1" presStyleCnt="0"/>
      <dgm:spPr/>
    </dgm:pt>
    <dgm:pt modelId="{24A29964-994B-4882-95D7-446FB1D4983F}" type="pres">
      <dgm:prSet presAssocID="{DE9AC262-A143-46F9-986F-4E5BB0340430}" presName="accentRepeatNode" presStyleLbl="solidFgAcc1" presStyleIdx="0" presStyleCnt="6"/>
      <dgm:spPr/>
    </dgm:pt>
    <dgm:pt modelId="{C5FDCCD1-BD34-4350-806F-535EE463913E}" type="pres">
      <dgm:prSet presAssocID="{3E9F8FBD-068F-4EFF-ACBA-BA749324D7C0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F8B5B12-BC87-453D-9F10-C0DEA55784F0}" type="pres">
      <dgm:prSet presAssocID="{3E9F8FBD-068F-4EFF-ACBA-BA749324D7C0}" presName="accent_2" presStyleCnt="0"/>
      <dgm:spPr/>
    </dgm:pt>
    <dgm:pt modelId="{BF13E73A-D7D2-4F28-B698-11CF01D242B0}" type="pres">
      <dgm:prSet presAssocID="{3E9F8FBD-068F-4EFF-ACBA-BA749324D7C0}" presName="accentRepeatNode" presStyleLbl="solidFgAcc1" presStyleIdx="1" presStyleCnt="6"/>
      <dgm:spPr/>
    </dgm:pt>
    <dgm:pt modelId="{E157CF3D-3000-4133-8914-C26E760090FC}" type="pres">
      <dgm:prSet presAssocID="{866E1262-1749-4CDC-96B0-F6E593B87716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C41B2F-519A-4D1A-9B05-D4C3B9EA0896}" type="pres">
      <dgm:prSet presAssocID="{866E1262-1749-4CDC-96B0-F6E593B87716}" presName="accent_3" presStyleCnt="0"/>
      <dgm:spPr/>
    </dgm:pt>
    <dgm:pt modelId="{7806ADCA-7410-40F4-BBE7-ACF2858FE219}" type="pres">
      <dgm:prSet presAssocID="{866E1262-1749-4CDC-96B0-F6E593B87716}" presName="accentRepeatNode" presStyleLbl="solidFgAcc1" presStyleIdx="2" presStyleCnt="6"/>
      <dgm:spPr/>
    </dgm:pt>
    <dgm:pt modelId="{BA9FAA78-295B-4E97-8FDC-E9F2DE9FD03B}" type="pres">
      <dgm:prSet presAssocID="{83AF80AF-C71E-43F7-BBB5-ECCA0D6191BB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A146449-AF49-44C7-8B81-B6377FB6E787}" type="pres">
      <dgm:prSet presAssocID="{83AF80AF-C71E-43F7-BBB5-ECCA0D6191BB}" presName="accent_4" presStyleCnt="0"/>
      <dgm:spPr/>
    </dgm:pt>
    <dgm:pt modelId="{9D877B81-B776-4E77-9DC5-08A5C3E4DE5F}" type="pres">
      <dgm:prSet presAssocID="{83AF80AF-C71E-43F7-BBB5-ECCA0D6191BB}" presName="accentRepeatNode" presStyleLbl="solidFgAcc1" presStyleIdx="3" presStyleCnt="6"/>
      <dgm:spPr/>
    </dgm:pt>
    <dgm:pt modelId="{5539ED78-0F07-422E-A7F3-1CA57C32B16E}" type="pres">
      <dgm:prSet presAssocID="{31F1F373-F9E9-4B22-9135-1BFC50FD4244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3AE0A94-B670-47FA-AE21-5F27FE0989ED}" type="pres">
      <dgm:prSet presAssocID="{31F1F373-F9E9-4B22-9135-1BFC50FD4244}" presName="accent_5" presStyleCnt="0"/>
      <dgm:spPr/>
    </dgm:pt>
    <dgm:pt modelId="{309E7E13-B52C-441F-95B5-86A75D967943}" type="pres">
      <dgm:prSet presAssocID="{31F1F373-F9E9-4B22-9135-1BFC50FD4244}" presName="accentRepeatNode" presStyleLbl="solidFgAcc1" presStyleIdx="4" presStyleCnt="6"/>
      <dgm:spPr/>
    </dgm:pt>
    <dgm:pt modelId="{FC0F1344-EE2F-4537-BB80-239D6868910A}" type="pres">
      <dgm:prSet presAssocID="{D9FC10C2-D1F8-4FA7-9B5B-E74340F14871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6B2D1-B27B-48AC-8069-67BC4962138F}" type="pres">
      <dgm:prSet presAssocID="{D9FC10C2-D1F8-4FA7-9B5B-E74340F14871}" presName="accent_6" presStyleCnt="0"/>
      <dgm:spPr/>
    </dgm:pt>
    <dgm:pt modelId="{F0C2A7EC-947D-42AE-B663-BF9F9E48E922}" type="pres">
      <dgm:prSet presAssocID="{D9FC10C2-D1F8-4FA7-9B5B-E74340F14871}" presName="accentRepeatNode" presStyleLbl="solidFgAcc1" presStyleIdx="5" presStyleCnt="6"/>
      <dgm:spPr/>
    </dgm:pt>
  </dgm:ptLst>
  <dgm:cxnLst>
    <dgm:cxn modelId="{8AC8B645-9B38-43AD-804E-AFEBF856DE7F}" type="presOf" srcId="{3E9F8FBD-068F-4EFF-ACBA-BA749324D7C0}" destId="{C5FDCCD1-BD34-4350-806F-535EE463913E}" srcOrd="0" destOrd="0" presId="urn:microsoft.com/office/officeart/2008/layout/VerticalCurvedList"/>
    <dgm:cxn modelId="{760EA2E3-90B7-49B4-8112-996CD5E642C1}" srcId="{AC7A2980-76D9-4B2B-A367-AE4D7F19205D}" destId="{D9FC10C2-D1F8-4FA7-9B5B-E74340F14871}" srcOrd="5" destOrd="0" parTransId="{C7CA97EB-CE0E-4778-A2DB-854FFF06EECE}" sibTransId="{BDACF303-1C63-4D1C-B7F9-3706FEE9FABD}"/>
    <dgm:cxn modelId="{21933CBE-DD9F-453A-9532-24E47DE0B14F}" srcId="{AC7A2980-76D9-4B2B-A367-AE4D7F19205D}" destId="{83AF80AF-C71E-43F7-BBB5-ECCA0D6191BB}" srcOrd="3" destOrd="0" parTransId="{C905BE59-4E38-49E5-B8F8-03B0AEC09EAF}" sibTransId="{DC674A20-560B-4416-9E3F-4196E6BA91D2}"/>
    <dgm:cxn modelId="{B867180B-2265-4E15-AAA9-EEF06D2440B2}" type="presOf" srcId="{866E1262-1749-4CDC-96B0-F6E593B87716}" destId="{E157CF3D-3000-4133-8914-C26E760090FC}" srcOrd="0" destOrd="0" presId="urn:microsoft.com/office/officeart/2008/layout/VerticalCurvedList"/>
    <dgm:cxn modelId="{6A899AF3-C260-4EEC-8F57-DCCB0E22154A}" type="presOf" srcId="{AC7A2980-76D9-4B2B-A367-AE4D7F19205D}" destId="{B9BD5822-89F4-41D6-BB93-1D344F38725B}" srcOrd="0" destOrd="0" presId="urn:microsoft.com/office/officeart/2008/layout/VerticalCurvedList"/>
    <dgm:cxn modelId="{C8060AF2-204C-4D99-8FAC-BB87C7112A4B}" srcId="{AC7A2980-76D9-4B2B-A367-AE4D7F19205D}" destId="{3E9F8FBD-068F-4EFF-ACBA-BA749324D7C0}" srcOrd="1" destOrd="0" parTransId="{F8A805DD-68DB-4FC7-A32D-AB43C7061E75}" sibTransId="{DF490F94-19C5-4563-AE50-65156E8F11C4}"/>
    <dgm:cxn modelId="{FCA2EBE4-68B6-4845-8D51-353BB840C480}" type="presOf" srcId="{31F1F373-F9E9-4B22-9135-1BFC50FD4244}" destId="{5539ED78-0F07-422E-A7F3-1CA57C32B16E}" srcOrd="0" destOrd="0" presId="urn:microsoft.com/office/officeart/2008/layout/VerticalCurvedList"/>
    <dgm:cxn modelId="{ADDC3E08-FB64-4885-84E8-FC877F90725A}" type="presOf" srcId="{DE9AC262-A143-46F9-986F-4E5BB0340430}" destId="{3201A752-CD97-41D2-AB32-BB1A37101666}" srcOrd="0" destOrd="0" presId="urn:microsoft.com/office/officeart/2008/layout/VerticalCurvedList"/>
    <dgm:cxn modelId="{2A47EAF6-A729-473F-9432-1133FF0CD580}" srcId="{AC7A2980-76D9-4B2B-A367-AE4D7F19205D}" destId="{866E1262-1749-4CDC-96B0-F6E593B87716}" srcOrd="2" destOrd="0" parTransId="{439A2F3D-0CA5-4E29-A50C-CC42813A8507}" sibTransId="{07D99F33-DE25-451A-A227-9F10A6EDCA56}"/>
    <dgm:cxn modelId="{5129C605-D49E-42E1-BCCA-F3429D8F7593}" srcId="{AC7A2980-76D9-4B2B-A367-AE4D7F19205D}" destId="{31F1F373-F9E9-4B22-9135-1BFC50FD4244}" srcOrd="4" destOrd="0" parTransId="{82B91625-AE77-4412-846A-72FABDA67A4C}" sibTransId="{3DFBE574-7469-4C75-81B3-44B61B9A662B}"/>
    <dgm:cxn modelId="{CCD94C2D-61A3-4DF5-A687-66BB5C4709A2}" type="presOf" srcId="{DE4E8C41-35DF-4CE9-AAFC-1AFD0120F785}" destId="{F790050A-D6CC-4D01-83C9-CB2CAEFBA1C1}" srcOrd="0" destOrd="0" presId="urn:microsoft.com/office/officeart/2008/layout/VerticalCurvedList"/>
    <dgm:cxn modelId="{F33B5491-9A3A-4476-8412-3D5042D573EC}" type="presOf" srcId="{83AF80AF-C71E-43F7-BBB5-ECCA0D6191BB}" destId="{BA9FAA78-295B-4E97-8FDC-E9F2DE9FD03B}" srcOrd="0" destOrd="0" presId="urn:microsoft.com/office/officeart/2008/layout/VerticalCurvedList"/>
    <dgm:cxn modelId="{B1D58FF1-A3E1-47E1-9FF3-30CA05A16744}" srcId="{AC7A2980-76D9-4B2B-A367-AE4D7F19205D}" destId="{DE9AC262-A143-46F9-986F-4E5BB0340430}" srcOrd="0" destOrd="0" parTransId="{2058542B-D3FC-47CF-A1C2-13CDA3BF575C}" sibTransId="{DE4E8C41-35DF-4CE9-AAFC-1AFD0120F785}"/>
    <dgm:cxn modelId="{B85BC852-46F2-4FFD-A0BB-499BC60B0B96}" type="presOf" srcId="{D9FC10C2-D1F8-4FA7-9B5B-E74340F14871}" destId="{FC0F1344-EE2F-4537-BB80-239D6868910A}" srcOrd="0" destOrd="0" presId="urn:microsoft.com/office/officeart/2008/layout/VerticalCurvedList"/>
    <dgm:cxn modelId="{C564C229-6BED-4E2C-A04E-0B1DCABE976A}" type="presParOf" srcId="{B9BD5822-89F4-41D6-BB93-1D344F38725B}" destId="{2C294B11-5403-4427-9F1E-97AE9CA67F49}" srcOrd="0" destOrd="0" presId="urn:microsoft.com/office/officeart/2008/layout/VerticalCurvedList"/>
    <dgm:cxn modelId="{0A78CDA4-B019-44A8-8551-DB8F600E1260}" type="presParOf" srcId="{2C294B11-5403-4427-9F1E-97AE9CA67F49}" destId="{9FC25046-F85A-45E2-BA0C-19525FDFA867}" srcOrd="0" destOrd="0" presId="urn:microsoft.com/office/officeart/2008/layout/VerticalCurvedList"/>
    <dgm:cxn modelId="{DB9252F3-0A88-4941-810C-65E36FDFDFA9}" type="presParOf" srcId="{9FC25046-F85A-45E2-BA0C-19525FDFA867}" destId="{0EEAC306-9EB9-415C-8FD1-A1F500CDA5CF}" srcOrd="0" destOrd="0" presId="urn:microsoft.com/office/officeart/2008/layout/VerticalCurvedList"/>
    <dgm:cxn modelId="{7677E45F-59FC-44C2-A21F-0EA4F69B739E}" type="presParOf" srcId="{9FC25046-F85A-45E2-BA0C-19525FDFA867}" destId="{F790050A-D6CC-4D01-83C9-CB2CAEFBA1C1}" srcOrd="1" destOrd="0" presId="urn:microsoft.com/office/officeart/2008/layout/VerticalCurvedList"/>
    <dgm:cxn modelId="{B31771FB-4E33-4724-BB6A-9BCCCDDA4FF4}" type="presParOf" srcId="{9FC25046-F85A-45E2-BA0C-19525FDFA867}" destId="{AC200805-913A-4A65-A326-4E414596FDE8}" srcOrd="2" destOrd="0" presId="urn:microsoft.com/office/officeart/2008/layout/VerticalCurvedList"/>
    <dgm:cxn modelId="{A004D8AD-0BC8-4A89-98A2-81BC47E12674}" type="presParOf" srcId="{9FC25046-F85A-45E2-BA0C-19525FDFA867}" destId="{775CA563-C61F-491A-A770-CD60553C93CF}" srcOrd="3" destOrd="0" presId="urn:microsoft.com/office/officeart/2008/layout/VerticalCurvedList"/>
    <dgm:cxn modelId="{959215C1-0418-4D90-94D6-207946340EFF}" type="presParOf" srcId="{2C294B11-5403-4427-9F1E-97AE9CA67F49}" destId="{3201A752-CD97-41D2-AB32-BB1A37101666}" srcOrd="1" destOrd="0" presId="urn:microsoft.com/office/officeart/2008/layout/VerticalCurvedList"/>
    <dgm:cxn modelId="{BE6DB671-52FD-4A60-92EB-44347A5A717C}" type="presParOf" srcId="{2C294B11-5403-4427-9F1E-97AE9CA67F49}" destId="{49C2BF88-15D4-4EA2-A200-695B74ADB9C6}" srcOrd="2" destOrd="0" presId="urn:microsoft.com/office/officeart/2008/layout/VerticalCurvedList"/>
    <dgm:cxn modelId="{27715B72-130E-481B-BD54-8512FC1BD6ED}" type="presParOf" srcId="{49C2BF88-15D4-4EA2-A200-695B74ADB9C6}" destId="{24A29964-994B-4882-95D7-446FB1D4983F}" srcOrd="0" destOrd="0" presId="urn:microsoft.com/office/officeart/2008/layout/VerticalCurvedList"/>
    <dgm:cxn modelId="{1A610EC3-CCC8-4D4F-A78B-D78B5F717880}" type="presParOf" srcId="{2C294B11-5403-4427-9F1E-97AE9CA67F49}" destId="{C5FDCCD1-BD34-4350-806F-535EE463913E}" srcOrd="3" destOrd="0" presId="urn:microsoft.com/office/officeart/2008/layout/VerticalCurvedList"/>
    <dgm:cxn modelId="{436F1419-3607-4FE4-832A-302912C54C45}" type="presParOf" srcId="{2C294B11-5403-4427-9F1E-97AE9CA67F49}" destId="{DF8B5B12-BC87-453D-9F10-C0DEA55784F0}" srcOrd="4" destOrd="0" presId="urn:microsoft.com/office/officeart/2008/layout/VerticalCurvedList"/>
    <dgm:cxn modelId="{16682797-EBC8-4D6C-8457-E47193224632}" type="presParOf" srcId="{DF8B5B12-BC87-453D-9F10-C0DEA55784F0}" destId="{BF13E73A-D7D2-4F28-B698-11CF01D242B0}" srcOrd="0" destOrd="0" presId="urn:microsoft.com/office/officeart/2008/layout/VerticalCurvedList"/>
    <dgm:cxn modelId="{0BEB8A7F-4575-45DF-9D8F-D0E10758AB4F}" type="presParOf" srcId="{2C294B11-5403-4427-9F1E-97AE9CA67F49}" destId="{E157CF3D-3000-4133-8914-C26E760090FC}" srcOrd="5" destOrd="0" presId="urn:microsoft.com/office/officeart/2008/layout/VerticalCurvedList"/>
    <dgm:cxn modelId="{89061C57-7D7A-4DBB-816A-E8837F5415F8}" type="presParOf" srcId="{2C294B11-5403-4427-9F1E-97AE9CA67F49}" destId="{32C41B2F-519A-4D1A-9B05-D4C3B9EA0896}" srcOrd="6" destOrd="0" presId="urn:microsoft.com/office/officeart/2008/layout/VerticalCurvedList"/>
    <dgm:cxn modelId="{94BEFF00-A44D-449B-BA39-082C86CD9D09}" type="presParOf" srcId="{32C41B2F-519A-4D1A-9B05-D4C3B9EA0896}" destId="{7806ADCA-7410-40F4-BBE7-ACF2858FE219}" srcOrd="0" destOrd="0" presId="urn:microsoft.com/office/officeart/2008/layout/VerticalCurvedList"/>
    <dgm:cxn modelId="{10B149BE-6FE7-4440-9D9D-79D28E3985C9}" type="presParOf" srcId="{2C294B11-5403-4427-9F1E-97AE9CA67F49}" destId="{BA9FAA78-295B-4E97-8FDC-E9F2DE9FD03B}" srcOrd="7" destOrd="0" presId="urn:microsoft.com/office/officeart/2008/layout/VerticalCurvedList"/>
    <dgm:cxn modelId="{D257190C-AB28-41B9-A942-5114446E202A}" type="presParOf" srcId="{2C294B11-5403-4427-9F1E-97AE9CA67F49}" destId="{5A146449-AF49-44C7-8B81-B6377FB6E787}" srcOrd="8" destOrd="0" presId="urn:microsoft.com/office/officeart/2008/layout/VerticalCurvedList"/>
    <dgm:cxn modelId="{BC689211-2EF8-467F-BC3E-94380B2B5E92}" type="presParOf" srcId="{5A146449-AF49-44C7-8B81-B6377FB6E787}" destId="{9D877B81-B776-4E77-9DC5-08A5C3E4DE5F}" srcOrd="0" destOrd="0" presId="urn:microsoft.com/office/officeart/2008/layout/VerticalCurvedList"/>
    <dgm:cxn modelId="{04220DCB-1BCF-4F08-AA05-20AAC06C1EAA}" type="presParOf" srcId="{2C294B11-5403-4427-9F1E-97AE9CA67F49}" destId="{5539ED78-0F07-422E-A7F3-1CA57C32B16E}" srcOrd="9" destOrd="0" presId="urn:microsoft.com/office/officeart/2008/layout/VerticalCurvedList"/>
    <dgm:cxn modelId="{8C4C77D0-2DAF-44A9-A40E-0F5C02AE9C6B}" type="presParOf" srcId="{2C294B11-5403-4427-9F1E-97AE9CA67F49}" destId="{03AE0A94-B670-47FA-AE21-5F27FE0989ED}" srcOrd="10" destOrd="0" presId="urn:microsoft.com/office/officeart/2008/layout/VerticalCurvedList"/>
    <dgm:cxn modelId="{AC671BFF-F369-458E-9545-8B263E8F55BD}" type="presParOf" srcId="{03AE0A94-B670-47FA-AE21-5F27FE0989ED}" destId="{309E7E13-B52C-441F-95B5-86A75D967943}" srcOrd="0" destOrd="0" presId="urn:microsoft.com/office/officeart/2008/layout/VerticalCurvedList"/>
    <dgm:cxn modelId="{17220A32-5573-4753-A83B-E0EFC3A0B810}" type="presParOf" srcId="{2C294B11-5403-4427-9F1E-97AE9CA67F49}" destId="{FC0F1344-EE2F-4537-BB80-239D6868910A}" srcOrd="11" destOrd="0" presId="urn:microsoft.com/office/officeart/2008/layout/VerticalCurvedList"/>
    <dgm:cxn modelId="{96CB3CB3-D3D9-4A68-8DF0-CF7C6139D748}" type="presParOf" srcId="{2C294B11-5403-4427-9F1E-97AE9CA67F49}" destId="{0566B2D1-B27B-48AC-8069-67BC4962138F}" srcOrd="12" destOrd="0" presId="urn:microsoft.com/office/officeart/2008/layout/VerticalCurvedList"/>
    <dgm:cxn modelId="{9F69FC0B-A368-437E-B4A1-877182F1DCE8}" type="presParOf" srcId="{0566B2D1-B27B-48AC-8069-67BC4962138F}" destId="{F0C2A7EC-947D-42AE-B663-BF9F9E48E922}" srcOrd="0" destOrd="0" presId="urn:microsoft.com/office/officeart/2008/layout/VerticalCurvedList"/>
  </dgm:cxnLst>
  <dgm:bg>
    <a:effectLst>
      <a:softEdge rad="12700"/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0A25D0A-92EE-47E5-AC2E-4D06DFB93AB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0BFC32-D7B9-4D9A-8F47-02D4625B03B9}">
      <dgm:prSet phldrT="[Text]" custT="1"/>
      <dgm:spPr/>
      <dgm:t>
        <a:bodyPr/>
        <a:lstStyle/>
        <a:p>
          <a:r>
            <a:rPr lang="en-US" sz="2800" b="1" dirty="0">
              <a:solidFill>
                <a:schemeClr val="tx1"/>
              </a:solidFill>
            </a:rPr>
            <a:t>1 g of LPG content 48.5 kJ</a:t>
          </a:r>
        </a:p>
      </dgm:t>
    </dgm:pt>
    <dgm:pt modelId="{4C10A2FD-F143-4C18-B26E-06D6D60B0926}" type="parTrans" cxnId="{6CF9028D-645D-4D6F-B140-85EBF228D740}">
      <dgm:prSet/>
      <dgm:spPr/>
      <dgm:t>
        <a:bodyPr/>
        <a:lstStyle/>
        <a:p>
          <a:endParaRPr lang="en-US"/>
        </a:p>
      </dgm:t>
    </dgm:pt>
    <dgm:pt modelId="{756FCC9B-F085-4CC3-B145-267A79C977FC}" type="sibTrans" cxnId="{6CF9028D-645D-4D6F-B140-85EBF228D740}">
      <dgm:prSet/>
      <dgm:spPr/>
      <dgm:t>
        <a:bodyPr/>
        <a:lstStyle/>
        <a:p>
          <a:endParaRPr lang="en-US"/>
        </a:p>
      </dgm:t>
    </dgm:pt>
    <dgm:pt modelId="{2C1C01F6-FB92-4502-A5FA-0C4F8DEF270D}">
      <dgm:prSet phldrT="[Text]" custT="1"/>
      <dgm:spPr/>
      <dgm:t>
        <a:bodyPr/>
        <a:lstStyle/>
        <a:p>
          <a:r>
            <a:rPr lang="en-US" sz="2400" b="1" dirty="0">
              <a:solidFill>
                <a:schemeClr val="tx1"/>
              </a:solidFill>
            </a:rPr>
            <a:t>Wall losses</a:t>
          </a:r>
        </a:p>
        <a:p>
          <a:r>
            <a:rPr lang="en-US" sz="2400" b="1" dirty="0">
              <a:solidFill>
                <a:schemeClr val="tx1"/>
              </a:solidFill>
            </a:rPr>
            <a:t>1.28 KJ</a:t>
          </a:r>
        </a:p>
      </dgm:t>
    </dgm:pt>
    <dgm:pt modelId="{BFE3B946-7425-449C-9B15-41BBBC246CC4}" type="parTrans" cxnId="{2E712BB3-F99D-457D-95F7-16E8F57E26A7}">
      <dgm:prSet/>
      <dgm:spPr/>
      <dgm:t>
        <a:bodyPr/>
        <a:lstStyle/>
        <a:p>
          <a:endParaRPr lang="en-US"/>
        </a:p>
      </dgm:t>
    </dgm:pt>
    <dgm:pt modelId="{B4DE87B8-2659-441E-8FE0-103193464321}" type="sibTrans" cxnId="{2E712BB3-F99D-457D-95F7-16E8F57E26A7}">
      <dgm:prSet/>
      <dgm:spPr/>
      <dgm:t>
        <a:bodyPr/>
        <a:lstStyle/>
        <a:p>
          <a:endParaRPr lang="en-US"/>
        </a:p>
      </dgm:t>
    </dgm:pt>
    <dgm:pt modelId="{76CC58AD-140B-4618-8FD9-DA8F56559554}">
      <dgm:prSet phldrT="[Text]" custT="1"/>
      <dgm:spPr/>
      <dgm:t>
        <a:bodyPr/>
        <a:lstStyle/>
        <a:p>
          <a:r>
            <a:rPr lang="en-US" sz="2400" b="1" dirty="0">
              <a:solidFill>
                <a:schemeClr val="tx1"/>
              </a:solidFill>
            </a:rPr>
            <a:t>exhaust gas losses</a:t>
          </a:r>
        </a:p>
        <a:p>
          <a:r>
            <a:rPr lang="en-US" sz="2400" b="1" dirty="0">
              <a:solidFill>
                <a:schemeClr val="tx1"/>
              </a:solidFill>
            </a:rPr>
            <a:t>14.8 KJ</a:t>
          </a:r>
        </a:p>
      </dgm:t>
    </dgm:pt>
    <dgm:pt modelId="{BFCF47CA-352A-477E-8E53-FA980979A980}" type="parTrans" cxnId="{0B860F7A-70F9-47CD-B766-9074274C92DD}">
      <dgm:prSet/>
      <dgm:spPr/>
      <dgm:t>
        <a:bodyPr/>
        <a:lstStyle/>
        <a:p>
          <a:endParaRPr lang="en-US"/>
        </a:p>
      </dgm:t>
    </dgm:pt>
    <dgm:pt modelId="{9FAC1DE9-9E45-452F-9F06-0E29556F8BC3}" type="sibTrans" cxnId="{0B860F7A-70F9-47CD-B766-9074274C92DD}">
      <dgm:prSet/>
      <dgm:spPr/>
      <dgm:t>
        <a:bodyPr/>
        <a:lstStyle/>
        <a:p>
          <a:endParaRPr lang="en-US"/>
        </a:p>
      </dgm:t>
    </dgm:pt>
    <dgm:pt modelId="{25C39301-23AD-4A44-9B2E-0C9BD2170D71}">
      <dgm:prSet phldrT="[Text]" custT="1"/>
      <dgm:spPr/>
      <dgm:t>
        <a:bodyPr/>
        <a:lstStyle/>
        <a:p>
          <a:r>
            <a:rPr lang="en-US" sz="2000" b="1" dirty="0">
              <a:solidFill>
                <a:schemeClr val="tx1"/>
              </a:solidFill>
            </a:rPr>
            <a:t>Energy absorbed by aluminum</a:t>
          </a:r>
          <a:endParaRPr lang="ar-JO" sz="2000" b="1" dirty="0">
            <a:solidFill>
              <a:schemeClr val="tx1"/>
            </a:solidFill>
          </a:endParaRPr>
        </a:p>
        <a:p>
          <a:r>
            <a:rPr lang="en-US" sz="2000" b="1" dirty="0">
              <a:solidFill>
                <a:schemeClr val="tx1"/>
              </a:solidFill>
            </a:rPr>
            <a:t>32.42 KJ</a:t>
          </a:r>
        </a:p>
      </dgm:t>
    </dgm:pt>
    <dgm:pt modelId="{51BD637E-237E-421C-A672-1DEDC14FBAA5}" type="parTrans" cxnId="{E8E02DF2-8629-44FA-86A0-6D68F921C4D7}">
      <dgm:prSet/>
      <dgm:spPr/>
      <dgm:t>
        <a:bodyPr/>
        <a:lstStyle/>
        <a:p>
          <a:endParaRPr lang="en-US"/>
        </a:p>
      </dgm:t>
    </dgm:pt>
    <dgm:pt modelId="{2B5995F5-3EBB-494B-9C87-9F855545FE2B}" type="sibTrans" cxnId="{E8E02DF2-8629-44FA-86A0-6D68F921C4D7}">
      <dgm:prSet/>
      <dgm:spPr/>
      <dgm:t>
        <a:bodyPr/>
        <a:lstStyle/>
        <a:p>
          <a:endParaRPr lang="en-US"/>
        </a:p>
      </dgm:t>
    </dgm:pt>
    <dgm:pt modelId="{BD5BAFC7-8C16-47C6-8E67-CC0081D4B6D2}" type="pres">
      <dgm:prSet presAssocID="{20A25D0A-92EE-47E5-AC2E-4D06DFB93AB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B388775C-5942-4927-A3CA-F5F37A2A15D6}" type="pres">
      <dgm:prSet presAssocID="{900BFC32-D7B9-4D9A-8F47-02D4625B03B9}" presName="hierRoot1" presStyleCnt="0">
        <dgm:presLayoutVars>
          <dgm:hierBranch val="init"/>
        </dgm:presLayoutVars>
      </dgm:prSet>
      <dgm:spPr/>
    </dgm:pt>
    <dgm:pt modelId="{C4A30004-94AC-4EC0-9B6E-B3B5205B48E8}" type="pres">
      <dgm:prSet presAssocID="{900BFC32-D7B9-4D9A-8F47-02D4625B03B9}" presName="rootComposite1" presStyleCnt="0"/>
      <dgm:spPr/>
    </dgm:pt>
    <dgm:pt modelId="{DFBE67BD-64BB-45A9-B1CA-781C51DC43EB}" type="pres">
      <dgm:prSet presAssocID="{900BFC32-D7B9-4D9A-8F47-02D4625B03B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34E016E-E315-41FB-BCC1-F6DDB3E1818A}" type="pres">
      <dgm:prSet presAssocID="{900BFC32-D7B9-4D9A-8F47-02D4625B03B9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1EB8852A-C842-4484-A55B-12417443237D}" type="pres">
      <dgm:prSet presAssocID="{900BFC32-D7B9-4D9A-8F47-02D4625B03B9}" presName="hierChild2" presStyleCnt="0"/>
      <dgm:spPr/>
    </dgm:pt>
    <dgm:pt modelId="{F21EA3AC-5374-4F25-846B-3155B7EBB889}" type="pres">
      <dgm:prSet presAssocID="{BFE3B946-7425-449C-9B15-41BBBC246CC4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A0772079-52FF-4978-BA33-0BC123C0DD5A}" type="pres">
      <dgm:prSet presAssocID="{2C1C01F6-FB92-4502-A5FA-0C4F8DEF270D}" presName="hierRoot2" presStyleCnt="0">
        <dgm:presLayoutVars>
          <dgm:hierBranch val="init"/>
        </dgm:presLayoutVars>
      </dgm:prSet>
      <dgm:spPr/>
    </dgm:pt>
    <dgm:pt modelId="{A142F74A-F038-411B-B2F8-FE570623CBC0}" type="pres">
      <dgm:prSet presAssocID="{2C1C01F6-FB92-4502-A5FA-0C4F8DEF270D}" presName="rootComposite" presStyleCnt="0"/>
      <dgm:spPr/>
    </dgm:pt>
    <dgm:pt modelId="{5EB68A16-5390-4C47-9EB3-86AFCCEE8C31}" type="pres">
      <dgm:prSet presAssocID="{2C1C01F6-FB92-4502-A5FA-0C4F8DEF270D}" presName="rootText" presStyleLbl="node2" presStyleIdx="0" presStyleCnt="3" custLinFactNeighborX="885" custLinFactNeighborY="-8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55C4ECC-06E1-4236-9B4A-6AE7B31EB4D5}" type="pres">
      <dgm:prSet presAssocID="{2C1C01F6-FB92-4502-A5FA-0C4F8DEF270D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1FBC2CDC-70BD-48E7-B7A8-76DC7E8B99C5}" type="pres">
      <dgm:prSet presAssocID="{2C1C01F6-FB92-4502-A5FA-0C4F8DEF270D}" presName="hierChild4" presStyleCnt="0"/>
      <dgm:spPr/>
    </dgm:pt>
    <dgm:pt modelId="{024722B5-E180-459D-B846-B827AED9B8B1}" type="pres">
      <dgm:prSet presAssocID="{2C1C01F6-FB92-4502-A5FA-0C4F8DEF270D}" presName="hierChild5" presStyleCnt="0"/>
      <dgm:spPr/>
    </dgm:pt>
    <dgm:pt modelId="{A3AF3126-E38E-40B8-9DAE-3C32E62CE7A1}" type="pres">
      <dgm:prSet presAssocID="{BFCF47CA-352A-477E-8E53-FA980979A980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0CCE184C-F4C6-4539-98EB-19C6E76B9BFB}" type="pres">
      <dgm:prSet presAssocID="{76CC58AD-140B-4618-8FD9-DA8F56559554}" presName="hierRoot2" presStyleCnt="0">
        <dgm:presLayoutVars>
          <dgm:hierBranch val="init"/>
        </dgm:presLayoutVars>
      </dgm:prSet>
      <dgm:spPr/>
    </dgm:pt>
    <dgm:pt modelId="{E8D28C2B-5913-4105-9477-E636DBC80E96}" type="pres">
      <dgm:prSet presAssocID="{76CC58AD-140B-4618-8FD9-DA8F56559554}" presName="rootComposite" presStyleCnt="0"/>
      <dgm:spPr/>
    </dgm:pt>
    <dgm:pt modelId="{AEFD8E8D-A3A5-4A42-BA94-B992F14586B4}" type="pres">
      <dgm:prSet presAssocID="{76CC58AD-140B-4618-8FD9-DA8F56559554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B8B2E9C-D475-4187-BA78-D5D19D11F984}" type="pres">
      <dgm:prSet presAssocID="{76CC58AD-140B-4618-8FD9-DA8F56559554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5DD7D6E1-0BA4-481E-B46E-3E446FDC972B}" type="pres">
      <dgm:prSet presAssocID="{76CC58AD-140B-4618-8FD9-DA8F56559554}" presName="hierChild4" presStyleCnt="0"/>
      <dgm:spPr/>
    </dgm:pt>
    <dgm:pt modelId="{541C4F24-45BF-4358-89AA-F7888AFF693D}" type="pres">
      <dgm:prSet presAssocID="{76CC58AD-140B-4618-8FD9-DA8F56559554}" presName="hierChild5" presStyleCnt="0"/>
      <dgm:spPr/>
    </dgm:pt>
    <dgm:pt modelId="{5706F026-C5F7-4764-9773-7D32BEBA8580}" type="pres">
      <dgm:prSet presAssocID="{51BD637E-237E-421C-A672-1DEDC14FBAA5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499CCCEE-A482-4AA8-B6D4-E896C8684171}" type="pres">
      <dgm:prSet presAssocID="{25C39301-23AD-4A44-9B2E-0C9BD2170D71}" presName="hierRoot2" presStyleCnt="0">
        <dgm:presLayoutVars>
          <dgm:hierBranch val="init"/>
        </dgm:presLayoutVars>
      </dgm:prSet>
      <dgm:spPr/>
    </dgm:pt>
    <dgm:pt modelId="{F1A18A87-3670-4E60-9390-A238068790FE}" type="pres">
      <dgm:prSet presAssocID="{25C39301-23AD-4A44-9B2E-0C9BD2170D71}" presName="rootComposite" presStyleCnt="0"/>
      <dgm:spPr/>
    </dgm:pt>
    <dgm:pt modelId="{5268AF5A-30ED-41D0-B7DA-DD8FC0B093DF}" type="pres">
      <dgm:prSet presAssocID="{25C39301-23AD-4A44-9B2E-0C9BD2170D71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A16474E-8622-4C88-B611-12E9CBB7E24D}" type="pres">
      <dgm:prSet presAssocID="{25C39301-23AD-4A44-9B2E-0C9BD2170D71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1909F519-C3B6-4604-9659-F464894F8D78}" type="pres">
      <dgm:prSet presAssocID="{25C39301-23AD-4A44-9B2E-0C9BD2170D71}" presName="hierChild4" presStyleCnt="0"/>
      <dgm:spPr/>
    </dgm:pt>
    <dgm:pt modelId="{5E2A6D5E-A10A-45FF-A2BB-75D0F67F1B71}" type="pres">
      <dgm:prSet presAssocID="{25C39301-23AD-4A44-9B2E-0C9BD2170D71}" presName="hierChild5" presStyleCnt="0"/>
      <dgm:spPr/>
    </dgm:pt>
    <dgm:pt modelId="{63FA18A2-3C0A-4F6C-A14F-A1B2D7176B77}" type="pres">
      <dgm:prSet presAssocID="{900BFC32-D7B9-4D9A-8F47-02D4625B03B9}" presName="hierChild3" presStyleCnt="0"/>
      <dgm:spPr/>
    </dgm:pt>
  </dgm:ptLst>
  <dgm:cxnLst>
    <dgm:cxn modelId="{0CCE8FF7-247A-42DE-9479-76B039BD5FCC}" type="presOf" srcId="{76CC58AD-140B-4618-8FD9-DA8F56559554}" destId="{AEFD8E8D-A3A5-4A42-BA94-B992F14586B4}" srcOrd="0" destOrd="0" presId="urn:microsoft.com/office/officeart/2005/8/layout/orgChart1"/>
    <dgm:cxn modelId="{D6AFA085-817A-407E-A9BE-D9738C0EF95D}" type="presOf" srcId="{BFE3B946-7425-449C-9B15-41BBBC246CC4}" destId="{F21EA3AC-5374-4F25-846B-3155B7EBB889}" srcOrd="0" destOrd="0" presId="urn:microsoft.com/office/officeart/2005/8/layout/orgChart1"/>
    <dgm:cxn modelId="{2E712BB3-F99D-457D-95F7-16E8F57E26A7}" srcId="{900BFC32-D7B9-4D9A-8F47-02D4625B03B9}" destId="{2C1C01F6-FB92-4502-A5FA-0C4F8DEF270D}" srcOrd="0" destOrd="0" parTransId="{BFE3B946-7425-449C-9B15-41BBBC246CC4}" sibTransId="{B4DE87B8-2659-441E-8FE0-103193464321}"/>
    <dgm:cxn modelId="{E8E02DF2-8629-44FA-86A0-6D68F921C4D7}" srcId="{900BFC32-D7B9-4D9A-8F47-02D4625B03B9}" destId="{25C39301-23AD-4A44-9B2E-0C9BD2170D71}" srcOrd="2" destOrd="0" parTransId="{51BD637E-237E-421C-A672-1DEDC14FBAA5}" sibTransId="{2B5995F5-3EBB-494B-9C87-9F855545FE2B}"/>
    <dgm:cxn modelId="{4B79093B-BA86-43E3-A117-9A230B6BA7FD}" type="presOf" srcId="{2C1C01F6-FB92-4502-A5FA-0C4F8DEF270D}" destId="{5EB68A16-5390-4C47-9EB3-86AFCCEE8C31}" srcOrd="0" destOrd="0" presId="urn:microsoft.com/office/officeart/2005/8/layout/orgChart1"/>
    <dgm:cxn modelId="{6CF9028D-645D-4D6F-B140-85EBF228D740}" srcId="{20A25D0A-92EE-47E5-AC2E-4D06DFB93ABB}" destId="{900BFC32-D7B9-4D9A-8F47-02D4625B03B9}" srcOrd="0" destOrd="0" parTransId="{4C10A2FD-F143-4C18-B26E-06D6D60B0926}" sibTransId="{756FCC9B-F085-4CC3-B145-267A79C977FC}"/>
    <dgm:cxn modelId="{57B1060D-AAA2-44BA-BAB5-5480830AA477}" type="presOf" srcId="{BFCF47CA-352A-477E-8E53-FA980979A980}" destId="{A3AF3126-E38E-40B8-9DAE-3C32E62CE7A1}" srcOrd="0" destOrd="0" presId="urn:microsoft.com/office/officeart/2005/8/layout/orgChart1"/>
    <dgm:cxn modelId="{05C0C042-D26A-4F4F-B09A-BF2B46F1E873}" type="presOf" srcId="{2C1C01F6-FB92-4502-A5FA-0C4F8DEF270D}" destId="{255C4ECC-06E1-4236-9B4A-6AE7B31EB4D5}" srcOrd="1" destOrd="0" presId="urn:microsoft.com/office/officeart/2005/8/layout/orgChart1"/>
    <dgm:cxn modelId="{2C08E2ED-A5BC-47B6-A59F-ACF358928D08}" type="presOf" srcId="{76CC58AD-140B-4618-8FD9-DA8F56559554}" destId="{EB8B2E9C-D475-4187-BA78-D5D19D11F984}" srcOrd="1" destOrd="0" presId="urn:microsoft.com/office/officeart/2005/8/layout/orgChart1"/>
    <dgm:cxn modelId="{0B860F7A-70F9-47CD-B766-9074274C92DD}" srcId="{900BFC32-D7B9-4D9A-8F47-02D4625B03B9}" destId="{76CC58AD-140B-4618-8FD9-DA8F56559554}" srcOrd="1" destOrd="0" parTransId="{BFCF47CA-352A-477E-8E53-FA980979A980}" sibTransId="{9FAC1DE9-9E45-452F-9F06-0E29556F8BC3}"/>
    <dgm:cxn modelId="{43FEA404-E21C-4C70-BA51-34DCAC94BC18}" type="presOf" srcId="{900BFC32-D7B9-4D9A-8F47-02D4625B03B9}" destId="{DFBE67BD-64BB-45A9-B1CA-781C51DC43EB}" srcOrd="0" destOrd="0" presId="urn:microsoft.com/office/officeart/2005/8/layout/orgChart1"/>
    <dgm:cxn modelId="{C7CF5C49-64D4-4BA9-8F2A-30D9505C710A}" type="presOf" srcId="{25C39301-23AD-4A44-9B2E-0C9BD2170D71}" destId="{5268AF5A-30ED-41D0-B7DA-DD8FC0B093DF}" srcOrd="0" destOrd="0" presId="urn:microsoft.com/office/officeart/2005/8/layout/orgChart1"/>
    <dgm:cxn modelId="{37466229-292F-4E07-AF73-C16FDF506860}" type="presOf" srcId="{25C39301-23AD-4A44-9B2E-0C9BD2170D71}" destId="{EA16474E-8622-4C88-B611-12E9CBB7E24D}" srcOrd="1" destOrd="0" presId="urn:microsoft.com/office/officeart/2005/8/layout/orgChart1"/>
    <dgm:cxn modelId="{A30ECC0D-DCCC-4C2E-A371-B8563C9902BE}" type="presOf" srcId="{20A25D0A-92EE-47E5-AC2E-4D06DFB93ABB}" destId="{BD5BAFC7-8C16-47C6-8E67-CC0081D4B6D2}" srcOrd="0" destOrd="0" presId="urn:microsoft.com/office/officeart/2005/8/layout/orgChart1"/>
    <dgm:cxn modelId="{55F57230-5486-48DF-9B25-C0EB1C07F8B9}" type="presOf" srcId="{51BD637E-237E-421C-A672-1DEDC14FBAA5}" destId="{5706F026-C5F7-4764-9773-7D32BEBA8580}" srcOrd="0" destOrd="0" presId="urn:microsoft.com/office/officeart/2005/8/layout/orgChart1"/>
    <dgm:cxn modelId="{71FF4C4E-873C-4740-8866-325887953B3D}" type="presOf" srcId="{900BFC32-D7B9-4D9A-8F47-02D4625B03B9}" destId="{B34E016E-E315-41FB-BCC1-F6DDB3E1818A}" srcOrd="1" destOrd="0" presId="urn:microsoft.com/office/officeart/2005/8/layout/orgChart1"/>
    <dgm:cxn modelId="{2D7EE772-EA78-470C-BA26-2CAAB5FB0B6A}" type="presParOf" srcId="{BD5BAFC7-8C16-47C6-8E67-CC0081D4B6D2}" destId="{B388775C-5942-4927-A3CA-F5F37A2A15D6}" srcOrd="0" destOrd="0" presId="urn:microsoft.com/office/officeart/2005/8/layout/orgChart1"/>
    <dgm:cxn modelId="{663F3F60-A0F4-4D33-8D01-B24300D11E57}" type="presParOf" srcId="{B388775C-5942-4927-A3CA-F5F37A2A15D6}" destId="{C4A30004-94AC-4EC0-9B6E-B3B5205B48E8}" srcOrd="0" destOrd="0" presId="urn:microsoft.com/office/officeart/2005/8/layout/orgChart1"/>
    <dgm:cxn modelId="{3D629811-3953-43DD-B13E-C16006C788A8}" type="presParOf" srcId="{C4A30004-94AC-4EC0-9B6E-B3B5205B48E8}" destId="{DFBE67BD-64BB-45A9-B1CA-781C51DC43EB}" srcOrd="0" destOrd="0" presId="urn:microsoft.com/office/officeart/2005/8/layout/orgChart1"/>
    <dgm:cxn modelId="{DDF5F405-5EB0-491D-AC5F-EC2699B6C9FE}" type="presParOf" srcId="{C4A30004-94AC-4EC0-9B6E-B3B5205B48E8}" destId="{B34E016E-E315-41FB-BCC1-F6DDB3E1818A}" srcOrd="1" destOrd="0" presId="urn:microsoft.com/office/officeart/2005/8/layout/orgChart1"/>
    <dgm:cxn modelId="{FF6EAF53-727B-4639-8582-5512666754B8}" type="presParOf" srcId="{B388775C-5942-4927-A3CA-F5F37A2A15D6}" destId="{1EB8852A-C842-4484-A55B-12417443237D}" srcOrd="1" destOrd="0" presId="urn:microsoft.com/office/officeart/2005/8/layout/orgChart1"/>
    <dgm:cxn modelId="{97F21F95-0C0B-470B-BBBB-D730B83C3480}" type="presParOf" srcId="{1EB8852A-C842-4484-A55B-12417443237D}" destId="{F21EA3AC-5374-4F25-846B-3155B7EBB889}" srcOrd="0" destOrd="0" presId="urn:microsoft.com/office/officeart/2005/8/layout/orgChart1"/>
    <dgm:cxn modelId="{77F94692-ECFE-4BF0-8DEC-C47F98D95485}" type="presParOf" srcId="{1EB8852A-C842-4484-A55B-12417443237D}" destId="{A0772079-52FF-4978-BA33-0BC123C0DD5A}" srcOrd="1" destOrd="0" presId="urn:microsoft.com/office/officeart/2005/8/layout/orgChart1"/>
    <dgm:cxn modelId="{3083C2A9-A5AD-4FAC-875E-09D73B178655}" type="presParOf" srcId="{A0772079-52FF-4978-BA33-0BC123C0DD5A}" destId="{A142F74A-F038-411B-B2F8-FE570623CBC0}" srcOrd="0" destOrd="0" presId="urn:microsoft.com/office/officeart/2005/8/layout/orgChart1"/>
    <dgm:cxn modelId="{68A5201E-7269-48D1-83C9-8D4FBF30BCF2}" type="presParOf" srcId="{A142F74A-F038-411B-B2F8-FE570623CBC0}" destId="{5EB68A16-5390-4C47-9EB3-86AFCCEE8C31}" srcOrd="0" destOrd="0" presId="urn:microsoft.com/office/officeart/2005/8/layout/orgChart1"/>
    <dgm:cxn modelId="{94776540-764D-445C-96B4-940A6B71B535}" type="presParOf" srcId="{A142F74A-F038-411B-B2F8-FE570623CBC0}" destId="{255C4ECC-06E1-4236-9B4A-6AE7B31EB4D5}" srcOrd="1" destOrd="0" presId="urn:microsoft.com/office/officeart/2005/8/layout/orgChart1"/>
    <dgm:cxn modelId="{297855B4-C170-4D23-B650-9E1768792832}" type="presParOf" srcId="{A0772079-52FF-4978-BA33-0BC123C0DD5A}" destId="{1FBC2CDC-70BD-48E7-B7A8-76DC7E8B99C5}" srcOrd="1" destOrd="0" presId="urn:microsoft.com/office/officeart/2005/8/layout/orgChart1"/>
    <dgm:cxn modelId="{016DEB70-387E-4000-A09E-30C7A3B873C2}" type="presParOf" srcId="{A0772079-52FF-4978-BA33-0BC123C0DD5A}" destId="{024722B5-E180-459D-B846-B827AED9B8B1}" srcOrd="2" destOrd="0" presId="urn:microsoft.com/office/officeart/2005/8/layout/orgChart1"/>
    <dgm:cxn modelId="{EADE382C-B480-4C41-BCA9-62F61AA90EE1}" type="presParOf" srcId="{1EB8852A-C842-4484-A55B-12417443237D}" destId="{A3AF3126-E38E-40B8-9DAE-3C32E62CE7A1}" srcOrd="2" destOrd="0" presId="urn:microsoft.com/office/officeart/2005/8/layout/orgChart1"/>
    <dgm:cxn modelId="{C17DEB34-265C-4FBA-8804-DC764067DBC4}" type="presParOf" srcId="{1EB8852A-C842-4484-A55B-12417443237D}" destId="{0CCE184C-F4C6-4539-98EB-19C6E76B9BFB}" srcOrd="3" destOrd="0" presId="urn:microsoft.com/office/officeart/2005/8/layout/orgChart1"/>
    <dgm:cxn modelId="{3454584D-ABDB-44EC-9DEC-83A93C11A234}" type="presParOf" srcId="{0CCE184C-F4C6-4539-98EB-19C6E76B9BFB}" destId="{E8D28C2B-5913-4105-9477-E636DBC80E96}" srcOrd="0" destOrd="0" presId="urn:microsoft.com/office/officeart/2005/8/layout/orgChart1"/>
    <dgm:cxn modelId="{DB475880-EA69-4AC1-975B-CF6174A76E25}" type="presParOf" srcId="{E8D28C2B-5913-4105-9477-E636DBC80E96}" destId="{AEFD8E8D-A3A5-4A42-BA94-B992F14586B4}" srcOrd="0" destOrd="0" presId="urn:microsoft.com/office/officeart/2005/8/layout/orgChart1"/>
    <dgm:cxn modelId="{B007EE51-82A9-45DB-8ACC-85CE922BA1C2}" type="presParOf" srcId="{E8D28C2B-5913-4105-9477-E636DBC80E96}" destId="{EB8B2E9C-D475-4187-BA78-D5D19D11F984}" srcOrd="1" destOrd="0" presId="urn:microsoft.com/office/officeart/2005/8/layout/orgChart1"/>
    <dgm:cxn modelId="{7C663E0D-5EA7-41F1-A94A-70552AF65730}" type="presParOf" srcId="{0CCE184C-F4C6-4539-98EB-19C6E76B9BFB}" destId="{5DD7D6E1-0BA4-481E-B46E-3E446FDC972B}" srcOrd="1" destOrd="0" presId="urn:microsoft.com/office/officeart/2005/8/layout/orgChart1"/>
    <dgm:cxn modelId="{5153184F-53C2-4DF1-91FA-46DDE392EE70}" type="presParOf" srcId="{0CCE184C-F4C6-4539-98EB-19C6E76B9BFB}" destId="{541C4F24-45BF-4358-89AA-F7888AFF693D}" srcOrd="2" destOrd="0" presId="urn:microsoft.com/office/officeart/2005/8/layout/orgChart1"/>
    <dgm:cxn modelId="{973ABBEB-5F45-437D-8F90-811341B3E885}" type="presParOf" srcId="{1EB8852A-C842-4484-A55B-12417443237D}" destId="{5706F026-C5F7-4764-9773-7D32BEBA8580}" srcOrd="4" destOrd="0" presId="urn:microsoft.com/office/officeart/2005/8/layout/orgChart1"/>
    <dgm:cxn modelId="{62C4FC1F-EE6B-420B-A725-BF7CC05904F5}" type="presParOf" srcId="{1EB8852A-C842-4484-A55B-12417443237D}" destId="{499CCCEE-A482-4AA8-B6D4-E896C8684171}" srcOrd="5" destOrd="0" presId="urn:microsoft.com/office/officeart/2005/8/layout/orgChart1"/>
    <dgm:cxn modelId="{DE62D3AB-0AE9-43F3-88C8-306BC198278F}" type="presParOf" srcId="{499CCCEE-A482-4AA8-B6D4-E896C8684171}" destId="{F1A18A87-3670-4E60-9390-A238068790FE}" srcOrd="0" destOrd="0" presId="urn:microsoft.com/office/officeart/2005/8/layout/orgChart1"/>
    <dgm:cxn modelId="{D18242B5-251C-442A-956B-2DD2DC4E7BA8}" type="presParOf" srcId="{F1A18A87-3670-4E60-9390-A238068790FE}" destId="{5268AF5A-30ED-41D0-B7DA-DD8FC0B093DF}" srcOrd="0" destOrd="0" presId="urn:microsoft.com/office/officeart/2005/8/layout/orgChart1"/>
    <dgm:cxn modelId="{A0A1FBE8-2EF0-445E-913E-1C133E6269B4}" type="presParOf" srcId="{F1A18A87-3670-4E60-9390-A238068790FE}" destId="{EA16474E-8622-4C88-B611-12E9CBB7E24D}" srcOrd="1" destOrd="0" presId="urn:microsoft.com/office/officeart/2005/8/layout/orgChart1"/>
    <dgm:cxn modelId="{3D039930-BED9-4D73-BDA8-D6C34F16E469}" type="presParOf" srcId="{499CCCEE-A482-4AA8-B6D4-E896C8684171}" destId="{1909F519-C3B6-4604-9659-F464894F8D78}" srcOrd="1" destOrd="0" presId="urn:microsoft.com/office/officeart/2005/8/layout/orgChart1"/>
    <dgm:cxn modelId="{43CE44A9-93E9-4D52-A8DB-78037990160E}" type="presParOf" srcId="{499CCCEE-A482-4AA8-B6D4-E896C8684171}" destId="{5E2A6D5E-A10A-45FF-A2BB-75D0F67F1B71}" srcOrd="2" destOrd="0" presId="urn:microsoft.com/office/officeart/2005/8/layout/orgChart1"/>
    <dgm:cxn modelId="{1C5E6747-AF17-44CC-83F9-D6AEE6B9FA34}" type="presParOf" srcId="{B388775C-5942-4927-A3CA-F5F37A2A15D6}" destId="{63FA18A2-3C0A-4F6C-A14F-A1B2D7176B7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8069780-4522-466A-AAF8-C5E34F58C295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AEE83A-88BB-4659-BCA0-4DC5CB95E0EA}">
      <dgm:prSet phldrT="[Text]" custT="1"/>
      <dgm:spPr/>
      <dgm:t>
        <a:bodyPr/>
        <a:lstStyle/>
        <a:p>
          <a:r>
            <a:rPr lang="en-US" sz="2000" b="1" dirty="0">
              <a:solidFill>
                <a:schemeClr val="tx1"/>
              </a:solidFill>
            </a:rPr>
            <a:t>TIME</a:t>
          </a:r>
        </a:p>
      </dgm:t>
    </dgm:pt>
    <dgm:pt modelId="{A3417C43-FEC0-48B4-AEDC-2CF047751A1F}" type="parTrans" cxnId="{FB894FFC-EECA-4999-8926-2ABC47886F2D}">
      <dgm:prSet/>
      <dgm:spPr/>
      <dgm:t>
        <a:bodyPr/>
        <a:lstStyle/>
        <a:p>
          <a:endParaRPr lang="en-US"/>
        </a:p>
      </dgm:t>
    </dgm:pt>
    <dgm:pt modelId="{238AC40D-92A3-4423-845B-5DA39F025450}" type="sibTrans" cxnId="{FB894FFC-EECA-4999-8926-2ABC47886F2D}">
      <dgm:prSet/>
      <dgm:spPr/>
      <dgm:t>
        <a:bodyPr/>
        <a:lstStyle/>
        <a:p>
          <a:endParaRPr lang="en-US"/>
        </a:p>
      </dgm:t>
    </dgm:pt>
    <dgm:pt modelId="{470D8A01-22A8-4327-A957-724A9461964D}">
      <dgm:prSet phldrT="[Text]" custT="1"/>
      <dgm:spPr/>
      <dgm:t>
        <a:bodyPr/>
        <a:lstStyle/>
        <a:p>
          <a:r>
            <a:rPr lang="en-US" sz="1800" b="1" dirty="0">
              <a:solidFill>
                <a:schemeClr val="tx1"/>
              </a:solidFill>
            </a:rPr>
            <a:t>mass of</a:t>
          </a:r>
        </a:p>
        <a:p>
          <a:r>
            <a:rPr lang="en-US" sz="1800" b="1" dirty="0">
              <a:solidFill>
                <a:schemeClr val="tx1"/>
              </a:solidFill>
            </a:rPr>
            <a:t>AL</a:t>
          </a:r>
        </a:p>
      </dgm:t>
    </dgm:pt>
    <dgm:pt modelId="{33697717-C462-4440-B2D8-F7AD2C8ACEF4}" type="parTrans" cxnId="{8DFCB4CE-99E2-4275-9C0E-91C39970AE24}">
      <dgm:prSet/>
      <dgm:spPr/>
      <dgm:t>
        <a:bodyPr/>
        <a:lstStyle/>
        <a:p>
          <a:endParaRPr lang="en-US"/>
        </a:p>
      </dgm:t>
    </dgm:pt>
    <dgm:pt modelId="{099BA982-A6DC-4F51-8F89-F759AA79B51B}" type="sibTrans" cxnId="{8DFCB4CE-99E2-4275-9C0E-91C39970AE24}">
      <dgm:prSet/>
      <dgm:spPr/>
      <dgm:t>
        <a:bodyPr/>
        <a:lstStyle/>
        <a:p>
          <a:endParaRPr lang="en-US"/>
        </a:p>
      </dgm:t>
    </dgm:pt>
    <dgm:pt modelId="{5A8F3F03-FE9F-4913-89EB-4E292705F8C7}">
      <dgm:prSet phldrT="[Text]"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losses</a:t>
          </a:r>
        </a:p>
      </dgm:t>
    </dgm:pt>
    <dgm:pt modelId="{0DE0795C-2250-41AB-BCA1-0BA375E94C6C}" type="parTrans" cxnId="{9658DE64-5CE7-4456-899B-0C9D4E81BD99}">
      <dgm:prSet/>
      <dgm:spPr/>
      <dgm:t>
        <a:bodyPr/>
        <a:lstStyle/>
        <a:p>
          <a:endParaRPr lang="en-US"/>
        </a:p>
      </dgm:t>
    </dgm:pt>
    <dgm:pt modelId="{154812A0-26B7-4D14-9BBD-AFE802C50331}" type="sibTrans" cxnId="{9658DE64-5CE7-4456-899B-0C9D4E81BD99}">
      <dgm:prSet/>
      <dgm:spPr/>
      <dgm:t>
        <a:bodyPr/>
        <a:lstStyle/>
        <a:p>
          <a:endParaRPr lang="en-US"/>
        </a:p>
      </dgm:t>
    </dgm:pt>
    <dgm:pt modelId="{E095AF9E-7C67-4D87-A1B8-665C41E65893}">
      <dgm:prSet custT="1"/>
      <dgm:spPr/>
      <dgm:t>
        <a:bodyPr/>
        <a:lstStyle/>
        <a:p>
          <a:r>
            <a:rPr lang="en-US" sz="1800" b="1" dirty="0">
              <a:solidFill>
                <a:schemeClr val="tx1"/>
              </a:solidFill>
            </a:rPr>
            <a:t>K of</a:t>
          </a:r>
        </a:p>
        <a:p>
          <a:r>
            <a:rPr lang="en-US" sz="1800" b="1" dirty="0">
              <a:solidFill>
                <a:schemeClr val="tx1"/>
              </a:solidFill>
            </a:rPr>
            <a:t>AL</a:t>
          </a:r>
        </a:p>
      </dgm:t>
    </dgm:pt>
    <dgm:pt modelId="{F9CBE8A8-6E8B-429E-9019-B64935CA9CDE}" type="parTrans" cxnId="{6C6393BF-42E1-4C45-9141-7930AD9F9AA9}">
      <dgm:prSet/>
      <dgm:spPr/>
      <dgm:t>
        <a:bodyPr/>
        <a:lstStyle/>
        <a:p>
          <a:endParaRPr lang="en-US"/>
        </a:p>
      </dgm:t>
    </dgm:pt>
    <dgm:pt modelId="{F9AAD786-7884-49F5-92EE-71E052FCC605}" type="sibTrans" cxnId="{6C6393BF-42E1-4C45-9141-7930AD9F9AA9}">
      <dgm:prSet/>
      <dgm:spPr/>
      <dgm:t>
        <a:bodyPr/>
        <a:lstStyle/>
        <a:p>
          <a:endParaRPr lang="en-US"/>
        </a:p>
      </dgm:t>
    </dgm:pt>
    <dgm:pt modelId="{6C79649A-B395-439A-ABC6-15993CC14DBB}">
      <dgm:prSet custT="1"/>
      <dgm:spPr/>
      <dgm:t>
        <a:bodyPr/>
        <a:lstStyle/>
        <a:p>
          <a:r>
            <a:rPr lang="en-US" sz="1800" b="1" dirty="0">
              <a:solidFill>
                <a:schemeClr val="tx1"/>
              </a:solidFill>
            </a:rPr>
            <a:t>shape</a:t>
          </a:r>
        </a:p>
      </dgm:t>
    </dgm:pt>
    <dgm:pt modelId="{B9353D0F-82EA-426E-A92C-05E47B8EC2DB}" type="parTrans" cxnId="{1B523429-C94C-4B46-A6C5-6F8AA90E4187}">
      <dgm:prSet/>
      <dgm:spPr/>
      <dgm:t>
        <a:bodyPr/>
        <a:lstStyle/>
        <a:p>
          <a:endParaRPr lang="en-US"/>
        </a:p>
      </dgm:t>
    </dgm:pt>
    <dgm:pt modelId="{3FA0785B-CAA8-403E-B9D3-E091688D7667}" type="sibTrans" cxnId="{1B523429-C94C-4B46-A6C5-6F8AA90E4187}">
      <dgm:prSet/>
      <dgm:spPr/>
      <dgm:t>
        <a:bodyPr/>
        <a:lstStyle/>
        <a:p>
          <a:endParaRPr lang="en-US"/>
        </a:p>
      </dgm:t>
    </dgm:pt>
    <dgm:pt modelId="{DA0F96C5-26E9-47A2-80A7-38F081143DCD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Burner flow rate</a:t>
          </a:r>
        </a:p>
      </dgm:t>
    </dgm:pt>
    <dgm:pt modelId="{7E2AB909-5D5C-4317-BC51-22C23ADDB0C1}" type="parTrans" cxnId="{216044B4-1A4B-48DB-B242-F1F2F6B5695E}">
      <dgm:prSet/>
      <dgm:spPr/>
      <dgm:t>
        <a:bodyPr/>
        <a:lstStyle/>
        <a:p>
          <a:endParaRPr lang="en-US"/>
        </a:p>
      </dgm:t>
    </dgm:pt>
    <dgm:pt modelId="{99746750-F081-465E-868B-2FA739601704}" type="sibTrans" cxnId="{216044B4-1A4B-48DB-B242-F1F2F6B5695E}">
      <dgm:prSet/>
      <dgm:spPr/>
      <dgm:t>
        <a:bodyPr/>
        <a:lstStyle/>
        <a:p>
          <a:endParaRPr lang="en-US"/>
        </a:p>
      </dgm:t>
    </dgm:pt>
    <dgm:pt modelId="{89436177-34C7-4FDB-BDE9-4316B8E738C3}">
      <dgm:prSet custT="1"/>
      <dgm:spPr/>
      <dgm:t>
        <a:bodyPr/>
        <a:lstStyle/>
        <a:p>
          <a:r>
            <a:rPr lang="en-US" sz="1800" b="1" dirty="0">
              <a:solidFill>
                <a:schemeClr val="tx1"/>
              </a:solidFill>
            </a:rPr>
            <a:t>Heat of flame</a:t>
          </a:r>
        </a:p>
      </dgm:t>
    </dgm:pt>
    <dgm:pt modelId="{B5B27763-A7E5-45F6-BE40-C05A91F77221}" type="parTrans" cxnId="{EC994B07-0931-4C03-B421-F7F0CA73B60B}">
      <dgm:prSet/>
      <dgm:spPr/>
      <dgm:t>
        <a:bodyPr/>
        <a:lstStyle/>
        <a:p>
          <a:endParaRPr lang="en-US"/>
        </a:p>
      </dgm:t>
    </dgm:pt>
    <dgm:pt modelId="{A4AFE9E5-FDE8-416C-8C1E-0614F91D74E9}" type="sibTrans" cxnId="{EC994B07-0931-4C03-B421-F7F0CA73B60B}">
      <dgm:prSet/>
      <dgm:spPr/>
      <dgm:t>
        <a:bodyPr/>
        <a:lstStyle/>
        <a:p>
          <a:endParaRPr lang="en-US"/>
        </a:p>
      </dgm:t>
    </dgm:pt>
    <dgm:pt modelId="{D17F64E5-1908-4F4A-96B4-741588567B6F}" type="pres">
      <dgm:prSet presAssocID="{08069780-4522-466A-AAF8-C5E34F58C29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F5CECB4-3D3A-4A5E-837A-ED8ACF55EFAA}" type="pres">
      <dgm:prSet presAssocID="{79AEE83A-88BB-4659-BCA0-4DC5CB95E0EA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6CC24593-5843-4EB8-AF63-E6DFBB39B3F1}" type="pres">
      <dgm:prSet presAssocID="{33697717-C462-4440-B2D8-F7AD2C8ACEF4}" presName="parTrans" presStyleLbl="sibTrans2D1" presStyleIdx="0" presStyleCnt="6"/>
      <dgm:spPr/>
      <dgm:t>
        <a:bodyPr/>
        <a:lstStyle/>
        <a:p>
          <a:pPr rtl="1"/>
          <a:endParaRPr lang="ar-SA"/>
        </a:p>
      </dgm:t>
    </dgm:pt>
    <dgm:pt modelId="{836504F8-9EC4-4994-B12B-803C86DA4671}" type="pres">
      <dgm:prSet presAssocID="{33697717-C462-4440-B2D8-F7AD2C8ACEF4}" presName="connectorText" presStyleLbl="sibTrans2D1" presStyleIdx="0" presStyleCnt="6"/>
      <dgm:spPr/>
      <dgm:t>
        <a:bodyPr/>
        <a:lstStyle/>
        <a:p>
          <a:pPr rtl="1"/>
          <a:endParaRPr lang="ar-SA"/>
        </a:p>
      </dgm:t>
    </dgm:pt>
    <dgm:pt modelId="{A0C67FA5-01A3-4B1B-9761-C830B69D15E2}" type="pres">
      <dgm:prSet presAssocID="{470D8A01-22A8-4327-A957-724A9461964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6F8E47A-5B41-453D-90DF-B637707CA9FF}" type="pres">
      <dgm:prSet presAssocID="{7E2AB909-5D5C-4317-BC51-22C23ADDB0C1}" presName="parTrans" presStyleLbl="sibTrans2D1" presStyleIdx="1" presStyleCnt="6"/>
      <dgm:spPr/>
      <dgm:t>
        <a:bodyPr/>
        <a:lstStyle/>
        <a:p>
          <a:pPr rtl="1"/>
          <a:endParaRPr lang="ar-SA"/>
        </a:p>
      </dgm:t>
    </dgm:pt>
    <dgm:pt modelId="{2830F9B4-A193-4BDB-B18B-145ADE7896E2}" type="pres">
      <dgm:prSet presAssocID="{7E2AB909-5D5C-4317-BC51-22C23ADDB0C1}" presName="connectorText" presStyleLbl="sibTrans2D1" presStyleIdx="1" presStyleCnt="6"/>
      <dgm:spPr/>
      <dgm:t>
        <a:bodyPr/>
        <a:lstStyle/>
        <a:p>
          <a:pPr rtl="1"/>
          <a:endParaRPr lang="ar-SA"/>
        </a:p>
      </dgm:t>
    </dgm:pt>
    <dgm:pt modelId="{F6509B68-2433-41FD-A8E4-1AE190108C81}" type="pres">
      <dgm:prSet presAssocID="{DA0F96C5-26E9-47A2-80A7-38F081143DC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723EAC7-2DE0-4341-9718-04AB4D8F48A0}" type="pres">
      <dgm:prSet presAssocID="{0DE0795C-2250-41AB-BCA1-0BA375E94C6C}" presName="parTrans" presStyleLbl="sibTrans2D1" presStyleIdx="2" presStyleCnt="6"/>
      <dgm:spPr/>
      <dgm:t>
        <a:bodyPr/>
        <a:lstStyle/>
        <a:p>
          <a:pPr rtl="1"/>
          <a:endParaRPr lang="ar-SA"/>
        </a:p>
      </dgm:t>
    </dgm:pt>
    <dgm:pt modelId="{CC55BF8A-2B4D-4E5D-9D9C-FF98974C67EE}" type="pres">
      <dgm:prSet presAssocID="{0DE0795C-2250-41AB-BCA1-0BA375E94C6C}" presName="connectorText" presStyleLbl="sibTrans2D1" presStyleIdx="2" presStyleCnt="6"/>
      <dgm:spPr/>
      <dgm:t>
        <a:bodyPr/>
        <a:lstStyle/>
        <a:p>
          <a:pPr rtl="1"/>
          <a:endParaRPr lang="ar-SA"/>
        </a:p>
      </dgm:t>
    </dgm:pt>
    <dgm:pt modelId="{87DB509D-8249-4839-B735-61660EF031FA}" type="pres">
      <dgm:prSet presAssocID="{5A8F3F03-FE9F-4913-89EB-4E292705F8C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71B1CB6-CE61-4124-B3D1-4AF4E3F1FDF7}" type="pres">
      <dgm:prSet presAssocID="{B5B27763-A7E5-45F6-BE40-C05A91F77221}" presName="parTrans" presStyleLbl="sibTrans2D1" presStyleIdx="3" presStyleCnt="6"/>
      <dgm:spPr/>
      <dgm:t>
        <a:bodyPr/>
        <a:lstStyle/>
        <a:p>
          <a:pPr rtl="1"/>
          <a:endParaRPr lang="ar-SA"/>
        </a:p>
      </dgm:t>
    </dgm:pt>
    <dgm:pt modelId="{2C2E1FD3-CF41-4319-A1B0-33E6162D10FE}" type="pres">
      <dgm:prSet presAssocID="{B5B27763-A7E5-45F6-BE40-C05A91F77221}" presName="connectorText" presStyleLbl="sibTrans2D1" presStyleIdx="3" presStyleCnt="6"/>
      <dgm:spPr/>
      <dgm:t>
        <a:bodyPr/>
        <a:lstStyle/>
        <a:p>
          <a:pPr rtl="1"/>
          <a:endParaRPr lang="ar-SA"/>
        </a:p>
      </dgm:t>
    </dgm:pt>
    <dgm:pt modelId="{0DFCD5C0-C5C1-45A1-8268-EEAFE281F01B}" type="pres">
      <dgm:prSet presAssocID="{89436177-34C7-4FDB-BDE9-4316B8E738C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9866235-AF6A-4D80-AFAB-60D35423E4F2}" type="pres">
      <dgm:prSet presAssocID="{B9353D0F-82EA-426E-A92C-05E47B8EC2DB}" presName="parTrans" presStyleLbl="sibTrans2D1" presStyleIdx="4" presStyleCnt="6"/>
      <dgm:spPr/>
      <dgm:t>
        <a:bodyPr/>
        <a:lstStyle/>
        <a:p>
          <a:pPr rtl="1"/>
          <a:endParaRPr lang="ar-SA"/>
        </a:p>
      </dgm:t>
    </dgm:pt>
    <dgm:pt modelId="{2860C105-AC4C-4AAB-8EB9-AB8AA0067993}" type="pres">
      <dgm:prSet presAssocID="{B9353D0F-82EA-426E-A92C-05E47B8EC2DB}" presName="connectorText" presStyleLbl="sibTrans2D1" presStyleIdx="4" presStyleCnt="6"/>
      <dgm:spPr/>
      <dgm:t>
        <a:bodyPr/>
        <a:lstStyle/>
        <a:p>
          <a:pPr rtl="1"/>
          <a:endParaRPr lang="ar-SA"/>
        </a:p>
      </dgm:t>
    </dgm:pt>
    <dgm:pt modelId="{A68FF18D-7840-41E1-9666-50A3E59372A5}" type="pres">
      <dgm:prSet presAssocID="{6C79649A-B395-439A-ABC6-15993CC14DBB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5AB2001-50E7-41B7-8CD7-11E659771B50}" type="pres">
      <dgm:prSet presAssocID="{F9CBE8A8-6E8B-429E-9019-B64935CA9CDE}" presName="parTrans" presStyleLbl="sibTrans2D1" presStyleIdx="5" presStyleCnt="6"/>
      <dgm:spPr/>
      <dgm:t>
        <a:bodyPr/>
        <a:lstStyle/>
        <a:p>
          <a:pPr rtl="1"/>
          <a:endParaRPr lang="ar-SA"/>
        </a:p>
      </dgm:t>
    </dgm:pt>
    <dgm:pt modelId="{F3975F47-8721-4589-B29A-9FEF3243E4F1}" type="pres">
      <dgm:prSet presAssocID="{F9CBE8A8-6E8B-429E-9019-B64935CA9CDE}" presName="connectorText" presStyleLbl="sibTrans2D1" presStyleIdx="5" presStyleCnt="6"/>
      <dgm:spPr/>
      <dgm:t>
        <a:bodyPr/>
        <a:lstStyle/>
        <a:p>
          <a:pPr rtl="1"/>
          <a:endParaRPr lang="ar-SA"/>
        </a:p>
      </dgm:t>
    </dgm:pt>
    <dgm:pt modelId="{0F8070A3-192D-4090-A968-F2C3B334AC65}" type="pres">
      <dgm:prSet presAssocID="{E095AF9E-7C67-4D87-A1B8-665C41E65893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264D62D-0317-4419-97E0-0CD63FD1CFD7}" type="presOf" srcId="{470D8A01-22A8-4327-A957-724A9461964D}" destId="{A0C67FA5-01A3-4B1B-9761-C830B69D15E2}" srcOrd="0" destOrd="0" presId="urn:microsoft.com/office/officeart/2005/8/layout/radial5"/>
    <dgm:cxn modelId="{A928CC36-BC89-46B2-83FB-164761B8F221}" type="presOf" srcId="{33697717-C462-4440-B2D8-F7AD2C8ACEF4}" destId="{836504F8-9EC4-4994-B12B-803C86DA4671}" srcOrd="1" destOrd="0" presId="urn:microsoft.com/office/officeart/2005/8/layout/radial5"/>
    <dgm:cxn modelId="{037082E1-234C-4052-B05A-EFF77F1530D9}" type="presOf" srcId="{6C79649A-B395-439A-ABC6-15993CC14DBB}" destId="{A68FF18D-7840-41E1-9666-50A3E59372A5}" srcOrd="0" destOrd="0" presId="urn:microsoft.com/office/officeart/2005/8/layout/radial5"/>
    <dgm:cxn modelId="{2B5B07CC-9853-4F7E-9A9D-304EAF5EB91C}" type="presOf" srcId="{0DE0795C-2250-41AB-BCA1-0BA375E94C6C}" destId="{4723EAC7-2DE0-4341-9718-04AB4D8F48A0}" srcOrd="0" destOrd="0" presId="urn:microsoft.com/office/officeart/2005/8/layout/radial5"/>
    <dgm:cxn modelId="{241B7A75-ABE6-4AEF-8EC3-6068A8D04342}" type="presOf" srcId="{F9CBE8A8-6E8B-429E-9019-B64935CA9CDE}" destId="{D5AB2001-50E7-41B7-8CD7-11E659771B50}" srcOrd="0" destOrd="0" presId="urn:microsoft.com/office/officeart/2005/8/layout/radial5"/>
    <dgm:cxn modelId="{98A95824-5635-47D0-BFD7-589D1C88F540}" type="presOf" srcId="{DA0F96C5-26E9-47A2-80A7-38F081143DCD}" destId="{F6509B68-2433-41FD-A8E4-1AE190108C81}" srcOrd="0" destOrd="0" presId="urn:microsoft.com/office/officeart/2005/8/layout/radial5"/>
    <dgm:cxn modelId="{9658DE64-5CE7-4456-899B-0C9D4E81BD99}" srcId="{79AEE83A-88BB-4659-BCA0-4DC5CB95E0EA}" destId="{5A8F3F03-FE9F-4913-89EB-4E292705F8C7}" srcOrd="2" destOrd="0" parTransId="{0DE0795C-2250-41AB-BCA1-0BA375E94C6C}" sibTransId="{154812A0-26B7-4D14-9BBD-AFE802C50331}"/>
    <dgm:cxn modelId="{6C6393BF-42E1-4C45-9141-7930AD9F9AA9}" srcId="{79AEE83A-88BB-4659-BCA0-4DC5CB95E0EA}" destId="{E095AF9E-7C67-4D87-A1B8-665C41E65893}" srcOrd="5" destOrd="0" parTransId="{F9CBE8A8-6E8B-429E-9019-B64935CA9CDE}" sibTransId="{F9AAD786-7884-49F5-92EE-71E052FCC605}"/>
    <dgm:cxn modelId="{DA1B3C74-FCC7-40CE-A7ED-3C078C117D90}" type="presOf" srcId="{5A8F3F03-FE9F-4913-89EB-4E292705F8C7}" destId="{87DB509D-8249-4839-B735-61660EF031FA}" srcOrd="0" destOrd="0" presId="urn:microsoft.com/office/officeart/2005/8/layout/radial5"/>
    <dgm:cxn modelId="{FB894FFC-EECA-4999-8926-2ABC47886F2D}" srcId="{08069780-4522-466A-AAF8-C5E34F58C295}" destId="{79AEE83A-88BB-4659-BCA0-4DC5CB95E0EA}" srcOrd="0" destOrd="0" parTransId="{A3417C43-FEC0-48B4-AEDC-2CF047751A1F}" sibTransId="{238AC40D-92A3-4423-845B-5DA39F025450}"/>
    <dgm:cxn modelId="{81C023FC-7DE3-4A2D-9B34-9F67BEB6E5E4}" type="presOf" srcId="{E095AF9E-7C67-4D87-A1B8-665C41E65893}" destId="{0F8070A3-192D-4090-A968-F2C3B334AC65}" srcOrd="0" destOrd="0" presId="urn:microsoft.com/office/officeart/2005/8/layout/radial5"/>
    <dgm:cxn modelId="{1D266771-7502-4D4B-B7A8-D31800AA7307}" type="presOf" srcId="{33697717-C462-4440-B2D8-F7AD2C8ACEF4}" destId="{6CC24593-5843-4EB8-AF63-E6DFBB39B3F1}" srcOrd="0" destOrd="0" presId="urn:microsoft.com/office/officeart/2005/8/layout/radial5"/>
    <dgm:cxn modelId="{7AF78B01-C2F4-4F2D-B7C5-79C1CB71A03C}" type="presOf" srcId="{7E2AB909-5D5C-4317-BC51-22C23ADDB0C1}" destId="{36F8E47A-5B41-453D-90DF-B637707CA9FF}" srcOrd="0" destOrd="0" presId="urn:microsoft.com/office/officeart/2005/8/layout/radial5"/>
    <dgm:cxn modelId="{2411D31C-226E-4759-AEF6-D0802F370B64}" type="presOf" srcId="{89436177-34C7-4FDB-BDE9-4316B8E738C3}" destId="{0DFCD5C0-C5C1-45A1-8268-EEAFE281F01B}" srcOrd="0" destOrd="0" presId="urn:microsoft.com/office/officeart/2005/8/layout/radial5"/>
    <dgm:cxn modelId="{7E2AD5BF-938B-43FA-A84F-90401D3B7BAA}" type="presOf" srcId="{B9353D0F-82EA-426E-A92C-05E47B8EC2DB}" destId="{E9866235-AF6A-4D80-AFAB-60D35423E4F2}" srcOrd="0" destOrd="0" presId="urn:microsoft.com/office/officeart/2005/8/layout/radial5"/>
    <dgm:cxn modelId="{6331B467-410F-47D3-B70F-B85206E1E6A4}" type="presOf" srcId="{0DE0795C-2250-41AB-BCA1-0BA375E94C6C}" destId="{CC55BF8A-2B4D-4E5D-9D9C-FF98974C67EE}" srcOrd="1" destOrd="0" presId="urn:microsoft.com/office/officeart/2005/8/layout/radial5"/>
    <dgm:cxn modelId="{43432522-07CB-4466-87B3-BDB698A8167B}" type="presOf" srcId="{08069780-4522-466A-AAF8-C5E34F58C295}" destId="{D17F64E5-1908-4F4A-96B4-741588567B6F}" srcOrd="0" destOrd="0" presId="urn:microsoft.com/office/officeart/2005/8/layout/radial5"/>
    <dgm:cxn modelId="{73344E51-E14B-4BEA-9731-1007AD912B09}" type="presOf" srcId="{B5B27763-A7E5-45F6-BE40-C05A91F77221}" destId="{871B1CB6-CE61-4124-B3D1-4AF4E3F1FDF7}" srcOrd="0" destOrd="0" presId="urn:microsoft.com/office/officeart/2005/8/layout/radial5"/>
    <dgm:cxn modelId="{82FA62AF-D6B0-4E69-871B-118580A527E7}" type="presOf" srcId="{F9CBE8A8-6E8B-429E-9019-B64935CA9CDE}" destId="{F3975F47-8721-4589-B29A-9FEF3243E4F1}" srcOrd="1" destOrd="0" presId="urn:microsoft.com/office/officeart/2005/8/layout/radial5"/>
    <dgm:cxn modelId="{1B523429-C94C-4B46-A6C5-6F8AA90E4187}" srcId="{79AEE83A-88BB-4659-BCA0-4DC5CB95E0EA}" destId="{6C79649A-B395-439A-ABC6-15993CC14DBB}" srcOrd="4" destOrd="0" parTransId="{B9353D0F-82EA-426E-A92C-05E47B8EC2DB}" sibTransId="{3FA0785B-CAA8-403E-B9D3-E091688D7667}"/>
    <dgm:cxn modelId="{525EC9D7-E8C2-4D96-BE0D-A43C7A78625D}" type="presOf" srcId="{7E2AB909-5D5C-4317-BC51-22C23ADDB0C1}" destId="{2830F9B4-A193-4BDB-B18B-145ADE7896E2}" srcOrd="1" destOrd="0" presId="urn:microsoft.com/office/officeart/2005/8/layout/radial5"/>
    <dgm:cxn modelId="{037D19CA-27CF-4E4C-974B-E39536CFCC66}" type="presOf" srcId="{79AEE83A-88BB-4659-BCA0-4DC5CB95E0EA}" destId="{4F5CECB4-3D3A-4A5E-837A-ED8ACF55EFAA}" srcOrd="0" destOrd="0" presId="urn:microsoft.com/office/officeart/2005/8/layout/radial5"/>
    <dgm:cxn modelId="{216044B4-1A4B-48DB-B242-F1F2F6B5695E}" srcId="{79AEE83A-88BB-4659-BCA0-4DC5CB95E0EA}" destId="{DA0F96C5-26E9-47A2-80A7-38F081143DCD}" srcOrd="1" destOrd="0" parTransId="{7E2AB909-5D5C-4317-BC51-22C23ADDB0C1}" sibTransId="{99746750-F081-465E-868B-2FA739601704}"/>
    <dgm:cxn modelId="{8DFCB4CE-99E2-4275-9C0E-91C39970AE24}" srcId="{79AEE83A-88BB-4659-BCA0-4DC5CB95E0EA}" destId="{470D8A01-22A8-4327-A957-724A9461964D}" srcOrd="0" destOrd="0" parTransId="{33697717-C462-4440-B2D8-F7AD2C8ACEF4}" sibTransId="{099BA982-A6DC-4F51-8F89-F759AA79B51B}"/>
    <dgm:cxn modelId="{EC994B07-0931-4C03-B421-F7F0CA73B60B}" srcId="{79AEE83A-88BB-4659-BCA0-4DC5CB95E0EA}" destId="{89436177-34C7-4FDB-BDE9-4316B8E738C3}" srcOrd="3" destOrd="0" parTransId="{B5B27763-A7E5-45F6-BE40-C05A91F77221}" sibTransId="{A4AFE9E5-FDE8-416C-8C1E-0614F91D74E9}"/>
    <dgm:cxn modelId="{4A270DC7-340A-4555-8660-A214754A6AC9}" type="presOf" srcId="{B5B27763-A7E5-45F6-BE40-C05A91F77221}" destId="{2C2E1FD3-CF41-4319-A1B0-33E6162D10FE}" srcOrd="1" destOrd="0" presId="urn:microsoft.com/office/officeart/2005/8/layout/radial5"/>
    <dgm:cxn modelId="{4A4751A7-B34F-4800-866A-A13BC3DFADD1}" type="presOf" srcId="{B9353D0F-82EA-426E-A92C-05E47B8EC2DB}" destId="{2860C105-AC4C-4AAB-8EB9-AB8AA0067993}" srcOrd="1" destOrd="0" presId="urn:microsoft.com/office/officeart/2005/8/layout/radial5"/>
    <dgm:cxn modelId="{55F24F7D-61B9-4C6B-B99C-D2A8EDDF8C99}" type="presParOf" srcId="{D17F64E5-1908-4F4A-96B4-741588567B6F}" destId="{4F5CECB4-3D3A-4A5E-837A-ED8ACF55EFAA}" srcOrd="0" destOrd="0" presId="urn:microsoft.com/office/officeart/2005/8/layout/radial5"/>
    <dgm:cxn modelId="{86FAD412-95BF-43B9-99B7-26C7078BCB1D}" type="presParOf" srcId="{D17F64E5-1908-4F4A-96B4-741588567B6F}" destId="{6CC24593-5843-4EB8-AF63-E6DFBB39B3F1}" srcOrd="1" destOrd="0" presId="urn:microsoft.com/office/officeart/2005/8/layout/radial5"/>
    <dgm:cxn modelId="{E2B563C0-99CC-4B97-A995-BCFECF7C78F6}" type="presParOf" srcId="{6CC24593-5843-4EB8-AF63-E6DFBB39B3F1}" destId="{836504F8-9EC4-4994-B12B-803C86DA4671}" srcOrd="0" destOrd="0" presId="urn:microsoft.com/office/officeart/2005/8/layout/radial5"/>
    <dgm:cxn modelId="{600E2352-B336-4E16-8C1E-D5FC77120A14}" type="presParOf" srcId="{D17F64E5-1908-4F4A-96B4-741588567B6F}" destId="{A0C67FA5-01A3-4B1B-9761-C830B69D15E2}" srcOrd="2" destOrd="0" presId="urn:microsoft.com/office/officeart/2005/8/layout/radial5"/>
    <dgm:cxn modelId="{FD662DF1-83CB-47B7-8FAE-7EEC729D145E}" type="presParOf" srcId="{D17F64E5-1908-4F4A-96B4-741588567B6F}" destId="{36F8E47A-5B41-453D-90DF-B637707CA9FF}" srcOrd="3" destOrd="0" presId="urn:microsoft.com/office/officeart/2005/8/layout/radial5"/>
    <dgm:cxn modelId="{6BA074BD-6957-404B-95FF-CBCB1C78708B}" type="presParOf" srcId="{36F8E47A-5B41-453D-90DF-B637707CA9FF}" destId="{2830F9B4-A193-4BDB-B18B-145ADE7896E2}" srcOrd="0" destOrd="0" presId="urn:microsoft.com/office/officeart/2005/8/layout/radial5"/>
    <dgm:cxn modelId="{2C01EC45-471C-490A-93E8-84C71C953CBA}" type="presParOf" srcId="{D17F64E5-1908-4F4A-96B4-741588567B6F}" destId="{F6509B68-2433-41FD-A8E4-1AE190108C81}" srcOrd="4" destOrd="0" presId="urn:microsoft.com/office/officeart/2005/8/layout/radial5"/>
    <dgm:cxn modelId="{A84CA404-2CF5-4384-A305-326538D8BC8C}" type="presParOf" srcId="{D17F64E5-1908-4F4A-96B4-741588567B6F}" destId="{4723EAC7-2DE0-4341-9718-04AB4D8F48A0}" srcOrd="5" destOrd="0" presId="urn:microsoft.com/office/officeart/2005/8/layout/radial5"/>
    <dgm:cxn modelId="{733F23A1-5067-4CB0-86E6-85362DC2CC11}" type="presParOf" srcId="{4723EAC7-2DE0-4341-9718-04AB4D8F48A0}" destId="{CC55BF8A-2B4D-4E5D-9D9C-FF98974C67EE}" srcOrd="0" destOrd="0" presId="urn:microsoft.com/office/officeart/2005/8/layout/radial5"/>
    <dgm:cxn modelId="{D01B24FF-81E2-4524-A169-4B4DD3F152D5}" type="presParOf" srcId="{D17F64E5-1908-4F4A-96B4-741588567B6F}" destId="{87DB509D-8249-4839-B735-61660EF031FA}" srcOrd="6" destOrd="0" presId="urn:microsoft.com/office/officeart/2005/8/layout/radial5"/>
    <dgm:cxn modelId="{49046F93-E8CE-44F9-A2A4-80BBD40E4027}" type="presParOf" srcId="{D17F64E5-1908-4F4A-96B4-741588567B6F}" destId="{871B1CB6-CE61-4124-B3D1-4AF4E3F1FDF7}" srcOrd="7" destOrd="0" presId="urn:microsoft.com/office/officeart/2005/8/layout/radial5"/>
    <dgm:cxn modelId="{CBDDAAB4-13D5-41E8-A0AE-776E57E4DF4B}" type="presParOf" srcId="{871B1CB6-CE61-4124-B3D1-4AF4E3F1FDF7}" destId="{2C2E1FD3-CF41-4319-A1B0-33E6162D10FE}" srcOrd="0" destOrd="0" presId="urn:microsoft.com/office/officeart/2005/8/layout/radial5"/>
    <dgm:cxn modelId="{4FCDD8B5-944E-4ECF-9774-CC852C0717E9}" type="presParOf" srcId="{D17F64E5-1908-4F4A-96B4-741588567B6F}" destId="{0DFCD5C0-C5C1-45A1-8268-EEAFE281F01B}" srcOrd="8" destOrd="0" presId="urn:microsoft.com/office/officeart/2005/8/layout/radial5"/>
    <dgm:cxn modelId="{97DC32CB-0A3A-4387-A020-D5418A37A0A4}" type="presParOf" srcId="{D17F64E5-1908-4F4A-96B4-741588567B6F}" destId="{E9866235-AF6A-4D80-AFAB-60D35423E4F2}" srcOrd="9" destOrd="0" presId="urn:microsoft.com/office/officeart/2005/8/layout/radial5"/>
    <dgm:cxn modelId="{4E6B3388-7A79-4232-8483-5D86F926CB80}" type="presParOf" srcId="{E9866235-AF6A-4D80-AFAB-60D35423E4F2}" destId="{2860C105-AC4C-4AAB-8EB9-AB8AA0067993}" srcOrd="0" destOrd="0" presId="urn:microsoft.com/office/officeart/2005/8/layout/radial5"/>
    <dgm:cxn modelId="{3458EBF0-1721-456F-86E7-37086C4C4017}" type="presParOf" srcId="{D17F64E5-1908-4F4A-96B4-741588567B6F}" destId="{A68FF18D-7840-41E1-9666-50A3E59372A5}" srcOrd="10" destOrd="0" presId="urn:microsoft.com/office/officeart/2005/8/layout/radial5"/>
    <dgm:cxn modelId="{53F46076-94C4-4F87-811D-B92E18A6C90D}" type="presParOf" srcId="{D17F64E5-1908-4F4A-96B4-741588567B6F}" destId="{D5AB2001-50E7-41B7-8CD7-11E659771B50}" srcOrd="11" destOrd="0" presId="urn:microsoft.com/office/officeart/2005/8/layout/radial5"/>
    <dgm:cxn modelId="{85109C04-2A35-424B-BBE2-C323E9D3765A}" type="presParOf" srcId="{D5AB2001-50E7-41B7-8CD7-11E659771B50}" destId="{F3975F47-8721-4589-B29A-9FEF3243E4F1}" srcOrd="0" destOrd="0" presId="urn:microsoft.com/office/officeart/2005/8/layout/radial5"/>
    <dgm:cxn modelId="{B5B581FA-A4D0-45DC-9518-5B9911F48CA7}" type="presParOf" srcId="{D17F64E5-1908-4F4A-96B4-741588567B6F}" destId="{0F8070A3-192D-4090-A968-F2C3B334AC65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389889-0939-40F1-8DC8-D0E1C810C3F5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AAD3A88-1774-471A-A60B-904221E0CED6}">
      <dgm:prSet phldrT="[Text]"/>
      <dgm:spPr/>
      <dgm:t>
        <a:bodyPr/>
        <a:lstStyle/>
        <a:p>
          <a:r>
            <a:rPr lang="en-US" dirty="0"/>
            <a:t>Inside and Outside Temperature  </a:t>
          </a:r>
        </a:p>
      </dgm:t>
    </dgm:pt>
    <dgm:pt modelId="{030FAE6B-8446-4F2E-BA57-461846A8BD93}" type="parTrans" cxnId="{02D52B48-9458-4983-8A76-0128F71D0982}">
      <dgm:prSet/>
      <dgm:spPr/>
      <dgm:t>
        <a:bodyPr/>
        <a:lstStyle/>
        <a:p>
          <a:endParaRPr lang="en-US"/>
        </a:p>
      </dgm:t>
    </dgm:pt>
    <dgm:pt modelId="{1AFCCF1E-EF02-4648-9AA5-1B009C948795}" type="sibTrans" cxnId="{02D52B48-9458-4983-8A76-0128F71D0982}">
      <dgm:prSet/>
      <dgm:spPr/>
      <dgm:t>
        <a:bodyPr/>
        <a:lstStyle/>
        <a:p>
          <a:endParaRPr lang="en-US"/>
        </a:p>
      </dgm:t>
    </dgm:pt>
    <dgm:pt modelId="{D3A35B93-E953-49A6-B343-7FD7C6B3DC39}">
      <dgm:prSet phldrT="[Text]"/>
      <dgm:spPr/>
      <dgm:t>
        <a:bodyPr/>
        <a:lstStyle/>
        <a:p>
          <a:r>
            <a:rPr lang="en-US" dirty="0"/>
            <a:t>Power Supply  (LPG)</a:t>
          </a:r>
        </a:p>
      </dgm:t>
    </dgm:pt>
    <dgm:pt modelId="{C29398B5-37C1-49DB-993E-0BADD5E5A6B0}" type="parTrans" cxnId="{6117119C-5AE8-4ECC-916D-BDEAA5053C5B}">
      <dgm:prSet/>
      <dgm:spPr/>
      <dgm:t>
        <a:bodyPr/>
        <a:lstStyle/>
        <a:p>
          <a:endParaRPr lang="en-US"/>
        </a:p>
      </dgm:t>
    </dgm:pt>
    <dgm:pt modelId="{45105326-FBF2-4889-9F2A-9953054BAAE2}" type="sibTrans" cxnId="{6117119C-5AE8-4ECC-916D-BDEAA5053C5B}">
      <dgm:prSet/>
      <dgm:spPr/>
      <dgm:t>
        <a:bodyPr/>
        <a:lstStyle/>
        <a:p>
          <a:endParaRPr lang="en-US"/>
        </a:p>
      </dgm:t>
    </dgm:pt>
    <dgm:pt modelId="{9651276C-0A75-4168-A9CE-0374C4E83ECF}">
      <dgm:prSet phldrT="[Text]"/>
      <dgm:spPr/>
      <dgm:t>
        <a:bodyPr/>
        <a:lstStyle/>
        <a:p>
          <a:r>
            <a:rPr lang="en-US" dirty="0"/>
            <a:t>Motor and Gear Box</a:t>
          </a:r>
        </a:p>
      </dgm:t>
    </dgm:pt>
    <dgm:pt modelId="{A2DE400D-1D33-4E09-972D-2D5FF589DC69}" type="parTrans" cxnId="{5B863FAA-4419-4B53-8DF8-17407E8278B9}">
      <dgm:prSet/>
      <dgm:spPr/>
      <dgm:t>
        <a:bodyPr/>
        <a:lstStyle/>
        <a:p>
          <a:endParaRPr lang="en-US"/>
        </a:p>
      </dgm:t>
    </dgm:pt>
    <dgm:pt modelId="{7BAC7201-B4C2-4253-B8AE-03A37C59093B}" type="sibTrans" cxnId="{5B863FAA-4419-4B53-8DF8-17407E8278B9}">
      <dgm:prSet/>
      <dgm:spPr/>
      <dgm:t>
        <a:bodyPr/>
        <a:lstStyle/>
        <a:p>
          <a:endParaRPr lang="en-US"/>
        </a:p>
      </dgm:t>
    </dgm:pt>
    <dgm:pt modelId="{FAAF6484-94A9-43C8-9143-BD2968B48631}">
      <dgm:prSet phldrT="[Text]"/>
      <dgm:spPr/>
      <dgm:t>
        <a:bodyPr/>
        <a:lstStyle/>
        <a:p>
          <a:r>
            <a:rPr lang="en-US" dirty="0"/>
            <a:t>Capacity 20Kg</a:t>
          </a:r>
        </a:p>
      </dgm:t>
    </dgm:pt>
    <dgm:pt modelId="{2EDBD5FE-D51D-4490-B92C-4BE777BB59A1}" type="parTrans" cxnId="{DDD5C55F-5242-4DAA-8479-D17F53AC1E50}">
      <dgm:prSet/>
      <dgm:spPr/>
      <dgm:t>
        <a:bodyPr/>
        <a:lstStyle/>
        <a:p>
          <a:endParaRPr lang="en-US"/>
        </a:p>
      </dgm:t>
    </dgm:pt>
    <dgm:pt modelId="{C3D4E4D3-F5C0-4171-A457-77E642A01C1C}" type="sibTrans" cxnId="{DDD5C55F-5242-4DAA-8479-D17F53AC1E50}">
      <dgm:prSet/>
      <dgm:spPr/>
      <dgm:t>
        <a:bodyPr/>
        <a:lstStyle/>
        <a:p>
          <a:endParaRPr lang="en-US"/>
        </a:p>
      </dgm:t>
    </dgm:pt>
    <dgm:pt modelId="{F65B098E-5A76-467B-A1EB-DF458AE9E20D}" type="pres">
      <dgm:prSet presAssocID="{0C389889-0939-40F1-8DC8-D0E1C810C3F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63464E8-943F-409F-8865-A39187703F33}" type="pres">
      <dgm:prSet presAssocID="{9AAD3A88-1774-471A-A60B-904221E0CED6}" presName="composite" presStyleCnt="0"/>
      <dgm:spPr/>
    </dgm:pt>
    <dgm:pt modelId="{D3B355F7-BD69-4A49-974F-454A9DE2E6FF}" type="pres">
      <dgm:prSet presAssocID="{9AAD3A88-1774-471A-A60B-904221E0CED6}" presName="imgShp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A108973F-D3B5-4C62-97BC-579CA66C8046}" type="pres">
      <dgm:prSet presAssocID="{9AAD3A88-1774-471A-A60B-904221E0CED6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5207297-2233-47F3-A946-3671B7D9AAEB}" type="pres">
      <dgm:prSet presAssocID="{1AFCCF1E-EF02-4648-9AA5-1B009C948795}" presName="spacing" presStyleCnt="0"/>
      <dgm:spPr/>
    </dgm:pt>
    <dgm:pt modelId="{C93EB146-3DC2-4BEF-9209-568C6488E2DB}" type="pres">
      <dgm:prSet presAssocID="{D3A35B93-E953-49A6-B343-7FD7C6B3DC39}" presName="composite" presStyleCnt="0"/>
      <dgm:spPr/>
    </dgm:pt>
    <dgm:pt modelId="{246BF1F8-4642-47C5-B8D1-29B5AB7D22AE}" type="pres">
      <dgm:prSet presAssocID="{D3A35B93-E953-49A6-B343-7FD7C6B3DC39}" presName="imgShp" presStyleLbl="fgImgPlace1" presStyleIdx="1" presStyleCnt="4" custLinFactNeighborX="-5016" custLinFactNeighborY="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  <dgm:t>
        <a:bodyPr/>
        <a:lstStyle/>
        <a:p>
          <a:pPr rtl="1"/>
          <a:endParaRPr lang="ar-SA"/>
        </a:p>
      </dgm:t>
    </dgm:pt>
    <dgm:pt modelId="{703F35B8-15FB-4526-9A81-F6A92F0C34B1}" type="pres">
      <dgm:prSet presAssocID="{D3A35B93-E953-49A6-B343-7FD7C6B3DC39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D0C2256-4E54-4BC0-8F8B-6026DCD6A952}" type="pres">
      <dgm:prSet presAssocID="{45105326-FBF2-4889-9F2A-9953054BAAE2}" presName="spacing" presStyleCnt="0"/>
      <dgm:spPr/>
    </dgm:pt>
    <dgm:pt modelId="{F3349810-9084-40E1-B686-51BC42DE190C}" type="pres">
      <dgm:prSet presAssocID="{9651276C-0A75-4168-A9CE-0374C4E83ECF}" presName="composite" presStyleCnt="0"/>
      <dgm:spPr/>
    </dgm:pt>
    <dgm:pt modelId="{2F8993D0-D91E-4F8B-9E0A-34EFA31D4787}" type="pres">
      <dgm:prSet presAssocID="{9651276C-0A75-4168-A9CE-0374C4E83ECF}" presName="imgShp" presStyleLbl="fgImgPlace1" presStyleIdx="2" presStyleCnt="4" custLinFactNeighborX="3902" custLinFactNeighborY="-111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  <dgm:pt modelId="{C136E735-DF1C-4147-8DF5-2837E92D9210}" type="pres">
      <dgm:prSet presAssocID="{9651276C-0A75-4168-A9CE-0374C4E83ECF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F12AD53-FC8D-41A5-B649-3CAA3CC8B41A}" type="pres">
      <dgm:prSet presAssocID="{7BAC7201-B4C2-4253-B8AE-03A37C59093B}" presName="spacing" presStyleCnt="0"/>
      <dgm:spPr/>
    </dgm:pt>
    <dgm:pt modelId="{760DD125-645E-43F1-A1DF-8D66C741C085}" type="pres">
      <dgm:prSet presAssocID="{FAAF6484-94A9-43C8-9143-BD2968B48631}" presName="composite" presStyleCnt="0"/>
      <dgm:spPr/>
    </dgm:pt>
    <dgm:pt modelId="{48AEA66E-0AD2-45CA-8468-558F56CDD28F}" type="pres">
      <dgm:prSet presAssocID="{FAAF6484-94A9-43C8-9143-BD2968B48631}" presName="imgShp" presStyleLbl="fgImgPlac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30EEEDD5-4B7B-4A8C-AEBA-EDC5B0FF2B27}" type="pres">
      <dgm:prSet presAssocID="{FAAF6484-94A9-43C8-9143-BD2968B48631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2D52B48-9458-4983-8A76-0128F71D0982}" srcId="{0C389889-0939-40F1-8DC8-D0E1C810C3F5}" destId="{9AAD3A88-1774-471A-A60B-904221E0CED6}" srcOrd="0" destOrd="0" parTransId="{030FAE6B-8446-4F2E-BA57-461846A8BD93}" sibTransId="{1AFCCF1E-EF02-4648-9AA5-1B009C948795}"/>
    <dgm:cxn modelId="{47997345-09A4-4402-AA5E-4DDDE59B67EC}" type="presOf" srcId="{9651276C-0A75-4168-A9CE-0374C4E83ECF}" destId="{C136E735-DF1C-4147-8DF5-2837E92D9210}" srcOrd="0" destOrd="0" presId="urn:microsoft.com/office/officeart/2005/8/layout/vList3"/>
    <dgm:cxn modelId="{83EEA1E0-E09F-49EF-8D68-A54122372374}" type="presOf" srcId="{D3A35B93-E953-49A6-B343-7FD7C6B3DC39}" destId="{703F35B8-15FB-4526-9A81-F6A92F0C34B1}" srcOrd="0" destOrd="0" presId="urn:microsoft.com/office/officeart/2005/8/layout/vList3"/>
    <dgm:cxn modelId="{5B863FAA-4419-4B53-8DF8-17407E8278B9}" srcId="{0C389889-0939-40F1-8DC8-D0E1C810C3F5}" destId="{9651276C-0A75-4168-A9CE-0374C4E83ECF}" srcOrd="2" destOrd="0" parTransId="{A2DE400D-1D33-4E09-972D-2D5FF589DC69}" sibTransId="{7BAC7201-B4C2-4253-B8AE-03A37C59093B}"/>
    <dgm:cxn modelId="{25FCC101-3EF4-41AD-A0B6-12321E613B24}" type="presOf" srcId="{0C389889-0939-40F1-8DC8-D0E1C810C3F5}" destId="{F65B098E-5A76-467B-A1EB-DF458AE9E20D}" srcOrd="0" destOrd="0" presId="urn:microsoft.com/office/officeart/2005/8/layout/vList3"/>
    <dgm:cxn modelId="{C9829EE4-74B4-409D-9636-A462A35095A9}" type="presOf" srcId="{9AAD3A88-1774-471A-A60B-904221E0CED6}" destId="{A108973F-D3B5-4C62-97BC-579CA66C8046}" srcOrd="0" destOrd="0" presId="urn:microsoft.com/office/officeart/2005/8/layout/vList3"/>
    <dgm:cxn modelId="{38A2015B-E9F7-413A-8AB2-9D8414EF3865}" type="presOf" srcId="{FAAF6484-94A9-43C8-9143-BD2968B48631}" destId="{30EEEDD5-4B7B-4A8C-AEBA-EDC5B0FF2B27}" srcOrd="0" destOrd="0" presId="urn:microsoft.com/office/officeart/2005/8/layout/vList3"/>
    <dgm:cxn modelId="{DDD5C55F-5242-4DAA-8479-D17F53AC1E50}" srcId="{0C389889-0939-40F1-8DC8-D0E1C810C3F5}" destId="{FAAF6484-94A9-43C8-9143-BD2968B48631}" srcOrd="3" destOrd="0" parTransId="{2EDBD5FE-D51D-4490-B92C-4BE777BB59A1}" sibTransId="{C3D4E4D3-F5C0-4171-A457-77E642A01C1C}"/>
    <dgm:cxn modelId="{6117119C-5AE8-4ECC-916D-BDEAA5053C5B}" srcId="{0C389889-0939-40F1-8DC8-D0E1C810C3F5}" destId="{D3A35B93-E953-49A6-B343-7FD7C6B3DC39}" srcOrd="1" destOrd="0" parTransId="{C29398B5-37C1-49DB-993E-0BADD5E5A6B0}" sibTransId="{45105326-FBF2-4889-9F2A-9953054BAAE2}"/>
    <dgm:cxn modelId="{5A8E75FD-85BC-4932-A3E0-A37BB7F2D5E0}" type="presParOf" srcId="{F65B098E-5A76-467B-A1EB-DF458AE9E20D}" destId="{963464E8-943F-409F-8865-A39187703F33}" srcOrd="0" destOrd="0" presId="urn:microsoft.com/office/officeart/2005/8/layout/vList3"/>
    <dgm:cxn modelId="{90FEA1D8-D595-4C0E-B519-DE60B3B4922A}" type="presParOf" srcId="{963464E8-943F-409F-8865-A39187703F33}" destId="{D3B355F7-BD69-4A49-974F-454A9DE2E6FF}" srcOrd="0" destOrd="0" presId="urn:microsoft.com/office/officeart/2005/8/layout/vList3"/>
    <dgm:cxn modelId="{A1C9152D-1A44-4793-B3F9-A37118E8300A}" type="presParOf" srcId="{963464E8-943F-409F-8865-A39187703F33}" destId="{A108973F-D3B5-4C62-97BC-579CA66C8046}" srcOrd="1" destOrd="0" presId="urn:microsoft.com/office/officeart/2005/8/layout/vList3"/>
    <dgm:cxn modelId="{0D981876-D6F0-46F8-A147-2D38C88D2810}" type="presParOf" srcId="{F65B098E-5A76-467B-A1EB-DF458AE9E20D}" destId="{F5207297-2233-47F3-A946-3671B7D9AAEB}" srcOrd="1" destOrd="0" presId="urn:microsoft.com/office/officeart/2005/8/layout/vList3"/>
    <dgm:cxn modelId="{4300C8E7-02B4-4ADD-83BE-F29111503BEA}" type="presParOf" srcId="{F65B098E-5A76-467B-A1EB-DF458AE9E20D}" destId="{C93EB146-3DC2-4BEF-9209-568C6488E2DB}" srcOrd="2" destOrd="0" presId="urn:microsoft.com/office/officeart/2005/8/layout/vList3"/>
    <dgm:cxn modelId="{39AA8267-2912-4677-9ACA-55C76F82D678}" type="presParOf" srcId="{C93EB146-3DC2-4BEF-9209-568C6488E2DB}" destId="{246BF1F8-4642-47C5-B8D1-29B5AB7D22AE}" srcOrd="0" destOrd="0" presId="urn:microsoft.com/office/officeart/2005/8/layout/vList3"/>
    <dgm:cxn modelId="{9C9757B8-73FB-43C4-9858-7EF9507E28D9}" type="presParOf" srcId="{C93EB146-3DC2-4BEF-9209-568C6488E2DB}" destId="{703F35B8-15FB-4526-9A81-F6A92F0C34B1}" srcOrd="1" destOrd="0" presId="urn:microsoft.com/office/officeart/2005/8/layout/vList3"/>
    <dgm:cxn modelId="{A6B6FA0C-63D0-48FC-9764-82496C1B9D9D}" type="presParOf" srcId="{F65B098E-5A76-467B-A1EB-DF458AE9E20D}" destId="{BD0C2256-4E54-4BC0-8F8B-6026DCD6A952}" srcOrd="3" destOrd="0" presId="urn:microsoft.com/office/officeart/2005/8/layout/vList3"/>
    <dgm:cxn modelId="{7C4E25ED-5B1B-4349-93A3-8A096A9639B9}" type="presParOf" srcId="{F65B098E-5A76-467B-A1EB-DF458AE9E20D}" destId="{F3349810-9084-40E1-B686-51BC42DE190C}" srcOrd="4" destOrd="0" presId="urn:microsoft.com/office/officeart/2005/8/layout/vList3"/>
    <dgm:cxn modelId="{3471AFFC-0A98-4895-8A51-F6F311BDDE73}" type="presParOf" srcId="{F3349810-9084-40E1-B686-51BC42DE190C}" destId="{2F8993D0-D91E-4F8B-9E0A-34EFA31D4787}" srcOrd="0" destOrd="0" presId="urn:microsoft.com/office/officeart/2005/8/layout/vList3"/>
    <dgm:cxn modelId="{25459AE6-C40C-47D6-83CF-B9A54DF232F8}" type="presParOf" srcId="{F3349810-9084-40E1-B686-51BC42DE190C}" destId="{C136E735-DF1C-4147-8DF5-2837E92D9210}" srcOrd="1" destOrd="0" presId="urn:microsoft.com/office/officeart/2005/8/layout/vList3"/>
    <dgm:cxn modelId="{53143AE4-E07A-4AD4-BB6F-0CD0AA8C85BC}" type="presParOf" srcId="{F65B098E-5A76-467B-A1EB-DF458AE9E20D}" destId="{FF12AD53-FC8D-41A5-B649-3CAA3CC8B41A}" srcOrd="5" destOrd="0" presId="urn:microsoft.com/office/officeart/2005/8/layout/vList3"/>
    <dgm:cxn modelId="{86E3559E-3967-42FC-8222-D55104B04116}" type="presParOf" srcId="{F65B098E-5A76-467B-A1EB-DF458AE9E20D}" destId="{760DD125-645E-43F1-A1DF-8D66C741C085}" srcOrd="6" destOrd="0" presId="urn:microsoft.com/office/officeart/2005/8/layout/vList3"/>
    <dgm:cxn modelId="{E32687F9-A253-4983-ABD0-54E8E786D8A1}" type="presParOf" srcId="{760DD125-645E-43F1-A1DF-8D66C741C085}" destId="{48AEA66E-0AD2-45CA-8468-558F56CDD28F}" srcOrd="0" destOrd="0" presId="urn:microsoft.com/office/officeart/2005/8/layout/vList3"/>
    <dgm:cxn modelId="{27495C68-F291-4FE5-A30D-B8750B7E8EFC}" type="presParOf" srcId="{760DD125-645E-43F1-A1DF-8D66C741C085}" destId="{30EEEDD5-4B7B-4A8C-AEBA-EDC5B0FF2B2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046C0A-B9C8-40E8-9C83-769A0BD11DF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9F5B249-5C68-43D6-86B5-6E462D427A46}">
      <dgm:prSet phldrT="[Text]"/>
      <dgm:spPr>
        <a:gradFill flip="none" rotWithShape="1">
          <a:gsLst>
            <a:gs pos="0">
              <a:schemeClr val="accent1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tint val="23500"/>
                <a:satMod val="160000"/>
              </a:scheme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Low Density </a:t>
          </a:r>
        </a:p>
      </dgm:t>
    </dgm:pt>
    <dgm:pt modelId="{73E8D3FB-A2AF-4789-BF62-FB2F14BA48D7}" type="parTrans" cxnId="{58A4DA11-9308-401E-9D18-F8CD896FDE7B}">
      <dgm:prSet/>
      <dgm:spPr/>
      <dgm:t>
        <a:bodyPr/>
        <a:lstStyle/>
        <a:p>
          <a:endParaRPr lang="en-US"/>
        </a:p>
      </dgm:t>
    </dgm:pt>
    <dgm:pt modelId="{4D11101F-4115-462D-9248-8CBF867C859B}" type="sibTrans" cxnId="{58A4DA11-9308-401E-9D18-F8CD896FDE7B}">
      <dgm:prSet/>
      <dgm:spPr/>
      <dgm:t>
        <a:bodyPr/>
        <a:lstStyle/>
        <a:p>
          <a:endParaRPr lang="en-US"/>
        </a:p>
      </dgm:t>
    </dgm:pt>
    <dgm:pt modelId="{0E57660B-357D-4B0A-821A-3AC9F0DBE038}">
      <dgm:prSet phldrT="[Text]"/>
      <dgm:spPr>
        <a:gradFill flip="none" rotWithShape="1">
          <a:gsLst>
            <a:gs pos="0">
              <a:schemeClr val="accent1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tint val="23500"/>
                <a:satMod val="160000"/>
              </a:scheme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Corrosion Resistance </a:t>
          </a:r>
        </a:p>
      </dgm:t>
    </dgm:pt>
    <dgm:pt modelId="{612DBA39-0B48-4FC6-AB45-38501F7E8394}" type="parTrans" cxnId="{E7816062-90E7-4B14-B205-CE6B40B3AB74}">
      <dgm:prSet/>
      <dgm:spPr/>
      <dgm:t>
        <a:bodyPr/>
        <a:lstStyle/>
        <a:p>
          <a:endParaRPr lang="en-US"/>
        </a:p>
      </dgm:t>
    </dgm:pt>
    <dgm:pt modelId="{DCB55E48-6A5B-4DE7-8335-F939C0877991}" type="sibTrans" cxnId="{E7816062-90E7-4B14-B205-CE6B40B3AB74}">
      <dgm:prSet/>
      <dgm:spPr/>
      <dgm:t>
        <a:bodyPr/>
        <a:lstStyle/>
        <a:p>
          <a:endParaRPr lang="en-US"/>
        </a:p>
      </dgm:t>
    </dgm:pt>
    <dgm:pt modelId="{539C8F82-8507-4AED-B3C0-79691D58DE8D}">
      <dgm:prSet phldrT="[Text]"/>
      <dgm:spPr/>
      <dgm:t>
        <a:bodyPr/>
        <a:lstStyle/>
        <a:p>
          <a:endParaRPr lang="en-US" dirty="0"/>
        </a:p>
      </dgm:t>
    </dgm:pt>
    <dgm:pt modelId="{B2026610-E5B2-4766-99BC-43CB5CA5523C}" type="parTrans" cxnId="{05D0409F-9BB4-4B9D-A268-D3C04CDB8BF3}">
      <dgm:prSet/>
      <dgm:spPr/>
      <dgm:t>
        <a:bodyPr/>
        <a:lstStyle/>
        <a:p>
          <a:endParaRPr lang="en-US"/>
        </a:p>
      </dgm:t>
    </dgm:pt>
    <dgm:pt modelId="{B016CD6F-4BD4-404A-A98B-E290567482BA}" type="sibTrans" cxnId="{05D0409F-9BB4-4B9D-A268-D3C04CDB8BF3}">
      <dgm:prSet/>
      <dgm:spPr/>
      <dgm:t>
        <a:bodyPr/>
        <a:lstStyle/>
        <a:p>
          <a:endParaRPr lang="en-US"/>
        </a:p>
      </dgm:t>
    </dgm:pt>
    <dgm:pt modelId="{6C186807-7B90-492A-8C0B-9A12AFBC0AB9}">
      <dgm:prSet phldrT="[Text]"/>
      <dgm:spPr>
        <a:gradFill flip="none" rotWithShape="1">
          <a:gsLst>
            <a:gs pos="0">
              <a:schemeClr val="accent1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tint val="23500"/>
                <a:satMod val="160000"/>
              </a:scheme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Good Thermal and Electrical Conductivity</a:t>
          </a:r>
        </a:p>
      </dgm:t>
    </dgm:pt>
    <dgm:pt modelId="{1BE88E1E-5D4B-46B2-B2A1-391AEC478097}" type="parTrans" cxnId="{C124B7ED-DE3D-4D16-97B8-90765E747735}">
      <dgm:prSet/>
      <dgm:spPr/>
      <dgm:t>
        <a:bodyPr/>
        <a:lstStyle/>
        <a:p>
          <a:endParaRPr lang="en-US"/>
        </a:p>
      </dgm:t>
    </dgm:pt>
    <dgm:pt modelId="{5BC5A91D-90A9-4DA0-A587-4FB31FFAB7F8}" type="sibTrans" cxnId="{C124B7ED-DE3D-4D16-97B8-90765E747735}">
      <dgm:prSet/>
      <dgm:spPr/>
      <dgm:t>
        <a:bodyPr/>
        <a:lstStyle/>
        <a:p>
          <a:endParaRPr lang="en-US"/>
        </a:p>
      </dgm:t>
    </dgm:pt>
    <dgm:pt modelId="{79DFC595-024D-4F50-B546-D20767210173}">
      <dgm:prSet phldrT="[Text]"/>
      <dgm:spPr>
        <a:gradFill flip="none" rotWithShape="1">
          <a:gsLst>
            <a:gs pos="0">
              <a:schemeClr val="accent1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tint val="23500"/>
                <a:satMod val="160000"/>
              </a:scheme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High Strength Weight Ratio </a:t>
          </a:r>
        </a:p>
      </dgm:t>
    </dgm:pt>
    <dgm:pt modelId="{B5ADD5FD-152A-48DF-B62A-C38EDE0D9A5D}" type="parTrans" cxnId="{CF5B5037-F9D8-44EF-8821-19D287B5A6CE}">
      <dgm:prSet/>
      <dgm:spPr/>
      <dgm:t>
        <a:bodyPr/>
        <a:lstStyle/>
        <a:p>
          <a:endParaRPr lang="en-US"/>
        </a:p>
      </dgm:t>
    </dgm:pt>
    <dgm:pt modelId="{298EF8D5-F6F1-4513-B672-5A85CE7D6A73}" type="sibTrans" cxnId="{CF5B5037-F9D8-44EF-8821-19D287B5A6CE}">
      <dgm:prSet/>
      <dgm:spPr/>
      <dgm:t>
        <a:bodyPr/>
        <a:lstStyle/>
        <a:p>
          <a:endParaRPr lang="en-US"/>
        </a:p>
      </dgm:t>
    </dgm:pt>
    <dgm:pt modelId="{E329D33B-E7C5-456A-B8FF-393015A79C12}" type="pres">
      <dgm:prSet presAssocID="{CC046C0A-B9C8-40E8-9C83-769A0BD11DF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36CEBDB-6555-4762-9E91-82DE570BAC3F}" type="pres">
      <dgm:prSet presAssocID="{F9F5B249-5C68-43D6-86B5-6E462D427A4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2684585-21F2-41BA-B542-C58B6EEE30EE}" type="pres">
      <dgm:prSet presAssocID="{4D11101F-4115-462D-9248-8CBF867C859B}" presName="spacer" presStyleCnt="0"/>
      <dgm:spPr/>
    </dgm:pt>
    <dgm:pt modelId="{C0AA32EA-7941-488D-A2B8-8FCABD986E33}" type="pres">
      <dgm:prSet presAssocID="{0E57660B-357D-4B0A-821A-3AC9F0DBE038}" presName="parentText" presStyleLbl="node1" presStyleIdx="1" presStyleCnt="4" custLinFactY="2339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C264F3-6077-4313-ACBD-2B75B43324D0}" type="pres">
      <dgm:prSet presAssocID="{0E57660B-357D-4B0A-821A-3AC9F0DBE038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0459F17-5C57-439F-9E55-DEC0F2403630}" type="pres">
      <dgm:prSet presAssocID="{6C186807-7B90-492A-8C0B-9A12AFBC0AB9}" presName="parentText" presStyleLbl="node1" presStyleIdx="2" presStyleCnt="4" custLinFactY="11587" custLinFactNeighborX="13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ACC6B10-0E54-402E-B21B-AE354E08E7F7}" type="pres">
      <dgm:prSet presAssocID="{5BC5A91D-90A9-4DA0-A587-4FB31FFAB7F8}" presName="spacer" presStyleCnt="0"/>
      <dgm:spPr/>
    </dgm:pt>
    <dgm:pt modelId="{DE45BA5D-5DC6-4402-B277-4D6D92B67235}" type="pres">
      <dgm:prSet presAssocID="{79DFC595-024D-4F50-B546-D20767210173}" presName="parentText" presStyleLbl="node1" presStyleIdx="3" presStyleCnt="4" custLinFactY="-255028" custLinFactNeighborY="-3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8A4DA11-9308-401E-9D18-F8CD896FDE7B}" srcId="{CC046C0A-B9C8-40E8-9C83-769A0BD11DF9}" destId="{F9F5B249-5C68-43D6-86B5-6E462D427A46}" srcOrd="0" destOrd="0" parTransId="{73E8D3FB-A2AF-4789-BF62-FB2F14BA48D7}" sibTransId="{4D11101F-4115-462D-9248-8CBF867C859B}"/>
    <dgm:cxn modelId="{23EA2F9B-BA56-4128-85FE-4F3B227396A1}" type="presOf" srcId="{539C8F82-8507-4AED-B3C0-79691D58DE8D}" destId="{A5C264F3-6077-4313-ACBD-2B75B43324D0}" srcOrd="0" destOrd="0" presId="urn:microsoft.com/office/officeart/2005/8/layout/vList2"/>
    <dgm:cxn modelId="{00D4BA2B-9116-4729-8CB8-DAE7311D037A}" type="presOf" srcId="{6C186807-7B90-492A-8C0B-9A12AFBC0AB9}" destId="{80459F17-5C57-439F-9E55-DEC0F2403630}" srcOrd="0" destOrd="0" presId="urn:microsoft.com/office/officeart/2005/8/layout/vList2"/>
    <dgm:cxn modelId="{B8F00A04-4110-4A53-9CDF-650FB86F550A}" type="presOf" srcId="{0E57660B-357D-4B0A-821A-3AC9F0DBE038}" destId="{C0AA32EA-7941-488D-A2B8-8FCABD986E33}" srcOrd="0" destOrd="0" presId="urn:microsoft.com/office/officeart/2005/8/layout/vList2"/>
    <dgm:cxn modelId="{05D0409F-9BB4-4B9D-A268-D3C04CDB8BF3}" srcId="{0E57660B-357D-4B0A-821A-3AC9F0DBE038}" destId="{539C8F82-8507-4AED-B3C0-79691D58DE8D}" srcOrd="0" destOrd="0" parTransId="{B2026610-E5B2-4766-99BC-43CB5CA5523C}" sibTransId="{B016CD6F-4BD4-404A-A98B-E290567482BA}"/>
    <dgm:cxn modelId="{CF5B5037-F9D8-44EF-8821-19D287B5A6CE}" srcId="{CC046C0A-B9C8-40E8-9C83-769A0BD11DF9}" destId="{79DFC595-024D-4F50-B546-D20767210173}" srcOrd="3" destOrd="0" parTransId="{B5ADD5FD-152A-48DF-B62A-C38EDE0D9A5D}" sibTransId="{298EF8D5-F6F1-4513-B672-5A85CE7D6A73}"/>
    <dgm:cxn modelId="{E7816062-90E7-4B14-B205-CE6B40B3AB74}" srcId="{CC046C0A-B9C8-40E8-9C83-769A0BD11DF9}" destId="{0E57660B-357D-4B0A-821A-3AC9F0DBE038}" srcOrd="1" destOrd="0" parTransId="{612DBA39-0B48-4FC6-AB45-38501F7E8394}" sibTransId="{DCB55E48-6A5B-4DE7-8335-F939C0877991}"/>
    <dgm:cxn modelId="{565BCB30-7A85-4903-A05F-F65FDCA3947C}" type="presOf" srcId="{CC046C0A-B9C8-40E8-9C83-769A0BD11DF9}" destId="{E329D33B-E7C5-456A-B8FF-393015A79C12}" srcOrd="0" destOrd="0" presId="urn:microsoft.com/office/officeart/2005/8/layout/vList2"/>
    <dgm:cxn modelId="{C124B7ED-DE3D-4D16-97B8-90765E747735}" srcId="{CC046C0A-B9C8-40E8-9C83-769A0BD11DF9}" destId="{6C186807-7B90-492A-8C0B-9A12AFBC0AB9}" srcOrd="2" destOrd="0" parTransId="{1BE88E1E-5D4B-46B2-B2A1-391AEC478097}" sibTransId="{5BC5A91D-90A9-4DA0-A587-4FB31FFAB7F8}"/>
    <dgm:cxn modelId="{6B660006-9801-4C88-BC2D-D3B773210362}" type="presOf" srcId="{79DFC595-024D-4F50-B546-D20767210173}" destId="{DE45BA5D-5DC6-4402-B277-4D6D92B67235}" srcOrd="0" destOrd="0" presId="urn:microsoft.com/office/officeart/2005/8/layout/vList2"/>
    <dgm:cxn modelId="{DAAA3662-EC41-4CE0-8DC2-FE47F187498D}" type="presOf" srcId="{F9F5B249-5C68-43D6-86B5-6E462D427A46}" destId="{D36CEBDB-6555-4762-9E91-82DE570BAC3F}" srcOrd="0" destOrd="0" presId="urn:microsoft.com/office/officeart/2005/8/layout/vList2"/>
    <dgm:cxn modelId="{6925E709-DC6C-49DB-AA24-B2F67B04006E}" type="presParOf" srcId="{E329D33B-E7C5-456A-B8FF-393015A79C12}" destId="{D36CEBDB-6555-4762-9E91-82DE570BAC3F}" srcOrd="0" destOrd="0" presId="urn:microsoft.com/office/officeart/2005/8/layout/vList2"/>
    <dgm:cxn modelId="{556E41E1-CAF8-4E9E-B4F5-ABE9EE21FDE9}" type="presParOf" srcId="{E329D33B-E7C5-456A-B8FF-393015A79C12}" destId="{E2684585-21F2-41BA-B542-C58B6EEE30EE}" srcOrd="1" destOrd="0" presId="urn:microsoft.com/office/officeart/2005/8/layout/vList2"/>
    <dgm:cxn modelId="{34B8BFB1-80AB-4B23-89C3-BF7BEA5AF5FF}" type="presParOf" srcId="{E329D33B-E7C5-456A-B8FF-393015A79C12}" destId="{C0AA32EA-7941-488D-A2B8-8FCABD986E33}" srcOrd="2" destOrd="0" presId="urn:microsoft.com/office/officeart/2005/8/layout/vList2"/>
    <dgm:cxn modelId="{E21502B5-F191-4565-BAFD-F5D33B7C4DBD}" type="presParOf" srcId="{E329D33B-E7C5-456A-B8FF-393015A79C12}" destId="{A5C264F3-6077-4313-ACBD-2B75B43324D0}" srcOrd="3" destOrd="0" presId="urn:microsoft.com/office/officeart/2005/8/layout/vList2"/>
    <dgm:cxn modelId="{5782E9B9-C42E-4D1A-B252-06B9B8F57578}" type="presParOf" srcId="{E329D33B-E7C5-456A-B8FF-393015A79C12}" destId="{80459F17-5C57-439F-9E55-DEC0F2403630}" srcOrd="4" destOrd="0" presId="urn:microsoft.com/office/officeart/2005/8/layout/vList2"/>
    <dgm:cxn modelId="{9E91A7C3-1883-49A9-A55A-E4D2D5F95005}" type="presParOf" srcId="{E329D33B-E7C5-456A-B8FF-393015A79C12}" destId="{9ACC6B10-0E54-402E-B21B-AE354E08E7F7}" srcOrd="5" destOrd="0" presId="urn:microsoft.com/office/officeart/2005/8/layout/vList2"/>
    <dgm:cxn modelId="{A649612F-E618-41AA-96F0-B1C68F8F8AF4}" type="presParOf" srcId="{E329D33B-E7C5-456A-B8FF-393015A79C12}" destId="{DE45BA5D-5DC6-4402-B277-4D6D92B6723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8BFDD1A-BC50-4920-8D9D-C7C34930AC8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5652A3D-B1E1-4214-8CC6-2EF19FD518AD}">
      <dgm:prSet phldrT="[Text]"/>
      <dgm:spPr/>
      <dgm:t>
        <a:bodyPr/>
        <a:lstStyle/>
        <a:p>
          <a:r>
            <a:rPr lang="en-US" dirty="0"/>
            <a:t>Aluminum Alloys</a:t>
          </a:r>
        </a:p>
      </dgm:t>
    </dgm:pt>
    <dgm:pt modelId="{EBE0E7BF-1D47-49A7-99AB-841D8B753BB3}" type="parTrans" cxnId="{500AA3EF-5376-4BF6-85DE-FECD9E882B9C}">
      <dgm:prSet/>
      <dgm:spPr/>
      <dgm:t>
        <a:bodyPr/>
        <a:lstStyle/>
        <a:p>
          <a:endParaRPr lang="en-US"/>
        </a:p>
      </dgm:t>
    </dgm:pt>
    <dgm:pt modelId="{0E58BB82-1D7F-40A7-8F0D-5330FA2ACC72}" type="sibTrans" cxnId="{500AA3EF-5376-4BF6-85DE-FECD9E882B9C}">
      <dgm:prSet/>
      <dgm:spPr/>
      <dgm:t>
        <a:bodyPr/>
        <a:lstStyle/>
        <a:p>
          <a:endParaRPr lang="en-US"/>
        </a:p>
      </dgm:t>
    </dgm:pt>
    <dgm:pt modelId="{6CC6F07C-1F9A-49A9-A2A9-97494AA581DF}">
      <dgm:prSet phldrT="[Text]"/>
      <dgm:spPr/>
      <dgm:t>
        <a:bodyPr/>
        <a:lstStyle/>
        <a:p>
          <a:r>
            <a:rPr lang="en-US" dirty="0"/>
            <a:t>Wrought Aluminum Alloys</a:t>
          </a:r>
        </a:p>
      </dgm:t>
    </dgm:pt>
    <dgm:pt modelId="{457FA4E5-986E-4A0B-8E1C-430C3771FC11}" type="parTrans" cxnId="{36728EA9-7B3B-4623-A9B7-C1C88AA11927}">
      <dgm:prSet/>
      <dgm:spPr/>
      <dgm:t>
        <a:bodyPr/>
        <a:lstStyle/>
        <a:p>
          <a:endParaRPr lang="en-US"/>
        </a:p>
      </dgm:t>
    </dgm:pt>
    <dgm:pt modelId="{C5C2F9B9-4765-4E98-A44F-3E3A5B36D329}" type="sibTrans" cxnId="{36728EA9-7B3B-4623-A9B7-C1C88AA11927}">
      <dgm:prSet/>
      <dgm:spPr/>
      <dgm:t>
        <a:bodyPr/>
        <a:lstStyle/>
        <a:p>
          <a:endParaRPr lang="en-US"/>
        </a:p>
      </dgm:t>
    </dgm:pt>
    <dgm:pt modelId="{23B37463-F984-41CB-B222-10ABC81222BC}">
      <dgm:prSet phldrT="[Text]"/>
      <dgm:spPr/>
      <dgm:t>
        <a:bodyPr/>
        <a:lstStyle/>
        <a:p>
          <a:r>
            <a:rPr lang="en-US" dirty="0"/>
            <a:t>Non-Heat Treatable Alloys (Mg,Mn,Si)</a:t>
          </a:r>
        </a:p>
      </dgm:t>
    </dgm:pt>
    <dgm:pt modelId="{A4CD9C3C-AA7D-481E-9ACE-A8ACD1EB71BF}" type="parTrans" cxnId="{6BE29DF7-0F64-4C78-A46F-3A9AE94249AD}">
      <dgm:prSet/>
      <dgm:spPr/>
      <dgm:t>
        <a:bodyPr/>
        <a:lstStyle/>
        <a:p>
          <a:endParaRPr lang="en-US"/>
        </a:p>
      </dgm:t>
    </dgm:pt>
    <dgm:pt modelId="{F36B6FDB-120E-4175-B623-863FD2F217E7}" type="sibTrans" cxnId="{6BE29DF7-0F64-4C78-A46F-3A9AE94249AD}">
      <dgm:prSet/>
      <dgm:spPr/>
      <dgm:t>
        <a:bodyPr/>
        <a:lstStyle/>
        <a:p>
          <a:endParaRPr lang="en-US"/>
        </a:p>
      </dgm:t>
    </dgm:pt>
    <dgm:pt modelId="{6EAEC3EB-2E20-49B7-B3E0-54E8BB239E92}">
      <dgm:prSet phldrT="[Text]"/>
      <dgm:spPr/>
      <dgm:t>
        <a:bodyPr/>
        <a:lstStyle/>
        <a:p>
          <a:r>
            <a:rPr lang="en-US" dirty="0"/>
            <a:t>Heat Treatable Alloys (Cu,Si,Zn)</a:t>
          </a:r>
        </a:p>
      </dgm:t>
    </dgm:pt>
    <dgm:pt modelId="{F8ABB97D-CCCF-4D57-AA71-A999E99B9C3E}" type="parTrans" cxnId="{1F76BC72-B038-4872-A41B-C89303F6E2F8}">
      <dgm:prSet/>
      <dgm:spPr/>
      <dgm:t>
        <a:bodyPr/>
        <a:lstStyle/>
        <a:p>
          <a:endParaRPr lang="en-US"/>
        </a:p>
      </dgm:t>
    </dgm:pt>
    <dgm:pt modelId="{914F1302-5BC2-4E3D-80BB-F311C2234E79}" type="sibTrans" cxnId="{1F76BC72-B038-4872-A41B-C89303F6E2F8}">
      <dgm:prSet/>
      <dgm:spPr/>
      <dgm:t>
        <a:bodyPr/>
        <a:lstStyle/>
        <a:p>
          <a:endParaRPr lang="en-US"/>
        </a:p>
      </dgm:t>
    </dgm:pt>
    <dgm:pt modelId="{3AED0C5C-21E2-48B3-A78A-9B850DE72AD1}">
      <dgm:prSet phldrT="[Text]"/>
      <dgm:spPr/>
      <dgm:t>
        <a:bodyPr/>
        <a:lstStyle/>
        <a:p>
          <a:r>
            <a:rPr lang="en-US" dirty="0"/>
            <a:t>Cast Composition Alloys </a:t>
          </a:r>
        </a:p>
      </dgm:t>
    </dgm:pt>
    <dgm:pt modelId="{DE44B553-FEE4-455B-A111-ABD2DD8052E8}" type="parTrans" cxnId="{A6AE350C-65BC-43CB-AB9A-3B3F1D054E09}">
      <dgm:prSet/>
      <dgm:spPr/>
      <dgm:t>
        <a:bodyPr/>
        <a:lstStyle/>
        <a:p>
          <a:endParaRPr lang="en-US"/>
        </a:p>
      </dgm:t>
    </dgm:pt>
    <dgm:pt modelId="{3892C1B5-2AA9-4AD6-A0A9-6168EFC67EC7}" type="sibTrans" cxnId="{A6AE350C-65BC-43CB-AB9A-3B3F1D054E09}">
      <dgm:prSet/>
      <dgm:spPr/>
      <dgm:t>
        <a:bodyPr/>
        <a:lstStyle/>
        <a:p>
          <a:endParaRPr lang="en-US"/>
        </a:p>
      </dgm:t>
    </dgm:pt>
    <dgm:pt modelId="{8092992B-A5DB-43C0-BD33-5CE31FA4BC82}">
      <dgm:prSet phldrT="[Text]"/>
      <dgm:spPr/>
      <dgm:t>
        <a:bodyPr/>
        <a:lstStyle/>
        <a:p>
          <a:r>
            <a:rPr lang="en-US" dirty="0"/>
            <a:t>AL favorable for casting (Melting point, Surface finish)</a:t>
          </a:r>
        </a:p>
      </dgm:t>
    </dgm:pt>
    <dgm:pt modelId="{9FF341AE-7200-4E1A-A6A3-65D5DDB4DEDF}" type="parTrans" cxnId="{8B8D05DC-53E1-4D00-A895-6F11F255F888}">
      <dgm:prSet/>
      <dgm:spPr/>
      <dgm:t>
        <a:bodyPr/>
        <a:lstStyle/>
        <a:p>
          <a:endParaRPr lang="en-US"/>
        </a:p>
      </dgm:t>
    </dgm:pt>
    <dgm:pt modelId="{53D754B4-9641-4D87-80AB-6477C5AE3919}" type="sibTrans" cxnId="{8B8D05DC-53E1-4D00-A895-6F11F255F888}">
      <dgm:prSet/>
      <dgm:spPr/>
      <dgm:t>
        <a:bodyPr/>
        <a:lstStyle/>
        <a:p>
          <a:endParaRPr lang="en-US"/>
        </a:p>
      </dgm:t>
    </dgm:pt>
    <dgm:pt modelId="{625F8B01-4557-4090-B7D0-95320D61AF02}" type="pres">
      <dgm:prSet presAssocID="{D8BFDD1A-BC50-4920-8D9D-C7C34930AC8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6146E672-63AC-4553-9795-23E645B612D2}" type="pres">
      <dgm:prSet presAssocID="{25652A3D-B1E1-4214-8CC6-2EF19FD518AD}" presName="hierRoot1" presStyleCnt="0"/>
      <dgm:spPr/>
    </dgm:pt>
    <dgm:pt modelId="{78726E76-ABB3-4B91-85FA-7AB6765E1146}" type="pres">
      <dgm:prSet presAssocID="{25652A3D-B1E1-4214-8CC6-2EF19FD518AD}" presName="composite" presStyleCnt="0"/>
      <dgm:spPr/>
    </dgm:pt>
    <dgm:pt modelId="{ED365AAD-B14A-469C-A8BF-8E143BF58BAF}" type="pres">
      <dgm:prSet presAssocID="{25652A3D-B1E1-4214-8CC6-2EF19FD518AD}" presName="background" presStyleLbl="node0" presStyleIdx="0" presStyleCnt="1"/>
      <dgm:spPr/>
    </dgm:pt>
    <dgm:pt modelId="{53B92777-BABB-4A75-B663-DE37CE8A6E91}" type="pres">
      <dgm:prSet presAssocID="{25652A3D-B1E1-4214-8CC6-2EF19FD518AD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21A85D4-2497-4127-AE55-EC192CADCD14}" type="pres">
      <dgm:prSet presAssocID="{25652A3D-B1E1-4214-8CC6-2EF19FD518AD}" presName="hierChild2" presStyleCnt="0"/>
      <dgm:spPr/>
    </dgm:pt>
    <dgm:pt modelId="{7C934C92-051B-4C09-95E3-2441D4AD279C}" type="pres">
      <dgm:prSet presAssocID="{457FA4E5-986E-4A0B-8E1C-430C3771FC11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E40B115C-69F9-4432-B75A-58F61BF05616}" type="pres">
      <dgm:prSet presAssocID="{6CC6F07C-1F9A-49A9-A2A9-97494AA581DF}" presName="hierRoot2" presStyleCnt="0"/>
      <dgm:spPr/>
    </dgm:pt>
    <dgm:pt modelId="{D3771BCD-1E7D-4DFA-AE3A-0D985C33F402}" type="pres">
      <dgm:prSet presAssocID="{6CC6F07C-1F9A-49A9-A2A9-97494AA581DF}" presName="composite2" presStyleCnt="0"/>
      <dgm:spPr/>
    </dgm:pt>
    <dgm:pt modelId="{536BC10F-EDF3-4748-95EA-2B66A5E6A771}" type="pres">
      <dgm:prSet presAssocID="{6CC6F07C-1F9A-49A9-A2A9-97494AA581DF}" presName="background2" presStyleLbl="node2" presStyleIdx="0" presStyleCnt="2"/>
      <dgm:spPr/>
    </dgm:pt>
    <dgm:pt modelId="{CC2D8FC1-FEB3-4921-AF4B-33A939D331A9}" type="pres">
      <dgm:prSet presAssocID="{6CC6F07C-1F9A-49A9-A2A9-97494AA581DF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209C466-407A-4F28-A491-91AF148A8CA5}" type="pres">
      <dgm:prSet presAssocID="{6CC6F07C-1F9A-49A9-A2A9-97494AA581DF}" presName="hierChild3" presStyleCnt="0"/>
      <dgm:spPr/>
    </dgm:pt>
    <dgm:pt modelId="{6B48467D-3033-4408-9020-06C55FCE000E}" type="pres">
      <dgm:prSet presAssocID="{A4CD9C3C-AA7D-481E-9ACE-A8ACD1EB71BF}" presName="Name17" presStyleLbl="parChTrans1D3" presStyleIdx="0" presStyleCnt="3"/>
      <dgm:spPr/>
      <dgm:t>
        <a:bodyPr/>
        <a:lstStyle/>
        <a:p>
          <a:pPr rtl="1"/>
          <a:endParaRPr lang="ar-SA"/>
        </a:p>
      </dgm:t>
    </dgm:pt>
    <dgm:pt modelId="{0F5FFE1C-F0FB-4D06-A0A4-87DF564BD4BE}" type="pres">
      <dgm:prSet presAssocID="{23B37463-F984-41CB-B222-10ABC81222BC}" presName="hierRoot3" presStyleCnt="0"/>
      <dgm:spPr/>
    </dgm:pt>
    <dgm:pt modelId="{23A98CEF-2FDC-4AAE-B224-DE3BFBA7396E}" type="pres">
      <dgm:prSet presAssocID="{23B37463-F984-41CB-B222-10ABC81222BC}" presName="composite3" presStyleCnt="0"/>
      <dgm:spPr/>
    </dgm:pt>
    <dgm:pt modelId="{5C150412-6D2C-47A8-B6D8-FC5D58CEDDB5}" type="pres">
      <dgm:prSet presAssocID="{23B37463-F984-41CB-B222-10ABC81222BC}" presName="background3" presStyleLbl="node3" presStyleIdx="0" presStyleCnt="3"/>
      <dgm:spPr/>
    </dgm:pt>
    <dgm:pt modelId="{82A61D5E-B115-438F-AA66-B9571CA189C5}" type="pres">
      <dgm:prSet presAssocID="{23B37463-F984-41CB-B222-10ABC81222BC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C13CCD1-A22E-4627-A98E-033EC908D3AD}" type="pres">
      <dgm:prSet presAssocID="{23B37463-F984-41CB-B222-10ABC81222BC}" presName="hierChild4" presStyleCnt="0"/>
      <dgm:spPr/>
    </dgm:pt>
    <dgm:pt modelId="{ECBAE05C-642F-4A56-9E05-6DEFE41780B7}" type="pres">
      <dgm:prSet presAssocID="{F8ABB97D-CCCF-4D57-AA71-A999E99B9C3E}" presName="Name17" presStyleLbl="parChTrans1D3" presStyleIdx="1" presStyleCnt="3"/>
      <dgm:spPr/>
      <dgm:t>
        <a:bodyPr/>
        <a:lstStyle/>
        <a:p>
          <a:pPr rtl="1"/>
          <a:endParaRPr lang="ar-SA"/>
        </a:p>
      </dgm:t>
    </dgm:pt>
    <dgm:pt modelId="{90B7997C-9C17-4E99-AD85-68C9059DF749}" type="pres">
      <dgm:prSet presAssocID="{6EAEC3EB-2E20-49B7-B3E0-54E8BB239E92}" presName="hierRoot3" presStyleCnt="0"/>
      <dgm:spPr/>
    </dgm:pt>
    <dgm:pt modelId="{21CF7E6A-E0A5-42A8-A2A3-D0EF7FA41CD2}" type="pres">
      <dgm:prSet presAssocID="{6EAEC3EB-2E20-49B7-B3E0-54E8BB239E92}" presName="composite3" presStyleCnt="0"/>
      <dgm:spPr/>
    </dgm:pt>
    <dgm:pt modelId="{F2D7465B-5D65-4A9F-A74B-94947E6F42E2}" type="pres">
      <dgm:prSet presAssocID="{6EAEC3EB-2E20-49B7-B3E0-54E8BB239E92}" presName="background3" presStyleLbl="node3" presStyleIdx="1" presStyleCnt="3"/>
      <dgm:spPr/>
    </dgm:pt>
    <dgm:pt modelId="{39280E7E-150D-48E8-84B0-B2B383CB8025}" type="pres">
      <dgm:prSet presAssocID="{6EAEC3EB-2E20-49B7-B3E0-54E8BB239E92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3739D49-BABD-4297-A5EB-E1BF7AED5852}" type="pres">
      <dgm:prSet presAssocID="{6EAEC3EB-2E20-49B7-B3E0-54E8BB239E92}" presName="hierChild4" presStyleCnt="0"/>
      <dgm:spPr/>
    </dgm:pt>
    <dgm:pt modelId="{BE1C5B70-874B-48A4-8613-16B7ED76DAE8}" type="pres">
      <dgm:prSet presAssocID="{DE44B553-FEE4-455B-A111-ABD2DD8052E8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F31C31E4-E1AC-49D3-845F-71550619101A}" type="pres">
      <dgm:prSet presAssocID="{3AED0C5C-21E2-48B3-A78A-9B850DE72AD1}" presName="hierRoot2" presStyleCnt="0"/>
      <dgm:spPr/>
    </dgm:pt>
    <dgm:pt modelId="{3BF3660E-3396-41B1-B107-CB6D60E9AD2C}" type="pres">
      <dgm:prSet presAssocID="{3AED0C5C-21E2-48B3-A78A-9B850DE72AD1}" presName="composite2" presStyleCnt="0"/>
      <dgm:spPr/>
    </dgm:pt>
    <dgm:pt modelId="{F7F8CEBF-8F09-4403-AC14-B4A73C05AB18}" type="pres">
      <dgm:prSet presAssocID="{3AED0C5C-21E2-48B3-A78A-9B850DE72AD1}" presName="background2" presStyleLbl="node2" presStyleIdx="1" presStyleCnt="2"/>
      <dgm:spPr/>
    </dgm:pt>
    <dgm:pt modelId="{DBC48C1D-2617-4F40-8CD6-23F4B0222E06}" type="pres">
      <dgm:prSet presAssocID="{3AED0C5C-21E2-48B3-A78A-9B850DE72AD1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AF98087-2195-480D-B1AC-E2E19323F44E}" type="pres">
      <dgm:prSet presAssocID="{3AED0C5C-21E2-48B3-A78A-9B850DE72AD1}" presName="hierChild3" presStyleCnt="0"/>
      <dgm:spPr/>
    </dgm:pt>
    <dgm:pt modelId="{651AED6C-AF8D-454E-9F22-B8A76334CD5E}" type="pres">
      <dgm:prSet presAssocID="{9FF341AE-7200-4E1A-A6A3-65D5DDB4DEDF}" presName="Name17" presStyleLbl="parChTrans1D3" presStyleIdx="2" presStyleCnt="3"/>
      <dgm:spPr/>
      <dgm:t>
        <a:bodyPr/>
        <a:lstStyle/>
        <a:p>
          <a:pPr rtl="1"/>
          <a:endParaRPr lang="ar-SA"/>
        </a:p>
      </dgm:t>
    </dgm:pt>
    <dgm:pt modelId="{0112FBB4-9890-4308-B77C-4A09A1389761}" type="pres">
      <dgm:prSet presAssocID="{8092992B-A5DB-43C0-BD33-5CE31FA4BC82}" presName="hierRoot3" presStyleCnt="0"/>
      <dgm:spPr/>
    </dgm:pt>
    <dgm:pt modelId="{3C74F0C8-DC38-43A8-A4D6-9B0C9DD0030C}" type="pres">
      <dgm:prSet presAssocID="{8092992B-A5DB-43C0-BD33-5CE31FA4BC82}" presName="composite3" presStyleCnt="0"/>
      <dgm:spPr/>
    </dgm:pt>
    <dgm:pt modelId="{F2556E20-61A2-46EE-AB46-3FB23C35C411}" type="pres">
      <dgm:prSet presAssocID="{8092992B-A5DB-43C0-BD33-5CE31FA4BC82}" presName="background3" presStyleLbl="node3" presStyleIdx="2" presStyleCnt="3"/>
      <dgm:spPr/>
    </dgm:pt>
    <dgm:pt modelId="{D7A5E61B-EE3D-4780-ACEC-5D76989B271D}" type="pres">
      <dgm:prSet presAssocID="{8092992B-A5DB-43C0-BD33-5CE31FA4BC82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F9BB413-8970-4823-914D-FFAEDCF41FC7}" type="pres">
      <dgm:prSet presAssocID="{8092992B-A5DB-43C0-BD33-5CE31FA4BC82}" presName="hierChild4" presStyleCnt="0"/>
      <dgm:spPr/>
    </dgm:pt>
  </dgm:ptLst>
  <dgm:cxnLst>
    <dgm:cxn modelId="{9E27187C-3947-499F-8127-97CBB1496025}" type="presOf" srcId="{8092992B-A5DB-43C0-BD33-5CE31FA4BC82}" destId="{D7A5E61B-EE3D-4780-ACEC-5D76989B271D}" srcOrd="0" destOrd="0" presId="urn:microsoft.com/office/officeart/2005/8/layout/hierarchy1"/>
    <dgm:cxn modelId="{2389DBD5-49DC-46CB-BBD1-E9AB0A3C1045}" type="presOf" srcId="{F8ABB97D-CCCF-4D57-AA71-A999E99B9C3E}" destId="{ECBAE05C-642F-4A56-9E05-6DEFE41780B7}" srcOrd="0" destOrd="0" presId="urn:microsoft.com/office/officeart/2005/8/layout/hierarchy1"/>
    <dgm:cxn modelId="{E9939512-592B-4C6E-8368-B8B7A0E2B4BC}" type="presOf" srcId="{6EAEC3EB-2E20-49B7-B3E0-54E8BB239E92}" destId="{39280E7E-150D-48E8-84B0-B2B383CB8025}" srcOrd="0" destOrd="0" presId="urn:microsoft.com/office/officeart/2005/8/layout/hierarchy1"/>
    <dgm:cxn modelId="{A6AE350C-65BC-43CB-AB9A-3B3F1D054E09}" srcId="{25652A3D-B1E1-4214-8CC6-2EF19FD518AD}" destId="{3AED0C5C-21E2-48B3-A78A-9B850DE72AD1}" srcOrd="1" destOrd="0" parTransId="{DE44B553-FEE4-455B-A111-ABD2DD8052E8}" sibTransId="{3892C1B5-2AA9-4AD6-A0A9-6168EFC67EC7}"/>
    <dgm:cxn modelId="{21D7A8F4-837D-46DF-9E9B-004FD8EDEED6}" type="presOf" srcId="{25652A3D-B1E1-4214-8CC6-2EF19FD518AD}" destId="{53B92777-BABB-4A75-B663-DE37CE8A6E91}" srcOrd="0" destOrd="0" presId="urn:microsoft.com/office/officeart/2005/8/layout/hierarchy1"/>
    <dgm:cxn modelId="{4B6BF6F6-70C6-46B6-9E73-CACBBCB7E187}" type="presOf" srcId="{457FA4E5-986E-4A0B-8E1C-430C3771FC11}" destId="{7C934C92-051B-4C09-95E3-2441D4AD279C}" srcOrd="0" destOrd="0" presId="urn:microsoft.com/office/officeart/2005/8/layout/hierarchy1"/>
    <dgm:cxn modelId="{00C1887B-EF78-42AB-A2F4-1301D14E4516}" type="presOf" srcId="{A4CD9C3C-AA7D-481E-9ACE-A8ACD1EB71BF}" destId="{6B48467D-3033-4408-9020-06C55FCE000E}" srcOrd="0" destOrd="0" presId="urn:microsoft.com/office/officeart/2005/8/layout/hierarchy1"/>
    <dgm:cxn modelId="{36728EA9-7B3B-4623-A9B7-C1C88AA11927}" srcId="{25652A3D-B1E1-4214-8CC6-2EF19FD518AD}" destId="{6CC6F07C-1F9A-49A9-A2A9-97494AA581DF}" srcOrd="0" destOrd="0" parTransId="{457FA4E5-986E-4A0B-8E1C-430C3771FC11}" sibTransId="{C5C2F9B9-4765-4E98-A44F-3E3A5B36D329}"/>
    <dgm:cxn modelId="{3221DB20-75CB-474E-A066-D2760834AFB6}" type="presOf" srcId="{9FF341AE-7200-4E1A-A6A3-65D5DDB4DEDF}" destId="{651AED6C-AF8D-454E-9F22-B8A76334CD5E}" srcOrd="0" destOrd="0" presId="urn:microsoft.com/office/officeart/2005/8/layout/hierarchy1"/>
    <dgm:cxn modelId="{2F0F8B59-751F-4DD1-8C57-C6EE10E111CA}" type="presOf" srcId="{DE44B553-FEE4-455B-A111-ABD2DD8052E8}" destId="{BE1C5B70-874B-48A4-8613-16B7ED76DAE8}" srcOrd="0" destOrd="0" presId="urn:microsoft.com/office/officeart/2005/8/layout/hierarchy1"/>
    <dgm:cxn modelId="{ACC81F7F-F7FC-4402-A8D7-47A1298E66BA}" type="presOf" srcId="{3AED0C5C-21E2-48B3-A78A-9B850DE72AD1}" destId="{DBC48C1D-2617-4F40-8CD6-23F4B0222E06}" srcOrd="0" destOrd="0" presId="urn:microsoft.com/office/officeart/2005/8/layout/hierarchy1"/>
    <dgm:cxn modelId="{6BE29DF7-0F64-4C78-A46F-3A9AE94249AD}" srcId="{6CC6F07C-1F9A-49A9-A2A9-97494AA581DF}" destId="{23B37463-F984-41CB-B222-10ABC81222BC}" srcOrd="0" destOrd="0" parTransId="{A4CD9C3C-AA7D-481E-9ACE-A8ACD1EB71BF}" sibTransId="{F36B6FDB-120E-4175-B623-863FD2F217E7}"/>
    <dgm:cxn modelId="{080607B2-3072-4468-A89E-FD3059BB4E56}" type="presOf" srcId="{D8BFDD1A-BC50-4920-8D9D-C7C34930AC82}" destId="{625F8B01-4557-4090-B7D0-95320D61AF02}" srcOrd="0" destOrd="0" presId="urn:microsoft.com/office/officeart/2005/8/layout/hierarchy1"/>
    <dgm:cxn modelId="{8B8D05DC-53E1-4D00-A895-6F11F255F888}" srcId="{3AED0C5C-21E2-48B3-A78A-9B850DE72AD1}" destId="{8092992B-A5DB-43C0-BD33-5CE31FA4BC82}" srcOrd="0" destOrd="0" parTransId="{9FF341AE-7200-4E1A-A6A3-65D5DDB4DEDF}" sibTransId="{53D754B4-9641-4D87-80AB-6477C5AE3919}"/>
    <dgm:cxn modelId="{AC38AB58-A5E4-47B2-B66E-D1A930F70185}" type="presOf" srcId="{23B37463-F984-41CB-B222-10ABC81222BC}" destId="{82A61D5E-B115-438F-AA66-B9571CA189C5}" srcOrd="0" destOrd="0" presId="urn:microsoft.com/office/officeart/2005/8/layout/hierarchy1"/>
    <dgm:cxn modelId="{1F76BC72-B038-4872-A41B-C89303F6E2F8}" srcId="{6CC6F07C-1F9A-49A9-A2A9-97494AA581DF}" destId="{6EAEC3EB-2E20-49B7-B3E0-54E8BB239E92}" srcOrd="1" destOrd="0" parTransId="{F8ABB97D-CCCF-4D57-AA71-A999E99B9C3E}" sibTransId="{914F1302-5BC2-4E3D-80BB-F311C2234E79}"/>
    <dgm:cxn modelId="{500AA3EF-5376-4BF6-85DE-FECD9E882B9C}" srcId="{D8BFDD1A-BC50-4920-8D9D-C7C34930AC82}" destId="{25652A3D-B1E1-4214-8CC6-2EF19FD518AD}" srcOrd="0" destOrd="0" parTransId="{EBE0E7BF-1D47-49A7-99AB-841D8B753BB3}" sibTransId="{0E58BB82-1D7F-40A7-8F0D-5330FA2ACC72}"/>
    <dgm:cxn modelId="{46D16D82-572D-4108-8D61-14ADFBD21DEB}" type="presOf" srcId="{6CC6F07C-1F9A-49A9-A2A9-97494AA581DF}" destId="{CC2D8FC1-FEB3-4921-AF4B-33A939D331A9}" srcOrd="0" destOrd="0" presId="urn:microsoft.com/office/officeart/2005/8/layout/hierarchy1"/>
    <dgm:cxn modelId="{4B5992C4-2D43-4D96-B081-C7F1983D5808}" type="presParOf" srcId="{625F8B01-4557-4090-B7D0-95320D61AF02}" destId="{6146E672-63AC-4553-9795-23E645B612D2}" srcOrd="0" destOrd="0" presId="urn:microsoft.com/office/officeart/2005/8/layout/hierarchy1"/>
    <dgm:cxn modelId="{FCD0E162-86A1-40E1-A413-5A117E96E3D3}" type="presParOf" srcId="{6146E672-63AC-4553-9795-23E645B612D2}" destId="{78726E76-ABB3-4B91-85FA-7AB6765E1146}" srcOrd="0" destOrd="0" presId="urn:microsoft.com/office/officeart/2005/8/layout/hierarchy1"/>
    <dgm:cxn modelId="{953C4740-253D-4D0B-A82F-3C034344A776}" type="presParOf" srcId="{78726E76-ABB3-4B91-85FA-7AB6765E1146}" destId="{ED365AAD-B14A-469C-A8BF-8E143BF58BAF}" srcOrd="0" destOrd="0" presId="urn:microsoft.com/office/officeart/2005/8/layout/hierarchy1"/>
    <dgm:cxn modelId="{6379BC62-1754-4766-A91E-302F61AFADB7}" type="presParOf" srcId="{78726E76-ABB3-4B91-85FA-7AB6765E1146}" destId="{53B92777-BABB-4A75-B663-DE37CE8A6E91}" srcOrd="1" destOrd="0" presId="urn:microsoft.com/office/officeart/2005/8/layout/hierarchy1"/>
    <dgm:cxn modelId="{03EDF3B1-582C-4654-B812-0DF9A399590C}" type="presParOf" srcId="{6146E672-63AC-4553-9795-23E645B612D2}" destId="{A21A85D4-2497-4127-AE55-EC192CADCD14}" srcOrd="1" destOrd="0" presId="urn:microsoft.com/office/officeart/2005/8/layout/hierarchy1"/>
    <dgm:cxn modelId="{CD7CE8BA-2749-4BA6-BF5E-7B9961096843}" type="presParOf" srcId="{A21A85D4-2497-4127-AE55-EC192CADCD14}" destId="{7C934C92-051B-4C09-95E3-2441D4AD279C}" srcOrd="0" destOrd="0" presId="urn:microsoft.com/office/officeart/2005/8/layout/hierarchy1"/>
    <dgm:cxn modelId="{33BC8DE8-C62A-4CCB-B5F0-87BFB743DF72}" type="presParOf" srcId="{A21A85D4-2497-4127-AE55-EC192CADCD14}" destId="{E40B115C-69F9-4432-B75A-58F61BF05616}" srcOrd="1" destOrd="0" presId="urn:microsoft.com/office/officeart/2005/8/layout/hierarchy1"/>
    <dgm:cxn modelId="{23FDB554-13EB-4766-AE5C-2A524C53553B}" type="presParOf" srcId="{E40B115C-69F9-4432-B75A-58F61BF05616}" destId="{D3771BCD-1E7D-4DFA-AE3A-0D985C33F402}" srcOrd="0" destOrd="0" presId="urn:microsoft.com/office/officeart/2005/8/layout/hierarchy1"/>
    <dgm:cxn modelId="{FD748E0A-E22B-42C2-BAAF-AF726F095D06}" type="presParOf" srcId="{D3771BCD-1E7D-4DFA-AE3A-0D985C33F402}" destId="{536BC10F-EDF3-4748-95EA-2B66A5E6A771}" srcOrd="0" destOrd="0" presId="urn:microsoft.com/office/officeart/2005/8/layout/hierarchy1"/>
    <dgm:cxn modelId="{F392BD46-30D1-415D-B95E-78AE75823CA8}" type="presParOf" srcId="{D3771BCD-1E7D-4DFA-AE3A-0D985C33F402}" destId="{CC2D8FC1-FEB3-4921-AF4B-33A939D331A9}" srcOrd="1" destOrd="0" presId="urn:microsoft.com/office/officeart/2005/8/layout/hierarchy1"/>
    <dgm:cxn modelId="{9DD5924B-4CE0-4B5B-9361-96FE8A564BF7}" type="presParOf" srcId="{E40B115C-69F9-4432-B75A-58F61BF05616}" destId="{C209C466-407A-4F28-A491-91AF148A8CA5}" srcOrd="1" destOrd="0" presId="urn:microsoft.com/office/officeart/2005/8/layout/hierarchy1"/>
    <dgm:cxn modelId="{4650F9EB-70B1-4B83-B144-499378CF6D69}" type="presParOf" srcId="{C209C466-407A-4F28-A491-91AF148A8CA5}" destId="{6B48467D-3033-4408-9020-06C55FCE000E}" srcOrd="0" destOrd="0" presId="urn:microsoft.com/office/officeart/2005/8/layout/hierarchy1"/>
    <dgm:cxn modelId="{210BBDE1-D338-4A4A-B483-87B2B2CA6F70}" type="presParOf" srcId="{C209C466-407A-4F28-A491-91AF148A8CA5}" destId="{0F5FFE1C-F0FB-4D06-A0A4-87DF564BD4BE}" srcOrd="1" destOrd="0" presId="urn:microsoft.com/office/officeart/2005/8/layout/hierarchy1"/>
    <dgm:cxn modelId="{FA2B02D0-A399-46A7-BA18-B9C9F8262D86}" type="presParOf" srcId="{0F5FFE1C-F0FB-4D06-A0A4-87DF564BD4BE}" destId="{23A98CEF-2FDC-4AAE-B224-DE3BFBA7396E}" srcOrd="0" destOrd="0" presId="urn:microsoft.com/office/officeart/2005/8/layout/hierarchy1"/>
    <dgm:cxn modelId="{7F4D4274-2A4F-418E-BB6B-DBD13F73C5EF}" type="presParOf" srcId="{23A98CEF-2FDC-4AAE-B224-DE3BFBA7396E}" destId="{5C150412-6D2C-47A8-B6D8-FC5D58CEDDB5}" srcOrd="0" destOrd="0" presId="urn:microsoft.com/office/officeart/2005/8/layout/hierarchy1"/>
    <dgm:cxn modelId="{D7ECD81F-3489-4651-8B8D-F44F3AD47270}" type="presParOf" srcId="{23A98CEF-2FDC-4AAE-B224-DE3BFBA7396E}" destId="{82A61D5E-B115-438F-AA66-B9571CA189C5}" srcOrd="1" destOrd="0" presId="urn:microsoft.com/office/officeart/2005/8/layout/hierarchy1"/>
    <dgm:cxn modelId="{CC8D8ED3-534B-4E77-A400-D2B7FC17360A}" type="presParOf" srcId="{0F5FFE1C-F0FB-4D06-A0A4-87DF564BD4BE}" destId="{7C13CCD1-A22E-4627-A98E-033EC908D3AD}" srcOrd="1" destOrd="0" presId="urn:microsoft.com/office/officeart/2005/8/layout/hierarchy1"/>
    <dgm:cxn modelId="{B777BAB3-16BC-479C-8869-02A366B316AD}" type="presParOf" srcId="{C209C466-407A-4F28-A491-91AF148A8CA5}" destId="{ECBAE05C-642F-4A56-9E05-6DEFE41780B7}" srcOrd="2" destOrd="0" presId="urn:microsoft.com/office/officeart/2005/8/layout/hierarchy1"/>
    <dgm:cxn modelId="{6B00ECE7-8C3A-4348-AB7E-7C7132ED3A6C}" type="presParOf" srcId="{C209C466-407A-4F28-A491-91AF148A8CA5}" destId="{90B7997C-9C17-4E99-AD85-68C9059DF749}" srcOrd="3" destOrd="0" presId="urn:microsoft.com/office/officeart/2005/8/layout/hierarchy1"/>
    <dgm:cxn modelId="{9129B68F-ADD5-4353-B78C-36B7FF70ED8C}" type="presParOf" srcId="{90B7997C-9C17-4E99-AD85-68C9059DF749}" destId="{21CF7E6A-E0A5-42A8-A2A3-D0EF7FA41CD2}" srcOrd="0" destOrd="0" presId="urn:microsoft.com/office/officeart/2005/8/layout/hierarchy1"/>
    <dgm:cxn modelId="{9C4D51FB-50F9-4FCE-A60E-734C574C108D}" type="presParOf" srcId="{21CF7E6A-E0A5-42A8-A2A3-D0EF7FA41CD2}" destId="{F2D7465B-5D65-4A9F-A74B-94947E6F42E2}" srcOrd="0" destOrd="0" presId="urn:microsoft.com/office/officeart/2005/8/layout/hierarchy1"/>
    <dgm:cxn modelId="{43AE3044-A756-4CDB-A211-6D51AAF08364}" type="presParOf" srcId="{21CF7E6A-E0A5-42A8-A2A3-D0EF7FA41CD2}" destId="{39280E7E-150D-48E8-84B0-B2B383CB8025}" srcOrd="1" destOrd="0" presId="urn:microsoft.com/office/officeart/2005/8/layout/hierarchy1"/>
    <dgm:cxn modelId="{D7BB58F9-A127-4FCB-9691-314C821CCD5F}" type="presParOf" srcId="{90B7997C-9C17-4E99-AD85-68C9059DF749}" destId="{63739D49-BABD-4297-A5EB-E1BF7AED5852}" srcOrd="1" destOrd="0" presId="urn:microsoft.com/office/officeart/2005/8/layout/hierarchy1"/>
    <dgm:cxn modelId="{DC56E255-CD95-4F75-AC28-183C8FD93D73}" type="presParOf" srcId="{A21A85D4-2497-4127-AE55-EC192CADCD14}" destId="{BE1C5B70-874B-48A4-8613-16B7ED76DAE8}" srcOrd="2" destOrd="0" presId="urn:microsoft.com/office/officeart/2005/8/layout/hierarchy1"/>
    <dgm:cxn modelId="{C651502C-70BE-430A-8410-13CE3FD93E7B}" type="presParOf" srcId="{A21A85D4-2497-4127-AE55-EC192CADCD14}" destId="{F31C31E4-E1AC-49D3-845F-71550619101A}" srcOrd="3" destOrd="0" presId="urn:microsoft.com/office/officeart/2005/8/layout/hierarchy1"/>
    <dgm:cxn modelId="{A0E67107-6614-49C9-B83D-D10FE3C5CF93}" type="presParOf" srcId="{F31C31E4-E1AC-49D3-845F-71550619101A}" destId="{3BF3660E-3396-41B1-B107-CB6D60E9AD2C}" srcOrd="0" destOrd="0" presId="urn:microsoft.com/office/officeart/2005/8/layout/hierarchy1"/>
    <dgm:cxn modelId="{1D4F9398-44F4-489E-953B-C896D05DEECA}" type="presParOf" srcId="{3BF3660E-3396-41B1-B107-CB6D60E9AD2C}" destId="{F7F8CEBF-8F09-4403-AC14-B4A73C05AB18}" srcOrd="0" destOrd="0" presId="urn:microsoft.com/office/officeart/2005/8/layout/hierarchy1"/>
    <dgm:cxn modelId="{90B6EEEF-24FC-4B2E-B756-C3CE14F6D592}" type="presParOf" srcId="{3BF3660E-3396-41B1-B107-CB6D60E9AD2C}" destId="{DBC48C1D-2617-4F40-8CD6-23F4B0222E06}" srcOrd="1" destOrd="0" presId="urn:microsoft.com/office/officeart/2005/8/layout/hierarchy1"/>
    <dgm:cxn modelId="{75D058A6-6F56-47E8-A275-A3113BCB7119}" type="presParOf" srcId="{F31C31E4-E1AC-49D3-845F-71550619101A}" destId="{DAF98087-2195-480D-B1AC-E2E19323F44E}" srcOrd="1" destOrd="0" presId="urn:microsoft.com/office/officeart/2005/8/layout/hierarchy1"/>
    <dgm:cxn modelId="{E2E16D0D-BADD-4190-ACF0-FF1E28EFF1D5}" type="presParOf" srcId="{DAF98087-2195-480D-B1AC-E2E19323F44E}" destId="{651AED6C-AF8D-454E-9F22-B8A76334CD5E}" srcOrd="0" destOrd="0" presId="urn:microsoft.com/office/officeart/2005/8/layout/hierarchy1"/>
    <dgm:cxn modelId="{F93143C7-E80D-44AB-A731-A05CDDAB4F47}" type="presParOf" srcId="{DAF98087-2195-480D-B1AC-E2E19323F44E}" destId="{0112FBB4-9890-4308-B77C-4A09A1389761}" srcOrd="1" destOrd="0" presId="urn:microsoft.com/office/officeart/2005/8/layout/hierarchy1"/>
    <dgm:cxn modelId="{75540432-0EB9-49F7-A6C9-33F88F64DDD8}" type="presParOf" srcId="{0112FBB4-9890-4308-B77C-4A09A1389761}" destId="{3C74F0C8-DC38-43A8-A4D6-9B0C9DD0030C}" srcOrd="0" destOrd="0" presId="urn:microsoft.com/office/officeart/2005/8/layout/hierarchy1"/>
    <dgm:cxn modelId="{38DCE414-14DC-4BE9-854F-F9AF2A81B07C}" type="presParOf" srcId="{3C74F0C8-DC38-43A8-A4D6-9B0C9DD0030C}" destId="{F2556E20-61A2-46EE-AB46-3FB23C35C411}" srcOrd="0" destOrd="0" presId="urn:microsoft.com/office/officeart/2005/8/layout/hierarchy1"/>
    <dgm:cxn modelId="{886A57FB-2DE8-43E7-9027-D09FB7BA1577}" type="presParOf" srcId="{3C74F0C8-DC38-43A8-A4D6-9B0C9DD0030C}" destId="{D7A5E61B-EE3D-4780-ACEC-5D76989B271D}" srcOrd="1" destOrd="0" presId="urn:microsoft.com/office/officeart/2005/8/layout/hierarchy1"/>
    <dgm:cxn modelId="{5C1AA086-4DCB-4C86-A91E-B793A41B1CA4}" type="presParOf" srcId="{0112FBB4-9890-4308-B77C-4A09A1389761}" destId="{0F9BB413-8970-4823-914D-FFAEDCF41FC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1CAE18A-E3F1-4F85-B1E2-EE28885C7094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6610EAFA-471C-4A2A-B789-088843C6D75C}">
      <dgm:prSet phldrT="[Text]"/>
      <dgm:spPr/>
      <dgm:t>
        <a:bodyPr/>
        <a:lstStyle/>
        <a:p>
          <a:r>
            <a:rPr lang="en-US" dirty="0"/>
            <a:t>Automotive Industry</a:t>
          </a:r>
        </a:p>
      </dgm:t>
    </dgm:pt>
    <dgm:pt modelId="{7AD32B40-5E27-432D-B067-C73EC2CC3283}" type="parTrans" cxnId="{E8F0E0DA-43AD-4800-99E8-306D9923D2AE}">
      <dgm:prSet/>
      <dgm:spPr/>
      <dgm:t>
        <a:bodyPr/>
        <a:lstStyle/>
        <a:p>
          <a:endParaRPr lang="en-US"/>
        </a:p>
      </dgm:t>
    </dgm:pt>
    <dgm:pt modelId="{6594826C-C6B5-4336-8393-225E6DAA7F1D}" type="sibTrans" cxnId="{E8F0E0DA-43AD-4800-99E8-306D9923D2AE}">
      <dgm:prSet/>
      <dgm:spPr/>
      <dgm:t>
        <a:bodyPr/>
        <a:lstStyle/>
        <a:p>
          <a:endParaRPr lang="en-US"/>
        </a:p>
      </dgm:t>
    </dgm:pt>
    <dgm:pt modelId="{99033200-7F21-4066-BB92-7FA867CF1F9A}">
      <dgm:prSet phldrT="[Text]"/>
      <dgm:spPr/>
      <dgm:t>
        <a:bodyPr/>
        <a:lstStyle/>
        <a:p>
          <a:r>
            <a:rPr lang="en-US" dirty="0"/>
            <a:t>Aerospace Industry </a:t>
          </a:r>
        </a:p>
      </dgm:t>
    </dgm:pt>
    <dgm:pt modelId="{B6074CD5-C101-411D-8A8C-091C221AC666}" type="parTrans" cxnId="{0F8B0094-BEC8-4581-A6A9-9CA4EC2F9D8C}">
      <dgm:prSet/>
      <dgm:spPr/>
      <dgm:t>
        <a:bodyPr/>
        <a:lstStyle/>
        <a:p>
          <a:endParaRPr lang="en-US"/>
        </a:p>
      </dgm:t>
    </dgm:pt>
    <dgm:pt modelId="{747F3B2D-4234-41EA-A2E3-AC40CB35A49F}" type="sibTrans" cxnId="{0F8B0094-BEC8-4581-A6A9-9CA4EC2F9D8C}">
      <dgm:prSet/>
      <dgm:spPr/>
      <dgm:t>
        <a:bodyPr/>
        <a:lstStyle/>
        <a:p>
          <a:endParaRPr lang="en-US"/>
        </a:p>
      </dgm:t>
    </dgm:pt>
    <dgm:pt modelId="{4DC85FE1-4EEE-480B-A3D0-489EC4738621}">
      <dgm:prSet phldrT="[Text]"/>
      <dgm:spPr/>
      <dgm:t>
        <a:bodyPr/>
        <a:lstStyle/>
        <a:p>
          <a:r>
            <a:rPr lang="en-US" dirty="0"/>
            <a:t>Machine and Building Constriction</a:t>
          </a:r>
        </a:p>
      </dgm:t>
    </dgm:pt>
    <dgm:pt modelId="{CF6534BE-5D9B-47BD-962D-87F0E4D252F6}" type="parTrans" cxnId="{AA9765C5-8EC5-4E15-98B7-E63985B29193}">
      <dgm:prSet/>
      <dgm:spPr/>
      <dgm:t>
        <a:bodyPr/>
        <a:lstStyle/>
        <a:p>
          <a:endParaRPr lang="en-US"/>
        </a:p>
      </dgm:t>
    </dgm:pt>
    <dgm:pt modelId="{E0553F5E-7FE3-450B-8FE0-8CACC86CE72F}" type="sibTrans" cxnId="{AA9765C5-8EC5-4E15-98B7-E63985B29193}">
      <dgm:prSet/>
      <dgm:spPr/>
      <dgm:t>
        <a:bodyPr/>
        <a:lstStyle/>
        <a:p>
          <a:endParaRPr lang="en-US"/>
        </a:p>
      </dgm:t>
    </dgm:pt>
    <dgm:pt modelId="{9F611AAE-BDE9-4D3F-ACF8-48AB2F4F387E}">
      <dgm:prSet phldrT="[Text]"/>
      <dgm:spPr/>
      <dgm:t>
        <a:bodyPr/>
        <a:lstStyle/>
        <a:p>
          <a:r>
            <a:rPr lang="en-US" dirty="0"/>
            <a:t>Electronic Equipment's</a:t>
          </a:r>
        </a:p>
      </dgm:t>
    </dgm:pt>
    <dgm:pt modelId="{1B346851-FEAD-47E8-A841-7EA38AF04AD1}" type="parTrans" cxnId="{4EB3279A-811B-4225-A46D-575C54B0070D}">
      <dgm:prSet/>
      <dgm:spPr/>
      <dgm:t>
        <a:bodyPr/>
        <a:lstStyle/>
        <a:p>
          <a:endParaRPr lang="en-US"/>
        </a:p>
      </dgm:t>
    </dgm:pt>
    <dgm:pt modelId="{C9C55A8B-F9CA-4852-A04E-6B4348021157}" type="sibTrans" cxnId="{4EB3279A-811B-4225-A46D-575C54B0070D}">
      <dgm:prSet/>
      <dgm:spPr/>
      <dgm:t>
        <a:bodyPr/>
        <a:lstStyle/>
        <a:p>
          <a:endParaRPr lang="en-US"/>
        </a:p>
      </dgm:t>
    </dgm:pt>
    <dgm:pt modelId="{0BB72A2F-919F-41A5-A81E-05C0BBDCEBB7}" type="pres">
      <dgm:prSet presAssocID="{F1CAE18A-E3F1-4F85-B1E2-EE28885C7094}" presName="linearFlow" presStyleCnt="0">
        <dgm:presLayoutVars>
          <dgm:dir/>
          <dgm:resizeHandles val="exact"/>
        </dgm:presLayoutVars>
      </dgm:prSet>
      <dgm:spPr/>
    </dgm:pt>
    <dgm:pt modelId="{5FD0DD5E-3E8D-4D1D-BEC6-7D3BE623DBC4}" type="pres">
      <dgm:prSet presAssocID="{6610EAFA-471C-4A2A-B789-088843C6D75C}" presName="composite" presStyleCnt="0"/>
      <dgm:spPr/>
    </dgm:pt>
    <dgm:pt modelId="{6D420CA9-75DA-43F6-AE4E-742BB371C4D5}" type="pres">
      <dgm:prSet presAssocID="{6610EAFA-471C-4A2A-B789-088843C6D75C}" presName="imgShp" presStyleLbl="fgImgPlace1" presStyleIdx="0" presStyleCnt="4" custAng="0" custScaleX="103054" custScaleY="91431" custLinFactNeighborX="-1788" custLinFactNeighborY="947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  <dgm:pt modelId="{5E608590-A44E-4687-8DD7-C72727E10F0A}" type="pres">
      <dgm:prSet presAssocID="{6610EAFA-471C-4A2A-B789-088843C6D75C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57E246-CD6B-4526-82D1-492C93285117}" type="pres">
      <dgm:prSet presAssocID="{6594826C-C6B5-4336-8393-225E6DAA7F1D}" presName="spacing" presStyleCnt="0"/>
      <dgm:spPr/>
    </dgm:pt>
    <dgm:pt modelId="{E19DC568-5595-4CE9-9F23-75E83DE63748}" type="pres">
      <dgm:prSet presAssocID="{99033200-7F21-4066-BB92-7FA867CF1F9A}" presName="composite" presStyleCnt="0"/>
      <dgm:spPr/>
    </dgm:pt>
    <dgm:pt modelId="{72E8FC56-59D6-47C2-A9D8-30A991B6B157}" type="pres">
      <dgm:prSet presAssocID="{99033200-7F21-4066-BB92-7FA867CF1F9A}" presName="imgShp" presStyleLbl="fgImgPlace1" presStyleIdx="1" presStyleCnt="4" custScaleX="92351" custLinFactNeighborX="-5626" custLinFactNeighborY="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</dgm:spPr>
    </dgm:pt>
    <dgm:pt modelId="{87664B1D-F1BE-42E2-9D8B-B6B408D79B5C}" type="pres">
      <dgm:prSet presAssocID="{99033200-7F21-4066-BB92-7FA867CF1F9A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B93FE6-D540-46F0-9D40-AA61226F6C2E}" type="pres">
      <dgm:prSet presAssocID="{747F3B2D-4234-41EA-A2E3-AC40CB35A49F}" presName="spacing" presStyleCnt="0"/>
      <dgm:spPr/>
    </dgm:pt>
    <dgm:pt modelId="{5B164898-E1AE-436E-8F87-19FCCE9D231A}" type="pres">
      <dgm:prSet presAssocID="{4DC85FE1-4EEE-480B-A3D0-489EC4738621}" presName="composite" presStyleCnt="0"/>
      <dgm:spPr/>
    </dgm:pt>
    <dgm:pt modelId="{AE728629-E3D1-41EE-B8E1-45662395ED96}" type="pres">
      <dgm:prSet presAssocID="{4DC85FE1-4EEE-480B-A3D0-489EC4738621}" presName="imgShp" presStyleLbl="fgImgPlac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857169BE-8F5C-4005-BFAC-31827CB2A64A}" type="pres">
      <dgm:prSet presAssocID="{4DC85FE1-4EEE-480B-A3D0-489EC4738621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C45135C-297C-4E16-B1C8-003C3CF4B1EE}" type="pres">
      <dgm:prSet presAssocID="{E0553F5E-7FE3-450B-8FE0-8CACC86CE72F}" presName="spacing" presStyleCnt="0"/>
      <dgm:spPr/>
    </dgm:pt>
    <dgm:pt modelId="{80FF5C6C-135A-4790-A3A9-D1B16E94283C}" type="pres">
      <dgm:prSet presAssocID="{9F611AAE-BDE9-4D3F-ACF8-48AB2F4F387E}" presName="composite" presStyleCnt="0"/>
      <dgm:spPr/>
    </dgm:pt>
    <dgm:pt modelId="{8F28E816-8306-4D8F-8103-B78A33F26AE7}" type="pres">
      <dgm:prSet presAssocID="{9F611AAE-BDE9-4D3F-ACF8-48AB2F4F387E}" presName="imgShp" presStyleLbl="fgImgPlac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5CDF7609-9CDB-4F00-B60E-5D6F0B9FBD31}" type="pres">
      <dgm:prSet presAssocID="{9F611AAE-BDE9-4D3F-ACF8-48AB2F4F387E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A9765C5-8EC5-4E15-98B7-E63985B29193}" srcId="{F1CAE18A-E3F1-4F85-B1E2-EE28885C7094}" destId="{4DC85FE1-4EEE-480B-A3D0-489EC4738621}" srcOrd="2" destOrd="0" parTransId="{CF6534BE-5D9B-47BD-962D-87F0E4D252F6}" sibTransId="{E0553F5E-7FE3-450B-8FE0-8CACC86CE72F}"/>
    <dgm:cxn modelId="{A38DFDCB-93B9-467B-B0BB-04A5AEE1DE8B}" type="presOf" srcId="{6610EAFA-471C-4A2A-B789-088843C6D75C}" destId="{5E608590-A44E-4687-8DD7-C72727E10F0A}" srcOrd="0" destOrd="0" presId="urn:microsoft.com/office/officeart/2005/8/layout/vList3"/>
    <dgm:cxn modelId="{2DF230BF-FE70-4389-A5C3-F918DD1F1658}" type="presOf" srcId="{9F611AAE-BDE9-4D3F-ACF8-48AB2F4F387E}" destId="{5CDF7609-9CDB-4F00-B60E-5D6F0B9FBD31}" srcOrd="0" destOrd="0" presId="urn:microsoft.com/office/officeart/2005/8/layout/vList3"/>
    <dgm:cxn modelId="{5A6E60C6-0E87-41C0-834B-4EA343C46669}" type="presOf" srcId="{4DC85FE1-4EEE-480B-A3D0-489EC4738621}" destId="{857169BE-8F5C-4005-BFAC-31827CB2A64A}" srcOrd="0" destOrd="0" presId="urn:microsoft.com/office/officeart/2005/8/layout/vList3"/>
    <dgm:cxn modelId="{AE76981B-9BE6-41DD-B4D6-105A077B679B}" type="presOf" srcId="{F1CAE18A-E3F1-4F85-B1E2-EE28885C7094}" destId="{0BB72A2F-919F-41A5-A81E-05C0BBDCEBB7}" srcOrd="0" destOrd="0" presId="urn:microsoft.com/office/officeart/2005/8/layout/vList3"/>
    <dgm:cxn modelId="{E8F0E0DA-43AD-4800-99E8-306D9923D2AE}" srcId="{F1CAE18A-E3F1-4F85-B1E2-EE28885C7094}" destId="{6610EAFA-471C-4A2A-B789-088843C6D75C}" srcOrd="0" destOrd="0" parTransId="{7AD32B40-5E27-432D-B067-C73EC2CC3283}" sibTransId="{6594826C-C6B5-4336-8393-225E6DAA7F1D}"/>
    <dgm:cxn modelId="{0F8B0094-BEC8-4581-A6A9-9CA4EC2F9D8C}" srcId="{F1CAE18A-E3F1-4F85-B1E2-EE28885C7094}" destId="{99033200-7F21-4066-BB92-7FA867CF1F9A}" srcOrd="1" destOrd="0" parTransId="{B6074CD5-C101-411D-8A8C-091C221AC666}" sibTransId="{747F3B2D-4234-41EA-A2E3-AC40CB35A49F}"/>
    <dgm:cxn modelId="{63C4BE7F-B967-4BE4-8D9B-1582EDD68180}" type="presOf" srcId="{99033200-7F21-4066-BB92-7FA867CF1F9A}" destId="{87664B1D-F1BE-42E2-9D8B-B6B408D79B5C}" srcOrd="0" destOrd="0" presId="urn:microsoft.com/office/officeart/2005/8/layout/vList3"/>
    <dgm:cxn modelId="{4EB3279A-811B-4225-A46D-575C54B0070D}" srcId="{F1CAE18A-E3F1-4F85-B1E2-EE28885C7094}" destId="{9F611AAE-BDE9-4D3F-ACF8-48AB2F4F387E}" srcOrd="3" destOrd="0" parTransId="{1B346851-FEAD-47E8-A841-7EA38AF04AD1}" sibTransId="{C9C55A8B-F9CA-4852-A04E-6B4348021157}"/>
    <dgm:cxn modelId="{6F2B88DD-421D-42E2-A72A-FAC9E293E433}" type="presParOf" srcId="{0BB72A2F-919F-41A5-A81E-05C0BBDCEBB7}" destId="{5FD0DD5E-3E8D-4D1D-BEC6-7D3BE623DBC4}" srcOrd="0" destOrd="0" presId="urn:microsoft.com/office/officeart/2005/8/layout/vList3"/>
    <dgm:cxn modelId="{4C99E9A4-5709-4A22-A194-BB6E3CCCC27F}" type="presParOf" srcId="{5FD0DD5E-3E8D-4D1D-BEC6-7D3BE623DBC4}" destId="{6D420CA9-75DA-43F6-AE4E-742BB371C4D5}" srcOrd="0" destOrd="0" presId="urn:microsoft.com/office/officeart/2005/8/layout/vList3"/>
    <dgm:cxn modelId="{26B454DA-CD6D-4E9F-A336-64739E62D94B}" type="presParOf" srcId="{5FD0DD5E-3E8D-4D1D-BEC6-7D3BE623DBC4}" destId="{5E608590-A44E-4687-8DD7-C72727E10F0A}" srcOrd="1" destOrd="0" presId="urn:microsoft.com/office/officeart/2005/8/layout/vList3"/>
    <dgm:cxn modelId="{A7FDA30D-95AF-4E11-BBC9-4E27429432A2}" type="presParOf" srcId="{0BB72A2F-919F-41A5-A81E-05C0BBDCEBB7}" destId="{5457E246-CD6B-4526-82D1-492C93285117}" srcOrd="1" destOrd="0" presId="urn:microsoft.com/office/officeart/2005/8/layout/vList3"/>
    <dgm:cxn modelId="{F65F75D7-B716-420A-AB49-7943D368493D}" type="presParOf" srcId="{0BB72A2F-919F-41A5-A81E-05C0BBDCEBB7}" destId="{E19DC568-5595-4CE9-9F23-75E83DE63748}" srcOrd="2" destOrd="0" presId="urn:microsoft.com/office/officeart/2005/8/layout/vList3"/>
    <dgm:cxn modelId="{EEC65865-6F85-4B77-A93A-5B537C7B1069}" type="presParOf" srcId="{E19DC568-5595-4CE9-9F23-75E83DE63748}" destId="{72E8FC56-59D6-47C2-A9D8-30A991B6B157}" srcOrd="0" destOrd="0" presId="urn:microsoft.com/office/officeart/2005/8/layout/vList3"/>
    <dgm:cxn modelId="{B3E152D8-A07C-495C-8F54-A0828035A360}" type="presParOf" srcId="{E19DC568-5595-4CE9-9F23-75E83DE63748}" destId="{87664B1D-F1BE-42E2-9D8B-B6B408D79B5C}" srcOrd="1" destOrd="0" presId="urn:microsoft.com/office/officeart/2005/8/layout/vList3"/>
    <dgm:cxn modelId="{6E3BE096-0393-4B5A-B1B2-11CD78082BFA}" type="presParOf" srcId="{0BB72A2F-919F-41A5-A81E-05C0BBDCEBB7}" destId="{32B93FE6-D540-46F0-9D40-AA61226F6C2E}" srcOrd="3" destOrd="0" presId="urn:microsoft.com/office/officeart/2005/8/layout/vList3"/>
    <dgm:cxn modelId="{CDD6BA8B-396B-43D4-88E1-A24895C183C2}" type="presParOf" srcId="{0BB72A2F-919F-41A5-A81E-05C0BBDCEBB7}" destId="{5B164898-E1AE-436E-8F87-19FCCE9D231A}" srcOrd="4" destOrd="0" presId="urn:microsoft.com/office/officeart/2005/8/layout/vList3"/>
    <dgm:cxn modelId="{6AEC18B0-85B9-4B2A-920D-6136F153957D}" type="presParOf" srcId="{5B164898-E1AE-436E-8F87-19FCCE9D231A}" destId="{AE728629-E3D1-41EE-B8E1-45662395ED96}" srcOrd="0" destOrd="0" presId="urn:microsoft.com/office/officeart/2005/8/layout/vList3"/>
    <dgm:cxn modelId="{C93E686A-181A-4FF1-BF04-5C5159C834AD}" type="presParOf" srcId="{5B164898-E1AE-436E-8F87-19FCCE9D231A}" destId="{857169BE-8F5C-4005-BFAC-31827CB2A64A}" srcOrd="1" destOrd="0" presId="urn:microsoft.com/office/officeart/2005/8/layout/vList3"/>
    <dgm:cxn modelId="{66FDFF20-0E79-4008-A605-5C545EC4D3BE}" type="presParOf" srcId="{0BB72A2F-919F-41A5-A81E-05C0BBDCEBB7}" destId="{0C45135C-297C-4E16-B1C8-003C3CF4B1EE}" srcOrd="5" destOrd="0" presId="urn:microsoft.com/office/officeart/2005/8/layout/vList3"/>
    <dgm:cxn modelId="{F42030F3-FC78-48F4-A363-994A580A77C8}" type="presParOf" srcId="{0BB72A2F-919F-41A5-A81E-05C0BBDCEBB7}" destId="{80FF5C6C-135A-4790-A3A9-D1B16E94283C}" srcOrd="6" destOrd="0" presId="urn:microsoft.com/office/officeart/2005/8/layout/vList3"/>
    <dgm:cxn modelId="{5BDABF18-F163-43B1-8C6B-90ED93DCC177}" type="presParOf" srcId="{80FF5C6C-135A-4790-A3A9-D1B16E94283C}" destId="{8F28E816-8306-4D8F-8103-B78A33F26AE7}" srcOrd="0" destOrd="0" presId="urn:microsoft.com/office/officeart/2005/8/layout/vList3"/>
    <dgm:cxn modelId="{6B94A559-4520-4E7E-812E-05D021CE3084}" type="presParOf" srcId="{80FF5C6C-135A-4790-A3A9-D1B16E94283C}" destId="{5CDF7609-9CDB-4F00-B60E-5D6F0B9FBD3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BE098B7-CF43-4178-906F-69773834E4F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86DE62-ADFC-4601-991F-E5DF5EC64344}">
      <dgm:prSet phldrT="[Text]"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1</a:t>
          </a:r>
        </a:p>
      </dgm:t>
    </dgm:pt>
    <dgm:pt modelId="{6893FD10-E9AF-4C48-882D-BB56648A7276}" type="parTrans" cxnId="{49463D64-72DA-4BEF-8706-58EC195CAFB1}">
      <dgm:prSet/>
      <dgm:spPr/>
      <dgm:t>
        <a:bodyPr/>
        <a:lstStyle/>
        <a:p>
          <a:endParaRPr lang="en-US"/>
        </a:p>
      </dgm:t>
    </dgm:pt>
    <dgm:pt modelId="{302078BD-0AB2-404E-A9AF-4D41216603B9}" type="sibTrans" cxnId="{49463D64-72DA-4BEF-8706-58EC195CAFB1}">
      <dgm:prSet/>
      <dgm:spPr/>
      <dgm:t>
        <a:bodyPr/>
        <a:lstStyle/>
        <a:p>
          <a:endParaRPr lang="en-US"/>
        </a:p>
      </dgm:t>
    </dgm:pt>
    <dgm:pt modelId="{B439EF08-0A78-43C3-8D44-11AEB8C2CA3B}">
      <dgm:prSet phldrT="[Text]" custT="1"/>
      <dgm:spPr/>
      <dgm:t>
        <a:bodyPr/>
        <a:lstStyle/>
        <a:p>
          <a:r>
            <a:rPr lang="en-US" sz="1800" b="1" dirty="0">
              <a:solidFill>
                <a:schemeClr val="accent1">
                  <a:lumMod val="50000"/>
                </a:schemeClr>
              </a:solidFill>
            </a:rPr>
            <a:t>High thermal content.</a:t>
          </a:r>
        </a:p>
      </dgm:t>
    </dgm:pt>
    <dgm:pt modelId="{28B30D8F-E3E9-4715-AB28-55271520AC3E}" type="parTrans" cxnId="{5D29F7B4-2E2A-4736-9701-09F0BC1BB627}">
      <dgm:prSet/>
      <dgm:spPr/>
      <dgm:t>
        <a:bodyPr/>
        <a:lstStyle/>
        <a:p>
          <a:endParaRPr lang="en-US"/>
        </a:p>
      </dgm:t>
    </dgm:pt>
    <dgm:pt modelId="{6C616AD6-D970-42C7-9B36-4946971966DC}" type="sibTrans" cxnId="{5D29F7B4-2E2A-4736-9701-09F0BC1BB627}">
      <dgm:prSet/>
      <dgm:spPr/>
      <dgm:t>
        <a:bodyPr/>
        <a:lstStyle/>
        <a:p>
          <a:endParaRPr lang="en-US"/>
        </a:p>
      </dgm:t>
    </dgm:pt>
    <dgm:pt modelId="{2801EED5-BBD3-4FC9-BA53-EBD3CC720DBE}">
      <dgm:prSet phldrT="[Text]" custT="1"/>
      <dgm:spPr/>
      <dgm:t>
        <a:bodyPr/>
        <a:lstStyle/>
        <a:p>
          <a:r>
            <a:rPr lang="en-US" sz="1800" b="1" dirty="0">
              <a:solidFill>
                <a:schemeClr val="accent1">
                  <a:lumMod val="50000"/>
                </a:schemeClr>
              </a:solidFill>
            </a:rPr>
            <a:t>high flame temperature.</a:t>
          </a:r>
        </a:p>
      </dgm:t>
    </dgm:pt>
    <dgm:pt modelId="{7E066054-91F5-4FED-B210-15703A870EDC}" type="parTrans" cxnId="{25CB7A78-7519-4FD1-9F30-F87067F1C623}">
      <dgm:prSet/>
      <dgm:spPr/>
      <dgm:t>
        <a:bodyPr/>
        <a:lstStyle/>
        <a:p>
          <a:endParaRPr lang="en-US"/>
        </a:p>
      </dgm:t>
    </dgm:pt>
    <dgm:pt modelId="{4E6CC16C-1CB5-4B76-B9A1-392981C9E44C}" type="sibTrans" cxnId="{25CB7A78-7519-4FD1-9F30-F87067F1C623}">
      <dgm:prSet/>
      <dgm:spPr/>
      <dgm:t>
        <a:bodyPr/>
        <a:lstStyle/>
        <a:p>
          <a:endParaRPr lang="en-US"/>
        </a:p>
      </dgm:t>
    </dgm:pt>
    <dgm:pt modelId="{710D2378-55FE-494E-AEC0-BDCC6D1EBA1E}">
      <dgm:prSet phldrT="[Text]"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2</a:t>
          </a:r>
        </a:p>
      </dgm:t>
    </dgm:pt>
    <dgm:pt modelId="{25AB8196-D6EF-4611-A343-DB9351F08629}" type="parTrans" cxnId="{612DBD9C-0E9B-4C5C-86C5-742A666B701A}">
      <dgm:prSet/>
      <dgm:spPr/>
      <dgm:t>
        <a:bodyPr/>
        <a:lstStyle/>
        <a:p>
          <a:endParaRPr lang="en-US"/>
        </a:p>
      </dgm:t>
    </dgm:pt>
    <dgm:pt modelId="{C1B2A6CF-90E3-4C0B-8FE8-DB0F2B67C144}" type="sibTrans" cxnId="{612DBD9C-0E9B-4C5C-86C5-742A666B701A}">
      <dgm:prSet/>
      <dgm:spPr/>
      <dgm:t>
        <a:bodyPr/>
        <a:lstStyle/>
        <a:p>
          <a:endParaRPr lang="en-US"/>
        </a:p>
      </dgm:t>
    </dgm:pt>
    <dgm:pt modelId="{E7BC13D5-B70B-494C-88FE-41CE871C6EC1}">
      <dgm:prSet phldrT="[Text]" custT="1"/>
      <dgm:spPr/>
      <dgm:t>
        <a:bodyPr/>
        <a:lstStyle/>
        <a:p>
          <a:r>
            <a:rPr lang="en-US" sz="1800" b="1" dirty="0">
              <a:solidFill>
                <a:schemeClr val="accent1">
                  <a:lumMod val="50000"/>
                </a:schemeClr>
              </a:solidFill>
            </a:rPr>
            <a:t>Its relative density makes it lighter than air, so that leaks or emissions quickly dissipate into the upper layers of the atmosphere.</a:t>
          </a:r>
        </a:p>
      </dgm:t>
    </dgm:pt>
    <dgm:pt modelId="{72F668A9-E54D-4DF7-9EA3-4F515256C0E9}" type="parTrans" cxnId="{0C2B3265-D05D-4567-AB3D-B6D295970FDB}">
      <dgm:prSet/>
      <dgm:spPr/>
      <dgm:t>
        <a:bodyPr/>
        <a:lstStyle/>
        <a:p>
          <a:endParaRPr lang="en-US"/>
        </a:p>
      </dgm:t>
    </dgm:pt>
    <dgm:pt modelId="{DA6D352D-6393-43C9-822A-8DBA5035E945}" type="sibTrans" cxnId="{0C2B3265-D05D-4567-AB3D-B6D295970FDB}">
      <dgm:prSet/>
      <dgm:spPr/>
      <dgm:t>
        <a:bodyPr/>
        <a:lstStyle/>
        <a:p>
          <a:endParaRPr lang="en-US"/>
        </a:p>
      </dgm:t>
    </dgm:pt>
    <dgm:pt modelId="{AA04D961-73E3-4912-A4A4-39B2FCBFAF97}">
      <dgm:prSet phldrT="[Text]" custT="1"/>
      <dgm:spPr/>
      <dgm:t>
        <a:bodyPr/>
        <a:lstStyle/>
        <a:p>
          <a:r>
            <a:rPr lang="en-US" sz="1800" b="1" dirty="0">
              <a:solidFill>
                <a:schemeClr val="accent1">
                  <a:lumMod val="50000"/>
                </a:schemeClr>
              </a:solidFill>
            </a:rPr>
            <a:t>It is non-corrosive</a:t>
          </a:r>
          <a:r>
            <a:rPr lang="en-US" sz="1800" b="1" dirty="0"/>
            <a:t>.</a:t>
          </a:r>
        </a:p>
      </dgm:t>
    </dgm:pt>
    <dgm:pt modelId="{A8F2EB7D-6975-4801-A14F-E94435AC5002}" type="parTrans" cxnId="{6E3F82E9-D2B6-403F-B5CE-8FA1D34EC00B}">
      <dgm:prSet/>
      <dgm:spPr/>
      <dgm:t>
        <a:bodyPr/>
        <a:lstStyle/>
        <a:p>
          <a:endParaRPr lang="en-US"/>
        </a:p>
      </dgm:t>
    </dgm:pt>
    <dgm:pt modelId="{7D986954-2304-49AA-B74E-EFCAAE9F4CA2}" type="sibTrans" cxnId="{6E3F82E9-D2B6-403F-B5CE-8FA1D34EC00B}">
      <dgm:prSet/>
      <dgm:spPr/>
      <dgm:t>
        <a:bodyPr/>
        <a:lstStyle/>
        <a:p>
          <a:endParaRPr lang="en-US"/>
        </a:p>
      </dgm:t>
    </dgm:pt>
    <dgm:pt modelId="{F5FD90DE-3C2D-487B-ABD4-E593F87DE0CB}">
      <dgm:prSet phldrT="[Text]"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3</a:t>
          </a:r>
        </a:p>
      </dgm:t>
    </dgm:pt>
    <dgm:pt modelId="{66940553-0464-47E3-9FFE-1AB4AE285BED}" type="parTrans" cxnId="{5F1A494E-8C9B-4DE2-98E2-3C8DB7827667}">
      <dgm:prSet/>
      <dgm:spPr/>
      <dgm:t>
        <a:bodyPr/>
        <a:lstStyle/>
        <a:p>
          <a:endParaRPr lang="en-US"/>
        </a:p>
      </dgm:t>
    </dgm:pt>
    <dgm:pt modelId="{01F216AB-7E84-4476-955D-AB868F01FA15}" type="sibTrans" cxnId="{5F1A494E-8C9B-4DE2-98E2-3C8DB7827667}">
      <dgm:prSet/>
      <dgm:spPr/>
      <dgm:t>
        <a:bodyPr/>
        <a:lstStyle/>
        <a:p>
          <a:endParaRPr lang="en-US"/>
        </a:p>
      </dgm:t>
    </dgm:pt>
    <dgm:pt modelId="{F4ECF00D-83C8-4169-BBA5-1D8DED62E1FB}">
      <dgm:prSet phldrT="[Text]" custT="1"/>
      <dgm:spPr/>
      <dgm:t>
        <a:bodyPr/>
        <a:lstStyle/>
        <a:p>
          <a:r>
            <a:rPr lang="en-US" sz="1800" b="1" dirty="0">
              <a:solidFill>
                <a:schemeClr val="accent1">
                  <a:lumMod val="50000"/>
                </a:schemeClr>
              </a:solidFill>
            </a:rPr>
            <a:t>LPG is one of the cleanest fossil fuel energy sources.</a:t>
          </a:r>
        </a:p>
      </dgm:t>
    </dgm:pt>
    <dgm:pt modelId="{687632BF-066A-4791-A5CF-0B9387D0F3B6}" type="parTrans" cxnId="{2A65B207-3EE7-45C8-9534-64F22A131E1D}">
      <dgm:prSet/>
      <dgm:spPr/>
      <dgm:t>
        <a:bodyPr/>
        <a:lstStyle/>
        <a:p>
          <a:endParaRPr lang="en-US"/>
        </a:p>
      </dgm:t>
    </dgm:pt>
    <dgm:pt modelId="{456CB3AD-1A03-42F6-9774-D51B166EB520}" type="sibTrans" cxnId="{2A65B207-3EE7-45C8-9534-64F22A131E1D}">
      <dgm:prSet/>
      <dgm:spPr/>
      <dgm:t>
        <a:bodyPr/>
        <a:lstStyle/>
        <a:p>
          <a:endParaRPr lang="en-US"/>
        </a:p>
      </dgm:t>
    </dgm:pt>
    <dgm:pt modelId="{94D08354-A635-4613-ADA2-A40BE9C9306C}">
      <dgm:prSet phldrT="[Text]" custT="1"/>
      <dgm:spPr/>
      <dgm:t>
        <a:bodyPr/>
        <a:lstStyle/>
        <a:p>
          <a:r>
            <a:rPr lang="en-US" sz="1800" b="1" dirty="0">
              <a:solidFill>
                <a:schemeClr val="accent1">
                  <a:lumMod val="50000"/>
                </a:schemeClr>
              </a:solidFill>
            </a:rPr>
            <a:t>It is efficient and abundant</a:t>
          </a:r>
          <a:r>
            <a:rPr lang="en-US" sz="1800" dirty="0"/>
            <a:t>.</a:t>
          </a:r>
        </a:p>
      </dgm:t>
    </dgm:pt>
    <dgm:pt modelId="{BB46FEFE-3F78-44D8-BAAC-33177C5BACD9}" type="parTrans" cxnId="{5D7B9BD6-BAFD-404A-88AE-294DFEFACDF6}">
      <dgm:prSet/>
      <dgm:spPr/>
      <dgm:t>
        <a:bodyPr/>
        <a:lstStyle/>
        <a:p>
          <a:endParaRPr lang="en-US"/>
        </a:p>
      </dgm:t>
    </dgm:pt>
    <dgm:pt modelId="{7429A8C1-4C85-429C-93AE-FFA86852779B}" type="sibTrans" cxnId="{5D7B9BD6-BAFD-404A-88AE-294DFEFACDF6}">
      <dgm:prSet/>
      <dgm:spPr/>
      <dgm:t>
        <a:bodyPr/>
        <a:lstStyle/>
        <a:p>
          <a:endParaRPr lang="en-US"/>
        </a:p>
      </dgm:t>
    </dgm:pt>
    <dgm:pt modelId="{D8DB8381-E178-4B9D-9553-B6AC62B4BF42}" type="pres">
      <dgm:prSet presAssocID="{6BE098B7-CF43-4178-906F-69773834E4F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0410A5E-B5B5-49F1-9B8E-F09A753E8758}" type="pres">
      <dgm:prSet presAssocID="{5C86DE62-ADFC-4601-991F-E5DF5EC64344}" presName="composite" presStyleCnt="0"/>
      <dgm:spPr/>
    </dgm:pt>
    <dgm:pt modelId="{4325D1A7-C822-4F81-9250-F5032E70FB02}" type="pres">
      <dgm:prSet presAssocID="{5C86DE62-ADFC-4601-991F-E5DF5EC6434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FF6B475-CD8D-46EE-BD74-A6BA8E2192BA}" type="pres">
      <dgm:prSet presAssocID="{5C86DE62-ADFC-4601-991F-E5DF5EC64344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CC4DD09-25F6-4661-9C4B-856588D46BBB}" type="pres">
      <dgm:prSet presAssocID="{302078BD-0AB2-404E-A9AF-4D41216603B9}" presName="sp" presStyleCnt="0"/>
      <dgm:spPr/>
    </dgm:pt>
    <dgm:pt modelId="{CD0BCB18-B71C-4112-9D52-4C3DD1806655}" type="pres">
      <dgm:prSet presAssocID="{710D2378-55FE-494E-AEC0-BDCC6D1EBA1E}" presName="composite" presStyleCnt="0"/>
      <dgm:spPr/>
    </dgm:pt>
    <dgm:pt modelId="{60C26062-2A85-4B90-9061-B7F0A9878A06}" type="pres">
      <dgm:prSet presAssocID="{710D2378-55FE-494E-AEC0-BDCC6D1EBA1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5777A2C-F3B6-4CC1-9885-AB539644C949}" type="pres">
      <dgm:prSet presAssocID="{710D2378-55FE-494E-AEC0-BDCC6D1EBA1E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A310AC9-27CC-485D-873D-7323EC16E6C5}" type="pres">
      <dgm:prSet presAssocID="{C1B2A6CF-90E3-4C0B-8FE8-DB0F2B67C144}" presName="sp" presStyleCnt="0"/>
      <dgm:spPr/>
    </dgm:pt>
    <dgm:pt modelId="{2F03E040-E884-4A54-BCA7-06C79B3BDB73}" type="pres">
      <dgm:prSet presAssocID="{F5FD90DE-3C2D-487B-ABD4-E593F87DE0CB}" presName="composite" presStyleCnt="0"/>
      <dgm:spPr/>
    </dgm:pt>
    <dgm:pt modelId="{FE7A9874-D1D4-4737-8A9E-202D254F7FCE}" type="pres">
      <dgm:prSet presAssocID="{F5FD90DE-3C2D-487B-ABD4-E593F87DE0CB}" presName="parentText" presStyleLbl="alignNode1" presStyleIdx="2" presStyleCnt="3" custLinFactNeighborX="-5286" custLinFactNeighborY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4E8860-D0B6-46A3-B46B-66616723F7F5}" type="pres">
      <dgm:prSet presAssocID="{F5FD90DE-3C2D-487B-ABD4-E593F87DE0C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F2E1282-8CA8-4518-8ED0-C0389AF77145}" type="presOf" srcId="{6BE098B7-CF43-4178-906F-69773834E4F3}" destId="{D8DB8381-E178-4B9D-9553-B6AC62B4BF42}" srcOrd="0" destOrd="0" presId="urn:microsoft.com/office/officeart/2005/8/layout/chevron2"/>
    <dgm:cxn modelId="{F6E4C144-F6F6-429C-BBEC-B7A871E21029}" type="presOf" srcId="{5C86DE62-ADFC-4601-991F-E5DF5EC64344}" destId="{4325D1A7-C822-4F81-9250-F5032E70FB02}" srcOrd="0" destOrd="0" presId="urn:microsoft.com/office/officeart/2005/8/layout/chevron2"/>
    <dgm:cxn modelId="{1DF985ED-7513-4DAF-9141-2BEF34E16992}" type="presOf" srcId="{2801EED5-BBD3-4FC9-BA53-EBD3CC720DBE}" destId="{6FF6B475-CD8D-46EE-BD74-A6BA8E2192BA}" srcOrd="0" destOrd="1" presId="urn:microsoft.com/office/officeart/2005/8/layout/chevron2"/>
    <dgm:cxn modelId="{25CB7A78-7519-4FD1-9F30-F87067F1C623}" srcId="{5C86DE62-ADFC-4601-991F-E5DF5EC64344}" destId="{2801EED5-BBD3-4FC9-BA53-EBD3CC720DBE}" srcOrd="1" destOrd="0" parTransId="{7E066054-91F5-4FED-B210-15703A870EDC}" sibTransId="{4E6CC16C-1CB5-4B76-B9A1-392981C9E44C}"/>
    <dgm:cxn modelId="{5F1A494E-8C9B-4DE2-98E2-3C8DB7827667}" srcId="{6BE098B7-CF43-4178-906F-69773834E4F3}" destId="{F5FD90DE-3C2D-487B-ABD4-E593F87DE0CB}" srcOrd="2" destOrd="0" parTransId="{66940553-0464-47E3-9FFE-1AB4AE285BED}" sibTransId="{01F216AB-7E84-4476-955D-AB868F01FA15}"/>
    <dgm:cxn modelId="{5D29F7B4-2E2A-4736-9701-09F0BC1BB627}" srcId="{5C86DE62-ADFC-4601-991F-E5DF5EC64344}" destId="{B439EF08-0A78-43C3-8D44-11AEB8C2CA3B}" srcOrd="0" destOrd="0" parTransId="{28B30D8F-E3E9-4715-AB28-55271520AC3E}" sibTransId="{6C616AD6-D970-42C7-9B36-4946971966DC}"/>
    <dgm:cxn modelId="{97D861FC-123E-4521-ABB3-AA8B56FE9ABC}" type="presOf" srcId="{F4ECF00D-83C8-4169-BBA5-1D8DED62E1FB}" destId="{924E8860-D0B6-46A3-B46B-66616723F7F5}" srcOrd="0" destOrd="0" presId="urn:microsoft.com/office/officeart/2005/8/layout/chevron2"/>
    <dgm:cxn modelId="{BC98257D-1630-4DFD-80A6-D11F1D2A245B}" type="presOf" srcId="{710D2378-55FE-494E-AEC0-BDCC6D1EBA1E}" destId="{60C26062-2A85-4B90-9061-B7F0A9878A06}" srcOrd="0" destOrd="0" presId="urn:microsoft.com/office/officeart/2005/8/layout/chevron2"/>
    <dgm:cxn modelId="{49463D64-72DA-4BEF-8706-58EC195CAFB1}" srcId="{6BE098B7-CF43-4178-906F-69773834E4F3}" destId="{5C86DE62-ADFC-4601-991F-E5DF5EC64344}" srcOrd="0" destOrd="0" parTransId="{6893FD10-E9AF-4C48-882D-BB56648A7276}" sibTransId="{302078BD-0AB2-404E-A9AF-4D41216603B9}"/>
    <dgm:cxn modelId="{2A65B207-3EE7-45C8-9534-64F22A131E1D}" srcId="{F5FD90DE-3C2D-487B-ABD4-E593F87DE0CB}" destId="{F4ECF00D-83C8-4169-BBA5-1D8DED62E1FB}" srcOrd="0" destOrd="0" parTransId="{687632BF-066A-4791-A5CF-0B9387D0F3B6}" sibTransId="{456CB3AD-1A03-42F6-9774-D51B166EB520}"/>
    <dgm:cxn modelId="{65C93EC0-C874-4A25-9506-501BD45D4C77}" type="presOf" srcId="{94D08354-A635-4613-ADA2-A40BE9C9306C}" destId="{924E8860-D0B6-46A3-B46B-66616723F7F5}" srcOrd="0" destOrd="1" presId="urn:microsoft.com/office/officeart/2005/8/layout/chevron2"/>
    <dgm:cxn modelId="{F803DDF5-B080-4A4D-86D7-EA70499314A1}" type="presOf" srcId="{E7BC13D5-B70B-494C-88FE-41CE871C6EC1}" destId="{85777A2C-F3B6-4CC1-9885-AB539644C949}" srcOrd="0" destOrd="0" presId="urn:microsoft.com/office/officeart/2005/8/layout/chevron2"/>
    <dgm:cxn modelId="{DD228E8E-0780-4EA3-BEC8-B0F031BF8235}" type="presOf" srcId="{B439EF08-0A78-43C3-8D44-11AEB8C2CA3B}" destId="{6FF6B475-CD8D-46EE-BD74-A6BA8E2192BA}" srcOrd="0" destOrd="0" presId="urn:microsoft.com/office/officeart/2005/8/layout/chevron2"/>
    <dgm:cxn modelId="{9838E698-3852-4D59-B092-7774545858B4}" type="presOf" srcId="{AA04D961-73E3-4912-A4A4-39B2FCBFAF97}" destId="{85777A2C-F3B6-4CC1-9885-AB539644C949}" srcOrd="0" destOrd="1" presId="urn:microsoft.com/office/officeart/2005/8/layout/chevron2"/>
    <dgm:cxn modelId="{6E3F82E9-D2B6-403F-B5CE-8FA1D34EC00B}" srcId="{710D2378-55FE-494E-AEC0-BDCC6D1EBA1E}" destId="{AA04D961-73E3-4912-A4A4-39B2FCBFAF97}" srcOrd="1" destOrd="0" parTransId="{A8F2EB7D-6975-4801-A14F-E94435AC5002}" sibTransId="{7D986954-2304-49AA-B74E-EFCAAE9F4CA2}"/>
    <dgm:cxn modelId="{0C2B3265-D05D-4567-AB3D-B6D295970FDB}" srcId="{710D2378-55FE-494E-AEC0-BDCC6D1EBA1E}" destId="{E7BC13D5-B70B-494C-88FE-41CE871C6EC1}" srcOrd="0" destOrd="0" parTransId="{72F668A9-E54D-4DF7-9EA3-4F515256C0E9}" sibTransId="{DA6D352D-6393-43C9-822A-8DBA5035E945}"/>
    <dgm:cxn modelId="{039219D8-6600-4FB3-BD74-487E92D06F20}" type="presOf" srcId="{F5FD90DE-3C2D-487B-ABD4-E593F87DE0CB}" destId="{FE7A9874-D1D4-4737-8A9E-202D254F7FCE}" srcOrd="0" destOrd="0" presId="urn:microsoft.com/office/officeart/2005/8/layout/chevron2"/>
    <dgm:cxn modelId="{5D7B9BD6-BAFD-404A-88AE-294DFEFACDF6}" srcId="{F5FD90DE-3C2D-487B-ABD4-E593F87DE0CB}" destId="{94D08354-A635-4613-ADA2-A40BE9C9306C}" srcOrd="1" destOrd="0" parTransId="{BB46FEFE-3F78-44D8-BAAC-33177C5BACD9}" sibTransId="{7429A8C1-4C85-429C-93AE-FFA86852779B}"/>
    <dgm:cxn modelId="{612DBD9C-0E9B-4C5C-86C5-742A666B701A}" srcId="{6BE098B7-CF43-4178-906F-69773834E4F3}" destId="{710D2378-55FE-494E-AEC0-BDCC6D1EBA1E}" srcOrd="1" destOrd="0" parTransId="{25AB8196-D6EF-4611-A343-DB9351F08629}" sibTransId="{C1B2A6CF-90E3-4C0B-8FE8-DB0F2B67C144}"/>
    <dgm:cxn modelId="{00ED8F36-2670-4352-ACCA-141853BD27D9}" type="presParOf" srcId="{D8DB8381-E178-4B9D-9553-B6AC62B4BF42}" destId="{80410A5E-B5B5-49F1-9B8E-F09A753E8758}" srcOrd="0" destOrd="0" presId="urn:microsoft.com/office/officeart/2005/8/layout/chevron2"/>
    <dgm:cxn modelId="{676AED26-9F27-4626-8E9B-A301368C4D47}" type="presParOf" srcId="{80410A5E-B5B5-49F1-9B8E-F09A753E8758}" destId="{4325D1A7-C822-4F81-9250-F5032E70FB02}" srcOrd="0" destOrd="0" presId="urn:microsoft.com/office/officeart/2005/8/layout/chevron2"/>
    <dgm:cxn modelId="{E783551C-F6E4-4F27-A9A1-1E31420390ED}" type="presParOf" srcId="{80410A5E-B5B5-49F1-9B8E-F09A753E8758}" destId="{6FF6B475-CD8D-46EE-BD74-A6BA8E2192BA}" srcOrd="1" destOrd="0" presId="urn:microsoft.com/office/officeart/2005/8/layout/chevron2"/>
    <dgm:cxn modelId="{8D06137A-1091-4629-BF75-FCF0FE075C7E}" type="presParOf" srcId="{D8DB8381-E178-4B9D-9553-B6AC62B4BF42}" destId="{6CC4DD09-25F6-4661-9C4B-856588D46BBB}" srcOrd="1" destOrd="0" presId="urn:microsoft.com/office/officeart/2005/8/layout/chevron2"/>
    <dgm:cxn modelId="{1D947FBA-59EC-4986-A5FA-A7A16AE98510}" type="presParOf" srcId="{D8DB8381-E178-4B9D-9553-B6AC62B4BF42}" destId="{CD0BCB18-B71C-4112-9D52-4C3DD1806655}" srcOrd="2" destOrd="0" presId="urn:microsoft.com/office/officeart/2005/8/layout/chevron2"/>
    <dgm:cxn modelId="{04646C10-EC12-4B5C-8074-A1BFC63723B9}" type="presParOf" srcId="{CD0BCB18-B71C-4112-9D52-4C3DD1806655}" destId="{60C26062-2A85-4B90-9061-B7F0A9878A06}" srcOrd="0" destOrd="0" presId="urn:microsoft.com/office/officeart/2005/8/layout/chevron2"/>
    <dgm:cxn modelId="{E36257A8-05BE-46DF-8D92-FAF85213001B}" type="presParOf" srcId="{CD0BCB18-B71C-4112-9D52-4C3DD1806655}" destId="{85777A2C-F3B6-4CC1-9885-AB539644C949}" srcOrd="1" destOrd="0" presId="urn:microsoft.com/office/officeart/2005/8/layout/chevron2"/>
    <dgm:cxn modelId="{E9C09857-3691-450B-847B-A629C667A2C4}" type="presParOf" srcId="{D8DB8381-E178-4B9D-9553-B6AC62B4BF42}" destId="{5A310AC9-27CC-485D-873D-7323EC16E6C5}" srcOrd="3" destOrd="0" presId="urn:microsoft.com/office/officeart/2005/8/layout/chevron2"/>
    <dgm:cxn modelId="{A68E06D0-3DF5-4A25-80F1-C270B70BDD3C}" type="presParOf" srcId="{D8DB8381-E178-4B9D-9553-B6AC62B4BF42}" destId="{2F03E040-E884-4A54-BCA7-06C79B3BDB73}" srcOrd="4" destOrd="0" presId="urn:microsoft.com/office/officeart/2005/8/layout/chevron2"/>
    <dgm:cxn modelId="{355D8C52-FE91-4D13-A8E9-2713DD66313E}" type="presParOf" srcId="{2F03E040-E884-4A54-BCA7-06C79B3BDB73}" destId="{FE7A9874-D1D4-4737-8A9E-202D254F7FCE}" srcOrd="0" destOrd="0" presId="urn:microsoft.com/office/officeart/2005/8/layout/chevron2"/>
    <dgm:cxn modelId="{A1409E27-67D4-4A62-9D69-06855C0A5F11}" type="presParOf" srcId="{2F03E040-E884-4A54-BCA7-06C79B3BDB73}" destId="{924E8860-D0B6-46A3-B46B-66616723F7F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56EFAB6-E388-48CC-88C7-21D1B54F7C9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F92EEBC-2446-48D6-9C1B-2F1C3EF6EA52}">
      <dgm:prSet phldrT="[Text]" custT="1"/>
      <dgm:spPr/>
      <dgm:t>
        <a:bodyPr/>
        <a:lstStyle/>
        <a:p>
          <a:r>
            <a:rPr lang="en-US" sz="2000" b="1" dirty="0">
              <a:solidFill>
                <a:schemeClr val="tx1"/>
              </a:solidFill>
            </a:rPr>
            <a:t>Energy for melting aluminum</a:t>
          </a:r>
        </a:p>
      </dgm:t>
    </dgm:pt>
    <dgm:pt modelId="{43D95F57-B11E-45D4-81D2-50B94909587A}" type="parTrans" cxnId="{8F9D6972-A761-4F70-881A-69BCB10DBE8D}">
      <dgm:prSet/>
      <dgm:spPr/>
      <dgm:t>
        <a:bodyPr/>
        <a:lstStyle/>
        <a:p>
          <a:endParaRPr lang="en-US"/>
        </a:p>
      </dgm:t>
    </dgm:pt>
    <dgm:pt modelId="{00F521BF-03BD-4B8F-A5AD-91CE0481883D}" type="sibTrans" cxnId="{8F9D6972-A761-4F70-881A-69BCB10DBE8D}">
      <dgm:prSet/>
      <dgm:spPr/>
      <dgm:t>
        <a:bodyPr/>
        <a:lstStyle/>
        <a:p>
          <a:endParaRPr lang="en-US"/>
        </a:p>
      </dgm:t>
    </dgm:pt>
    <dgm:pt modelId="{07D9C9B3-A840-4C59-8937-D59F36DEF6BC}">
      <dgm:prSet phldrT="[Text]" custT="1"/>
      <dgm:spPr/>
      <dgm:t>
        <a:bodyPr/>
        <a:lstStyle/>
        <a:p>
          <a:pPr lvl="0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dirty="0">
              <a:solidFill>
                <a:schemeClr val="tx1"/>
              </a:solidFill>
            </a:rPr>
            <a:t>Energy Require to raise the temperature to the melting point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b="1" dirty="0">
              <a:solidFill>
                <a:schemeClr val="tx1"/>
              </a:solidFill>
            </a:rPr>
            <a:t>=11557 KJ</a:t>
          </a:r>
        </a:p>
      </dgm:t>
    </dgm:pt>
    <dgm:pt modelId="{C295A890-3506-4473-8C13-212092817D6C}" type="parTrans" cxnId="{2E7C8E9A-3066-468E-A966-0C01DFD9CCFF}">
      <dgm:prSet/>
      <dgm:spPr/>
      <dgm:t>
        <a:bodyPr/>
        <a:lstStyle/>
        <a:p>
          <a:endParaRPr lang="en-US"/>
        </a:p>
      </dgm:t>
    </dgm:pt>
    <dgm:pt modelId="{206EE337-F639-47EC-B476-58993B8F776D}" type="sibTrans" cxnId="{2E7C8E9A-3066-468E-A966-0C01DFD9CCFF}">
      <dgm:prSet/>
      <dgm:spPr/>
      <dgm:t>
        <a:bodyPr/>
        <a:lstStyle/>
        <a:p>
          <a:endParaRPr lang="en-US"/>
        </a:p>
      </dgm:t>
    </dgm:pt>
    <dgm:pt modelId="{3737F883-D6A1-43A1-B4F1-058016B5B1DE}">
      <dgm:prSet phldrT="[Text]" custT="1"/>
      <dgm:spPr/>
      <dgm:t>
        <a:bodyPr/>
        <a:lstStyle/>
        <a:p>
          <a:r>
            <a:rPr lang="en-US" sz="2000" b="1" dirty="0">
              <a:solidFill>
                <a:schemeClr val="tx1"/>
              </a:solidFill>
            </a:rPr>
            <a:t>Latent heat</a:t>
          </a:r>
        </a:p>
        <a:p>
          <a:r>
            <a:rPr lang="en-US" sz="2000" b="1" dirty="0">
              <a:solidFill>
                <a:schemeClr val="tx1"/>
              </a:solidFill>
            </a:rPr>
            <a:t>=6420 KJ</a:t>
          </a:r>
        </a:p>
      </dgm:t>
    </dgm:pt>
    <dgm:pt modelId="{5E9A7D4F-6CDA-4A9C-9593-8554B710485C}" type="parTrans" cxnId="{CAAA6D8E-2FDA-4522-B76E-4A63B5B41C9F}">
      <dgm:prSet/>
      <dgm:spPr/>
      <dgm:t>
        <a:bodyPr/>
        <a:lstStyle/>
        <a:p>
          <a:endParaRPr lang="en-US"/>
        </a:p>
      </dgm:t>
    </dgm:pt>
    <dgm:pt modelId="{417020A0-E139-4509-A44F-3ADAC31F9584}" type="sibTrans" cxnId="{CAAA6D8E-2FDA-4522-B76E-4A63B5B41C9F}">
      <dgm:prSet/>
      <dgm:spPr/>
      <dgm:t>
        <a:bodyPr/>
        <a:lstStyle/>
        <a:p>
          <a:endParaRPr lang="en-US"/>
        </a:p>
      </dgm:t>
    </dgm:pt>
    <dgm:pt modelId="{E3394DC8-38F2-4D7C-9971-5D838E1E785E}" type="pres">
      <dgm:prSet presAssocID="{C56EFAB6-E388-48CC-88C7-21D1B54F7C9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91BDA79-1300-48C6-A47B-1A5D6D87E6CE}" type="pres">
      <dgm:prSet presAssocID="{7F92EEBC-2446-48D6-9C1B-2F1C3EF6EA52}" presName="hierRoot1" presStyleCnt="0">
        <dgm:presLayoutVars>
          <dgm:hierBranch val="init"/>
        </dgm:presLayoutVars>
      </dgm:prSet>
      <dgm:spPr/>
    </dgm:pt>
    <dgm:pt modelId="{3E19EEDF-905B-418A-B4E6-5A8C514E742F}" type="pres">
      <dgm:prSet presAssocID="{7F92EEBC-2446-48D6-9C1B-2F1C3EF6EA52}" presName="rootComposite1" presStyleCnt="0"/>
      <dgm:spPr/>
    </dgm:pt>
    <dgm:pt modelId="{E4C68455-BF78-4D18-B61C-47A473BB6486}" type="pres">
      <dgm:prSet presAssocID="{7F92EEBC-2446-48D6-9C1B-2F1C3EF6EA52}" presName="rootText1" presStyleLbl="node0" presStyleIdx="0" presStyleCnt="1" custScaleX="126539" custScaleY="6318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37EFBD6-3573-4B39-BB92-B9077DB40FC0}" type="pres">
      <dgm:prSet presAssocID="{7F92EEBC-2446-48D6-9C1B-2F1C3EF6EA52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A4E218B3-976B-4688-9D2E-CFCA68E17AE5}" type="pres">
      <dgm:prSet presAssocID="{7F92EEBC-2446-48D6-9C1B-2F1C3EF6EA52}" presName="hierChild2" presStyleCnt="0"/>
      <dgm:spPr/>
    </dgm:pt>
    <dgm:pt modelId="{AD00A6F3-70D8-46C1-B096-A3FBC4FD2698}" type="pres">
      <dgm:prSet presAssocID="{C295A890-3506-4473-8C13-212092817D6C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6B9CDE63-F188-47DD-86C6-12F50DE73991}" type="pres">
      <dgm:prSet presAssocID="{07D9C9B3-A840-4C59-8937-D59F36DEF6BC}" presName="hierRoot2" presStyleCnt="0">
        <dgm:presLayoutVars>
          <dgm:hierBranch val="init"/>
        </dgm:presLayoutVars>
      </dgm:prSet>
      <dgm:spPr/>
    </dgm:pt>
    <dgm:pt modelId="{C42249B1-6FC0-4E68-B450-9A6211BB2663}" type="pres">
      <dgm:prSet presAssocID="{07D9C9B3-A840-4C59-8937-D59F36DEF6BC}" presName="rootComposite" presStyleCnt="0"/>
      <dgm:spPr/>
    </dgm:pt>
    <dgm:pt modelId="{AC51B6CF-BA10-4DB2-8C6C-5D2F1DED0059}" type="pres">
      <dgm:prSet presAssocID="{07D9C9B3-A840-4C59-8937-D59F36DEF6BC}" presName="rootText" presStyleLbl="node2" presStyleIdx="0" presStyleCnt="2" custScaleX="113514" custScaleY="6410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70C1DBB-5D19-4381-8AFE-F2780124DFA0}" type="pres">
      <dgm:prSet presAssocID="{07D9C9B3-A840-4C59-8937-D59F36DEF6BC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DF69DA31-0C4C-4622-90A8-55595FC2A295}" type="pres">
      <dgm:prSet presAssocID="{07D9C9B3-A840-4C59-8937-D59F36DEF6BC}" presName="hierChild4" presStyleCnt="0"/>
      <dgm:spPr/>
    </dgm:pt>
    <dgm:pt modelId="{D7521DEE-5450-4B3D-A5A5-0A6316FAE4F3}" type="pres">
      <dgm:prSet presAssocID="{07D9C9B3-A840-4C59-8937-D59F36DEF6BC}" presName="hierChild5" presStyleCnt="0"/>
      <dgm:spPr/>
    </dgm:pt>
    <dgm:pt modelId="{4BD23D43-D31E-4ACA-A8C8-E42A8B28EF5B}" type="pres">
      <dgm:prSet presAssocID="{5E9A7D4F-6CDA-4A9C-9593-8554B710485C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40CB281A-0988-481A-885E-4BFCAAC5E82F}" type="pres">
      <dgm:prSet presAssocID="{3737F883-D6A1-43A1-B4F1-058016B5B1DE}" presName="hierRoot2" presStyleCnt="0">
        <dgm:presLayoutVars>
          <dgm:hierBranch val="init"/>
        </dgm:presLayoutVars>
      </dgm:prSet>
      <dgm:spPr/>
    </dgm:pt>
    <dgm:pt modelId="{4F2DA54D-83CD-4D39-94C5-F976E6D221D7}" type="pres">
      <dgm:prSet presAssocID="{3737F883-D6A1-43A1-B4F1-058016B5B1DE}" presName="rootComposite" presStyleCnt="0"/>
      <dgm:spPr/>
    </dgm:pt>
    <dgm:pt modelId="{5E534D73-9694-4E76-AB0E-6B3DF975D3C2}" type="pres">
      <dgm:prSet presAssocID="{3737F883-D6A1-43A1-B4F1-058016B5B1DE}" presName="rootText" presStyleLbl="node2" presStyleIdx="1" presStyleCnt="2" custScaleX="119596" custScaleY="6649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F56B49-A3E7-487B-92C7-F1A5236F6164}" type="pres">
      <dgm:prSet presAssocID="{3737F883-D6A1-43A1-B4F1-058016B5B1DE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D3503FF6-C0FD-4077-8FC1-2454C4E569ED}" type="pres">
      <dgm:prSet presAssocID="{3737F883-D6A1-43A1-B4F1-058016B5B1DE}" presName="hierChild4" presStyleCnt="0"/>
      <dgm:spPr/>
    </dgm:pt>
    <dgm:pt modelId="{732B7F37-A5F4-454B-8338-080DBECBAF22}" type="pres">
      <dgm:prSet presAssocID="{3737F883-D6A1-43A1-B4F1-058016B5B1DE}" presName="hierChild5" presStyleCnt="0"/>
      <dgm:spPr/>
    </dgm:pt>
    <dgm:pt modelId="{15CEE3E2-076D-49D1-8DAE-86FA7B99E0D7}" type="pres">
      <dgm:prSet presAssocID="{7F92EEBC-2446-48D6-9C1B-2F1C3EF6EA52}" presName="hierChild3" presStyleCnt="0"/>
      <dgm:spPr/>
    </dgm:pt>
  </dgm:ptLst>
  <dgm:cxnLst>
    <dgm:cxn modelId="{C9D8876F-3C19-451F-80D4-DFDA1EC2CE4F}" type="presOf" srcId="{07D9C9B3-A840-4C59-8937-D59F36DEF6BC}" destId="{AC51B6CF-BA10-4DB2-8C6C-5D2F1DED0059}" srcOrd="0" destOrd="0" presId="urn:microsoft.com/office/officeart/2005/8/layout/orgChart1"/>
    <dgm:cxn modelId="{007E668C-ABDC-4B84-BE41-A84E1F812032}" type="presOf" srcId="{3737F883-D6A1-43A1-B4F1-058016B5B1DE}" destId="{5E534D73-9694-4E76-AB0E-6B3DF975D3C2}" srcOrd="0" destOrd="0" presId="urn:microsoft.com/office/officeart/2005/8/layout/orgChart1"/>
    <dgm:cxn modelId="{E7EEBB50-B48E-44BE-9779-57553DC69951}" type="presOf" srcId="{C295A890-3506-4473-8C13-212092817D6C}" destId="{AD00A6F3-70D8-46C1-B096-A3FBC4FD2698}" srcOrd="0" destOrd="0" presId="urn:microsoft.com/office/officeart/2005/8/layout/orgChart1"/>
    <dgm:cxn modelId="{3DDD7D28-FB43-4DB0-8EB6-DA002B9F588F}" type="presOf" srcId="{C56EFAB6-E388-48CC-88C7-21D1B54F7C98}" destId="{E3394DC8-38F2-4D7C-9971-5D838E1E785E}" srcOrd="0" destOrd="0" presId="urn:microsoft.com/office/officeart/2005/8/layout/orgChart1"/>
    <dgm:cxn modelId="{B3110EFB-AF06-4347-8166-58E39C24F8D6}" type="presOf" srcId="{5E9A7D4F-6CDA-4A9C-9593-8554B710485C}" destId="{4BD23D43-D31E-4ACA-A8C8-E42A8B28EF5B}" srcOrd="0" destOrd="0" presId="urn:microsoft.com/office/officeart/2005/8/layout/orgChart1"/>
    <dgm:cxn modelId="{CAAA6D8E-2FDA-4522-B76E-4A63B5B41C9F}" srcId="{7F92EEBC-2446-48D6-9C1B-2F1C3EF6EA52}" destId="{3737F883-D6A1-43A1-B4F1-058016B5B1DE}" srcOrd="1" destOrd="0" parTransId="{5E9A7D4F-6CDA-4A9C-9593-8554B710485C}" sibTransId="{417020A0-E139-4509-A44F-3ADAC31F9584}"/>
    <dgm:cxn modelId="{FD701DEF-D4B4-4BC0-916C-69C375232497}" type="presOf" srcId="{7F92EEBC-2446-48D6-9C1B-2F1C3EF6EA52}" destId="{E4C68455-BF78-4D18-B61C-47A473BB6486}" srcOrd="0" destOrd="0" presId="urn:microsoft.com/office/officeart/2005/8/layout/orgChart1"/>
    <dgm:cxn modelId="{2CC3FFC5-2140-4812-9D0B-632A38439AC5}" type="presOf" srcId="{7F92EEBC-2446-48D6-9C1B-2F1C3EF6EA52}" destId="{937EFBD6-3573-4B39-BB92-B9077DB40FC0}" srcOrd="1" destOrd="0" presId="urn:microsoft.com/office/officeart/2005/8/layout/orgChart1"/>
    <dgm:cxn modelId="{8F9D6972-A761-4F70-881A-69BCB10DBE8D}" srcId="{C56EFAB6-E388-48CC-88C7-21D1B54F7C98}" destId="{7F92EEBC-2446-48D6-9C1B-2F1C3EF6EA52}" srcOrd="0" destOrd="0" parTransId="{43D95F57-B11E-45D4-81D2-50B94909587A}" sibTransId="{00F521BF-03BD-4B8F-A5AD-91CE0481883D}"/>
    <dgm:cxn modelId="{C5DE2418-E540-45A3-9656-F9770605F47E}" type="presOf" srcId="{3737F883-D6A1-43A1-B4F1-058016B5B1DE}" destId="{E5F56B49-A3E7-487B-92C7-F1A5236F6164}" srcOrd="1" destOrd="0" presId="urn:microsoft.com/office/officeart/2005/8/layout/orgChart1"/>
    <dgm:cxn modelId="{3B370AB7-A367-4829-BC2E-860D2A6BE261}" type="presOf" srcId="{07D9C9B3-A840-4C59-8937-D59F36DEF6BC}" destId="{F70C1DBB-5D19-4381-8AFE-F2780124DFA0}" srcOrd="1" destOrd="0" presId="urn:microsoft.com/office/officeart/2005/8/layout/orgChart1"/>
    <dgm:cxn modelId="{2E7C8E9A-3066-468E-A966-0C01DFD9CCFF}" srcId="{7F92EEBC-2446-48D6-9C1B-2F1C3EF6EA52}" destId="{07D9C9B3-A840-4C59-8937-D59F36DEF6BC}" srcOrd="0" destOrd="0" parTransId="{C295A890-3506-4473-8C13-212092817D6C}" sibTransId="{206EE337-F639-47EC-B476-58993B8F776D}"/>
    <dgm:cxn modelId="{9F749038-98C8-478F-BA88-986E8245E99F}" type="presParOf" srcId="{E3394DC8-38F2-4D7C-9971-5D838E1E785E}" destId="{D91BDA79-1300-48C6-A47B-1A5D6D87E6CE}" srcOrd="0" destOrd="0" presId="urn:microsoft.com/office/officeart/2005/8/layout/orgChart1"/>
    <dgm:cxn modelId="{022913FA-6293-4C37-910E-EB995C2F8547}" type="presParOf" srcId="{D91BDA79-1300-48C6-A47B-1A5D6D87E6CE}" destId="{3E19EEDF-905B-418A-B4E6-5A8C514E742F}" srcOrd="0" destOrd="0" presId="urn:microsoft.com/office/officeart/2005/8/layout/orgChart1"/>
    <dgm:cxn modelId="{BC1FAD8D-4E86-43B2-9C58-A832DCFFA2C0}" type="presParOf" srcId="{3E19EEDF-905B-418A-B4E6-5A8C514E742F}" destId="{E4C68455-BF78-4D18-B61C-47A473BB6486}" srcOrd="0" destOrd="0" presId="urn:microsoft.com/office/officeart/2005/8/layout/orgChart1"/>
    <dgm:cxn modelId="{B8004E82-2DB5-41EF-AD5F-30F0376A4466}" type="presParOf" srcId="{3E19EEDF-905B-418A-B4E6-5A8C514E742F}" destId="{937EFBD6-3573-4B39-BB92-B9077DB40FC0}" srcOrd="1" destOrd="0" presId="urn:microsoft.com/office/officeart/2005/8/layout/orgChart1"/>
    <dgm:cxn modelId="{158BA5E8-5C15-4EDA-AFAE-870A80C6DE0F}" type="presParOf" srcId="{D91BDA79-1300-48C6-A47B-1A5D6D87E6CE}" destId="{A4E218B3-976B-4688-9D2E-CFCA68E17AE5}" srcOrd="1" destOrd="0" presId="urn:microsoft.com/office/officeart/2005/8/layout/orgChart1"/>
    <dgm:cxn modelId="{C7A397DA-069E-4F2A-B05C-233055E09A35}" type="presParOf" srcId="{A4E218B3-976B-4688-9D2E-CFCA68E17AE5}" destId="{AD00A6F3-70D8-46C1-B096-A3FBC4FD2698}" srcOrd="0" destOrd="0" presId="urn:microsoft.com/office/officeart/2005/8/layout/orgChart1"/>
    <dgm:cxn modelId="{7B8C4472-A8F2-4F40-8C9A-26F3B0C4E367}" type="presParOf" srcId="{A4E218B3-976B-4688-9D2E-CFCA68E17AE5}" destId="{6B9CDE63-F188-47DD-86C6-12F50DE73991}" srcOrd="1" destOrd="0" presId="urn:microsoft.com/office/officeart/2005/8/layout/orgChart1"/>
    <dgm:cxn modelId="{3CA7472C-CBA1-4E06-BE03-ACB7A938D0BB}" type="presParOf" srcId="{6B9CDE63-F188-47DD-86C6-12F50DE73991}" destId="{C42249B1-6FC0-4E68-B450-9A6211BB2663}" srcOrd="0" destOrd="0" presId="urn:microsoft.com/office/officeart/2005/8/layout/orgChart1"/>
    <dgm:cxn modelId="{69A32FB5-C106-409E-95DD-2A9E801860BF}" type="presParOf" srcId="{C42249B1-6FC0-4E68-B450-9A6211BB2663}" destId="{AC51B6CF-BA10-4DB2-8C6C-5D2F1DED0059}" srcOrd="0" destOrd="0" presId="urn:microsoft.com/office/officeart/2005/8/layout/orgChart1"/>
    <dgm:cxn modelId="{816F32B1-AB67-4D03-B17A-0FB82410D4A1}" type="presParOf" srcId="{C42249B1-6FC0-4E68-B450-9A6211BB2663}" destId="{F70C1DBB-5D19-4381-8AFE-F2780124DFA0}" srcOrd="1" destOrd="0" presId="urn:microsoft.com/office/officeart/2005/8/layout/orgChart1"/>
    <dgm:cxn modelId="{10401DE1-72C8-40FC-9DA8-CA1345689686}" type="presParOf" srcId="{6B9CDE63-F188-47DD-86C6-12F50DE73991}" destId="{DF69DA31-0C4C-4622-90A8-55595FC2A295}" srcOrd="1" destOrd="0" presId="urn:microsoft.com/office/officeart/2005/8/layout/orgChart1"/>
    <dgm:cxn modelId="{DD1E5C71-C836-4C77-9E7A-ACCFF021C695}" type="presParOf" srcId="{6B9CDE63-F188-47DD-86C6-12F50DE73991}" destId="{D7521DEE-5450-4B3D-A5A5-0A6316FAE4F3}" srcOrd="2" destOrd="0" presId="urn:microsoft.com/office/officeart/2005/8/layout/orgChart1"/>
    <dgm:cxn modelId="{B5814C8B-2492-46B1-9780-4A0CA0DC4F33}" type="presParOf" srcId="{A4E218B3-976B-4688-9D2E-CFCA68E17AE5}" destId="{4BD23D43-D31E-4ACA-A8C8-E42A8B28EF5B}" srcOrd="2" destOrd="0" presId="urn:microsoft.com/office/officeart/2005/8/layout/orgChart1"/>
    <dgm:cxn modelId="{A03B8CA5-E36C-482B-803F-C1FCC76A2DA3}" type="presParOf" srcId="{A4E218B3-976B-4688-9D2E-CFCA68E17AE5}" destId="{40CB281A-0988-481A-885E-4BFCAAC5E82F}" srcOrd="3" destOrd="0" presId="urn:microsoft.com/office/officeart/2005/8/layout/orgChart1"/>
    <dgm:cxn modelId="{1B5C065A-924E-46BC-83F7-AED5A57F20D3}" type="presParOf" srcId="{40CB281A-0988-481A-885E-4BFCAAC5E82F}" destId="{4F2DA54D-83CD-4D39-94C5-F976E6D221D7}" srcOrd="0" destOrd="0" presId="urn:microsoft.com/office/officeart/2005/8/layout/orgChart1"/>
    <dgm:cxn modelId="{457AF191-3617-4931-85D4-1EE56455CCE7}" type="presParOf" srcId="{4F2DA54D-83CD-4D39-94C5-F976E6D221D7}" destId="{5E534D73-9694-4E76-AB0E-6B3DF975D3C2}" srcOrd="0" destOrd="0" presId="urn:microsoft.com/office/officeart/2005/8/layout/orgChart1"/>
    <dgm:cxn modelId="{32578025-A5DE-4303-A496-F0A30AB665CE}" type="presParOf" srcId="{4F2DA54D-83CD-4D39-94C5-F976E6D221D7}" destId="{E5F56B49-A3E7-487B-92C7-F1A5236F6164}" srcOrd="1" destOrd="0" presId="urn:microsoft.com/office/officeart/2005/8/layout/orgChart1"/>
    <dgm:cxn modelId="{75C80EBB-B3FF-423E-AD0F-BA85AA2EF030}" type="presParOf" srcId="{40CB281A-0988-481A-885E-4BFCAAC5E82F}" destId="{D3503FF6-C0FD-4077-8FC1-2454C4E569ED}" srcOrd="1" destOrd="0" presId="urn:microsoft.com/office/officeart/2005/8/layout/orgChart1"/>
    <dgm:cxn modelId="{A682DE51-327B-4F36-92B8-2F07322F81BF}" type="presParOf" srcId="{40CB281A-0988-481A-885E-4BFCAAC5E82F}" destId="{732B7F37-A5F4-454B-8338-080DBECBAF22}" srcOrd="2" destOrd="0" presId="urn:microsoft.com/office/officeart/2005/8/layout/orgChart1"/>
    <dgm:cxn modelId="{78893AB1-119D-41B3-A35D-26109A1FF7CC}" type="presParOf" srcId="{D91BDA79-1300-48C6-A47B-1A5D6D87E6CE}" destId="{15CEE3E2-076D-49D1-8DAE-86FA7B99E0D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40FD0B5-1F4F-4BB8-B486-4F81F65B7713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</dgm:pt>
    <dgm:pt modelId="{2485B763-DFC7-4CAD-9C0C-DBAB7F1B0CAD}">
      <dgm:prSet phldrT="[Text]" custT="1"/>
      <dgm:spPr/>
      <dgm:t>
        <a:bodyPr/>
        <a:lstStyle/>
        <a:p>
          <a:pPr algn="ctr"/>
          <a:r>
            <a:rPr lang="en-US" sz="2800" b="1" dirty="0">
              <a:solidFill>
                <a:schemeClr val="tx1"/>
              </a:solidFill>
            </a:rPr>
            <a:t>Refractory lining layer</a:t>
          </a:r>
        </a:p>
        <a:p>
          <a:pPr algn="ctr"/>
          <a:endParaRPr lang="en-US" sz="2000" dirty="0"/>
        </a:p>
      </dgm:t>
    </dgm:pt>
    <dgm:pt modelId="{9E34B156-9D70-4483-82A4-A56BA0048A00}" type="parTrans" cxnId="{6896AEA5-7E49-49C9-9EF5-FCAABF6EDD1B}">
      <dgm:prSet/>
      <dgm:spPr/>
      <dgm:t>
        <a:bodyPr/>
        <a:lstStyle/>
        <a:p>
          <a:endParaRPr lang="en-US"/>
        </a:p>
      </dgm:t>
    </dgm:pt>
    <dgm:pt modelId="{3B6339F6-71ED-42F0-A711-11449F9A56F5}" type="sibTrans" cxnId="{6896AEA5-7E49-49C9-9EF5-FCAABF6EDD1B}">
      <dgm:prSet/>
      <dgm:spPr/>
      <dgm:t>
        <a:bodyPr/>
        <a:lstStyle/>
        <a:p>
          <a:endParaRPr lang="en-US"/>
        </a:p>
      </dgm:t>
    </dgm:pt>
    <dgm:pt modelId="{C51D2EAC-56CE-4154-8646-56E35886B3F0}">
      <dgm:prSet phldrT="[Text]" custT="1"/>
      <dgm:spPr/>
      <dgm:t>
        <a:bodyPr/>
        <a:lstStyle/>
        <a:p>
          <a:r>
            <a:rPr lang="en-US" sz="3200" b="1" dirty="0">
              <a:solidFill>
                <a:schemeClr val="tx1"/>
              </a:solidFill>
            </a:rPr>
            <a:t>fire brake layer</a:t>
          </a:r>
        </a:p>
      </dgm:t>
    </dgm:pt>
    <dgm:pt modelId="{3290A38D-3B19-4D28-89D5-DC494266AA1F}" type="parTrans" cxnId="{C140B327-223A-496B-BF45-5B3D5D142C11}">
      <dgm:prSet/>
      <dgm:spPr/>
      <dgm:t>
        <a:bodyPr/>
        <a:lstStyle/>
        <a:p>
          <a:endParaRPr lang="en-US"/>
        </a:p>
      </dgm:t>
    </dgm:pt>
    <dgm:pt modelId="{0F7C4A6E-A7C6-4C33-9B92-92F1F0FC51AF}" type="sibTrans" cxnId="{C140B327-223A-496B-BF45-5B3D5D142C11}">
      <dgm:prSet/>
      <dgm:spPr/>
      <dgm:t>
        <a:bodyPr/>
        <a:lstStyle/>
        <a:p>
          <a:endParaRPr lang="en-US"/>
        </a:p>
      </dgm:t>
    </dgm:pt>
    <dgm:pt modelId="{CD7068B1-B62E-42A3-B7AB-5CDB7D8BB515}">
      <dgm:prSet phldrT="[Text]" custT="1"/>
      <dgm:spPr/>
      <dgm:t>
        <a:bodyPr/>
        <a:lstStyle/>
        <a:p>
          <a:r>
            <a:rPr lang="en-US" sz="3200" b="1" dirty="0">
              <a:solidFill>
                <a:schemeClr val="tx1"/>
              </a:solidFill>
            </a:rPr>
            <a:t>thin layer of steel</a:t>
          </a:r>
        </a:p>
      </dgm:t>
    </dgm:pt>
    <dgm:pt modelId="{9A03CC17-A8DC-47AF-B37C-07F27E05883C}" type="parTrans" cxnId="{A0670038-CAE8-48C7-802A-923FE73700FA}">
      <dgm:prSet/>
      <dgm:spPr/>
      <dgm:t>
        <a:bodyPr/>
        <a:lstStyle/>
        <a:p>
          <a:endParaRPr lang="en-US"/>
        </a:p>
      </dgm:t>
    </dgm:pt>
    <dgm:pt modelId="{2526FF38-9684-4665-AE30-393F7F0EB74B}" type="sibTrans" cxnId="{A0670038-CAE8-48C7-802A-923FE73700FA}">
      <dgm:prSet/>
      <dgm:spPr/>
      <dgm:t>
        <a:bodyPr/>
        <a:lstStyle/>
        <a:p>
          <a:endParaRPr lang="en-US"/>
        </a:p>
      </dgm:t>
    </dgm:pt>
    <dgm:pt modelId="{74F09108-45E3-48D7-9401-2D785C892826}" type="pres">
      <dgm:prSet presAssocID="{D40FD0B5-1F4F-4BB8-B486-4F81F65B7713}" presName="linearFlow" presStyleCnt="0">
        <dgm:presLayoutVars>
          <dgm:dir/>
          <dgm:resizeHandles val="exact"/>
        </dgm:presLayoutVars>
      </dgm:prSet>
      <dgm:spPr/>
    </dgm:pt>
    <dgm:pt modelId="{914C36CD-435D-4991-ACD7-DB68FC2D18A6}" type="pres">
      <dgm:prSet presAssocID="{2485B763-DFC7-4CAD-9C0C-DBAB7F1B0CAD}" presName="composite" presStyleCnt="0"/>
      <dgm:spPr/>
    </dgm:pt>
    <dgm:pt modelId="{AF997833-01C7-4AF1-87BF-6F5E016FCC7A}" type="pres">
      <dgm:prSet presAssocID="{2485B763-DFC7-4CAD-9C0C-DBAB7F1B0CAD}" presName="imgShp" presStyleLbl="fgImgPlace1" presStyleIdx="0" presStyleCnt="3" custScaleX="231345" custScaleY="22097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</dgm:pt>
    <dgm:pt modelId="{6B3D4CC7-7176-4130-9BA0-6FAB27E6AFD5}" type="pres">
      <dgm:prSet presAssocID="{2485B763-DFC7-4CAD-9C0C-DBAB7F1B0CAD}" presName="txShp" presStyleLbl="node1" presStyleIdx="0" presStyleCnt="3" custScaleX="103407" custScaleY="13745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44250A-B321-40C9-8389-E8557447F7AC}" type="pres">
      <dgm:prSet presAssocID="{3B6339F6-71ED-42F0-A711-11449F9A56F5}" presName="spacing" presStyleCnt="0"/>
      <dgm:spPr/>
    </dgm:pt>
    <dgm:pt modelId="{D3F1D3FA-C3E7-4C20-8EC8-0EF0E622D061}" type="pres">
      <dgm:prSet presAssocID="{C51D2EAC-56CE-4154-8646-56E35886B3F0}" presName="composite" presStyleCnt="0"/>
      <dgm:spPr/>
    </dgm:pt>
    <dgm:pt modelId="{D43CB5D3-F49C-45B6-B54F-6DB43222CE67}" type="pres">
      <dgm:prSet presAssocID="{C51D2EAC-56CE-4154-8646-56E35886B3F0}" presName="imgShp" presStyleLbl="fgImgPlace1" presStyleIdx="1" presStyleCnt="3" custScaleX="243756" custScaleY="19693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</dgm:pt>
    <dgm:pt modelId="{90069CD9-8469-4EAB-A87E-C1786960EF47}" type="pres">
      <dgm:prSet presAssocID="{C51D2EAC-56CE-4154-8646-56E35886B3F0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CBD2A8E-486E-46A9-A100-B55A4A6357F1}" type="pres">
      <dgm:prSet presAssocID="{0F7C4A6E-A7C6-4C33-9B92-92F1F0FC51AF}" presName="spacing" presStyleCnt="0"/>
      <dgm:spPr/>
    </dgm:pt>
    <dgm:pt modelId="{44400E1F-70A2-4585-AC1E-8C2CC359D964}" type="pres">
      <dgm:prSet presAssocID="{CD7068B1-B62E-42A3-B7AB-5CDB7D8BB515}" presName="composite" presStyleCnt="0"/>
      <dgm:spPr/>
    </dgm:pt>
    <dgm:pt modelId="{5B02EC12-37B2-4547-84F8-3C706D26352D}" type="pres">
      <dgm:prSet presAssocID="{CD7068B1-B62E-42A3-B7AB-5CDB7D8BB515}" presName="imgShp" presStyleLbl="fgImgPlace1" presStyleIdx="2" presStyleCnt="3" custScaleX="298554" custScaleY="198641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7EE1287F-2E7D-4D93-BFDA-E9F8600ECB9D}" type="pres">
      <dgm:prSet presAssocID="{CD7068B1-B62E-42A3-B7AB-5CDB7D8BB51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0670038-CAE8-48C7-802A-923FE73700FA}" srcId="{D40FD0B5-1F4F-4BB8-B486-4F81F65B7713}" destId="{CD7068B1-B62E-42A3-B7AB-5CDB7D8BB515}" srcOrd="2" destOrd="0" parTransId="{9A03CC17-A8DC-47AF-B37C-07F27E05883C}" sibTransId="{2526FF38-9684-4665-AE30-393F7F0EB74B}"/>
    <dgm:cxn modelId="{3B2FB647-A337-41D8-AB97-AA35811C4D4E}" type="presOf" srcId="{D40FD0B5-1F4F-4BB8-B486-4F81F65B7713}" destId="{74F09108-45E3-48D7-9401-2D785C892826}" srcOrd="0" destOrd="0" presId="urn:microsoft.com/office/officeart/2005/8/layout/vList3"/>
    <dgm:cxn modelId="{994B6875-AC4B-4E60-9ED9-55E01F753EB3}" type="presOf" srcId="{2485B763-DFC7-4CAD-9C0C-DBAB7F1B0CAD}" destId="{6B3D4CC7-7176-4130-9BA0-6FAB27E6AFD5}" srcOrd="0" destOrd="0" presId="urn:microsoft.com/office/officeart/2005/8/layout/vList3"/>
    <dgm:cxn modelId="{165DF404-A91C-4A9B-828C-5624FD21EE6B}" type="presOf" srcId="{C51D2EAC-56CE-4154-8646-56E35886B3F0}" destId="{90069CD9-8469-4EAB-A87E-C1786960EF47}" srcOrd="0" destOrd="0" presId="urn:microsoft.com/office/officeart/2005/8/layout/vList3"/>
    <dgm:cxn modelId="{6896AEA5-7E49-49C9-9EF5-FCAABF6EDD1B}" srcId="{D40FD0B5-1F4F-4BB8-B486-4F81F65B7713}" destId="{2485B763-DFC7-4CAD-9C0C-DBAB7F1B0CAD}" srcOrd="0" destOrd="0" parTransId="{9E34B156-9D70-4483-82A4-A56BA0048A00}" sibTransId="{3B6339F6-71ED-42F0-A711-11449F9A56F5}"/>
    <dgm:cxn modelId="{C140B327-223A-496B-BF45-5B3D5D142C11}" srcId="{D40FD0B5-1F4F-4BB8-B486-4F81F65B7713}" destId="{C51D2EAC-56CE-4154-8646-56E35886B3F0}" srcOrd="1" destOrd="0" parTransId="{3290A38D-3B19-4D28-89D5-DC494266AA1F}" sibTransId="{0F7C4A6E-A7C6-4C33-9B92-92F1F0FC51AF}"/>
    <dgm:cxn modelId="{7261EF35-B160-4E30-B44A-B3FB923B2787}" type="presOf" srcId="{CD7068B1-B62E-42A3-B7AB-5CDB7D8BB515}" destId="{7EE1287F-2E7D-4D93-BFDA-E9F8600ECB9D}" srcOrd="0" destOrd="0" presId="urn:microsoft.com/office/officeart/2005/8/layout/vList3"/>
    <dgm:cxn modelId="{E883D232-FDA3-44B4-A7FA-3BE0F303E0F1}" type="presParOf" srcId="{74F09108-45E3-48D7-9401-2D785C892826}" destId="{914C36CD-435D-4991-ACD7-DB68FC2D18A6}" srcOrd="0" destOrd="0" presId="urn:microsoft.com/office/officeart/2005/8/layout/vList3"/>
    <dgm:cxn modelId="{AB32F2A8-17A8-43FB-9798-CC6047271F24}" type="presParOf" srcId="{914C36CD-435D-4991-ACD7-DB68FC2D18A6}" destId="{AF997833-01C7-4AF1-87BF-6F5E016FCC7A}" srcOrd="0" destOrd="0" presId="urn:microsoft.com/office/officeart/2005/8/layout/vList3"/>
    <dgm:cxn modelId="{80495E4E-F3D1-4C40-A565-318AE98DD06D}" type="presParOf" srcId="{914C36CD-435D-4991-ACD7-DB68FC2D18A6}" destId="{6B3D4CC7-7176-4130-9BA0-6FAB27E6AFD5}" srcOrd="1" destOrd="0" presId="urn:microsoft.com/office/officeart/2005/8/layout/vList3"/>
    <dgm:cxn modelId="{2215EA9E-6873-445E-B49A-992DB9D7CCD0}" type="presParOf" srcId="{74F09108-45E3-48D7-9401-2D785C892826}" destId="{9244250A-B321-40C9-8389-E8557447F7AC}" srcOrd="1" destOrd="0" presId="urn:microsoft.com/office/officeart/2005/8/layout/vList3"/>
    <dgm:cxn modelId="{323E4DF8-8D31-4A5F-8E85-6238EFB0D6D0}" type="presParOf" srcId="{74F09108-45E3-48D7-9401-2D785C892826}" destId="{D3F1D3FA-C3E7-4C20-8EC8-0EF0E622D061}" srcOrd="2" destOrd="0" presId="urn:microsoft.com/office/officeart/2005/8/layout/vList3"/>
    <dgm:cxn modelId="{1CD5CA15-4B7B-49C0-92E4-FB5E1BAF78AD}" type="presParOf" srcId="{D3F1D3FA-C3E7-4C20-8EC8-0EF0E622D061}" destId="{D43CB5D3-F49C-45B6-B54F-6DB43222CE67}" srcOrd="0" destOrd="0" presId="urn:microsoft.com/office/officeart/2005/8/layout/vList3"/>
    <dgm:cxn modelId="{991B4097-D99F-4F35-9B90-462B86C2CC02}" type="presParOf" srcId="{D3F1D3FA-C3E7-4C20-8EC8-0EF0E622D061}" destId="{90069CD9-8469-4EAB-A87E-C1786960EF47}" srcOrd="1" destOrd="0" presId="urn:microsoft.com/office/officeart/2005/8/layout/vList3"/>
    <dgm:cxn modelId="{99D5C789-8607-4632-BB1F-00089F0D1D6E}" type="presParOf" srcId="{74F09108-45E3-48D7-9401-2D785C892826}" destId="{ACBD2A8E-486E-46A9-A100-B55A4A6357F1}" srcOrd="3" destOrd="0" presId="urn:microsoft.com/office/officeart/2005/8/layout/vList3"/>
    <dgm:cxn modelId="{CF4CF3CD-5F60-42FD-871B-E3BDFD7FA70F}" type="presParOf" srcId="{74F09108-45E3-48D7-9401-2D785C892826}" destId="{44400E1F-70A2-4585-AC1E-8C2CC359D964}" srcOrd="4" destOrd="0" presId="urn:microsoft.com/office/officeart/2005/8/layout/vList3"/>
    <dgm:cxn modelId="{5B5D25E3-F54A-4681-A2C9-067468A10724}" type="presParOf" srcId="{44400E1F-70A2-4585-AC1E-8C2CC359D964}" destId="{5B02EC12-37B2-4547-84F8-3C706D26352D}" srcOrd="0" destOrd="0" presId="urn:microsoft.com/office/officeart/2005/8/layout/vList3"/>
    <dgm:cxn modelId="{780C3303-834F-48F4-BB37-01EE5763B156}" type="presParOf" srcId="{44400E1F-70A2-4585-AC1E-8C2CC359D964}" destId="{7EE1287F-2E7D-4D93-BFDA-E9F8600ECB9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C73CBF1-BAC6-4885-9CE0-BD3BBABB6E8E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A2B4E1-16CD-436D-B64A-86EA828ECC6A}">
      <dgm:prSet phldrT="[Text]" custT="1"/>
      <dgm:spPr/>
      <dgm:t>
        <a:bodyPr/>
        <a:lstStyle/>
        <a:p>
          <a:r>
            <a:rPr lang="en-US" sz="4000" b="0" dirty="0">
              <a:solidFill>
                <a:schemeClr val="tx1"/>
              </a:solidFill>
            </a:rPr>
            <a:t>Losses</a:t>
          </a:r>
        </a:p>
      </dgm:t>
    </dgm:pt>
    <dgm:pt modelId="{193321A9-4178-4071-BFA7-E5E88FD32384}" type="parTrans" cxnId="{306A042F-D4EC-4AE7-8CD2-BF5F65C4A15E}">
      <dgm:prSet/>
      <dgm:spPr/>
      <dgm:t>
        <a:bodyPr/>
        <a:lstStyle/>
        <a:p>
          <a:endParaRPr lang="en-US"/>
        </a:p>
      </dgm:t>
    </dgm:pt>
    <dgm:pt modelId="{02D05DD3-1118-49CE-BFD7-EBFA9891F3C1}" type="sibTrans" cxnId="{306A042F-D4EC-4AE7-8CD2-BF5F65C4A15E}">
      <dgm:prSet/>
      <dgm:spPr/>
      <dgm:t>
        <a:bodyPr/>
        <a:lstStyle/>
        <a:p>
          <a:endParaRPr lang="en-US"/>
        </a:p>
      </dgm:t>
    </dgm:pt>
    <dgm:pt modelId="{3C3A356A-94F7-46A8-ADE4-23677D027FD4}">
      <dgm:prSet phldrT="[Text]" custT="1"/>
      <dgm:spPr/>
      <dgm:t>
        <a:bodyPr/>
        <a:lstStyle/>
        <a:p>
          <a:r>
            <a:rPr lang="en-US" sz="2800" b="1" dirty="0">
              <a:solidFill>
                <a:schemeClr val="tx1"/>
              </a:solidFill>
            </a:rPr>
            <a:t>oven walls</a:t>
          </a:r>
        </a:p>
      </dgm:t>
    </dgm:pt>
    <dgm:pt modelId="{72F28CDE-2E52-43C2-9187-19F40A1B8246}" type="parTrans" cxnId="{918C09EF-1A41-4CC2-A13F-BD28B474DA13}">
      <dgm:prSet/>
      <dgm:spPr/>
      <dgm:t>
        <a:bodyPr/>
        <a:lstStyle/>
        <a:p>
          <a:endParaRPr lang="en-US"/>
        </a:p>
      </dgm:t>
    </dgm:pt>
    <dgm:pt modelId="{0D9695BD-2B6C-413A-AA52-DBFE4DC60723}" type="sibTrans" cxnId="{918C09EF-1A41-4CC2-A13F-BD28B474DA13}">
      <dgm:prSet/>
      <dgm:spPr/>
      <dgm:t>
        <a:bodyPr/>
        <a:lstStyle/>
        <a:p>
          <a:endParaRPr lang="en-US"/>
        </a:p>
      </dgm:t>
    </dgm:pt>
    <dgm:pt modelId="{CCDC6276-89FE-400B-B398-6723CEF6D767}">
      <dgm:prSet phldrT="[Text]" custT="1"/>
      <dgm:spPr/>
      <dgm:t>
        <a:bodyPr/>
        <a:lstStyle/>
        <a:p>
          <a:r>
            <a:rPr lang="en-US" sz="2800" b="1" dirty="0">
              <a:solidFill>
                <a:schemeClr val="tx1"/>
              </a:solidFill>
            </a:rPr>
            <a:t>cylindrical oven wall</a:t>
          </a:r>
        </a:p>
      </dgm:t>
    </dgm:pt>
    <dgm:pt modelId="{16E3E06A-C2FC-41F4-AB07-E1C365E15733}" type="parTrans" cxnId="{2FC2D03A-EB42-4B08-BE07-5E4EED2ACD2E}">
      <dgm:prSet/>
      <dgm:spPr/>
      <dgm:t>
        <a:bodyPr/>
        <a:lstStyle/>
        <a:p>
          <a:endParaRPr lang="en-US"/>
        </a:p>
      </dgm:t>
    </dgm:pt>
    <dgm:pt modelId="{BE9FF135-2C07-4ADD-99EB-1CE127DB29A3}" type="sibTrans" cxnId="{2FC2D03A-EB42-4B08-BE07-5E4EED2ACD2E}">
      <dgm:prSet/>
      <dgm:spPr/>
      <dgm:t>
        <a:bodyPr/>
        <a:lstStyle/>
        <a:p>
          <a:endParaRPr lang="en-US"/>
        </a:p>
      </dgm:t>
    </dgm:pt>
    <dgm:pt modelId="{47388D3C-52E2-4CFB-A200-05FFF47AD32A}">
      <dgm:prSet phldrT="[Text]" custT="1"/>
      <dgm:spPr/>
      <dgm:t>
        <a:bodyPr/>
        <a:lstStyle/>
        <a:p>
          <a:r>
            <a:rPr lang="en-US" sz="2800" b="1" dirty="0">
              <a:solidFill>
                <a:schemeClr val="tx1"/>
              </a:solidFill>
            </a:rPr>
            <a:t>oven base</a:t>
          </a:r>
        </a:p>
      </dgm:t>
    </dgm:pt>
    <dgm:pt modelId="{97DA08D5-F32D-404E-A8BC-82DD3A5CF936}" type="parTrans" cxnId="{582CDC70-EF02-4C35-818D-A6605AC73EF7}">
      <dgm:prSet/>
      <dgm:spPr/>
      <dgm:t>
        <a:bodyPr/>
        <a:lstStyle/>
        <a:p>
          <a:endParaRPr lang="en-US"/>
        </a:p>
      </dgm:t>
    </dgm:pt>
    <dgm:pt modelId="{24242A8B-AA74-4E52-825D-EC1668CA123E}" type="sibTrans" cxnId="{582CDC70-EF02-4C35-818D-A6605AC73EF7}">
      <dgm:prSet/>
      <dgm:spPr/>
      <dgm:t>
        <a:bodyPr/>
        <a:lstStyle/>
        <a:p>
          <a:endParaRPr lang="en-US"/>
        </a:p>
      </dgm:t>
    </dgm:pt>
    <dgm:pt modelId="{A31B7BD3-8F9F-4A9D-8B84-110A254F84BC}">
      <dgm:prSet phldrT="[Text]" custT="1"/>
      <dgm:spPr/>
      <dgm:t>
        <a:bodyPr/>
        <a:lstStyle/>
        <a:p>
          <a:r>
            <a:rPr lang="en-US" sz="2800" b="1" dirty="0">
              <a:solidFill>
                <a:schemeClr val="tx1"/>
              </a:solidFill>
            </a:rPr>
            <a:t>exhaust gas</a:t>
          </a:r>
        </a:p>
      </dgm:t>
    </dgm:pt>
    <dgm:pt modelId="{63A4A389-BE27-4000-9A35-A820A4122C75}" type="parTrans" cxnId="{1E075F45-0BE9-46CE-ABEB-1C78A5A7F130}">
      <dgm:prSet/>
      <dgm:spPr/>
      <dgm:t>
        <a:bodyPr/>
        <a:lstStyle/>
        <a:p>
          <a:endParaRPr lang="en-US"/>
        </a:p>
      </dgm:t>
    </dgm:pt>
    <dgm:pt modelId="{A5CDFECB-77A2-4F52-8348-B1DA72A6EA1C}" type="sibTrans" cxnId="{1E075F45-0BE9-46CE-ABEB-1C78A5A7F130}">
      <dgm:prSet/>
      <dgm:spPr/>
      <dgm:t>
        <a:bodyPr/>
        <a:lstStyle/>
        <a:p>
          <a:endParaRPr lang="en-US"/>
        </a:p>
      </dgm:t>
    </dgm:pt>
    <dgm:pt modelId="{2963F355-E9A9-456A-8243-8C9DF6CED7A6}" type="pres">
      <dgm:prSet presAssocID="{DC73CBF1-BAC6-4885-9CE0-BD3BBABB6E8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7B5781A-20EF-4FF3-B9F1-5EE2C1BB5367}" type="pres">
      <dgm:prSet presAssocID="{52A2B4E1-16CD-436D-B64A-86EA828ECC6A}" presName="root1" presStyleCnt="0"/>
      <dgm:spPr/>
    </dgm:pt>
    <dgm:pt modelId="{5B7C4C6D-FE8A-462F-8579-4A87821353E5}" type="pres">
      <dgm:prSet presAssocID="{52A2B4E1-16CD-436D-B64A-86EA828ECC6A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962CE26-9D5F-4524-8633-F4611B5DA33F}" type="pres">
      <dgm:prSet presAssocID="{52A2B4E1-16CD-436D-B64A-86EA828ECC6A}" presName="level2hierChild" presStyleCnt="0"/>
      <dgm:spPr/>
    </dgm:pt>
    <dgm:pt modelId="{5A7C9F75-EC39-43A8-8BEE-58A223C62148}" type="pres">
      <dgm:prSet presAssocID="{72F28CDE-2E52-43C2-9187-19F40A1B8246}" presName="conn2-1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D2E53846-890F-4BFA-BA37-93274A77A5AC}" type="pres">
      <dgm:prSet presAssocID="{72F28CDE-2E52-43C2-9187-19F40A1B8246}" presName="connTx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449D4ACF-A0AA-44A9-B637-5D37D9FABD80}" type="pres">
      <dgm:prSet presAssocID="{3C3A356A-94F7-46A8-ADE4-23677D027FD4}" presName="root2" presStyleCnt="0"/>
      <dgm:spPr/>
    </dgm:pt>
    <dgm:pt modelId="{319D5CBC-4B30-4FA3-B8D0-9BDE41755682}" type="pres">
      <dgm:prSet presAssocID="{3C3A356A-94F7-46A8-ADE4-23677D027FD4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4D1B7F6-0724-42EC-92F5-164F20E2CF0F}" type="pres">
      <dgm:prSet presAssocID="{3C3A356A-94F7-46A8-ADE4-23677D027FD4}" presName="level3hierChild" presStyleCnt="0"/>
      <dgm:spPr/>
    </dgm:pt>
    <dgm:pt modelId="{C91067FC-325F-485B-B465-98AB869AE3FC}" type="pres">
      <dgm:prSet presAssocID="{16E3E06A-C2FC-41F4-AB07-E1C365E15733}" presName="conn2-1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FE938EB5-4E57-4151-B5A7-5004FB268AE9}" type="pres">
      <dgm:prSet presAssocID="{16E3E06A-C2FC-41F4-AB07-E1C365E15733}" presName="connTx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C92F2BF3-35FF-41FE-9E11-743333789D35}" type="pres">
      <dgm:prSet presAssocID="{CCDC6276-89FE-400B-B398-6723CEF6D767}" presName="root2" presStyleCnt="0"/>
      <dgm:spPr/>
    </dgm:pt>
    <dgm:pt modelId="{C36B0053-0884-4F93-ABD3-BDD1F116B633}" type="pres">
      <dgm:prSet presAssocID="{CCDC6276-89FE-400B-B398-6723CEF6D767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CBC1D74-1ED2-4FDD-9C98-31B1C4ED6AC9}" type="pres">
      <dgm:prSet presAssocID="{CCDC6276-89FE-400B-B398-6723CEF6D767}" presName="level3hierChild" presStyleCnt="0"/>
      <dgm:spPr/>
    </dgm:pt>
    <dgm:pt modelId="{1B06999A-6B3E-479A-AC75-61410CD3CA0D}" type="pres">
      <dgm:prSet presAssocID="{97DA08D5-F32D-404E-A8BC-82DD3A5CF936}" presName="conn2-1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87B34CDA-A167-4127-A705-954F93A2D932}" type="pres">
      <dgm:prSet presAssocID="{97DA08D5-F32D-404E-A8BC-82DD3A5CF936}" presName="connTx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67A40C8D-3527-4791-BF34-C4B4F66A78F6}" type="pres">
      <dgm:prSet presAssocID="{47388D3C-52E2-4CFB-A200-05FFF47AD32A}" presName="root2" presStyleCnt="0"/>
      <dgm:spPr/>
    </dgm:pt>
    <dgm:pt modelId="{F2E965AB-B1A4-4C3A-AE70-4810059DF437}" type="pres">
      <dgm:prSet presAssocID="{47388D3C-52E2-4CFB-A200-05FFF47AD32A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40B6E38-D753-4CEB-8A25-2249AE2197F0}" type="pres">
      <dgm:prSet presAssocID="{47388D3C-52E2-4CFB-A200-05FFF47AD32A}" presName="level3hierChild" presStyleCnt="0"/>
      <dgm:spPr/>
    </dgm:pt>
    <dgm:pt modelId="{B43B596B-CFBA-4CC5-813B-15608A915F78}" type="pres">
      <dgm:prSet presAssocID="{63A4A389-BE27-4000-9A35-A820A4122C75}" presName="conn2-1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83FE4BF7-0AD5-40B1-99A3-8EDBD318C9B9}" type="pres">
      <dgm:prSet presAssocID="{63A4A389-BE27-4000-9A35-A820A4122C75}" presName="connTx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8CFC946D-2293-444D-93DC-4862AA488E3A}" type="pres">
      <dgm:prSet presAssocID="{A31B7BD3-8F9F-4A9D-8B84-110A254F84BC}" presName="root2" presStyleCnt="0"/>
      <dgm:spPr/>
    </dgm:pt>
    <dgm:pt modelId="{15A227A0-DEA0-4B9B-944E-258265D66666}" type="pres">
      <dgm:prSet presAssocID="{A31B7BD3-8F9F-4A9D-8B84-110A254F84BC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358AC08-2894-415F-ADB1-E6560DC175B3}" type="pres">
      <dgm:prSet presAssocID="{A31B7BD3-8F9F-4A9D-8B84-110A254F84BC}" presName="level3hierChild" presStyleCnt="0"/>
      <dgm:spPr/>
    </dgm:pt>
  </dgm:ptLst>
  <dgm:cxnLst>
    <dgm:cxn modelId="{991B7EBB-EFBF-4DD9-8FB9-163A34A04FD5}" type="presOf" srcId="{97DA08D5-F32D-404E-A8BC-82DD3A5CF936}" destId="{1B06999A-6B3E-479A-AC75-61410CD3CA0D}" srcOrd="0" destOrd="0" presId="urn:microsoft.com/office/officeart/2005/8/layout/hierarchy2"/>
    <dgm:cxn modelId="{0C415B1E-1C0B-45EC-8320-069161EF6FD1}" type="presOf" srcId="{CCDC6276-89FE-400B-B398-6723CEF6D767}" destId="{C36B0053-0884-4F93-ABD3-BDD1F116B633}" srcOrd="0" destOrd="0" presId="urn:microsoft.com/office/officeart/2005/8/layout/hierarchy2"/>
    <dgm:cxn modelId="{E2F65F6D-9FC4-4F65-BDDB-9AC6A724954A}" type="presOf" srcId="{52A2B4E1-16CD-436D-B64A-86EA828ECC6A}" destId="{5B7C4C6D-FE8A-462F-8579-4A87821353E5}" srcOrd="0" destOrd="0" presId="urn:microsoft.com/office/officeart/2005/8/layout/hierarchy2"/>
    <dgm:cxn modelId="{918C09EF-1A41-4CC2-A13F-BD28B474DA13}" srcId="{52A2B4E1-16CD-436D-B64A-86EA828ECC6A}" destId="{3C3A356A-94F7-46A8-ADE4-23677D027FD4}" srcOrd="0" destOrd="0" parTransId="{72F28CDE-2E52-43C2-9187-19F40A1B8246}" sibTransId="{0D9695BD-2B6C-413A-AA52-DBFE4DC60723}"/>
    <dgm:cxn modelId="{8B3B564B-4C08-41E3-806B-6B232D5123D4}" type="presOf" srcId="{A31B7BD3-8F9F-4A9D-8B84-110A254F84BC}" destId="{15A227A0-DEA0-4B9B-944E-258265D66666}" srcOrd="0" destOrd="0" presId="urn:microsoft.com/office/officeart/2005/8/layout/hierarchy2"/>
    <dgm:cxn modelId="{1E075F45-0BE9-46CE-ABEB-1C78A5A7F130}" srcId="{52A2B4E1-16CD-436D-B64A-86EA828ECC6A}" destId="{A31B7BD3-8F9F-4A9D-8B84-110A254F84BC}" srcOrd="1" destOrd="0" parTransId="{63A4A389-BE27-4000-9A35-A820A4122C75}" sibTransId="{A5CDFECB-77A2-4F52-8348-B1DA72A6EA1C}"/>
    <dgm:cxn modelId="{2FC2D03A-EB42-4B08-BE07-5E4EED2ACD2E}" srcId="{3C3A356A-94F7-46A8-ADE4-23677D027FD4}" destId="{CCDC6276-89FE-400B-B398-6723CEF6D767}" srcOrd="0" destOrd="0" parTransId="{16E3E06A-C2FC-41F4-AB07-E1C365E15733}" sibTransId="{BE9FF135-2C07-4ADD-99EB-1CE127DB29A3}"/>
    <dgm:cxn modelId="{EB934A1D-108F-43C3-AC93-238070E8BFB0}" type="presOf" srcId="{16E3E06A-C2FC-41F4-AB07-E1C365E15733}" destId="{C91067FC-325F-485B-B465-98AB869AE3FC}" srcOrd="0" destOrd="0" presId="urn:microsoft.com/office/officeart/2005/8/layout/hierarchy2"/>
    <dgm:cxn modelId="{63A749EB-F25B-4B47-985D-9B0C77560EAC}" type="presOf" srcId="{47388D3C-52E2-4CFB-A200-05FFF47AD32A}" destId="{F2E965AB-B1A4-4C3A-AE70-4810059DF437}" srcOrd="0" destOrd="0" presId="urn:microsoft.com/office/officeart/2005/8/layout/hierarchy2"/>
    <dgm:cxn modelId="{F6287471-D6AB-4826-81AB-91D357163EE8}" type="presOf" srcId="{72F28CDE-2E52-43C2-9187-19F40A1B8246}" destId="{D2E53846-890F-4BFA-BA37-93274A77A5AC}" srcOrd="1" destOrd="0" presId="urn:microsoft.com/office/officeart/2005/8/layout/hierarchy2"/>
    <dgm:cxn modelId="{582CDC70-EF02-4C35-818D-A6605AC73EF7}" srcId="{3C3A356A-94F7-46A8-ADE4-23677D027FD4}" destId="{47388D3C-52E2-4CFB-A200-05FFF47AD32A}" srcOrd="1" destOrd="0" parTransId="{97DA08D5-F32D-404E-A8BC-82DD3A5CF936}" sibTransId="{24242A8B-AA74-4E52-825D-EC1668CA123E}"/>
    <dgm:cxn modelId="{52A80C15-DFCB-4598-A4EB-D845614727B9}" type="presOf" srcId="{3C3A356A-94F7-46A8-ADE4-23677D027FD4}" destId="{319D5CBC-4B30-4FA3-B8D0-9BDE41755682}" srcOrd="0" destOrd="0" presId="urn:microsoft.com/office/officeart/2005/8/layout/hierarchy2"/>
    <dgm:cxn modelId="{ADF12846-C409-4D25-BADA-1430017FCAF4}" type="presOf" srcId="{16E3E06A-C2FC-41F4-AB07-E1C365E15733}" destId="{FE938EB5-4E57-4151-B5A7-5004FB268AE9}" srcOrd="1" destOrd="0" presId="urn:microsoft.com/office/officeart/2005/8/layout/hierarchy2"/>
    <dgm:cxn modelId="{3BFE2D6E-5D2D-499D-8E5D-990687CA9B59}" type="presOf" srcId="{97DA08D5-F32D-404E-A8BC-82DD3A5CF936}" destId="{87B34CDA-A167-4127-A705-954F93A2D932}" srcOrd="1" destOrd="0" presId="urn:microsoft.com/office/officeart/2005/8/layout/hierarchy2"/>
    <dgm:cxn modelId="{B6F2F9DA-991D-49B6-8D99-FF5170849655}" type="presOf" srcId="{63A4A389-BE27-4000-9A35-A820A4122C75}" destId="{83FE4BF7-0AD5-40B1-99A3-8EDBD318C9B9}" srcOrd="1" destOrd="0" presId="urn:microsoft.com/office/officeart/2005/8/layout/hierarchy2"/>
    <dgm:cxn modelId="{306A042F-D4EC-4AE7-8CD2-BF5F65C4A15E}" srcId="{DC73CBF1-BAC6-4885-9CE0-BD3BBABB6E8E}" destId="{52A2B4E1-16CD-436D-B64A-86EA828ECC6A}" srcOrd="0" destOrd="0" parTransId="{193321A9-4178-4071-BFA7-E5E88FD32384}" sibTransId="{02D05DD3-1118-49CE-BFD7-EBFA9891F3C1}"/>
    <dgm:cxn modelId="{9DA0A72D-4D57-48E5-8B3D-D9AEC0FAFFA4}" type="presOf" srcId="{63A4A389-BE27-4000-9A35-A820A4122C75}" destId="{B43B596B-CFBA-4CC5-813B-15608A915F78}" srcOrd="0" destOrd="0" presId="urn:microsoft.com/office/officeart/2005/8/layout/hierarchy2"/>
    <dgm:cxn modelId="{C59A7906-E0C9-4A56-AD99-470C7F818A0E}" type="presOf" srcId="{DC73CBF1-BAC6-4885-9CE0-BD3BBABB6E8E}" destId="{2963F355-E9A9-456A-8243-8C9DF6CED7A6}" srcOrd="0" destOrd="0" presId="urn:microsoft.com/office/officeart/2005/8/layout/hierarchy2"/>
    <dgm:cxn modelId="{E4EB5F9D-C501-4CBE-8B13-AED9A65ADF0A}" type="presOf" srcId="{72F28CDE-2E52-43C2-9187-19F40A1B8246}" destId="{5A7C9F75-EC39-43A8-8BEE-58A223C62148}" srcOrd="0" destOrd="0" presId="urn:microsoft.com/office/officeart/2005/8/layout/hierarchy2"/>
    <dgm:cxn modelId="{5026ABEE-2BD1-4B12-9B72-0F4E197118E1}" type="presParOf" srcId="{2963F355-E9A9-456A-8243-8C9DF6CED7A6}" destId="{97B5781A-20EF-4FF3-B9F1-5EE2C1BB5367}" srcOrd="0" destOrd="0" presId="urn:microsoft.com/office/officeart/2005/8/layout/hierarchy2"/>
    <dgm:cxn modelId="{4791BD51-6013-4C80-8B4E-B33FFBB60C1D}" type="presParOf" srcId="{97B5781A-20EF-4FF3-B9F1-5EE2C1BB5367}" destId="{5B7C4C6D-FE8A-462F-8579-4A87821353E5}" srcOrd="0" destOrd="0" presId="urn:microsoft.com/office/officeart/2005/8/layout/hierarchy2"/>
    <dgm:cxn modelId="{0CA46037-0F8D-4C7B-A373-8D3C4A1AADCF}" type="presParOf" srcId="{97B5781A-20EF-4FF3-B9F1-5EE2C1BB5367}" destId="{F962CE26-9D5F-4524-8633-F4611B5DA33F}" srcOrd="1" destOrd="0" presId="urn:microsoft.com/office/officeart/2005/8/layout/hierarchy2"/>
    <dgm:cxn modelId="{1B20C940-EB68-4119-9C81-3EEDB846F9A1}" type="presParOf" srcId="{F962CE26-9D5F-4524-8633-F4611B5DA33F}" destId="{5A7C9F75-EC39-43A8-8BEE-58A223C62148}" srcOrd="0" destOrd="0" presId="urn:microsoft.com/office/officeart/2005/8/layout/hierarchy2"/>
    <dgm:cxn modelId="{16F1725B-FD40-41A2-B545-D28694ABD05E}" type="presParOf" srcId="{5A7C9F75-EC39-43A8-8BEE-58A223C62148}" destId="{D2E53846-890F-4BFA-BA37-93274A77A5AC}" srcOrd="0" destOrd="0" presId="urn:microsoft.com/office/officeart/2005/8/layout/hierarchy2"/>
    <dgm:cxn modelId="{3CFA310A-9E20-4001-ACEF-F337327FA76F}" type="presParOf" srcId="{F962CE26-9D5F-4524-8633-F4611B5DA33F}" destId="{449D4ACF-A0AA-44A9-B637-5D37D9FABD80}" srcOrd="1" destOrd="0" presId="urn:microsoft.com/office/officeart/2005/8/layout/hierarchy2"/>
    <dgm:cxn modelId="{3917AC44-FAFF-43F1-A348-B87F1FC6EDA5}" type="presParOf" srcId="{449D4ACF-A0AA-44A9-B637-5D37D9FABD80}" destId="{319D5CBC-4B30-4FA3-B8D0-9BDE41755682}" srcOrd="0" destOrd="0" presId="urn:microsoft.com/office/officeart/2005/8/layout/hierarchy2"/>
    <dgm:cxn modelId="{62BB5806-C8AE-4201-BB61-DC96E647E63E}" type="presParOf" srcId="{449D4ACF-A0AA-44A9-B637-5D37D9FABD80}" destId="{74D1B7F6-0724-42EC-92F5-164F20E2CF0F}" srcOrd="1" destOrd="0" presId="urn:microsoft.com/office/officeart/2005/8/layout/hierarchy2"/>
    <dgm:cxn modelId="{38D06FFA-7080-41EE-959E-556B88CDEC64}" type="presParOf" srcId="{74D1B7F6-0724-42EC-92F5-164F20E2CF0F}" destId="{C91067FC-325F-485B-B465-98AB869AE3FC}" srcOrd="0" destOrd="0" presId="urn:microsoft.com/office/officeart/2005/8/layout/hierarchy2"/>
    <dgm:cxn modelId="{6FF97D25-DCD4-4C26-B34B-CEED8C6D4DE3}" type="presParOf" srcId="{C91067FC-325F-485B-B465-98AB869AE3FC}" destId="{FE938EB5-4E57-4151-B5A7-5004FB268AE9}" srcOrd="0" destOrd="0" presId="urn:microsoft.com/office/officeart/2005/8/layout/hierarchy2"/>
    <dgm:cxn modelId="{56DCA8E4-5393-4CC1-BB9B-040280F701C1}" type="presParOf" srcId="{74D1B7F6-0724-42EC-92F5-164F20E2CF0F}" destId="{C92F2BF3-35FF-41FE-9E11-743333789D35}" srcOrd="1" destOrd="0" presId="urn:microsoft.com/office/officeart/2005/8/layout/hierarchy2"/>
    <dgm:cxn modelId="{9DFCDE92-0814-45EE-A678-0080B2031B04}" type="presParOf" srcId="{C92F2BF3-35FF-41FE-9E11-743333789D35}" destId="{C36B0053-0884-4F93-ABD3-BDD1F116B633}" srcOrd="0" destOrd="0" presId="urn:microsoft.com/office/officeart/2005/8/layout/hierarchy2"/>
    <dgm:cxn modelId="{2C73EDE2-DEF7-45D4-AA9F-16245901731B}" type="presParOf" srcId="{C92F2BF3-35FF-41FE-9E11-743333789D35}" destId="{5CBC1D74-1ED2-4FDD-9C98-31B1C4ED6AC9}" srcOrd="1" destOrd="0" presId="urn:microsoft.com/office/officeart/2005/8/layout/hierarchy2"/>
    <dgm:cxn modelId="{E6A13A8B-3462-472C-9C90-632886163428}" type="presParOf" srcId="{74D1B7F6-0724-42EC-92F5-164F20E2CF0F}" destId="{1B06999A-6B3E-479A-AC75-61410CD3CA0D}" srcOrd="2" destOrd="0" presId="urn:microsoft.com/office/officeart/2005/8/layout/hierarchy2"/>
    <dgm:cxn modelId="{85509DED-C3CE-4CA6-86E0-FEEAF57D3258}" type="presParOf" srcId="{1B06999A-6B3E-479A-AC75-61410CD3CA0D}" destId="{87B34CDA-A167-4127-A705-954F93A2D932}" srcOrd="0" destOrd="0" presId="urn:microsoft.com/office/officeart/2005/8/layout/hierarchy2"/>
    <dgm:cxn modelId="{4691A7F6-8EEE-49B4-AB8A-E26A9CB3DE72}" type="presParOf" srcId="{74D1B7F6-0724-42EC-92F5-164F20E2CF0F}" destId="{67A40C8D-3527-4791-BF34-C4B4F66A78F6}" srcOrd="3" destOrd="0" presId="urn:microsoft.com/office/officeart/2005/8/layout/hierarchy2"/>
    <dgm:cxn modelId="{2FBCC543-68B1-409E-BABE-D3B5B8BA3078}" type="presParOf" srcId="{67A40C8D-3527-4791-BF34-C4B4F66A78F6}" destId="{F2E965AB-B1A4-4C3A-AE70-4810059DF437}" srcOrd="0" destOrd="0" presId="urn:microsoft.com/office/officeart/2005/8/layout/hierarchy2"/>
    <dgm:cxn modelId="{FB0AB47C-5176-456D-8A5A-F13AA550A5BB}" type="presParOf" srcId="{67A40C8D-3527-4791-BF34-C4B4F66A78F6}" destId="{D40B6E38-D753-4CEB-8A25-2249AE2197F0}" srcOrd="1" destOrd="0" presId="urn:microsoft.com/office/officeart/2005/8/layout/hierarchy2"/>
    <dgm:cxn modelId="{B5781BAF-D250-46BC-8CF5-2280B1B3FE90}" type="presParOf" srcId="{F962CE26-9D5F-4524-8633-F4611B5DA33F}" destId="{B43B596B-CFBA-4CC5-813B-15608A915F78}" srcOrd="2" destOrd="0" presId="urn:microsoft.com/office/officeart/2005/8/layout/hierarchy2"/>
    <dgm:cxn modelId="{0A0A0D28-D4BD-46C6-8EED-F2B566D88543}" type="presParOf" srcId="{B43B596B-CFBA-4CC5-813B-15608A915F78}" destId="{83FE4BF7-0AD5-40B1-99A3-8EDBD318C9B9}" srcOrd="0" destOrd="0" presId="urn:microsoft.com/office/officeart/2005/8/layout/hierarchy2"/>
    <dgm:cxn modelId="{86C6E98F-493B-4627-BACA-7C47F95FBD02}" type="presParOf" srcId="{F962CE26-9D5F-4524-8633-F4611B5DA33F}" destId="{8CFC946D-2293-444D-93DC-4862AA488E3A}" srcOrd="3" destOrd="0" presId="urn:microsoft.com/office/officeart/2005/8/layout/hierarchy2"/>
    <dgm:cxn modelId="{2FB0C742-84D8-454F-884A-1AA76022F911}" type="presParOf" srcId="{8CFC946D-2293-444D-93DC-4862AA488E3A}" destId="{15A227A0-DEA0-4B9B-944E-258265D66666}" srcOrd="0" destOrd="0" presId="urn:microsoft.com/office/officeart/2005/8/layout/hierarchy2"/>
    <dgm:cxn modelId="{A752B6D7-5335-4BC0-B482-7EE15CC67AD7}" type="presParOf" srcId="{8CFC946D-2293-444D-93DC-4862AA488E3A}" destId="{6358AC08-2894-415F-ADB1-E6560DC175B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90050A-D6CC-4D01-83C9-CB2CAEFBA1C1}">
      <dsp:nvSpPr>
        <dsp:cNvPr id="0" name=""/>
        <dsp:cNvSpPr/>
      </dsp:nvSpPr>
      <dsp:spPr>
        <a:xfrm>
          <a:off x="-5169077" y="-791784"/>
          <a:ext cx="6155568" cy="6155568"/>
        </a:xfrm>
        <a:prstGeom prst="blockArc">
          <a:avLst>
            <a:gd name="adj1" fmla="val 18900000"/>
            <a:gd name="adj2" fmla="val 2700000"/>
            <a:gd name="adj3" fmla="val 351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01A752-CD97-41D2-AB32-BB1A37101666}">
      <dsp:nvSpPr>
        <dsp:cNvPr id="0" name=""/>
        <dsp:cNvSpPr/>
      </dsp:nvSpPr>
      <dsp:spPr>
        <a:xfrm>
          <a:off x="367929" y="254070"/>
          <a:ext cx="7066940" cy="4547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2064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>
              <a:cs typeface="+mj-cs"/>
            </a:rPr>
            <a:t>Introduction</a:t>
          </a:r>
        </a:p>
      </dsp:txBody>
      <dsp:txXfrm>
        <a:off x="367929" y="254070"/>
        <a:ext cx="7066940" cy="454722"/>
      </dsp:txXfrm>
    </dsp:sp>
    <dsp:sp modelId="{24A29964-994B-4882-95D7-446FB1D4983F}">
      <dsp:nvSpPr>
        <dsp:cNvPr id="0" name=""/>
        <dsp:cNvSpPr/>
      </dsp:nvSpPr>
      <dsp:spPr>
        <a:xfrm>
          <a:off x="67092" y="180594"/>
          <a:ext cx="601675" cy="6016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FDCCD1-BD34-4350-806F-535EE463913E}">
      <dsp:nvSpPr>
        <dsp:cNvPr id="0" name=""/>
        <dsp:cNvSpPr/>
      </dsp:nvSpPr>
      <dsp:spPr>
        <a:xfrm>
          <a:off x="763864" y="962680"/>
          <a:ext cx="6671005" cy="4813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2064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>
              <a:cs typeface="+mj-cs"/>
            </a:rPr>
            <a:t>Insulation Materials (Fire Brakes &amp; Cement Refractory)</a:t>
          </a:r>
        </a:p>
      </dsp:txBody>
      <dsp:txXfrm>
        <a:off x="763864" y="962680"/>
        <a:ext cx="6671005" cy="481340"/>
      </dsp:txXfrm>
    </dsp:sp>
    <dsp:sp modelId="{BF13E73A-D7D2-4F28-B698-11CF01D242B0}">
      <dsp:nvSpPr>
        <dsp:cNvPr id="0" name=""/>
        <dsp:cNvSpPr/>
      </dsp:nvSpPr>
      <dsp:spPr>
        <a:xfrm>
          <a:off x="463027" y="902512"/>
          <a:ext cx="601675" cy="6016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57CF3D-3000-4133-8914-C26E760090FC}">
      <dsp:nvSpPr>
        <dsp:cNvPr id="0" name=""/>
        <dsp:cNvSpPr/>
      </dsp:nvSpPr>
      <dsp:spPr>
        <a:xfrm>
          <a:off x="944916" y="1684599"/>
          <a:ext cx="6489954" cy="4813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2064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>
              <a:cs typeface="+mj-cs"/>
            </a:rPr>
            <a:t>Furnace Design and Calculations</a:t>
          </a:r>
        </a:p>
      </dsp:txBody>
      <dsp:txXfrm>
        <a:off x="944916" y="1684599"/>
        <a:ext cx="6489954" cy="481340"/>
      </dsp:txXfrm>
    </dsp:sp>
    <dsp:sp modelId="{7806ADCA-7410-40F4-BBE7-ACF2858FE219}">
      <dsp:nvSpPr>
        <dsp:cNvPr id="0" name=""/>
        <dsp:cNvSpPr/>
      </dsp:nvSpPr>
      <dsp:spPr>
        <a:xfrm>
          <a:off x="644078" y="1624431"/>
          <a:ext cx="601675" cy="6016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9FAA78-295B-4E97-8FDC-E9F2DE9FD03B}">
      <dsp:nvSpPr>
        <dsp:cNvPr id="0" name=""/>
        <dsp:cNvSpPr/>
      </dsp:nvSpPr>
      <dsp:spPr>
        <a:xfrm>
          <a:off x="944916" y="2406060"/>
          <a:ext cx="6489954" cy="4813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2064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>
              <a:cs typeface="+mj-cs"/>
            </a:rPr>
            <a:t>Apparatus and Procedures  </a:t>
          </a:r>
        </a:p>
      </dsp:txBody>
      <dsp:txXfrm>
        <a:off x="944916" y="2406060"/>
        <a:ext cx="6489954" cy="481340"/>
      </dsp:txXfrm>
    </dsp:sp>
    <dsp:sp modelId="{9D877B81-B776-4E77-9DC5-08A5C3E4DE5F}">
      <dsp:nvSpPr>
        <dsp:cNvPr id="0" name=""/>
        <dsp:cNvSpPr/>
      </dsp:nvSpPr>
      <dsp:spPr>
        <a:xfrm>
          <a:off x="644078" y="2345893"/>
          <a:ext cx="601675" cy="6016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39ED78-0F07-422E-A7F3-1CA57C32B16E}">
      <dsp:nvSpPr>
        <dsp:cNvPr id="0" name=""/>
        <dsp:cNvSpPr/>
      </dsp:nvSpPr>
      <dsp:spPr>
        <a:xfrm>
          <a:off x="763864" y="3127979"/>
          <a:ext cx="6671005" cy="4813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2064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Furnace cost</a:t>
          </a:r>
          <a:endParaRPr lang="en-US" sz="2100" kern="1200" dirty="0"/>
        </a:p>
      </dsp:txBody>
      <dsp:txXfrm>
        <a:off x="763864" y="3127979"/>
        <a:ext cx="6671005" cy="481340"/>
      </dsp:txXfrm>
    </dsp:sp>
    <dsp:sp modelId="{309E7E13-B52C-441F-95B5-86A75D967943}">
      <dsp:nvSpPr>
        <dsp:cNvPr id="0" name=""/>
        <dsp:cNvSpPr/>
      </dsp:nvSpPr>
      <dsp:spPr>
        <a:xfrm>
          <a:off x="463027" y="3067812"/>
          <a:ext cx="601675" cy="6016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0F1344-EE2F-4537-BB80-239D6868910A}">
      <dsp:nvSpPr>
        <dsp:cNvPr id="0" name=""/>
        <dsp:cNvSpPr/>
      </dsp:nvSpPr>
      <dsp:spPr>
        <a:xfrm>
          <a:off x="367929" y="3849898"/>
          <a:ext cx="7066940" cy="4813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2064" tIns="53340" rIns="53340" bIns="53340" numCol="1" spcCol="1270" anchor="ctr" anchorCtr="0">
          <a:noAutofit/>
        </a:bodyPr>
        <a:lstStyle/>
        <a:p>
          <a:pPr lvl="0" algn="l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Recomandation</a:t>
          </a:r>
          <a:r>
            <a:rPr lang="en-US" sz="2100" kern="1200" dirty="0" smtClean="0"/>
            <a:t> </a:t>
          </a:r>
          <a:endParaRPr lang="ar-SA" sz="2100" kern="1200" dirty="0"/>
        </a:p>
      </dsp:txBody>
      <dsp:txXfrm>
        <a:off x="367929" y="3849898"/>
        <a:ext cx="7066940" cy="481340"/>
      </dsp:txXfrm>
    </dsp:sp>
    <dsp:sp modelId="{F0C2A7EC-947D-42AE-B663-BF9F9E48E922}">
      <dsp:nvSpPr>
        <dsp:cNvPr id="0" name=""/>
        <dsp:cNvSpPr/>
      </dsp:nvSpPr>
      <dsp:spPr>
        <a:xfrm>
          <a:off x="67092" y="3789730"/>
          <a:ext cx="601675" cy="6016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06F026-C5F7-4764-9773-7D32BEBA8580}">
      <dsp:nvSpPr>
        <dsp:cNvPr id="0" name=""/>
        <dsp:cNvSpPr/>
      </dsp:nvSpPr>
      <dsp:spPr>
        <a:xfrm>
          <a:off x="4064000" y="1222083"/>
          <a:ext cx="2875309" cy="499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510"/>
              </a:lnTo>
              <a:lnTo>
                <a:pt x="2875309" y="249510"/>
              </a:lnTo>
              <a:lnTo>
                <a:pt x="2875309" y="4990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AF3126-E38E-40B8-9DAE-3C32E62CE7A1}">
      <dsp:nvSpPr>
        <dsp:cNvPr id="0" name=""/>
        <dsp:cNvSpPr/>
      </dsp:nvSpPr>
      <dsp:spPr>
        <a:xfrm>
          <a:off x="4018280" y="1222083"/>
          <a:ext cx="91440" cy="4990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90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1EA3AC-5374-4F25-846B-3155B7EBB889}">
      <dsp:nvSpPr>
        <dsp:cNvPr id="0" name=""/>
        <dsp:cNvSpPr/>
      </dsp:nvSpPr>
      <dsp:spPr>
        <a:xfrm>
          <a:off x="1209720" y="1222083"/>
          <a:ext cx="2854279" cy="498022"/>
        </a:xfrm>
        <a:custGeom>
          <a:avLst/>
          <a:gdLst/>
          <a:ahLst/>
          <a:cxnLst/>
          <a:rect l="0" t="0" r="0" b="0"/>
          <a:pathLst>
            <a:path>
              <a:moveTo>
                <a:pt x="2854279" y="0"/>
              </a:moveTo>
              <a:lnTo>
                <a:pt x="2854279" y="248512"/>
              </a:lnTo>
              <a:lnTo>
                <a:pt x="0" y="248512"/>
              </a:lnTo>
              <a:lnTo>
                <a:pt x="0" y="4980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67BD-64BB-45A9-B1CA-781C51DC43EB}">
      <dsp:nvSpPr>
        <dsp:cNvPr id="0" name=""/>
        <dsp:cNvSpPr/>
      </dsp:nvSpPr>
      <dsp:spPr>
        <a:xfrm>
          <a:off x="2875855" y="33938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</a:rPr>
            <a:t>1 g of LPG content 48.5 kJ</a:t>
          </a:r>
        </a:p>
      </dsp:txBody>
      <dsp:txXfrm>
        <a:off x="2875855" y="33938"/>
        <a:ext cx="2376289" cy="1188144"/>
      </dsp:txXfrm>
    </dsp:sp>
    <dsp:sp modelId="{5EB68A16-5390-4C47-9EB3-86AFCCEE8C31}">
      <dsp:nvSpPr>
        <dsp:cNvPr id="0" name=""/>
        <dsp:cNvSpPr/>
      </dsp:nvSpPr>
      <dsp:spPr>
        <a:xfrm>
          <a:off x="21575" y="1720105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>
              <a:solidFill>
                <a:schemeClr val="tx1"/>
              </a:solidFill>
            </a:rPr>
            <a:t>Wall losses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>
              <a:solidFill>
                <a:schemeClr val="tx1"/>
              </a:solidFill>
            </a:rPr>
            <a:t>1.28 KJ</a:t>
          </a:r>
        </a:p>
      </dsp:txBody>
      <dsp:txXfrm>
        <a:off x="21575" y="1720105"/>
        <a:ext cx="2376289" cy="1188144"/>
      </dsp:txXfrm>
    </dsp:sp>
    <dsp:sp modelId="{AEFD8E8D-A3A5-4A42-BA94-B992F14586B4}">
      <dsp:nvSpPr>
        <dsp:cNvPr id="0" name=""/>
        <dsp:cNvSpPr/>
      </dsp:nvSpPr>
      <dsp:spPr>
        <a:xfrm>
          <a:off x="2875855" y="1721103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>
              <a:solidFill>
                <a:schemeClr val="tx1"/>
              </a:solidFill>
            </a:rPr>
            <a:t>exhaust gas losses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>
              <a:solidFill>
                <a:schemeClr val="tx1"/>
              </a:solidFill>
            </a:rPr>
            <a:t>14.8 KJ</a:t>
          </a:r>
        </a:p>
      </dsp:txBody>
      <dsp:txXfrm>
        <a:off x="2875855" y="1721103"/>
        <a:ext cx="2376289" cy="1188144"/>
      </dsp:txXfrm>
    </dsp:sp>
    <dsp:sp modelId="{5268AF5A-30ED-41D0-B7DA-DD8FC0B093DF}">
      <dsp:nvSpPr>
        <dsp:cNvPr id="0" name=""/>
        <dsp:cNvSpPr/>
      </dsp:nvSpPr>
      <dsp:spPr>
        <a:xfrm>
          <a:off x="5751165" y="1721103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solidFill>
                <a:schemeClr val="tx1"/>
              </a:solidFill>
            </a:rPr>
            <a:t>Energy absorbed by aluminum</a:t>
          </a:r>
          <a:endParaRPr lang="ar-JO" sz="2000" b="1" kern="1200" dirty="0">
            <a:solidFill>
              <a:schemeClr val="tx1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solidFill>
                <a:schemeClr val="tx1"/>
              </a:solidFill>
            </a:rPr>
            <a:t>32.42 KJ</a:t>
          </a:r>
        </a:p>
      </dsp:txBody>
      <dsp:txXfrm>
        <a:off x="5751165" y="1721103"/>
        <a:ext cx="2376289" cy="118814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5CECB4-3D3A-4A5E-837A-ED8ACF55EFAA}">
      <dsp:nvSpPr>
        <dsp:cNvPr id="0" name=""/>
        <dsp:cNvSpPr/>
      </dsp:nvSpPr>
      <dsp:spPr>
        <a:xfrm>
          <a:off x="3878201" y="1592347"/>
          <a:ext cx="1135348" cy="11353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solidFill>
                <a:schemeClr val="tx1"/>
              </a:solidFill>
            </a:rPr>
            <a:t>TIME</a:t>
          </a:r>
        </a:p>
      </dsp:txBody>
      <dsp:txXfrm>
        <a:off x="4044469" y="1758615"/>
        <a:ext cx="802812" cy="802812"/>
      </dsp:txXfrm>
    </dsp:sp>
    <dsp:sp modelId="{6CC24593-5843-4EB8-AF63-E6DFBB39B3F1}">
      <dsp:nvSpPr>
        <dsp:cNvPr id="0" name=""/>
        <dsp:cNvSpPr/>
      </dsp:nvSpPr>
      <dsp:spPr>
        <a:xfrm rot="16200000">
          <a:off x="4325634" y="1179273"/>
          <a:ext cx="240482" cy="3860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4361707" y="1292550"/>
        <a:ext cx="168337" cy="231610"/>
      </dsp:txXfrm>
    </dsp:sp>
    <dsp:sp modelId="{A0C67FA5-01A3-4B1B-9761-C830B69D15E2}">
      <dsp:nvSpPr>
        <dsp:cNvPr id="0" name=""/>
        <dsp:cNvSpPr/>
      </dsp:nvSpPr>
      <dsp:spPr>
        <a:xfrm>
          <a:off x="3878201" y="3258"/>
          <a:ext cx="1135348" cy="11353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solidFill>
                <a:schemeClr val="tx1"/>
              </a:solidFill>
            </a:rPr>
            <a:t>mass of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solidFill>
                <a:schemeClr val="tx1"/>
              </a:solidFill>
            </a:rPr>
            <a:t>AL</a:t>
          </a:r>
        </a:p>
      </dsp:txBody>
      <dsp:txXfrm>
        <a:off x="4044469" y="169526"/>
        <a:ext cx="802812" cy="802812"/>
      </dsp:txXfrm>
    </dsp:sp>
    <dsp:sp modelId="{36F8E47A-5B41-453D-90DF-B637707CA9FF}">
      <dsp:nvSpPr>
        <dsp:cNvPr id="0" name=""/>
        <dsp:cNvSpPr/>
      </dsp:nvSpPr>
      <dsp:spPr>
        <a:xfrm rot="19800000">
          <a:off x="5007836" y="1573143"/>
          <a:ext cx="240482" cy="3860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5012669" y="1668383"/>
        <a:ext cx="168337" cy="231610"/>
      </dsp:txXfrm>
    </dsp:sp>
    <dsp:sp modelId="{F6509B68-2433-41FD-A8E4-1AE190108C81}">
      <dsp:nvSpPr>
        <dsp:cNvPr id="0" name=""/>
        <dsp:cNvSpPr/>
      </dsp:nvSpPr>
      <dsp:spPr>
        <a:xfrm>
          <a:off x="5254393" y="797802"/>
          <a:ext cx="1135348" cy="11353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>
              <a:solidFill>
                <a:schemeClr val="tx1"/>
              </a:solidFill>
            </a:rPr>
            <a:t>Burner flow rate</a:t>
          </a:r>
        </a:p>
      </dsp:txBody>
      <dsp:txXfrm>
        <a:off x="5420661" y="964070"/>
        <a:ext cx="802812" cy="802812"/>
      </dsp:txXfrm>
    </dsp:sp>
    <dsp:sp modelId="{4723EAC7-2DE0-4341-9718-04AB4D8F48A0}">
      <dsp:nvSpPr>
        <dsp:cNvPr id="0" name=""/>
        <dsp:cNvSpPr/>
      </dsp:nvSpPr>
      <dsp:spPr>
        <a:xfrm rot="1800000">
          <a:off x="5007836" y="2360881"/>
          <a:ext cx="240482" cy="3860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5012669" y="2420049"/>
        <a:ext cx="168337" cy="231610"/>
      </dsp:txXfrm>
    </dsp:sp>
    <dsp:sp modelId="{87DB509D-8249-4839-B735-61660EF031FA}">
      <dsp:nvSpPr>
        <dsp:cNvPr id="0" name=""/>
        <dsp:cNvSpPr/>
      </dsp:nvSpPr>
      <dsp:spPr>
        <a:xfrm>
          <a:off x="5254393" y="2386891"/>
          <a:ext cx="1135348" cy="11353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>
              <a:solidFill>
                <a:schemeClr val="tx1"/>
              </a:solidFill>
            </a:rPr>
            <a:t>losses</a:t>
          </a:r>
        </a:p>
      </dsp:txBody>
      <dsp:txXfrm>
        <a:off x="5420661" y="2553159"/>
        <a:ext cx="802812" cy="802812"/>
      </dsp:txXfrm>
    </dsp:sp>
    <dsp:sp modelId="{871B1CB6-CE61-4124-B3D1-4AF4E3F1FDF7}">
      <dsp:nvSpPr>
        <dsp:cNvPr id="0" name=""/>
        <dsp:cNvSpPr/>
      </dsp:nvSpPr>
      <dsp:spPr>
        <a:xfrm rot="5400000">
          <a:off x="4325634" y="2754750"/>
          <a:ext cx="240482" cy="3860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4361707" y="2795882"/>
        <a:ext cx="168337" cy="231610"/>
      </dsp:txXfrm>
    </dsp:sp>
    <dsp:sp modelId="{0DFCD5C0-C5C1-45A1-8268-EEAFE281F01B}">
      <dsp:nvSpPr>
        <dsp:cNvPr id="0" name=""/>
        <dsp:cNvSpPr/>
      </dsp:nvSpPr>
      <dsp:spPr>
        <a:xfrm>
          <a:off x="3878201" y="3181436"/>
          <a:ext cx="1135348" cy="11353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solidFill>
                <a:schemeClr val="tx1"/>
              </a:solidFill>
            </a:rPr>
            <a:t>Heat of flame</a:t>
          </a:r>
        </a:p>
      </dsp:txBody>
      <dsp:txXfrm>
        <a:off x="4044469" y="3347704"/>
        <a:ext cx="802812" cy="802812"/>
      </dsp:txXfrm>
    </dsp:sp>
    <dsp:sp modelId="{E9866235-AF6A-4D80-AFAB-60D35423E4F2}">
      <dsp:nvSpPr>
        <dsp:cNvPr id="0" name=""/>
        <dsp:cNvSpPr/>
      </dsp:nvSpPr>
      <dsp:spPr>
        <a:xfrm rot="9000000">
          <a:off x="3643433" y="2360881"/>
          <a:ext cx="240482" cy="3860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3710745" y="2420049"/>
        <a:ext cx="168337" cy="231610"/>
      </dsp:txXfrm>
    </dsp:sp>
    <dsp:sp modelId="{A68FF18D-7840-41E1-9666-50A3E59372A5}">
      <dsp:nvSpPr>
        <dsp:cNvPr id="0" name=""/>
        <dsp:cNvSpPr/>
      </dsp:nvSpPr>
      <dsp:spPr>
        <a:xfrm>
          <a:off x="2502010" y="2386891"/>
          <a:ext cx="1135348" cy="11353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solidFill>
                <a:schemeClr val="tx1"/>
              </a:solidFill>
            </a:rPr>
            <a:t>shape</a:t>
          </a:r>
        </a:p>
      </dsp:txBody>
      <dsp:txXfrm>
        <a:off x="2668278" y="2553159"/>
        <a:ext cx="802812" cy="802812"/>
      </dsp:txXfrm>
    </dsp:sp>
    <dsp:sp modelId="{D5AB2001-50E7-41B7-8CD7-11E659771B50}">
      <dsp:nvSpPr>
        <dsp:cNvPr id="0" name=""/>
        <dsp:cNvSpPr/>
      </dsp:nvSpPr>
      <dsp:spPr>
        <a:xfrm rot="12600000">
          <a:off x="3643433" y="1573143"/>
          <a:ext cx="240482" cy="3860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3710745" y="1668383"/>
        <a:ext cx="168337" cy="231610"/>
      </dsp:txXfrm>
    </dsp:sp>
    <dsp:sp modelId="{0F8070A3-192D-4090-A968-F2C3B334AC65}">
      <dsp:nvSpPr>
        <dsp:cNvPr id="0" name=""/>
        <dsp:cNvSpPr/>
      </dsp:nvSpPr>
      <dsp:spPr>
        <a:xfrm>
          <a:off x="2502010" y="797802"/>
          <a:ext cx="1135348" cy="11353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solidFill>
                <a:schemeClr val="tx1"/>
              </a:solidFill>
            </a:rPr>
            <a:t>K of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solidFill>
                <a:schemeClr val="tx1"/>
              </a:solidFill>
            </a:rPr>
            <a:t>AL</a:t>
          </a:r>
        </a:p>
      </dsp:txBody>
      <dsp:txXfrm>
        <a:off x="2668278" y="964070"/>
        <a:ext cx="802812" cy="8028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08973F-D3B5-4C62-97BC-579CA66C8046}">
      <dsp:nvSpPr>
        <dsp:cNvPr id="0" name=""/>
        <dsp:cNvSpPr/>
      </dsp:nvSpPr>
      <dsp:spPr>
        <a:xfrm rot="10800000">
          <a:off x="1452507" y="2840"/>
          <a:ext cx="4803800" cy="97011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7792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Inside and Outside Temperature  </a:t>
          </a:r>
        </a:p>
      </dsp:txBody>
      <dsp:txXfrm rot="10800000">
        <a:off x="1695034" y="2840"/>
        <a:ext cx="4561273" cy="970110"/>
      </dsp:txXfrm>
    </dsp:sp>
    <dsp:sp modelId="{D3B355F7-BD69-4A49-974F-454A9DE2E6FF}">
      <dsp:nvSpPr>
        <dsp:cNvPr id="0" name=""/>
        <dsp:cNvSpPr/>
      </dsp:nvSpPr>
      <dsp:spPr>
        <a:xfrm>
          <a:off x="967452" y="2840"/>
          <a:ext cx="970110" cy="97011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3F35B8-15FB-4526-9A81-F6A92F0C34B1}">
      <dsp:nvSpPr>
        <dsp:cNvPr id="0" name=""/>
        <dsp:cNvSpPr/>
      </dsp:nvSpPr>
      <dsp:spPr>
        <a:xfrm rot="10800000">
          <a:off x="1452507" y="1262536"/>
          <a:ext cx="4803800" cy="97011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7792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Power Supply  (LPG)</a:t>
          </a:r>
        </a:p>
      </dsp:txBody>
      <dsp:txXfrm rot="10800000">
        <a:off x="1695034" y="1262536"/>
        <a:ext cx="4561273" cy="970110"/>
      </dsp:txXfrm>
    </dsp:sp>
    <dsp:sp modelId="{246BF1F8-4642-47C5-B8D1-29B5AB7D22AE}">
      <dsp:nvSpPr>
        <dsp:cNvPr id="0" name=""/>
        <dsp:cNvSpPr/>
      </dsp:nvSpPr>
      <dsp:spPr>
        <a:xfrm>
          <a:off x="918791" y="1262536"/>
          <a:ext cx="970110" cy="97011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36E735-DF1C-4147-8DF5-2837E92D9210}">
      <dsp:nvSpPr>
        <dsp:cNvPr id="0" name=""/>
        <dsp:cNvSpPr/>
      </dsp:nvSpPr>
      <dsp:spPr>
        <a:xfrm rot="10800000">
          <a:off x="1452507" y="2522232"/>
          <a:ext cx="4803800" cy="97011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7792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Motor and Gear Box</a:t>
          </a:r>
        </a:p>
      </dsp:txBody>
      <dsp:txXfrm rot="10800000">
        <a:off x="1695034" y="2522232"/>
        <a:ext cx="4561273" cy="970110"/>
      </dsp:txXfrm>
    </dsp:sp>
    <dsp:sp modelId="{2F8993D0-D91E-4F8B-9E0A-34EFA31D4787}">
      <dsp:nvSpPr>
        <dsp:cNvPr id="0" name=""/>
        <dsp:cNvSpPr/>
      </dsp:nvSpPr>
      <dsp:spPr>
        <a:xfrm>
          <a:off x="1005305" y="2511415"/>
          <a:ext cx="970110" cy="970110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EEDD5-4B7B-4A8C-AEBA-EDC5B0FF2B27}">
      <dsp:nvSpPr>
        <dsp:cNvPr id="0" name=""/>
        <dsp:cNvSpPr/>
      </dsp:nvSpPr>
      <dsp:spPr>
        <a:xfrm rot="10800000">
          <a:off x="1452507" y="3781928"/>
          <a:ext cx="4803800" cy="97011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7792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Capacity 20Kg</a:t>
          </a:r>
        </a:p>
      </dsp:txBody>
      <dsp:txXfrm rot="10800000">
        <a:off x="1695034" y="3781928"/>
        <a:ext cx="4561273" cy="970110"/>
      </dsp:txXfrm>
    </dsp:sp>
    <dsp:sp modelId="{48AEA66E-0AD2-45CA-8468-558F56CDD28F}">
      <dsp:nvSpPr>
        <dsp:cNvPr id="0" name=""/>
        <dsp:cNvSpPr/>
      </dsp:nvSpPr>
      <dsp:spPr>
        <a:xfrm>
          <a:off x="967452" y="3781928"/>
          <a:ext cx="970110" cy="970110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6CEBDB-6555-4762-9E91-82DE570BAC3F}">
      <dsp:nvSpPr>
        <dsp:cNvPr id="0" name=""/>
        <dsp:cNvSpPr/>
      </dsp:nvSpPr>
      <dsp:spPr>
        <a:xfrm>
          <a:off x="0" y="111674"/>
          <a:ext cx="6315046" cy="631800"/>
        </a:xfrm>
        <a:prstGeom prst="roundRect">
          <a:avLst/>
        </a:prstGeom>
        <a:gradFill flip="none" rotWithShape="1">
          <a:gsLst>
            <a:gs pos="0">
              <a:schemeClr val="accent1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tint val="23500"/>
                <a:satMod val="160000"/>
              </a:schemeClr>
            </a:gs>
          </a:gsLst>
          <a:path path="circle">
            <a:fillToRect t="100000" r="100000"/>
          </a:path>
          <a:tileRect l="-100000" b="-10000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>
              <a:solidFill>
                <a:schemeClr val="tx1"/>
              </a:solidFill>
            </a:rPr>
            <a:t>Low Density </a:t>
          </a:r>
        </a:p>
      </dsp:txBody>
      <dsp:txXfrm>
        <a:off x="30842" y="142516"/>
        <a:ext cx="6253362" cy="570116"/>
      </dsp:txXfrm>
    </dsp:sp>
    <dsp:sp modelId="{C0AA32EA-7941-488D-A2B8-8FCABD986E33}">
      <dsp:nvSpPr>
        <dsp:cNvPr id="0" name=""/>
        <dsp:cNvSpPr/>
      </dsp:nvSpPr>
      <dsp:spPr>
        <a:xfrm>
          <a:off x="0" y="1416150"/>
          <a:ext cx="6315046" cy="631800"/>
        </a:xfrm>
        <a:prstGeom prst="roundRect">
          <a:avLst/>
        </a:prstGeom>
        <a:gradFill flip="none" rotWithShape="1">
          <a:gsLst>
            <a:gs pos="0">
              <a:schemeClr val="accent1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tint val="23500"/>
                <a:satMod val="160000"/>
              </a:schemeClr>
            </a:gs>
          </a:gsLst>
          <a:path path="circle">
            <a:fillToRect t="100000" r="100000"/>
          </a:path>
          <a:tileRect l="-100000" b="-10000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>
              <a:solidFill>
                <a:schemeClr val="tx1"/>
              </a:solidFill>
            </a:rPr>
            <a:t>Corrosion Resistance </a:t>
          </a:r>
        </a:p>
      </dsp:txBody>
      <dsp:txXfrm>
        <a:off x="30842" y="1446992"/>
        <a:ext cx="6253362" cy="570116"/>
      </dsp:txXfrm>
    </dsp:sp>
    <dsp:sp modelId="{A5C264F3-6077-4313-ACBD-2B75B43324D0}">
      <dsp:nvSpPr>
        <dsp:cNvPr id="0" name=""/>
        <dsp:cNvSpPr/>
      </dsp:nvSpPr>
      <dsp:spPr>
        <a:xfrm>
          <a:off x="0" y="1453034"/>
          <a:ext cx="6315046" cy="44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0503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2100" kern="1200" dirty="0"/>
        </a:p>
      </dsp:txBody>
      <dsp:txXfrm>
        <a:off x="0" y="1453034"/>
        <a:ext cx="6315046" cy="447120"/>
      </dsp:txXfrm>
    </dsp:sp>
    <dsp:sp modelId="{80459F17-5C57-439F-9E55-DEC0F2403630}">
      <dsp:nvSpPr>
        <dsp:cNvPr id="0" name=""/>
        <dsp:cNvSpPr/>
      </dsp:nvSpPr>
      <dsp:spPr>
        <a:xfrm>
          <a:off x="0" y="2051120"/>
          <a:ext cx="6315046" cy="631800"/>
        </a:xfrm>
        <a:prstGeom prst="roundRect">
          <a:avLst/>
        </a:prstGeom>
        <a:gradFill flip="none" rotWithShape="1">
          <a:gsLst>
            <a:gs pos="0">
              <a:schemeClr val="accent1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tint val="23500"/>
                <a:satMod val="160000"/>
              </a:schemeClr>
            </a:gs>
          </a:gsLst>
          <a:path path="circle">
            <a:fillToRect t="100000" r="100000"/>
          </a:path>
          <a:tileRect l="-100000" b="-10000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>
              <a:solidFill>
                <a:schemeClr val="tx1"/>
              </a:solidFill>
            </a:rPr>
            <a:t>Good Thermal and Electrical Conductivity</a:t>
          </a:r>
        </a:p>
      </dsp:txBody>
      <dsp:txXfrm>
        <a:off x="30842" y="2081962"/>
        <a:ext cx="6253362" cy="570116"/>
      </dsp:txXfrm>
    </dsp:sp>
    <dsp:sp modelId="{DE45BA5D-5DC6-4402-B277-4D6D92B67235}">
      <dsp:nvSpPr>
        <dsp:cNvPr id="0" name=""/>
        <dsp:cNvSpPr/>
      </dsp:nvSpPr>
      <dsp:spPr>
        <a:xfrm>
          <a:off x="0" y="765167"/>
          <a:ext cx="6315046" cy="631800"/>
        </a:xfrm>
        <a:prstGeom prst="roundRect">
          <a:avLst/>
        </a:prstGeom>
        <a:gradFill flip="none" rotWithShape="1">
          <a:gsLst>
            <a:gs pos="0">
              <a:schemeClr val="accent1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tint val="23500"/>
                <a:satMod val="160000"/>
              </a:schemeClr>
            </a:gs>
          </a:gsLst>
          <a:path path="circle">
            <a:fillToRect t="100000" r="100000"/>
          </a:path>
          <a:tileRect l="-100000" b="-10000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>
              <a:solidFill>
                <a:schemeClr val="tx1"/>
              </a:solidFill>
            </a:rPr>
            <a:t>High Strength Weight Ratio </a:t>
          </a:r>
        </a:p>
      </dsp:txBody>
      <dsp:txXfrm>
        <a:off x="30842" y="796009"/>
        <a:ext cx="6253362" cy="5701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1AED6C-AF8D-454E-9F22-B8A76334CD5E}">
      <dsp:nvSpPr>
        <dsp:cNvPr id="0" name=""/>
        <dsp:cNvSpPr/>
      </dsp:nvSpPr>
      <dsp:spPr>
        <a:xfrm>
          <a:off x="6155912" y="2917420"/>
          <a:ext cx="91440" cy="5430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301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C5B70-874B-48A4-8613-16B7ED76DAE8}">
      <dsp:nvSpPr>
        <dsp:cNvPr id="0" name=""/>
        <dsp:cNvSpPr/>
      </dsp:nvSpPr>
      <dsp:spPr>
        <a:xfrm>
          <a:off x="4490132" y="1188805"/>
          <a:ext cx="1711499" cy="5430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046"/>
              </a:lnTo>
              <a:lnTo>
                <a:pt x="1711499" y="370046"/>
              </a:lnTo>
              <a:lnTo>
                <a:pt x="1711499" y="5430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BAE05C-642F-4A56-9E05-6DEFE41780B7}">
      <dsp:nvSpPr>
        <dsp:cNvPr id="0" name=""/>
        <dsp:cNvSpPr/>
      </dsp:nvSpPr>
      <dsp:spPr>
        <a:xfrm>
          <a:off x="2778633" y="2917420"/>
          <a:ext cx="1140999" cy="5430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046"/>
              </a:lnTo>
              <a:lnTo>
                <a:pt x="1140999" y="370046"/>
              </a:lnTo>
              <a:lnTo>
                <a:pt x="1140999" y="54301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48467D-3033-4408-9020-06C55FCE000E}">
      <dsp:nvSpPr>
        <dsp:cNvPr id="0" name=""/>
        <dsp:cNvSpPr/>
      </dsp:nvSpPr>
      <dsp:spPr>
        <a:xfrm>
          <a:off x="1637633" y="2917420"/>
          <a:ext cx="1140999" cy="543012"/>
        </a:xfrm>
        <a:custGeom>
          <a:avLst/>
          <a:gdLst/>
          <a:ahLst/>
          <a:cxnLst/>
          <a:rect l="0" t="0" r="0" b="0"/>
          <a:pathLst>
            <a:path>
              <a:moveTo>
                <a:pt x="1140999" y="0"/>
              </a:moveTo>
              <a:lnTo>
                <a:pt x="1140999" y="370046"/>
              </a:lnTo>
              <a:lnTo>
                <a:pt x="0" y="370046"/>
              </a:lnTo>
              <a:lnTo>
                <a:pt x="0" y="54301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934C92-051B-4C09-95E3-2441D4AD279C}">
      <dsp:nvSpPr>
        <dsp:cNvPr id="0" name=""/>
        <dsp:cNvSpPr/>
      </dsp:nvSpPr>
      <dsp:spPr>
        <a:xfrm>
          <a:off x="2778633" y="1188805"/>
          <a:ext cx="1711499" cy="543012"/>
        </a:xfrm>
        <a:custGeom>
          <a:avLst/>
          <a:gdLst/>
          <a:ahLst/>
          <a:cxnLst/>
          <a:rect l="0" t="0" r="0" b="0"/>
          <a:pathLst>
            <a:path>
              <a:moveTo>
                <a:pt x="1711499" y="0"/>
              </a:moveTo>
              <a:lnTo>
                <a:pt x="1711499" y="370046"/>
              </a:lnTo>
              <a:lnTo>
                <a:pt x="0" y="370046"/>
              </a:lnTo>
              <a:lnTo>
                <a:pt x="0" y="5430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365AAD-B14A-469C-A8BF-8E143BF58BAF}">
      <dsp:nvSpPr>
        <dsp:cNvPr id="0" name=""/>
        <dsp:cNvSpPr/>
      </dsp:nvSpPr>
      <dsp:spPr>
        <a:xfrm>
          <a:off x="3556587" y="3203"/>
          <a:ext cx="1867090" cy="11856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B92777-BABB-4A75-B663-DE37CE8A6E91}">
      <dsp:nvSpPr>
        <dsp:cNvPr id="0" name=""/>
        <dsp:cNvSpPr/>
      </dsp:nvSpPr>
      <dsp:spPr>
        <a:xfrm>
          <a:off x="3764041" y="200285"/>
          <a:ext cx="1867090" cy="11856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Aluminum Alloys</a:t>
          </a:r>
        </a:p>
      </dsp:txBody>
      <dsp:txXfrm>
        <a:off x="3798766" y="235010"/>
        <a:ext cx="1797640" cy="1116152"/>
      </dsp:txXfrm>
    </dsp:sp>
    <dsp:sp modelId="{536BC10F-EDF3-4748-95EA-2B66A5E6A771}">
      <dsp:nvSpPr>
        <dsp:cNvPr id="0" name=""/>
        <dsp:cNvSpPr/>
      </dsp:nvSpPr>
      <dsp:spPr>
        <a:xfrm>
          <a:off x="1845087" y="1731817"/>
          <a:ext cx="1867090" cy="11856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D8FC1-FEB3-4921-AF4B-33A939D331A9}">
      <dsp:nvSpPr>
        <dsp:cNvPr id="0" name=""/>
        <dsp:cNvSpPr/>
      </dsp:nvSpPr>
      <dsp:spPr>
        <a:xfrm>
          <a:off x="2052542" y="1928899"/>
          <a:ext cx="1867090" cy="11856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Wrought Aluminum Alloys</a:t>
          </a:r>
        </a:p>
      </dsp:txBody>
      <dsp:txXfrm>
        <a:off x="2087267" y="1963624"/>
        <a:ext cx="1797640" cy="1116152"/>
      </dsp:txXfrm>
    </dsp:sp>
    <dsp:sp modelId="{5C150412-6D2C-47A8-B6D8-FC5D58CEDDB5}">
      <dsp:nvSpPr>
        <dsp:cNvPr id="0" name=""/>
        <dsp:cNvSpPr/>
      </dsp:nvSpPr>
      <dsp:spPr>
        <a:xfrm>
          <a:off x="704088" y="3460432"/>
          <a:ext cx="1867090" cy="11856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A61D5E-B115-438F-AA66-B9571CA189C5}">
      <dsp:nvSpPr>
        <dsp:cNvPr id="0" name=""/>
        <dsp:cNvSpPr/>
      </dsp:nvSpPr>
      <dsp:spPr>
        <a:xfrm>
          <a:off x="911542" y="3657514"/>
          <a:ext cx="1867090" cy="11856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Non-Heat Treatable Alloys (Mg,Mn,Si)</a:t>
          </a:r>
        </a:p>
      </dsp:txBody>
      <dsp:txXfrm>
        <a:off x="946267" y="3692239"/>
        <a:ext cx="1797640" cy="1116152"/>
      </dsp:txXfrm>
    </dsp:sp>
    <dsp:sp modelId="{F2D7465B-5D65-4A9F-A74B-94947E6F42E2}">
      <dsp:nvSpPr>
        <dsp:cNvPr id="0" name=""/>
        <dsp:cNvSpPr/>
      </dsp:nvSpPr>
      <dsp:spPr>
        <a:xfrm>
          <a:off x="2986087" y="3460432"/>
          <a:ext cx="1867090" cy="11856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280E7E-150D-48E8-84B0-B2B383CB8025}">
      <dsp:nvSpPr>
        <dsp:cNvPr id="0" name=""/>
        <dsp:cNvSpPr/>
      </dsp:nvSpPr>
      <dsp:spPr>
        <a:xfrm>
          <a:off x="3193542" y="3657514"/>
          <a:ext cx="1867090" cy="11856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Heat Treatable Alloys (Cu,Si,Zn)</a:t>
          </a:r>
        </a:p>
      </dsp:txBody>
      <dsp:txXfrm>
        <a:off x="3228267" y="3692239"/>
        <a:ext cx="1797640" cy="1116152"/>
      </dsp:txXfrm>
    </dsp:sp>
    <dsp:sp modelId="{F7F8CEBF-8F09-4403-AC14-B4A73C05AB18}">
      <dsp:nvSpPr>
        <dsp:cNvPr id="0" name=""/>
        <dsp:cNvSpPr/>
      </dsp:nvSpPr>
      <dsp:spPr>
        <a:xfrm>
          <a:off x="5268087" y="1731817"/>
          <a:ext cx="1867090" cy="11856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C48C1D-2617-4F40-8CD6-23F4B0222E06}">
      <dsp:nvSpPr>
        <dsp:cNvPr id="0" name=""/>
        <dsp:cNvSpPr/>
      </dsp:nvSpPr>
      <dsp:spPr>
        <a:xfrm>
          <a:off x="5475541" y="1928899"/>
          <a:ext cx="1867090" cy="11856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Cast Composition Alloys </a:t>
          </a:r>
        </a:p>
      </dsp:txBody>
      <dsp:txXfrm>
        <a:off x="5510266" y="1963624"/>
        <a:ext cx="1797640" cy="1116152"/>
      </dsp:txXfrm>
    </dsp:sp>
    <dsp:sp modelId="{F2556E20-61A2-46EE-AB46-3FB23C35C411}">
      <dsp:nvSpPr>
        <dsp:cNvPr id="0" name=""/>
        <dsp:cNvSpPr/>
      </dsp:nvSpPr>
      <dsp:spPr>
        <a:xfrm>
          <a:off x="5268087" y="3460432"/>
          <a:ext cx="1867090" cy="11856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A5E61B-EE3D-4780-ACEC-5D76989B271D}">
      <dsp:nvSpPr>
        <dsp:cNvPr id="0" name=""/>
        <dsp:cNvSpPr/>
      </dsp:nvSpPr>
      <dsp:spPr>
        <a:xfrm>
          <a:off x="5475541" y="3657514"/>
          <a:ext cx="1867090" cy="11856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AL favorable for casting (Melting point, Surface finish)</a:t>
          </a:r>
        </a:p>
      </dsp:txBody>
      <dsp:txXfrm>
        <a:off x="5510266" y="3692239"/>
        <a:ext cx="1797640" cy="111615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608590-A44E-4687-8DD7-C72727E10F0A}">
      <dsp:nvSpPr>
        <dsp:cNvPr id="0" name=""/>
        <dsp:cNvSpPr/>
      </dsp:nvSpPr>
      <dsp:spPr>
        <a:xfrm rot="10800000">
          <a:off x="1370794" y="1521"/>
          <a:ext cx="4621377" cy="80254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3900" tIns="87630" rIns="163576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/>
            <a:t>Automotive Industry</a:t>
          </a:r>
        </a:p>
      </dsp:txBody>
      <dsp:txXfrm rot="10800000">
        <a:off x="1571430" y="1521"/>
        <a:ext cx="4420741" cy="802544"/>
      </dsp:txXfrm>
    </dsp:sp>
    <dsp:sp modelId="{6D420CA9-75DA-43F6-AE4E-742BB371C4D5}">
      <dsp:nvSpPr>
        <dsp:cNvPr id="0" name=""/>
        <dsp:cNvSpPr/>
      </dsp:nvSpPr>
      <dsp:spPr>
        <a:xfrm>
          <a:off x="942918" y="43506"/>
          <a:ext cx="827054" cy="733774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664B1D-F1BE-42E2-9D8B-B6B408D79B5C}">
      <dsp:nvSpPr>
        <dsp:cNvPr id="0" name=""/>
        <dsp:cNvSpPr/>
      </dsp:nvSpPr>
      <dsp:spPr>
        <a:xfrm rot="10800000">
          <a:off x="1349320" y="1043632"/>
          <a:ext cx="4621377" cy="80254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3900" tIns="87630" rIns="163576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/>
            <a:t>Aerospace Industry </a:t>
          </a:r>
        </a:p>
      </dsp:txBody>
      <dsp:txXfrm rot="10800000">
        <a:off x="1549956" y="1043632"/>
        <a:ext cx="4420741" cy="802544"/>
      </dsp:txXfrm>
    </dsp:sp>
    <dsp:sp modelId="{72E8FC56-59D6-47C2-A9D8-30A991B6B157}">
      <dsp:nvSpPr>
        <dsp:cNvPr id="0" name=""/>
        <dsp:cNvSpPr/>
      </dsp:nvSpPr>
      <dsp:spPr>
        <a:xfrm>
          <a:off x="933590" y="1043632"/>
          <a:ext cx="741158" cy="802544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7169BE-8F5C-4005-BFAC-31827CB2A64A}">
      <dsp:nvSpPr>
        <dsp:cNvPr id="0" name=""/>
        <dsp:cNvSpPr/>
      </dsp:nvSpPr>
      <dsp:spPr>
        <a:xfrm rot="10800000">
          <a:off x="1364667" y="2085742"/>
          <a:ext cx="4621377" cy="80254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3900" tIns="87630" rIns="163576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/>
            <a:t>Machine and Building Constriction</a:t>
          </a:r>
        </a:p>
      </dsp:txBody>
      <dsp:txXfrm rot="10800000">
        <a:off x="1565303" y="2085742"/>
        <a:ext cx="4420741" cy="802544"/>
      </dsp:txXfrm>
    </dsp:sp>
    <dsp:sp modelId="{AE728629-E3D1-41EE-B8E1-45662395ED96}">
      <dsp:nvSpPr>
        <dsp:cNvPr id="0" name=""/>
        <dsp:cNvSpPr/>
      </dsp:nvSpPr>
      <dsp:spPr>
        <a:xfrm>
          <a:off x="963394" y="2085742"/>
          <a:ext cx="802544" cy="802544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DF7609-9CDB-4F00-B60E-5D6F0B9FBD31}">
      <dsp:nvSpPr>
        <dsp:cNvPr id="0" name=""/>
        <dsp:cNvSpPr/>
      </dsp:nvSpPr>
      <dsp:spPr>
        <a:xfrm rot="10800000">
          <a:off x="1364667" y="3127853"/>
          <a:ext cx="4621377" cy="80254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3900" tIns="87630" rIns="163576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/>
            <a:t>Electronic Equipment's</a:t>
          </a:r>
        </a:p>
      </dsp:txBody>
      <dsp:txXfrm rot="10800000">
        <a:off x="1565303" y="3127853"/>
        <a:ext cx="4420741" cy="802544"/>
      </dsp:txXfrm>
    </dsp:sp>
    <dsp:sp modelId="{8F28E816-8306-4D8F-8103-B78A33F26AE7}">
      <dsp:nvSpPr>
        <dsp:cNvPr id="0" name=""/>
        <dsp:cNvSpPr/>
      </dsp:nvSpPr>
      <dsp:spPr>
        <a:xfrm>
          <a:off x="963394" y="3127853"/>
          <a:ext cx="802544" cy="802544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25D1A7-C822-4F81-9250-F5032E70FB02}">
      <dsp:nvSpPr>
        <dsp:cNvPr id="0" name=""/>
        <dsp:cNvSpPr/>
      </dsp:nvSpPr>
      <dsp:spPr>
        <a:xfrm rot="5400000">
          <a:off x="-212823" y="214994"/>
          <a:ext cx="1418823" cy="9931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>
              <a:solidFill>
                <a:schemeClr val="tx1"/>
              </a:solidFill>
            </a:rPr>
            <a:t>1</a:t>
          </a:r>
        </a:p>
      </dsp:txBody>
      <dsp:txXfrm rot="-5400000">
        <a:off x="1" y="498758"/>
        <a:ext cx="993176" cy="425647"/>
      </dsp:txXfrm>
    </dsp:sp>
    <dsp:sp modelId="{6FF6B475-CD8D-46EE-BD74-A6BA8E2192BA}">
      <dsp:nvSpPr>
        <dsp:cNvPr id="0" name=""/>
        <dsp:cNvSpPr/>
      </dsp:nvSpPr>
      <dsp:spPr>
        <a:xfrm rot="5400000">
          <a:off x="4099470" y="-3104122"/>
          <a:ext cx="922235" cy="7134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>
              <a:solidFill>
                <a:schemeClr val="accent1">
                  <a:lumMod val="50000"/>
                </a:schemeClr>
              </a:solidFill>
            </a:rPr>
            <a:t>High thermal content.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>
              <a:solidFill>
                <a:schemeClr val="accent1">
                  <a:lumMod val="50000"/>
                </a:schemeClr>
              </a:solidFill>
            </a:rPr>
            <a:t>high flame temperature.</a:t>
          </a:r>
        </a:p>
      </dsp:txBody>
      <dsp:txXfrm rot="-5400000">
        <a:off x="993176" y="47192"/>
        <a:ext cx="7089803" cy="832195"/>
      </dsp:txXfrm>
    </dsp:sp>
    <dsp:sp modelId="{60C26062-2A85-4B90-9061-B7F0A9878A06}">
      <dsp:nvSpPr>
        <dsp:cNvPr id="0" name=""/>
        <dsp:cNvSpPr/>
      </dsp:nvSpPr>
      <dsp:spPr>
        <a:xfrm rot="5400000">
          <a:off x="-212823" y="1437315"/>
          <a:ext cx="1418823" cy="9931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>
              <a:solidFill>
                <a:schemeClr val="tx1"/>
              </a:solidFill>
            </a:rPr>
            <a:t>2</a:t>
          </a:r>
        </a:p>
      </dsp:txBody>
      <dsp:txXfrm rot="-5400000">
        <a:off x="1" y="1721079"/>
        <a:ext cx="993176" cy="425647"/>
      </dsp:txXfrm>
    </dsp:sp>
    <dsp:sp modelId="{85777A2C-F3B6-4CC1-9885-AB539644C949}">
      <dsp:nvSpPr>
        <dsp:cNvPr id="0" name=""/>
        <dsp:cNvSpPr/>
      </dsp:nvSpPr>
      <dsp:spPr>
        <a:xfrm rot="5400000">
          <a:off x="4099470" y="-1881802"/>
          <a:ext cx="922235" cy="7134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>
              <a:solidFill>
                <a:schemeClr val="accent1">
                  <a:lumMod val="50000"/>
                </a:schemeClr>
              </a:solidFill>
            </a:rPr>
            <a:t>Its relative density makes it lighter than air, so that leaks or emissions quickly dissipate into the upper layers of the atmosphere.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>
              <a:solidFill>
                <a:schemeClr val="accent1">
                  <a:lumMod val="50000"/>
                </a:schemeClr>
              </a:solidFill>
            </a:rPr>
            <a:t>It is non-corrosive</a:t>
          </a:r>
          <a:r>
            <a:rPr lang="en-US" sz="1800" b="1" kern="1200" dirty="0"/>
            <a:t>.</a:t>
          </a:r>
        </a:p>
      </dsp:txBody>
      <dsp:txXfrm rot="-5400000">
        <a:off x="993176" y="1269512"/>
        <a:ext cx="7089803" cy="832195"/>
      </dsp:txXfrm>
    </dsp:sp>
    <dsp:sp modelId="{FE7A9874-D1D4-4737-8A9E-202D254F7FCE}">
      <dsp:nvSpPr>
        <dsp:cNvPr id="0" name=""/>
        <dsp:cNvSpPr/>
      </dsp:nvSpPr>
      <dsp:spPr>
        <a:xfrm rot="5400000">
          <a:off x="-212823" y="2659635"/>
          <a:ext cx="1418823" cy="9931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>
              <a:solidFill>
                <a:schemeClr val="tx1"/>
              </a:solidFill>
            </a:rPr>
            <a:t>3</a:t>
          </a:r>
        </a:p>
      </dsp:txBody>
      <dsp:txXfrm rot="-5400000">
        <a:off x="1" y="2943399"/>
        <a:ext cx="993176" cy="425647"/>
      </dsp:txXfrm>
    </dsp:sp>
    <dsp:sp modelId="{924E8860-D0B6-46A3-B46B-66616723F7F5}">
      <dsp:nvSpPr>
        <dsp:cNvPr id="0" name=""/>
        <dsp:cNvSpPr/>
      </dsp:nvSpPr>
      <dsp:spPr>
        <a:xfrm rot="5400000">
          <a:off x="4099470" y="-659481"/>
          <a:ext cx="922235" cy="7134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>
              <a:solidFill>
                <a:schemeClr val="accent1">
                  <a:lumMod val="50000"/>
                </a:schemeClr>
              </a:solidFill>
            </a:rPr>
            <a:t>LPG is one of the cleanest fossil fuel energy sources.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>
              <a:solidFill>
                <a:schemeClr val="accent1">
                  <a:lumMod val="50000"/>
                </a:schemeClr>
              </a:solidFill>
            </a:rPr>
            <a:t>It is efficient and abundant</a:t>
          </a:r>
          <a:r>
            <a:rPr lang="en-US" sz="1800" kern="1200" dirty="0"/>
            <a:t>.</a:t>
          </a:r>
        </a:p>
      </dsp:txBody>
      <dsp:txXfrm rot="-5400000">
        <a:off x="993176" y="2491833"/>
        <a:ext cx="7089803" cy="83219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23D43-D31E-4ACA-A8C8-E42A8B28EF5B}">
      <dsp:nvSpPr>
        <dsp:cNvPr id="0" name=""/>
        <dsp:cNvSpPr/>
      </dsp:nvSpPr>
      <dsp:spPr>
        <a:xfrm>
          <a:off x="5249917" y="1345574"/>
          <a:ext cx="2775785" cy="8666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3348"/>
              </a:lnTo>
              <a:lnTo>
                <a:pt x="2775785" y="433348"/>
              </a:lnTo>
              <a:lnTo>
                <a:pt x="2775785" y="8666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00A6F3-70D8-46C1-B096-A3FBC4FD2698}">
      <dsp:nvSpPr>
        <dsp:cNvPr id="0" name=""/>
        <dsp:cNvSpPr/>
      </dsp:nvSpPr>
      <dsp:spPr>
        <a:xfrm>
          <a:off x="2348625" y="1345574"/>
          <a:ext cx="2901291" cy="866697"/>
        </a:xfrm>
        <a:custGeom>
          <a:avLst/>
          <a:gdLst/>
          <a:ahLst/>
          <a:cxnLst/>
          <a:rect l="0" t="0" r="0" b="0"/>
          <a:pathLst>
            <a:path>
              <a:moveTo>
                <a:pt x="2901291" y="0"/>
              </a:moveTo>
              <a:lnTo>
                <a:pt x="2901291" y="433348"/>
              </a:lnTo>
              <a:lnTo>
                <a:pt x="0" y="433348"/>
              </a:lnTo>
              <a:lnTo>
                <a:pt x="0" y="8666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C68455-BF78-4D18-B61C-47A473BB6486}">
      <dsp:nvSpPr>
        <dsp:cNvPr id="0" name=""/>
        <dsp:cNvSpPr/>
      </dsp:nvSpPr>
      <dsp:spPr>
        <a:xfrm>
          <a:off x="2638701" y="41710"/>
          <a:ext cx="5222432" cy="13038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solidFill>
                <a:schemeClr val="tx1"/>
              </a:solidFill>
            </a:rPr>
            <a:t>Energy for melting aluminum</a:t>
          </a:r>
        </a:p>
      </dsp:txBody>
      <dsp:txXfrm>
        <a:off x="2638701" y="41710"/>
        <a:ext cx="5222432" cy="1303864"/>
      </dsp:txXfrm>
    </dsp:sp>
    <dsp:sp modelId="{AC51B6CF-BA10-4DB2-8C6C-5D2F1DED0059}">
      <dsp:nvSpPr>
        <dsp:cNvPr id="0" name=""/>
        <dsp:cNvSpPr/>
      </dsp:nvSpPr>
      <dsp:spPr>
        <a:xfrm>
          <a:off x="6189" y="2212272"/>
          <a:ext cx="4684873" cy="13229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solidFill>
                <a:schemeClr val="tx1"/>
              </a:solidFill>
            </a:rPr>
            <a:t>Energy Require to raise the temperature to the melting point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b="1" kern="1200" dirty="0">
              <a:solidFill>
                <a:schemeClr val="tx1"/>
              </a:solidFill>
            </a:rPr>
            <a:t>=11557 KJ</a:t>
          </a:r>
        </a:p>
      </dsp:txBody>
      <dsp:txXfrm>
        <a:off x="6189" y="2212272"/>
        <a:ext cx="4684873" cy="1322931"/>
      </dsp:txXfrm>
    </dsp:sp>
    <dsp:sp modelId="{5E534D73-9694-4E76-AB0E-6B3DF975D3C2}">
      <dsp:nvSpPr>
        <dsp:cNvPr id="0" name=""/>
        <dsp:cNvSpPr/>
      </dsp:nvSpPr>
      <dsp:spPr>
        <a:xfrm>
          <a:off x="5557760" y="2212272"/>
          <a:ext cx="4935885" cy="1372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solidFill>
                <a:schemeClr val="tx1"/>
              </a:solidFill>
            </a:rPr>
            <a:t>Latent heat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solidFill>
                <a:schemeClr val="tx1"/>
              </a:solidFill>
            </a:rPr>
            <a:t>=6420 KJ</a:t>
          </a:r>
        </a:p>
      </dsp:txBody>
      <dsp:txXfrm>
        <a:off x="5557760" y="2212272"/>
        <a:ext cx="4935885" cy="137208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3D4CC7-7176-4130-9BA0-6FAB27E6AFD5}">
      <dsp:nvSpPr>
        <dsp:cNvPr id="0" name=""/>
        <dsp:cNvSpPr/>
      </dsp:nvSpPr>
      <dsp:spPr>
        <a:xfrm rot="10800000">
          <a:off x="1962702" y="275598"/>
          <a:ext cx="7231121" cy="90319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750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</a:rPr>
            <a:t>Refractory lining layer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 rot="10800000">
        <a:off x="2188499" y="275598"/>
        <a:ext cx="7005324" cy="903190"/>
      </dsp:txXfrm>
    </dsp:sp>
    <dsp:sp modelId="{AF997833-01C7-4AF1-87BF-6F5E016FCC7A}">
      <dsp:nvSpPr>
        <dsp:cNvPr id="0" name=""/>
        <dsp:cNvSpPr/>
      </dsp:nvSpPr>
      <dsp:spPr>
        <a:xfrm>
          <a:off x="1321775" y="1215"/>
          <a:ext cx="1520100" cy="145195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069CD9-8469-4EAB-A87E-C1786960EF47}">
      <dsp:nvSpPr>
        <dsp:cNvPr id="0" name=""/>
        <dsp:cNvSpPr/>
      </dsp:nvSpPr>
      <dsp:spPr>
        <a:xfrm rot="10800000">
          <a:off x="2161775" y="1967774"/>
          <a:ext cx="6992874" cy="65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750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>
              <a:solidFill>
                <a:schemeClr val="tx1"/>
              </a:solidFill>
            </a:rPr>
            <a:t>fire brake layer</a:t>
          </a:r>
        </a:p>
      </dsp:txBody>
      <dsp:txXfrm rot="10800000">
        <a:off x="2326042" y="1967774"/>
        <a:ext cx="6828607" cy="657070"/>
      </dsp:txXfrm>
    </dsp:sp>
    <dsp:sp modelId="{D43CB5D3-F49C-45B6-B54F-6DB43222CE67}">
      <dsp:nvSpPr>
        <dsp:cNvPr id="0" name=""/>
        <dsp:cNvSpPr/>
      </dsp:nvSpPr>
      <dsp:spPr>
        <a:xfrm>
          <a:off x="1360950" y="1649311"/>
          <a:ext cx="1601649" cy="129399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E1287F-2E7D-4D93-BFDA-E9F8600ECB9D}">
      <dsp:nvSpPr>
        <dsp:cNvPr id="0" name=""/>
        <dsp:cNvSpPr/>
      </dsp:nvSpPr>
      <dsp:spPr>
        <a:xfrm rot="10800000">
          <a:off x="2251790" y="3463519"/>
          <a:ext cx="6992874" cy="65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750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>
              <a:solidFill>
                <a:schemeClr val="tx1"/>
              </a:solidFill>
            </a:rPr>
            <a:t>thin layer of steel</a:t>
          </a:r>
        </a:p>
      </dsp:txBody>
      <dsp:txXfrm rot="10800000">
        <a:off x="2416057" y="3463519"/>
        <a:ext cx="6828607" cy="657070"/>
      </dsp:txXfrm>
    </dsp:sp>
    <dsp:sp modelId="{5B02EC12-37B2-4547-84F8-3C706D26352D}">
      <dsp:nvSpPr>
        <dsp:cNvPr id="0" name=""/>
        <dsp:cNvSpPr/>
      </dsp:nvSpPr>
      <dsp:spPr>
        <a:xfrm>
          <a:off x="1270935" y="3139448"/>
          <a:ext cx="1961711" cy="1305212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7C4C6D-FE8A-462F-8579-4A87821353E5}">
      <dsp:nvSpPr>
        <dsp:cNvPr id="0" name=""/>
        <dsp:cNvSpPr/>
      </dsp:nvSpPr>
      <dsp:spPr>
        <a:xfrm>
          <a:off x="3110" y="2347944"/>
          <a:ext cx="2765626" cy="13828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0" kern="1200" dirty="0">
              <a:solidFill>
                <a:schemeClr val="tx1"/>
              </a:solidFill>
            </a:rPr>
            <a:t>Losses</a:t>
          </a:r>
        </a:p>
      </dsp:txBody>
      <dsp:txXfrm>
        <a:off x="43611" y="2388445"/>
        <a:ext cx="2684624" cy="1301811"/>
      </dsp:txXfrm>
    </dsp:sp>
    <dsp:sp modelId="{5A7C9F75-EC39-43A8-8BEE-58A223C62148}">
      <dsp:nvSpPr>
        <dsp:cNvPr id="0" name=""/>
        <dsp:cNvSpPr/>
      </dsp:nvSpPr>
      <dsp:spPr>
        <a:xfrm rot="19457599">
          <a:off x="2640686" y="2618237"/>
          <a:ext cx="1362351" cy="47109"/>
        </a:xfrm>
        <a:custGeom>
          <a:avLst/>
          <a:gdLst/>
          <a:ahLst/>
          <a:cxnLst/>
          <a:rect l="0" t="0" r="0" b="0"/>
          <a:pathLst>
            <a:path>
              <a:moveTo>
                <a:pt x="0" y="23554"/>
              </a:moveTo>
              <a:lnTo>
                <a:pt x="1362351" y="235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287803" y="2607733"/>
        <a:ext cx="68117" cy="68117"/>
      </dsp:txXfrm>
    </dsp:sp>
    <dsp:sp modelId="{319D5CBC-4B30-4FA3-B8D0-9BDE41755682}">
      <dsp:nvSpPr>
        <dsp:cNvPr id="0" name=""/>
        <dsp:cNvSpPr/>
      </dsp:nvSpPr>
      <dsp:spPr>
        <a:xfrm>
          <a:off x="3874986" y="1552826"/>
          <a:ext cx="2765626" cy="13828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</a:rPr>
            <a:t>oven walls</a:t>
          </a:r>
        </a:p>
      </dsp:txBody>
      <dsp:txXfrm>
        <a:off x="3915487" y="1593327"/>
        <a:ext cx="2684624" cy="1301811"/>
      </dsp:txXfrm>
    </dsp:sp>
    <dsp:sp modelId="{C91067FC-325F-485B-B465-98AB869AE3FC}">
      <dsp:nvSpPr>
        <dsp:cNvPr id="0" name=""/>
        <dsp:cNvSpPr/>
      </dsp:nvSpPr>
      <dsp:spPr>
        <a:xfrm rot="19457599">
          <a:off x="6512562" y="1823119"/>
          <a:ext cx="1362351" cy="47109"/>
        </a:xfrm>
        <a:custGeom>
          <a:avLst/>
          <a:gdLst/>
          <a:ahLst/>
          <a:cxnLst/>
          <a:rect l="0" t="0" r="0" b="0"/>
          <a:pathLst>
            <a:path>
              <a:moveTo>
                <a:pt x="0" y="23554"/>
              </a:moveTo>
              <a:lnTo>
                <a:pt x="1362351" y="2355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7159679" y="1812615"/>
        <a:ext cx="68117" cy="68117"/>
      </dsp:txXfrm>
    </dsp:sp>
    <dsp:sp modelId="{C36B0053-0884-4F93-ABD3-BDD1F116B633}">
      <dsp:nvSpPr>
        <dsp:cNvPr id="0" name=""/>
        <dsp:cNvSpPr/>
      </dsp:nvSpPr>
      <dsp:spPr>
        <a:xfrm>
          <a:off x="7746863" y="757709"/>
          <a:ext cx="2765626" cy="13828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</a:rPr>
            <a:t>cylindrical oven wall</a:t>
          </a:r>
        </a:p>
      </dsp:txBody>
      <dsp:txXfrm>
        <a:off x="7787364" y="798210"/>
        <a:ext cx="2684624" cy="1301811"/>
      </dsp:txXfrm>
    </dsp:sp>
    <dsp:sp modelId="{1B06999A-6B3E-479A-AC75-61410CD3CA0D}">
      <dsp:nvSpPr>
        <dsp:cNvPr id="0" name=""/>
        <dsp:cNvSpPr/>
      </dsp:nvSpPr>
      <dsp:spPr>
        <a:xfrm rot="2142401">
          <a:off x="6512562" y="2618237"/>
          <a:ext cx="1362351" cy="47109"/>
        </a:xfrm>
        <a:custGeom>
          <a:avLst/>
          <a:gdLst/>
          <a:ahLst/>
          <a:cxnLst/>
          <a:rect l="0" t="0" r="0" b="0"/>
          <a:pathLst>
            <a:path>
              <a:moveTo>
                <a:pt x="0" y="23554"/>
              </a:moveTo>
              <a:lnTo>
                <a:pt x="1362351" y="2355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7159679" y="2607733"/>
        <a:ext cx="68117" cy="68117"/>
      </dsp:txXfrm>
    </dsp:sp>
    <dsp:sp modelId="{F2E965AB-B1A4-4C3A-AE70-4810059DF437}">
      <dsp:nvSpPr>
        <dsp:cNvPr id="0" name=""/>
        <dsp:cNvSpPr/>
      </dsp:nvSpPr>
      <dsp:spPr>
        <a:xfrm>
          <a:off x="7746863" y="2347944"/>
          <a:ext cx="2765626" cy="13828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</a:rPr>
            <a:t>oven base</a:t>
          </a:r>
        </a:p>
      </dsp:txBody>
      <dsp:txXfrm>
        <a:off x="7787364" y="2388445"/>
        <a:ext cx="2684624" cy="1301811"/>
      </dsp:txXfrm>
    </dsp:sp>
    <dsp:sp modelId="{B43B596B-CFBA-4CC5-813B-15608A915F78}">
      <dsp:nvSpPr>
        <dsp:cNvPr id="0" name=""/>
        <dsp:cNvSpPr/>
      </dsp:nvSpPr>
      <dsp:spPr>
        <a:xfrm rot="2142401">
          <a:off x="2640686" y="3413354"/>
          <a:ext cx="1362351" cy="47109"/>
        </a:xfrm>
        <a:custGeom>
          <a:avLst/>
          <a:gdLst/>
          <a:ahLst/>
          <a:cxnLst/>
          <a:rect l="0" t="0" r="0" b="0"/>
          <a:pathLst>
            <a:path>
              <a:moveTo>
                <a:pt x="0" y="23554"/>
              </a:moveTo>
              <a:lnTo>
                <a:pt x="1362351" y="235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287803" y="3402850"/>
        <a:ext cx="68117" cy="68117"/>
      </dsp:txXfrm>
    </dsp:sp>
    <dsp:sp modelId="{15A227A0-DEA0-4B9B-944E-258265D66666}">
      <dsp:nvSpPr>
        <dsp:cNvPr id="0" name=""/>
        <dsp:cNvSpPr/>
      </dsp:nvSpPr>
      <dsp:spPr>
        <a:xfrm>
          <a:off x="3874986" y="3143061"/>
          <a:ext cx="2765626" cy="13828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</a:rPr>
            <a:t>exhaust gas</a:t>
          </a:r>
        </a:p>
      </dsp:txBody>
      <dsp:txXfrm>
        <a:off x="3915487" y="3183562"/>
        <a:ext cx="2684624" cy="13018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0288-7B5E-4B45-BF0D-21F3A48108A4}" type="datetimeFigureOut">
              <a:rPr lang="en-US" smtClean="0"/>
              <a:t>5/25/2019</a:t>
            </a:fld>
            <a:endParaRPr lang="en-US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4814A-4447-4944-B766-663032FA0D9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0288-7B5E-4B45-BF0D-21F3A48108A4}" type="datetimeFigureOut">
              <a:rPr lang="en-US" smtClean="0"/>
              <a:t>5/25/2019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4814A-4447-4944-B766-663032FA0D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0288-7B5E-4B45-BF0D-21F3A48108A4}" type="datetimeFigureOut">
              <a:rPr lang="en-US" smtClean="0"/>
              <a:t>5/25/2019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4814A-4447-4944-B766-663032FA0D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0288-7B5E-4B45-BF0D-21F3A48108A4}" type="datetimeFigureOut">
              <a:rPr lang="en-US" smtClean="0"/>
              <a:t>5/25/2019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4814A-4447-4944-B766-663032FA0D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0288-7B5E-4B45-BF0D-21F3A48108A4}" type="datetimeFigureOut">
              <a:rPr lang="en-US" smtClean="0"/>
              <a:t>5/25/2019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4814A-4447-4944-B766-663032FA0D9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مستطيل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0288-7B5E-4B45-BF0D-21F3A48108A4}" type="datetimeFigureOut">
              <a:rPr lang="en-US" smtClean="0"/>
              <a:t>5/25/2019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4814A-4447-4944-B766-663032FA0D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0288-7B5E-4B45-BF0D-21F3A48108A4}" type="datetimeFigureOut">
              <a:rPr lang="en-US" smtClean="0"/>
              <a:t>5/25/2019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4814A-4447-4944-B766-663032FA0D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0288-7B5E-4B45-BF0D-21F3A48108A4}" type="datetimeFigureOut">
              <a:rPr lang="en-US" smtClean="0"/>
              <a:t>5/25/2019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4814A-4447-4944-B766-663032FA0D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0288-7B5E-4B45-BF0D-21F3A48108A4}" type="datetimeFigureOut">
              <a:rPr lang="en-US" smtClean="0"/>
              <a:t>5/25/2019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4814A-4447-4944-B766-663032FA0D9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0288-7B5E-4B45-BF0D-21F3A48108A4}" type="datetimeFigureOut">
              <a:rPr lang="en-US" smtClean="0"/>
              <a:t>5/25/2019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4814A-4447-4944-B766-663032FA0D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0288-7B5E-4B45-BF0D-21F3A48108A4}" type="datetimeFigureOut">
              <a:rPr lang="en-US" smtClean="0"/>
              <a:t>5/25/2019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4814A-4447-4944-B766-663032FA0D9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  <a:p>
            <a:pPr lvl="1" eaLnBrk="1" latinLnBrk="0" hangingPunct="1"/>
            <a:r>
              <a:rPr kumimoji="0" lang="ar-SA"/>
              <a:t>المستوى الثاني</a:t>
            </a:r>
          </a:p>
          <a:p>
            <a:pPr lvl="2" eaLnBrk="1" latinLnBrk="0" hangingPunct="1"/>
            <a:r>
              <a:rPr kumimoji="0" lang="ar-SA"/>
              <a:t>المستوى الثالث</a:t>
            </a:r>
          </a:p>
          <a:p>
            <a:pPr lvl="3" eaLnBrk="1" latinLnBrk="0" hangingPunct="1"/>
            <a:r>
              <a:rPr kumimoji="0" lang="ar-SA"/>
              <a:t>المستوى الرابع</a:t>
            </a:r>
          </a:p>
          <a:p>
            <a:pPr lvl="4" eaLnBrk="1" latinLnBrk="0" hangingPunct="1"/>
            <a:r>
              <a:rPr kumimoji="0" lang="ar-SA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1A50288-7B5E-4B45-BF0D-21F3A48108A4}" type="datetimeFigureOut">
              <a:rPr lang="en-US" smtClean="0"/>
              <a:t>5/25/2019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04814A-4447-4944-B766-663032FA0D9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مستطيل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13" name="click.wav"/>
          </p:stSnd>
        </p:sndAc>
      </p:transition>
    </mc:Choice>
    <mc:Fallback xmlns="">
      <p:transition spd="slow">
        <p:fade/>
        <p:sndAc>
          <p:stSnd>
            <p:snd r:embed="rId14" name="click.wav"/>
          </p:stSnd>
        </p:sndAc>
      </p:transition>
    </mc:Fallback>
  </mc:AlternateConten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.wav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1.wav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27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24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30.JPG"/><Relationship Id="rId7" Type="http://schemas.openxmlformats.org/officeDocument/2006/relationships/diagramColors" Target="../diagrams/colors1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Relationship Id="rId9" Type="http://schemas.openxmlformats.org/officeDocument/2006/relationships/audio" Target="../media/audio1.wav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48.jpeg"/><Relationship Id="rId4" Type="http://schemas.openxmlformats.org/officeDocument/2006/relationships/image" Target="../media/image4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53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1.wav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88604" y="1464249"/>
            <a:ext cx="601478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/>
              <a:t>Aluminum Melting</a:t>
            </a:r>
          </a:p>
          <a:p>
            <a:pPr algn="ctr"/>
            <a:r>
              <a:rPr lang="en-US" sz="6000" dirty="0"/>
              <a:t> Furnace 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1830013" y="4274678"/>
            <a:ext cx="2329612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/>
              <a:t>Supervisor:</a:t>
            </a:r>
          </a:p>
          <a:p>
            <a:endParaRPr lang="en-US" dirty="0"/>
          </a:p>
          <a:p>
            <a:r>
              <a:rPr lang="en-US" b="1" u="sng" dirty="0"/>
              <a:t>Dr.Osayd Abdul-Fattah</a:t>
            </a:r>
            <a:endParaRPr lang="ar-SA" b="1" u="sng" dirty="0"/>
          </a:p>
        </p:txBody>
      </p:sp>
      <p:sp>
        <p:nvSpPr>
          <p:cNvPr id="4" name="مربع نص 3"/>
          <p:cNvSpPr txBox="1"/>
          <p:nvPr/>
        </p:nvSpPr>
        <p:spPr>
          <a:xfrm>
            <a:off x="7707816" y="4274678"/>
            <a:ext cx="2791149" cy="184665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/>
              <a:t>Prepared By:</a:t>
            </a:r>
            <a:endParaRPr lang="en-US" dirty="0"/>
          </a:p>
          <a:p>
            <a:r>
              <a:rPr lang="en-US" dirty="0" err="1"/>
              <a:t>Anas</a:t>
            </a:r>
            <a:r>
              <a:rPr lang="en-US" dirty="0"/>
              <a:t> Al-</a:t>
            </a:r>
            <a:r>
              <a:rPr lang="en-US" dirty="0" err="1"/>
              <a:t>Banna</a:t>
            </a:r>
            <a:endParaRPr lang="en-US" dirty="0"/>
          </a:p>
          <a:p>
            <a:r>
              <a:rPr lang="en-US" dirty="0" err="1"/>
              <a:t>Yahya</a:t>
            </a:r>
            <a:r>
              <a:rPr lang="en-US" dirty="0"/>
              <a:t> Abu-</a:t>
            </a:r>
            <a:r>
              <a:rPr lang="en-US" dirty="0" err="1"/>
              <a:t>Jneid</a:t>
            </a:r>
            <a:endParaRPr lang="en-US" dirty="0"/>
          </a:p>
          <a:p>
            <a:r>
              <a:rPr lang="en-US" dirty="0" err="1"/>
              <a:t>Orwa</a:t>
            </a:r>
            <a:r>
              <a:rPr lang="en-US" dirty="0"/>
              <a:t> Abbas </a:t>
            </a:r>
          </a:p>
          <a:p>
            <a:r>
              <a:rPr lang="en-US" dirty="0"/>
              <a:t>Ahmad Abu-</a:t>
            </a:r>
            <a:r>
              <a:rPr lang="en-US" dirty="0" err="1"/>
              <a:t>Salama</a:t>
            </a:r>
            <a:endParaRPr lang="en-US" dirty="0"/>
          </a:p>
          <a:p>
            <a:r>
              <a:rPr lang="en-US" dirty="0"/>
              <a:t>Abdul-</a:t>
            </a:r>
            <a:r>
              <a:rPr lang="en-US" dirty="0" err="1"/>
              <a:t>Rahman</a:t>
            </a:r>
            <a:r>
              <a:rPr lang="en-US" dirty="0"/>
              <a:t> Mohammed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0380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78977" y="627710"/>
            <a:ext cx="8468573" cy="9729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Insulation Materials</a:t>
            </a:r>
            <a:endParaRPr lang="ar-JO" sz="54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729154" y="2041280"/>
            <a:ext cx="8915400" cy="335090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Insulating materials greatly reduce the heat losses through walls. Insulation is achieved by providing a layer of material with low heat conductivity between the internal hot surface of a furnace and the external surface, thus keeping the temperature of the external surface low.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66801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00101" y="476047"/>
            <a:ext cx="8911687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  <a:cs typeface="Times New Roman" panose="02020603050405020304" pitchFamily="18" charset="0"/>
              </a:rPr>
              <a:t>Refractory brick</a:t>
            </a:r>
            <a:br>
              <a:rPr lang="en-US" dirty="0">
                <a:latin typeface="+mn-lt"/>
                <a:cs typeface="Times New Roman" panose="02020603050405020304" pitchFamily="18" charset="0"/>
              </a:rPr>
            </a:br>
            <a:endParaRPr lang="ar-JO" dirty="0">
              <a:latin typeface="+mn-lt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400101" y="1756937"/>
            <a:ext cx="997421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/>
              <a:t>Refractory brick is also called fire brick. It is a kind of refractory material that is sintered by raw refractory material with a certain shape and size, withstanding various physical and chemical changes and mechanical interaction in high temperature.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34424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4936B-2CD2-4D02-9008-E7E0C2A80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Gill Sans MT" panose="020B0502020104020203" pitchFamily="34" charset="0"/>
              </a:rPr>
              <a:t>Fire Clay Bricks (Arch Fire Brick)</a:t>
            </a:r>
            <a:endParaRPr lang="x-none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6D0C70-7170-4C4E-8F7A-EF0AC9D17C9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buClrTx/>
              <a:buSzTx/>
              <a:buNone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Fireclay brick is made from clinker clay by mixing, forming, drying, sintering and matching characterized by good resistance to corrosion and abrasion.</a:t>
            </a: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buClrTx/>
              <a:buSzTx/>
              <a:buNone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Fire clay bricks rated to 1300°C (2400°F) for use in fireplace, wood-fired ovens, stoves, furnaces.</a:t>
            </a:r>
            <a:endParaRPr lang="x-none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algn="l"/>
            <a:endParaRPr lang="x-non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8DF9AB-075C-48BE-A3E0-3CF076F1B6C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1" dirty="0"/>
              <a:t>Arch Fire Brick Feature</a:t>
            </a:r>
            <a:endParaRPr lang="ar-SA" b="1" dirty="0"/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AutoNum type="arabicPeriod"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High mechanical strength. </a:t>
            </a:r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AutoNum type="arabicPeriod"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Good thermal shock resistance. </a:t>
            </a:r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AutoNum type="arabicPeriod"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Good resistance to abrasion and corrosion. </a:t>
            </a:r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AutoNum type="arabicPeriod"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Good volume stability at high temperature.</a:t>
            </a:r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AutoNum type="arabicPeriod"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Low thermal conductivity.</a:t>
            </a:r>
            <a:endParaRPr lang="x-none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marL="0" indent="0" algn="l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2127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9D1F2-DAD8-4065-AD84-6C15ADD75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prstClr val="black"/>
                </a:solidFill>
                <a:effectLst/>
                <a:latin typeface="Gill Sans MT" panose="020B0502020104020203" pitchFamily="34" charset="0"/>
              </a:rPr>
              <a:t>Technical Data</a:t>
            </a:r>
            <a:endParaRPr lang="x-none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85CE477-F8D4-4B6F-B378-FE715C90A48B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24153221"/>
              </p:ext>
            </p:extLst>
          </p:nvPr>
        </p:nvGraphicFramePr>
        <p:xfrm>
          <a:off x="1914144" y="1417320"/>
          <a:ext cx="8899630" cy="51663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49815">
                  <a:extLst>
                    <a:ext uri="{9D8B030D-6E8A-4147-A177-3AD203B41FA5}">
                      <a16:colId xmlns:a16="http://schemas.microsoft.com/office/drawing/2014/main" val="2721790028"/>
                    </a:ext>
                  </a:extLst>
                </a:gridCol>
                <a:gridCol w="4449815">
                  <a:extLst>
                    <a:ext uri="{9D8B030D-6E8A-4147-A177-3AD203B41FA5}">
                      <a16:colId xmlns:a16="http://schemas.microsoft.com/office/drawing/2014/main" val="3781983212"/>
                    </a:ext>
                  </a:extLst>
                </a:gridCol>
              </a:tblGrid>
              <a:tr h="766081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Brand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Brick NA-44/46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91542423"/>
                  </a:ext>
                </a:extLst>
              </a:tr>
              <a:tr h="400025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Al2O3 (%)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44-46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0124914"/>
                  </a:ext>
                </a:extLst>
              </a:tr>
              <a:tr h="400025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SiO2 (%)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46-48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0723590"/>
                  </a:ext>
                </a:extLst>
              </a:tr>
              <a:tr h="400025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Fe2O3 (%)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1.6-1.8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32140004"/>
                  </a:ext>
                </a:extLst>
              </a:tr>
              <a:tr h="400025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CaO (%)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36389746"/>
                  </a:ext>
                </a:extLst>
              </a:tr>
              <a:tr h="400025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MgO (%)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40512738"/>
                  </a:ext>
                </a:extLst>
              </a:tr>
              <a:tr h="400025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Alkalis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1218081"/>
                  </a:ext>
                </a:extLst>
              </a:tr>
              <a:tr h="400025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Service limit (Cº)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63749217"/>
                  </a:ext>
                </a:extLst>
              </a:tr>
              <a:tr h="400025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B.D (g/cm</a:t>
                      </a:r>
                      <a:r>
                        <a:rPr lang="en-US" sz="1600" baseline="30000">
                          <a:effectLst/>
                        </a:rPr>
                        <a:t>3</a:t>
                      </a:r>
                      <a:r>
                        <a:rPr lang="en-US" sz="1600">
                          <a:effectLst/>
                        </a:rPr>
                        <a:t>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2.15-2.25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3433367"/>
                  </a:ext>
                </a:extLst>
              </a:tr>
              <a:tr h="400025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Heat-Expansion (1200 Cº) (%)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0.5-0.6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8703986"/>
                  </a:ext>
                </a:extLst>
              </a:tr>
              <a:tr h="400025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Thermal conductivity (W/mK)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4374451"/>
                  </a:ext>
                </a:extLst>
              </a:tr>
              <a:tr h="400025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Cold crushing strength (C.C.S)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400-450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316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921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6BE4F-2F86-4A63-9990-564E98027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prstClr val="black"/>
                </a:solidFill>
                <a:effectLst/>
                <a:latin typeface="Gill Sans MT" panose="020B0502020104020203" pitchFamily="34" charset="0"/>
              </a:rPr>
              <a:t>Size and shape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E58122-DB3F-4C63-BFFF-DA8D0AF319D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Gill Sans MT" panose="020B0502020104020203" pitchFamily="34" charset="0"/>
              </a:rPr>
              <a:t>Shape: Arc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Gill Sans MT" panose="020B0502020104020203" pitchFamily="34" charset="0"/>
              </a:rPr>
              <a:t>Size: 21 x 11 x 7 x 5cm 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Gill Sans MT" panose="020B0502020104020203" pitchFamily="34" charset="0"/>
              </a:rPr>
              <a:t> A: 21 cm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Gill Sans MT" panose="020B0502020104020203" pitchFamily="34" charset="0"/>
              </a:rPr>
              <a:t> B: 11cm 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Gill Sans MT" panose="020B0502020104020203" pitchFamily="34" charset="0"/>
              </a:rPr>
              <a:t>C: 7 cm 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Gill Sans MT" panose="020B0502020104020203" pitchFamily="34" charset="0"/>
              </a:rPr>
              <a:t>D: 5 cm 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Gill Sans MT" panose="020B0502020104020203" pitchFamily="34" charset="0"/>
              </a:rPr>
              <a:t>Weight about 3.5 Kilos each firebrick</a:t>
            </a:r>
          </a:p>
          <a:p>
            <a:pPr algn="l"/>
            <a:endParaRPr lang="x-none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34C736C-CAB4-48A3-9AE1-CFA89A6AC12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739" y="1294204"/>
            <a:ext cx="3665624" cy="4893872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3811DAA-691E-4F69-88BE-3036EDFCBB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457" y="4250082"/>
            <a:ext cx="3113334" cy="2607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179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7FA53-008F-47A8-978A-3BF9E305DC98}"/>
              </a:ext>
            </a:extLst>
          </p:cNvPr>
          <p:cNvSpPr txBox="1">
            <a:spLocks/>
          </p:cNvSpPr>
          <p:nvPr/>
        </p:nvSpPr>
        <p:spPr>
          <a:xfrm>
            <a:off x="1409870" y="549524"/>
            <a:ext cx="8911687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Refractory cement</a:t>
            </a:r>
            <a:br>
              <a:rPr lang="en-US" dirty="0"/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D39CAE-B2CF-421A-84D2-302ADA45F0DF}"/>
              </a:ext>
            </a:extLst>
          </p:cNvPr>
          <p:cNvSpPr txBox="1">
            <a:spLocks/>
          </p:cNvSpPr>
          <p:nvPr/>
        </p:nvSpPr>
        <p:spPr>
          <a:xfrm>
            <a:off x="1406157" y="1793928"/>
            <a:ext cx="8915400" cy="37776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3200" dirty="0"/>
              <a:t>Refractory cement it is a material put in furnace and cover the refractory bricks and acts as an insulator material for high temperature inside aluminum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US" sz="3200" dirty="0"/>
              <a:t>furnace.</a:t>
            </a:r>
            <a:endParaRPr lang="x-none" sz="3200" dirty="0"/>
          </a:p>
        </p:txBody>
      </p:sp>
    </p:spTree>
    <p:extLst>
      <p:ext uri="{BB962C8B-B14F-4D97-AF65-F5344CB8AC3E}">
        <p14:creationId xmlns:p14="http://schemas.microsoft.com/office/powerpoint/2010/main" val="660091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5837B-C65D-414A-8916-519417A6A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prstClr val="black"/>
                </a:solidFill>
                <a:effectLst/>
                <a:latin typeface="Gill Sans MT" panose="020B0502020104020203" pitchFamily="34" charset="0"/>
              </a:rPr>
              <a:t>High Alumina Cement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0D4FBE-FC10-4D9E-A812-C4208CB6EF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buClrTx/>
              <a:buSzTx/>
              <a:buNone/>
            </a:pPr>
            <a:r>
              <a:rPr lang="en-US" dirty="0">
                <a:solidFill>
                  <a:prstClr val="black"/>
                </a:solidFill>
                <a:latin typeface="Gill Sans MT" panose="020B0502020104020203" pitchFamily="34" charset="0"/>
              </a:rPr>
              <a:t>High Alumina Cement is an excellent unshaped refractory material.</a:t>
            </a: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buClrTx/>
              <a:buSzTx/>
              <a:buNone/>
            </a:pPr>
            <a:r>
              <a:rPr lang="en-US" dirty="0">
                <a:solidFill>
                  <a:prstClr val="black"/>
                </a:solidFill>
                <a:latin typeface="Gill Sans MT" panose="020B0502020104020203" pitchFamily="34" charset="0"/>
              </a:rPr>
              <a:t>High aluminous cement is called bauxite cement before. It is a kind of hydraulic binder, being produced after the calcining and grinding with the bauxite and limestone as the raw material, so it is also called calcium aluminate cement.</a:t>
            </a:r>
            <a:endParaRPr lang="x-none" dirty="0">
              <a:solidFill>
                <a:prstClr val="black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pPr marL="82296" indent="0" algn="l">
              <a:buNone/>
            </a:pPr>
            <a:endParaRPr lang="x-non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A78501-00F9-40AB-A73B-7BE63D9C157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buClrTx/>
              <a:buSzTx/>
              <a:buNone/>
            </a:pP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High Alumina cement Features </a:t>
            </a:r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buClrTx/>
              <a:buSzTx/>
              <a:buFont typeface="+mj-lt"/>
              <a:buAutoNum type="arabicPeriod"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High initial strength.</a:t>
            </a:r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buClrTx/>
              <a:buSzTx/>
              <a:buFont typeface="+mj-lt"/>
              <a:buAutoNum type="arabicPeriod"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Sulfate corrosion resistance </a:t>
            </a:r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buClrTx/>
              <a:buSzTx/>
              <a:buFont typeface="+mj-lt"/>
              <a:buAutoNum type="arabicPeriod"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biological acid erosion.</a:t>
            </a:r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buClrTx/>
              <a:buSzTx/>
              <a:buFont typeface="+mj-lt"/>
              <a:buAutoNum type="arabicPeriod"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High temperature resistance.</a:t>
            </a:r>
            <a:endParaRPr lang="x-none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marL="82296" indent="0" algn="l">
              <a:buNone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54030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CD3B1-1D03-47E3-A146-80133EEDF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prstClr val="black"/>
                </a:solidFill>
                <a:effectLst/>
                <a:latin typeface="Gill Sans MT" panose="020B0502020104020203" pitchFamily="34" charset="0"/>
              </a:rPr>
              <a:t>Technical Data</a:t>
            </a:r>
            <a:endParaRPr lang="x-none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CA55A21-6E4B-4BA9-B840-AC1A5D7456A6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63849245"/>
              </p:ext>
            </p:extLst>
          </p:nvPr>
        </p:nvGraphicFramePr>
        <p:xfrm>
          <a:off x="2014331" y="1416657"/>
          <a:ext cx="9011478" cy="49702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08871">
                  <a:extLst>
                    <a:ext uri="{9D8B030D-6E8A-4147-A177-3AD203B41FA5}">
                      <a16:colId xmlns:a16="http://schemas.microsoft.com/office/drawing/2014/main" val="2859340415"/>
                    </a:ext>
                  </a:extLst>
                </a:gridCol>
                <a:gridCol w="4502607">
                  <a:extLst>
                    <a:ext uri="{9D8B030D-6E8A-4147-A177-3AD203B41FA5}">
                      <a16:colId xmlns:a16="http://schemas.microsoft.com/office/drawing/2014/main" val="1983018833"/>
                    </a:ext>
                  </a:extLst>
                </a:gridCol>
              </a:tblGrid>
              <a:tr h="1067673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Brand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IZODUR 95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76752187"/>
                  </a:ext>
                </a:extLst>
              </a:tr>
              <a:tr h="557508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Al2O3 (%)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92.9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604668"/>
                  </a:ext>
                </a:extLst>
              </a:tr>
              <a:tr h="557508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Fe2O3 (%)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4653780"/>
                  </a:ext>
                </a:extLst>
              </a:tr>
              <a:tr h="557508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CaO</a:t>
                      </a:r>
                      <a:r>
                        <a:rPr lang="en-US" sz="1600" dirty="0">
                          <a:effectLst/>
                        </a:rPr>
                        <a:t> (%)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3746569"/>
                  </a:ext>
                </a:extLst>
              </a:tr>
              <a:tr h="557508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MgO (%)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9627661"/>
                  </a:ext>
                </a:extLst>
              </a:tr>
              <a:tr h="557508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Service limit (Cº)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1750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67026172"/>
                  </a:ext>
                </a:extLst>
              </a:tr>
              <a:tr h="557508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B.D (g/cm</a:t>
                      </a:r>
                      <a:r>
                        <a:rPr lang="en-US" sz="1600" baseline="30000">
                          <a:effectLst/>
                        </a:rPr>
                        <a:t>3</a:t>
                      </a:r>
                      <a:r>
                        <a:rPr lang="en-US" sz="1600">
                          <a:effectLst/>
                        </a:rPr>
                        <a:t>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1.58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0275800"/>
                  </a:ext>
                </a:extLst>
              </a:tr>
              <a:tr h="557508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Thermal conductivity (W/mK)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0.96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9226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889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5C069-436D-4217-A06F-3D9B0E32A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prstClr val="black"/>
                </a:solidFill>
                <a:effectLst/>
                <a:latin typeface="Gill Sans MT" panose="020B0502020104020203" pitchFamily="34" charset="0"/>
              </a:rPr>
              <a:t>Shape </a:t>
            </a:r>
            <a:endParaRPr lang="x-none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7087C9A-76CB-4164-84F5-CB21011133B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789043" y="1524000"/>
            <a:ext cx="3292798" cy="4492487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E2B5B44-9EEE-430F-991D-879B52CA5B3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8507896" y="1524000"/>
            <a:ext cx="3538330" cy="4492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293EDEC-7FD8-47B7-AB57-61AC04BFD0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8104" y="1524000"/>
            <a:ext cx="3193774" cy="449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799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1799513"/>
          </a:xfrm>
        </p:spPr>
        <p:txBody>
          <a:bodyPr/>
          <a:lstStyle/>
          <a:p>
            <a:r>
              <a:rPr lang="en-US" sz="3600" b="1" u="sng" dirty="0">
                <a:latin typeface="Adobe Ming Std L" pitchFamily="18" charset="-128"/>
                <a:ea typeface="Adobe Ming Std L" pitchFamily="18" charset="-128"/>
              </a:rPr>
              <a:t>Methodology</a:t>
            </a:r>
            <a:r>
              <a:rPr lang="en-US" b="1" u="sng" dirty="0">
                <a:latin typeface="Adobe Ming Std L" pitchFamily="18" charset="-128"/>
                <a:ea typeface="Adobe Ming Std L" pitchFamily="18" charset="-128"/>
              </a:rPr>
              <a:t/>
            </a:r>
            <a:br>
              <a:rPr lang="en-US" b="1" u="sng" dirty="0">
                <a:latin typeface="Adobe Ming Std L" pitchFamily="18" charset="-128"/>
                <a:ea typeface="Adobe Ming Std L" pitchFamily="18" charset="-128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142592"/>
            <a:ext cx="9144000" cy="2532994"/>
          </a:xfrm>
        </p:spPr>
        <p:txBody>
          <a:bodyPr/>
          <a:lstStyle/>
          <a:p>
            <a:pPr algn="l"/>
            <a:endParaRPr lang="ar-JO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ar-JO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 this part, the theoretical design of each part of the project</a:t>
            </a:r>
            <a:r>
              <a:rPr lang="ar-JO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1082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hmad\Desktop\Molten-Alumin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0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0650" y="346076"/>
            <a:ext cx="10515600" cy="896116"/>
          </a:xfrm>
        </p:spPr>
        <p:txBody>
          <a:bodyPr>
            <a:normAutofit/>
          </a:bodyPr>
          <a:lstStyle/>
          <a:p>
            <a:r>
              <a:rPr lang="en-US" sz="3200" b="1" dirty="0"/>
              <a:t>power supply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126578"/>
            <a:ext cx="10515600" cy="5031335"/>
          </a:xfrm>
        </p:spPr>
        <p:txBody>
          <a:bodyPr>
            <a:normAutofit/>
          </a:bodyPr>
          <a:lstStyle/>
          <a:p>
            <a:pPr algn="l" rtl="0"/>
            <a:r>
              <a:rPr lang="en-US" sz="2400" b="1" dirty="0"/>
              <a:t>L</a:t>
            </a:r>
            <a:r>
              <a:rPr lang="en-US" sz="2400" dirty="0"/>
              <a:t>iquefied </a:t>
            </a:r>
            <a:r>
              <a:rPr lang="en-US" sz="2400" b="1" dirty="0"/>
              <a:t>P</a:t>
            </a:r>
            <a:r>
              <a:rPr lang="en-US" sz="2400" dirty="0"/>
              <a:t>etroleum </a:t>
            </a:r>
            <a:r>
              <a:rPr lang="en-US" sz="2400" b="1" dirty="0"/>
              <a:t>G</a:t>
            </a:r>
            <a:r>
              <a:rPr lang="en-US" sz="2400" dirty="0"/>
              <a:t>as </a:t>
            </a:r>
            <a:r>
              <a:rPr lang="en-US" sz="2400" b="1" dirty="0"/>
              <a:t>“LPG” </a:t>
            </a:r>
            <a:r>
              <a:rPr lang="en-US" sz="2400" dirty="0"/>
              <a:t>has been selected as a source of energy of the furnace .why ?</a:t>
            </a:r>
            <a:endParaRPr lang="ar-JO" sz="24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527885216"/>
              </p:ext>
            </p:extLst>
          </p:nvPr>
        </p:nvGraphicFramePr>
        <p:xfrm>
          <a:off x="2032000" y="2564523"/>
          <a:ext cx="8128000" cy="38678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1320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8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LPG gas combustion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just" rtl="0"/>
                <a:r>
                  <a:rPr lang="en-US" sz="2400" dirty="0"/>
                  <a:t>Formula for Complete Combustion of LPG :</a:t>
                </a:r>
              </a:p>
              <a:p>
                <a:pPr algn="just" rtl="0"/>
                <a:r>
                  <a:rPr lang="en-US" sz="2400" b="1" dirty="0"/>
                  <a:t>LPG + Oxygen → Carbon Dioxide + Water + Heat</a:t>
                </a:r>
              </a:p>
              <a:p>
                <a:pPr algn="just" rtl="0"/>
                <a:r>
                  <a:rPr lang="en-US" sz="2400" dirty="0"/>
                  <a:t>This equation applies to pure oxygen, actually LPG is burned With air , THEN :</a:t>
                </a:r>
              </a:p>
              <a:p>
                <a:pPr algn="just" rtl="0"/>
                <a14:m>
                  <m:oMath xmlns:m="http://schemas.openxmlformats.org/officeDocument/2006/math">
                    <m:sSub>
                      <m:sSubPr>
                        <m:ctrlPr>
                          <a:rPr lang="pt-BR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sSub>
                      <m:sSubPr>
                        <m:ctrlPr>
                          <a:rPr lang="pt-BR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</m:sSub>
                  </m:oMath>
                </a14:m>
                <a:r>
                  <a:rPr lang="pt-BR" sz="2400" b="1" dirty="0"/>
                  <a:t> +5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𝑶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pt-BR" sz="2400" b="1" dirty="0"/>
                  <a:t> +18.81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pt-BR" sz="2400" b="1" dirty="0"/>
                  <a:t>→ 3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𝑪𝑶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pt-BR" sz="2400" b="1" dirty="0"/>
                  <a:t> +4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𝑶</m:t>
                    </m:r>
                  </m:oMath>
                </a14:m>
                <a:r>
                  <a:rPr lang="pt-BR" sz="2400" b="1" dirty="0"/>
                  <a:t> +18.81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endParaRPr lang="pt-BR" sz="2400" b="1" dirty="0"/>
              </a:p>
              <a:p>
                <a:pPr algn="just" rtl="0"/>
                <a14:m>
                  <m:oMath xmlns:m="http://schemas.openxmlformats.org/officeDocument/2006/math">
                    <m:sSub>
                      <m:sSubPr>
                        <m:ctrlPr>
                          <a:rPr lang="pt-BR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  <m:sSub>
                      <m:sSubPr>
                        <m:ctrlPr>
                          <a:rPr lang="pt-BR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𝟏𝟎</m:t>
                        </m:r>
                      </m:sub>
                    </m:sSub>
                  </m:oMath>
                </a14:m>
                <a:r>
                  <a:rPr lang="pt-BR" sz="2400" b="1" dirty="0"/>
                  <a:t> + 6.5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𝑶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pt-BR" sz="2400" b="1" dirty="0"/>
                  <a:t> + 24.453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pt-BR" sz="2400" b="1" dirty="0"/>
                  <a:t>→ 4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𝑶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pt-BR" sz="2400" b="1" dirty="0"/>
                  <a:t>+ 5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𝑶</m:t>
                    </m:r>
                  </m:oMath>
                </a14:m>
                <a:r>
                  <a:rPr lang="pt-BR" sz="2400" b="1" dirty="0"/>
                  <a:t> +42.453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endParaRPr lang="pt-BR" sz="2400" b="1" dirty="0"/>
              </a:p>
              <a:p>
                <a:pPr algn="just" rtl="0"/>
                <a:r>
                  <a:rPr lang="en-US" sz="2400" b="1" dirty="0">
                    <a:solidFill>
                      <a:schemeClr val="accent1">
                        <a:lumMod val="50000"/>
                      </a:schemeClr>
                    </a:solidFill>
                  </a:rPr>
                  <a:t>air to fuel ratio ( R ) =16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t="-1017" r="-134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352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Energy from combustion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sz="2400" dirty="0"/>
              <a:t>When the carbon bonds are separated from hydrogen in the combustion reaction, they will produce a large amount of energy.</a:t>
            </a:r>
          </a:p>
          <a:p>
            <a:pPr algn="just" rtl="0"/>
            <a:r>
              <a:rPr lang="en-US" sz="2400" b="1" dirty="0"/>
              <a:t>1 kg of gas → 0.5 kg of propane + 0.5 kg of butane</a:t>
            </a:r>
          </a:p>
          <a:p>
            <a:pPr algn="just" rtl="0"/>
            <a:r>
              <a:rPr lang="en-US" sz="2400" b="1" dirty="0"/>
              <a:t>1 kg of gas = 48.485 MJ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6302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Energy for melting aluminum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2818"/>
            <a:ext cx="10515600" cy="4705515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/>
              <a:t>The aluminum needs energy to transform from the solid phase to the liquid phase.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8328607"/>
              </p:ext>
            </p:extLst>
          </p:nvPr>
        </p:nvGraphicFramePr>
        <p:xfrm>
          <a:off x="1072055" y="2154621"/>
          <a:ext cx="10499835" cy="3626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1891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8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4450" y="460375"/>
            <a:ext cx="10515600" cy="801521"/>
          </a:xfrm>
        </p:spPr>
        <p:txBody>
          <a:bodyPr>
            <a:normAutofit/>
          </a:bodyPr>
          <a:lstStyle/>
          <a:p>
            <a:r>
              <a:rPr lang="en-US" sz="3600" b="1" dirty="0"/>
              <a:t>Components of furnace wall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876131"/>
              </p:ext>
            </p:extLst>
          </p:nvPr>
        </p:nvGraphicFramePr>
        <p:xfrm>
          <a:off x="838200" y="1429408"/>
          <a:ext cx="10515600" cy="4445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94311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8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7266357"/>
              </p:ext>
            </p:extLst>
          </p:nvPr>
        </p:nvGraphicFramePr>
        <p:xfrm>
          <a:off x="1647497" y="1492469"/>
          <a:ext cx="6382407" cy="37101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7469">
                  <a:extLst>
                    <a:ext uri="{9D8B030D-6E8A-4147-A177-3AD203B41FA5}">
                      <a16:colId xmlns:a16="http://schemas.microsoft.com/office/drawing/2014/main" val="406212859"/>
                    </a:ext>
                  </a:extLst>
                </a:gridCol>
                <a:gridCol w="2127469">
                  <a:extLst>
                    <a:ext uri="{9D8B030D-6E8A-4147-A177-3AD203B41FA5}">
                      <a16:colId xmlns:a16="http://schemas.microsoft.com/office/drawing/2014/main" val="3656412268"/>
                    </a:ext>
                  </a:extLst>
                </a:gridCol>
                <a:gridCol w="2127469">
                  <a:extLst>
                    <a:ext uri="{9D8B030D-6E8A-4147-A177-3AD203B41FA5}">
                      <a16:colId xmlns:a16="http://schemas.microsoft.com/office/drawing/2014/main" val="1083172387"/>
                    </a:ext>
                  </a:extLst>
                </a:gridCol>
              </a:tblGrid>
              <a:tr h="89863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layer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Thickness</a:t>
                      </a:r>
                    </a:p>
                    <a:p>
                      <a:pPr algn="ctr"/>
                      <a:r>
                        <a:rPr lang="en-US" dirty="0"/>
                        <a:t>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Thermal</a:t>
                      </a:r>
                      <a:r>
                        <a:rPr lang="en-US" baseline="0" dirty="0"/>
                        <a:t> conductivity “k”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2909367"/>
                  </a:ext>
                </a:extLst>
              </a:tr>
              <a:tr h="10142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Refractory lining </a:t>
                      </a:r>
                      <a:endParaRPr lang="en-US" dirty="0"/>
                    </a:p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2769975"/>
                  </a:ext>
                </a:extLst>
              </a:tr>
              <a:tr h="8986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fire brake layer</a:t>
                      </a:r>
                    </a:p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110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1286225"/>
                  </a:ext>
                </a:extLst>
              </a:tr>
              <a:tr h="8986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thin layer of steel</a:t>
                      </a:r>
                    </a:p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2187456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904" y="1492469"/>
            <a:ext cx="3323896" cy="3300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118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9280794"/>
              </p:ext>
            </p:extLst>
          </p:nvPr>
        </p:nvGraphicFramePr>
        <p:xfrm>
          <a:off x="838200" y="893380"/>
          <a:ext cx="10515600" cy="5283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8696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8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241" y="863600"/>
            <a:ext cx="9249103" cy="5665295"/>
          </a:xfrm>
        </p:spPr>
      </p:pic>
    </p:spTree>
    <p:extLst>
      <p:ext uri="{BB962C8B-B14F-4D97-AF65-F5344CB8AC3E}">
        <p14:creationId xmlns:p14="http://schemas.microsoft.com/office/powerpoint/2010/main" val="176547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2550" y="212725"/>
            <a:ext cx="10515600" cy="1095813"/>
          </a:xfrm>
        </p:spPr>
        <p:txBody>
          <a:bodyPr>
            <a:normAutofit/>
          </a:bodyPr>
          <a:lstStyle/>
          <a:p>
            <a:r>
              <a:rPr lang="en-US" sz="3200" b="1" dirty="0"/>
              <a:t>The energy lost from the oven walls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0650" y="1307881"/>
            <a:ext cx="10515600" cy="4926232"/>
          </a:xfrm>
        </p:spPr>
        <p:txBody>
          <a:bodyPr>
            <a:normAutofit/>
          </a:bodyPr>
          <a:lstStyle/>
          <a:p>
            <a:pPr algn="just" rtl="0"/>
            <a:r>
              <a:rPr lang="en-US" sz="2400" dirty="0"/>
              <a:t>The most common shape is a hollow cylinder, which has a circular internal and external diameter and internal and external surface as shown in fig . Using Fourier law for conduction heat transfer of cylinder, the equation [1] as the following:</a:t>
            </a:r>
          </a:p>
          <a:p>
            <a:pPr algn="l" rtl="0"/>
            <a:endParaRPr lang="en-US" sz="2400" dirty="0"/>
          </a:p>
          <a:p>
            <a:pPr algn="l" rtl="0"/>
            <a:endParaRPr lang="en-US" sz="2400" dirty="0"/>
          </a:p>
          <a:p>
            <a:pPr algn="l" rtl="0"/>
            <a:endParaRPr lang="en-US" sz="2400" dirty="0"/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The oven is designed at a height of </a:t>
            </a:r>
            <a:r>
              <a:rPr lang="en-US" sz="2400" dirty="0" smtClean="0"/>
              <a:t>65</a:t>
            </a:r>
            <a:r>
              <a:rPr lang="en-US" sz="2400" dirty="0" smtClean="0"/>
              <a:t> </a:t>
            </a:r>
            <a:r>
              <a:rPr lang="en-US" sz="2400" dirty="0"/>
              <a:t>cm .</a:t>
            </a:r>
          </a:p>
          <a:p>
            <a:pPr algn="l" rtl="0"/>
            <a:r>
              <a:rPr lang="en-US" sz="2400" dirty="0"/>
              <a:t> The outer diameter of the cylinder is </a:t>
            </a:r>
            <a:r>
              <a:rPr lang="en-US" sz="2400" dirty="0" smtClean="0"/>
              <a:t>54 </a:t>
            </a:r>
            <a:r>
              <a:rPr lang="en-US" sz="2400" dirty="0"/>
              <a:t>cm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3586" y="2924934"/>
            <a:ext cx="2448911" cy="23197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924934"/>
            <a:ext cx="356235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38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497" y="1008992"/>
            <a:ext cx="6474372" cy="4078015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524" y="2228193"/>
            <a:ext cx="2693276" cy="285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89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3785826678"/>
              </p:ext>
            </p:extLst>
          </p:nvPr>
        </p:nvGraphicFramePr>
        <p:xfrm>
          <a:off x="100668" y="1382397"/>
          <a:ext cx="749808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368966" y="443764"/>
            <a:ext cx="32121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cs typeface="+mj-cs"/>
              </a:rPr>
              <a:t>Outline</a:t>
            </a:r>
            <a:endParaRPr lang="en-US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50060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8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4622" y="304034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b="1" dirty="0"/>
              <a:t>The energy lost from the oven base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5450" y="1566041"/>
            <a:ext cx="9658350" cy="4610922"/>
          </a:xfrm>
        </p:spPr>
        <p:txBody>
          <a:bodyPr/>
          <a:lstStyle/>
          <a:p>
            <a:pPr algn="l" rtl="0"/>
            <a:r>
              <a:rPr lang="en-US" sz="2400" dirty="0"/>
              <a:t>Apply Fourier law for conduction heat transfer of wall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622" y="2781464"/>
            <a:ext cx="7143750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57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0925" y="288925"/>
            <a:ext cx="10515600" cy="1095813"/>
          </a:xfrm>
        </p:spPr>
        <p:txBody>
          <a:bodyPr>
            <a:normAutofit/>
          </a:bodyPr>
          <a:lstStyle/>
          <a:p>
            <a:r>
              <a:rPr lang="en-US" sz="3200" b="1" dirty="0"/>
              <a:t>The energy lost from the exhaust gas outlet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0" y="1460938"/>
            <a:ext cx="9925050" cy="4716025"/>
          </a:xfrm>
        </p:spPr>
        <p:txBody>
          <a:bodyPr/>
          <a:lstStyle/>
          <a:p>
            <a:pPr algn="just" rtl="0"/>
            <a:r>
              <a:rPr lang="en-US" sz="2400" dirty="0"/>
              <a:t>An exhaust gas outlet must be found in the oven due to the avoidance of gas compression in the oven.</a:t>
            </a:r>
          </a:p>
          <a:p>
            <a:pPr algn="just" rtl="0"/>
            <a:r>
              <a:rPr lang="en-US" sz="2400" dirty="0"/>
              <a:t>In steady state conditions, the temperature of the oven is </a:t>
            </a:r>
            <a:r>
              <a:rPr lang="en-US" sz="2400" b="1" dirty="0"/>
              <a:t>750 </a:t>
            </a:r>
            <a:r>
              <a:rPr lang="en-US" sz="2400" dirty="0"/>
              <a:t>degrees Celsius and therefore the gas will flow from the high temperature (inside the furnace) to the less temperature (outside the oven) .</a:t>
            </a:r>
          </a:p>
          <a:p>
            <a:pPr algn="just" rtl="0"/>
            <a:r>
              <a:rPr lang="en-US" sz="2400" dirty="0"/>
              <a:t>The exhaust gas outlet is designed in the shape of a </a:t>
            </a:r>
            <a:r>
              <a:rPr lang="en-US" sz="2400" b="1" dirty="0"/>
              <a:t>10 cm </a:t>
            </a:r>
            <a:r>
              <a:rPr lang="en-US" sz="2400" dirty="0"/>
              <a:t>in diameter circular hole located at the top of the furnace</a:t>
            </a:r>
            <a:r>
              <a:rPr lang="en-US" dirty="0"/>
              <a:t>.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993932" y="5013434"/>
                <a:ext cx="2754793" cy="7229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̇"/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3932" y="5013434"/>
                <a:ext cx="2754793" cy="72295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610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9482"/>
          </a:xfrm>
        </p:spPr>
        <p:txBody>
          <a:bodyPr>
            <a:normAutofit/>
          </a:bodyPr>
          <a:lstStyle/>
          <a:p>
            <a:r>
              <a:rPr lang="en-US" dirty="0"/>
              <a:t>Total losses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3196" y="1198179"/>
            <a:ext cx="9820604" cy="4978783"/>
          </a:xfrm>
        </p:spPr>
        <p:txBody>
          <a:bodyPr/>
          <a:lstStyle/>
          <a:p>
            <a:pPr algn="l" rtl="0"/>
            <a:r>
              <a:rPr lang="en-US" sz="2000" b="1" dirty="0"/>
              <a:t>Apply conservation of energy</a:t>
            </a:r>
          </a:p>
          <a:p>
            <a:pPr algn="l" rtl="0"/>
            <a:endParaRPr lang="en-US" b="1" dirty="0"/>
          </a:p>
          <a:p>
            <a:pPr algn="l" rtl="0"/>
            <a:endParaRPr lang="en-US" b="1" dirty="0"/>
          </a:p>
          <a:p>
            <a:pPr algn="l" rtl="0"/>
            <a:r>
              <a:rPr lang="en-US" b="1" dirty="0"/>
              <a:t> </a:t>
            </a:r>
            <a:r>
              <a:rPr lang="en-US" sz="2000" dirty="0"/>
              <a:t>When burn 1 g of </a:t>
            </a:r>
            <a:r>
              <a:rPr lang="en-US" sz="2000" b="1" dirty="0"/>
              <a:t>LPG </a:t>
            </a:r>
            <a:r>
              <a:rPr lang="en-US" sz="2000" dirty="0"/>
              <a:t>will produce 48 .5 KJ at 1 second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196" y="1601189"/>
            <a:ext cx="9020175" cy="819150"/>
          </a:xfrm>
          <a:prstGeom prst="rect">
            <a:avLst/>
          </a:prstGeom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615099699"/>
              </p:ext>
            </p:extLst>
          </p:nvPr>
        </p:nvGraphicFramePr>
        <p:xfrm>
          <a:off x="1748221" y="3402067"/>
          <a:ext cx="8128000" cy="2943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9343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9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327025"/>
            <a:ext cx="10515600" cy="927647"/>
          </a:xfrm>
        </p:spPr>
        <p:txBody>
          <a:bodyPr>
            <a:normAutofit/>
          </a:bodyPr>
          <a:lstStyle/>
          <a:p>
            <a:r>
              <a:rPr lang="en-US" sz="2400" b="1" dirty="0"/>
              <a:t>Time required for aluminum melting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6850" y="1166648"/>
            <a:ext cx="9886950" cy="5010315"/>
          </a:xfrm>
        </p:spPr>
        <p:txBody>
          <a:bodyPr>
            <a:normAutofit/>
          </a:bodyPr>
          <a:lstStyle/>
          <a:p>
            <a:pPr algn="just" rtl="0"/>
            <a:r>
              <a:rPr lang="en-US" sz="1800" dirty="0"/>
              <a:t>The furnace needs a certain time to melt the required amount of aluminum, and this time depends on several </a:t>
            </a:r>
            <a:r>
              <a:rPr lang="en-US" sz="1800" b="1" dirty="0"/>
              <a:t>factors </a:t>
            </a:r>
            <a:r>
              <a:rPr lang="en-US" sz="1800" dirty="0"/>
              <a:t>including:</a:t>
            </a:r>
          </a:p>
          <a:p>
            <a:endParaRPr lang="en-US" sz="1800" dirty="0"/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1639614" y="1818290"/>
          <a:ext cx="8891752" cy="4320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28597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8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09700" y="630621"/>
                <a:ext cx="9944100" cy="5546342"/>
              </a:xfrm>
            </p:spPr>
            <p:txBody>
              <a:bodyPr/>
              <a:lstStyle/>
              <a:p>
                <a:pPr algn="just" rtl="0"/>
                <a:r>
                  <a:rPr lang="en-US" b="1" dirty="0"/>
                  <a:t>Time required to melt the amount of aluminum</a:t>
                </a:r>
                <a:r>
                  <a:rPr lang="ar-JO" b="1" dirty="0"/>
                  <a:t> </a:t>
                </a:r>
                <a:r>
                  <a:rPr lang="en-US" b="1" dirty="0"/>
                  <a:t> </a:t>
                </a:r>
              </a:p>
              <a:p>
                <a:pPr algn="just" rtl="0"/>
                <a:r>
                  <a:rPr lang="en-US" b="1" dirty="0"/>
                  <a:t> t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𝟏𝟏𝟓𝟔𝟓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𝟑𝟐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𝟒𝟐</m:t>
                        </m:r>
                      </m:den>
                    </m:f>
                  </m:oMath>
                </a14:m>
                <a:r>
                  <a:rPr lang="en-US" dirty="0"/>
                  <a:t> = 5.95 min </a:t>
                </a:r>
              </a:p>
              <a:p>
                <a:pPr algn="just" rtl="0"/>
                <a:endParaRPr lang="en-US" dirty="0"/>
              </a:p>
              <a:p>
                <a:pPr algn="just" rtl="0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𝑏𝑢𝑟𝑛𝑒𝑟</m:t>
                        </m:r>
                      </m:sub>
                    </m:sSub>
                  </m:oMath>
                </a14:m>
                <a:r>
                  <a:rPr lang="en-US" dirty="0"/>
                  <a:t> = (48.5)(356.72) = 17301 kJ</a:t>
                </a:r>
              </a:p>
              <a:p>
                <a:pPr algn="just" rtl="0"/>
                <a:endParaRPr lang="en-US" dirty="0"/>
              </a:p>
              <a:p>
                <a:pPr algn="just" rtl="0"/>
                <a:r>
                  <a:rPr lang="en-US" dirty="0"/>
                  <a:t>Efficiency of furnace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11565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17301</m:t>
                        </m:r>
                      </m:den>
                    </m:f>
                  </m:oMath>
                </a14:m>
                <a:r>
                  <a:rPr lang="en-US" dirty="0"/>
                  <a:t> = 67%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09700" y="630621"/>
                <a:ext cx="9944100" cy="5546342"/>
              </a:xfrm>
              <a:blipFill rotWithShape="1">
                <a:blip r:embed="rId3"/>
                <a:stretch>
                  <a:fillRect t="-1429" r="-2083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995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65126"/>
            <a:ext cx="10515600" cy="938158"/>
          </a:xfrm>
        </p:spPr>
        <p:txBody>
          <a:bodyPr/>
          <a:lstStyle/>
          <a:p>
            <a:r>
              <a:rPr lang="en-US" b="1" dirty="0"/>
              <a:t>Burner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418897"/>
            <a:ext cx="10058400" cy="4758066"/>
          </a:xfrm>
        </p:spPr>
        <p:txBody>
          <a:bodyPr>
            <a:normAutofit/>
          </a:bodyPr>
          <a:lstStyle/>
          <a:p>
            <a:pPr algn="just" rtl="0"/>
            <a:r>
              <a:rPr lang="en-US" sz="2400" dirty="0"/>
              <a:t>The burner works to mix the gas with the air at a constant rate to avoid the problem of incomplete combustion.</a:t>
            </a:r>
            <a:endParaRPr lang="ar-JO" sz="2400" dirty="0"/>
          </a:p>
          <a:p>
            <a:pPr algn="just" rtl="0"/>
            <a:r>
              <a:rPr lang="en-US" sz="2400" dirty="0"/>
              <a:t>The burner must withstand high temperatures.</a:t>
            </a:r>
          </a:p>
          <a:p>
            <a:r>
              <a:rPr lang="en-US" sz="2400" dirty="0" smtClean="0"/>
              <a:t>1</a:t>
            </a:r>
            <a:r>
              <a:rPr lang="en-US" sz="2400" dirty="0"/>
              <a:t>. Quantity of gas entering it .</a:t>
            </a:r>
          </a:p>
          <a:p>
            <a:r>
              <a:rPr lang="en-US" sz="2400" dirty="0"/>
              <a:t>2. The amount of air entering it.</a:t>
            </a:r>
          </a:p>
          <a:p>
            <a:r>
              <a:rPr lang="en-US" sz="2400" dirty="0"/>
              <a:t>3. required time.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522" y="2806263"/>
            <a:ext cx="5649244" cy="3069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44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0650" y="327026"/>
            <a:ext cx="10515600" cy="1011730"/>
          </a:xfrm>
        </p:spPr>
        <p:txBody>
          <a:bodyPr/>
          <a:lstStyle/>
          <a:p>
            <a:r>
              <a:rPr lang="en-US" b="1" dirty="0"/>
              <a:t>Air pump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sz="2400" dirty="0"/>
              <a:t>To provide the burner with sufficient air for the combustion process, an air pump is designed .</a:t>
            </a:r>
          </a:p>
          <a:p>
            <a:pPr algn="just" rtl="0"/>
            <a:r>
              <a:rPr lang="en-US" sz="2400" dirty="0"/>
              <a:t>From the combustion equation</a:t>
            </a:r>
          </a:p>
          <a:p>
            <a:pPr marL="0" indent="0" algn="just" rtl="0">
              <a:buNone/>
            </a:pPr>
            <a:r>
              <a:rPr lang="en-US" sz="2400" dirty="0"/>
              <a:t>   1 gram of gas need 16 gram of air .</a:t>
            </a:r>
          </a:p>
          <a:p>
            <a:pPr algn="just" rtl="0"/>
            <a:r>
              <a:rPr lang="en-US" sz="2400" dirty="0"/>
              <a:t>Then mass flow rate of pump must</a:t>
            </a:r>
          </a:p>
          <a:p>
            <a:pPr marL="0" indent="0" algn="just" rtl="0">
              <a:buNone/>
            </a:pPr>
            <a:r>
              <a:rPr lang="en-US" sz="2400" dirty="0"/>
              <a:t>    be 16 gram / second</a:t>
            </a:r>
          </a:p>
          <a:p>
            <a:pPr algn="just" rtl="0"/>
            <a:r>
              <a:rPr lang="en-US" sz="2400" dirty="0"/>
              <a:t> Mass flow rate of LPG gas = 1 gram / second</a:t>
            </a:r>
          </a:p>
          <a:p>
            <a:pPr algn="just" rtl="0"/>
            <a:r>
              <a:rPr lang="en-US" sz="2400" b="1" dirty="0"/>
              <a:t>Burner flow rate = 17 gram / second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3758" y="2994463"/>
            <a:ext cx="3090042" cy="2554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63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Apparatus and Procedures 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14144" y="1447800"/>
            <a:ext cx="2632456" cy="609600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b="1" dirty="0" smtClean="0"/>
              <a:t>Apparatus:</a:t>
            </a:r>
          </a:p>
          <a:p>
            <a:pPr marL="82296" indent="0" algn="l" rtl="0">
              <a:buNone/>
            </a:pPr>
            <a:endParaRPr lang="ar-SA" b="1" dirty="0"/>
          </a:p>
        </p:txBody>
      </p:sp>
      <p:pic>
        <p:nvPicPr>
          <p:cNvPr id="1028" name="Picture 4" descr="C:\Users\Ahmad\Desktop\15634964-metal-profil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9404" y="2000459"/>
            <a:ext cx="3206635" cy="213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1936873" y="3190214"/>
            <a:ext cx="95090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profile</a:t>
            </a:r>
          </a:p>
        </p:txBody>
      </p:sp>
      <p:pic>
        <p:nvPicPr>
          <p:cNvPr id="1029" name="Picture 5" descr="C:\Users\Ahmad\Desktop\$_3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5759" y="1883928"/>
            <a:ext cx="3414881" cy="225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مستطيل 8"/>
          <p:cNvSpPr/>
          <p:nvPr/>
        </p:nvSpPr>
        <p:spPr>
          <a:xfrm>
            <a:off x="4985759" y="2083983"/>
            <a:ext cx="164179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Sheet metal</a:t>
            </a:r>
          </a:p>
        </p:txBody>
      </p:sp>
      <p:pic>
        <p:nvPicPr>
          <p:cNvPr id="10" name="Picture 8" descr="Description: C:\Users\Ahmad\Downloads\53522466_408954839913953_7565043322297778176_n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9886" y="2000459"/>
            <a:ext cx="2946400" cy="213611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مستطيل 10"/>
          <p:cNvSpPr/>
          <p:nvPr/>
        </p:nvSpPr>
        <p:spPr>
          <a:xfrm>
            <a:off x="8890861" y="1483818"/>
            <a:ext cx="220445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Thermal cement</a:t>
            </a:r>
            <a:endParaRPr lang="en-US" sz="20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2" name="Picture 14" descr="Description: C:\Users\Ahmad\Desktop\بدون عنوان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774" y="4186331"/>
            <a:ext cx="3521178" cy="233888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مستطيل 12"/>
          <p:cNvSpPr/>
          <p:nvPr/>
        </p:nvSpPr>
        <p:spPr>
          <a:xfrm>
            <a:off x="1554076" y="3967576"/>
            <a:ext cx="133369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Fire bric</a:t>
            </a:r>
            <a:r>
              <a:rPr lang="en-US" sz="2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k</a:t>
            </a:r>
            <a:endParaRPr lang="en-US" sz="20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030" name="Picture 6" descr="C:\Users\Ahmad\Desktop\Refractory-Cemen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5738" y="4347936"/>
            <a:ext cx="2637910" cy="201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مستطيل 14"/>
          <p:cNvSpPr/>
          <p:nvPr/>
        </p:nvSpPr>
        <p:spPr>
          <a:xfrm>
            <a:off x="6866166" y="3962340"/>
            <a:ext cx="140384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refractory</a:t>
            </a:r>
          </a:p>
        </p:txBody>
      </p:sp>
    </p:spTree>
    <p:extLst>
      <p:ext uri="{BB962C8B-B14F-4D97-AF65-F5344CB8AC3E}">
        <p14:creationId xmlns:p14="http://schemas.microsoft.com/office/powerpoint/2010/main" val="194378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8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Ahmad\Desktop\China_R_F_K_S_industrial_geared_motors_gearmotors_inline_parallel_shaft_mounted200941711290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375" y="261912"/>
            <a:ext cx="4437174" cy="258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3895080" y="2230094"/>
            <a:ext cx="22188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Electrical motor </a:t>
            </a:r>
          </a:p>
          <a:p>
            <a:pPr algn="ctr"/>
            <a:r>
              <a:rPr lang="en-US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With gearbox</a:t>
            </a:r>
            <a:endParaRPr lang="en-US" sz="20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2050" name="Picture 2" descr="C:\Users\Ahmad\Desktop\swivel-casters-250x2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9" y="284889"/>
            <a:ext cx="3091544" cy="3091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7619999" y="776462"/>
            <a:ext cx="99418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wheels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375" y="3852951"/>
            <a:ext cx="4428338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مستطيل 8"/>
          <p:cNvSpPr/>
          <p:nvPr/>
        </p:nvSpPr>
        <p:spPr>
          <a:xfrm>
            <a:off x="1519375" y="3461675"/>
            <a:ext cx="100380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burner</a:t>
            </a:r>
          </a:p>
        </p:txBody>
      </p:sp>
      <p:pic>
        <p:nvPicPr>
          <p:cNvPr id="10" name="Picture 8" descr="C:\Users\Ahmad\Desktop\31WlgYLwdgL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771" y="3710326"/>
            <a:ext cx="3810615" cy="2515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مستطيل 10"/>
          <p:cNvSpPr/>
          <p:nvPr/>
        </p:nvSpPr>
        <p:spPr>
          <a:xfrm>
            <a:off x="7404435" y="3834233"/>
            <a:ext cx="142531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bearing</a:t>
            </a:r>
            <a:endParaRPr lang="en-US" sz="20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21679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7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43747" y="182451"/>
            <a:ext cx="999744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/>
              </a:rPr>
              <a:t>Procedure </a:t>
            </a:r>
            <a:endParaRPr lang="ar-SA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Picture 31" descr="Description: C:\Users\Ahmad\Desktop\بدون عنوان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363" y="2537138"/>
            <a:ext cx="4176995" cy="355543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0" descr="Description: C:\Users\Ahmad\Desktop\1515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159" y="1636483"/>
            <a:ext cx="6297770" cy="4494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9" descr="Description: C:\Users\Ahmad\Desktop\59253087_360568964567155_8526174320727162880_n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400" y="182451"/>
            <a:ext cx="4232958" cy="203271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مستطيل 6"/>
          <p:cNvSpPr/>
          <p:nvPr/>
        </p:nvSpPr>
        <p:spPr>
          <a:xfrm>
            <a:off x="7780400" y="6130348"/>
            <a:ext cx="411548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/>
              <a:t>Front View of Furnace Structure </a:t>
            </a:r>
            <a:endParaRPr lang="ar-SA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2391504" y="6131214"/>
            <a:ext cx="396512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/>
              <a:t>Side View of Furnace Structure </a:t>
            </a:r>
            <a:endParaRPr lang="ar-SA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433286" y="1174123"/>
            <a:ext cx="471956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/>
              <a:t>1. Profile cutting and install the wheels</a:t>
            </a:r>
            <a:endParaRPr lang="ar-SA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648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33075" y="575900"/>
            <a:ext cx="4764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cs typeface="Times New Roman" pitchFamily="18" charset="0"/>
              </a:rPr>
              <a:t>Introduction: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33500" y="1593907"/>
            <a:ext cx="1068705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In this section you will be presented to the project with a briefly  description, and the aim of it .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3200" u="sng" dirty="0"/>
              <a:t>The Aim of the project:</a:t>
            </a:r>
          </a:p>
          <a:p>
            <a:endParaRPr lang="en-US" dirty="0"/>
          </a:p>
          <a:p>
            <a:r>
              <a:rPr lang="en-US" sz="2400" dirty="0"/>
              <a:t>The aim of this projects is to design theoretically and practically an Aluminum Melting Furnace</a:t>
            </a:r>
          </a:p>
          <a:p>
            <a:r>
              <a:rPr lang="en-US" sz="2400" dirty="0"/>
              <a:t> with a specific Characteristics</a:t>
            </a:r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6201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8" descr="Description: C:\Users\Ahmad\Downloads\59334834_806815463022117_3300915918707621888_n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848" y="579550"/>
            <a:ext cx="4142866" cy="30705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مستطيل 4"/>
          <p:cNvSpPr/>
          <p:nvPr/>
        </p:nvSpPr>
        <p:spPr>
          <a:xfrm>
            <a:off x="2535058" y="140324"/>
            <a:ext cx="246574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/>
              <a:t>2. Install the motor</a:t>
            </a:r>
            <a:endParaRPr lang="ar-SA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89" y="579550"/>
            <a:ext cx="3823848" cy="562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7997810" y="118906"/>
            <a:ext cx="264367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/>
              <a:t>3. Cylinder and base</a:t>
            </a:r>
            <a:endParaRPr lang="ar-SA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Picture 27" descr="Description: C:\Users\Ahmad\Downloads\59682379_1558471087617562_3713573735102414848_n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414" y="3947885"/>
            <a:ext cx="3161209" cy="225341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مستطيل 8"/>
          <p:cNvSpPr/>
          <p:nvPr/>
        </p:nvSpPr>
        <p:spPr>
          <a:xfrm>
            <a:off x="1321105" y="3947885"/>
            <a:ext cx="159530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/>
              <a:t>4. The hole</a:t>
            </a:r>
          </a:p>
          <a:p>
            <a:pPr algn="ctr"/>
            <a:r>
              <a:rPr lang="en-US" sz="2000" b="1" dirty="0" smtClean="0"/>
              <a:t> of the shaft</a:t>
            </a:r>
            <a:endParaRPr lang="ar-SA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374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6" descr="Description: C:\Users\Ahmad\Downloads\59569841_2060991107534309_1934350392766758912_n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079" y="733334"/>
            <a:ext cx="3278777" cy="218403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مستطيل 4"/>
          <p:cNvSpPr/>
          <p:nvPr/>
        </p:nvSpPr>
        <p:spPr>
          <a:xfrm>
            <a:off x="2035378" y="313891"/>
            <a:ext cx="252017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/>
              <a:t>5. </a:t>
            </a:r>
            <a:r>
              <a:rPr lang="en-US" sz="2000" b="1" dirty="0"/>
              <a:t>Key oh the Shaft. </a:t>
            </a:r>
            <a:endParaRPr lang="ar-SA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Picture 25" descr="Description: C:\Users\Ahmad\Downloads\59455169_2241796899206988_4967366489435799552_n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794" y="733334"/>
            <a:ext cx="6326777" cy="563843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مستطيل 6"/>
          <p:cNvSpPr/>
          <p:nvPr/>
        </p:nvSpPr>
        <p:spPr>
          <a:xfrm>
            <a:off x="6163766" y="286696"/>
            <a:ext cx="485883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/>
              <a:t>6.</a:t>
            </a:r>
            <a:r>
              <a:rPr lang="en-US" sz="2000" b="1" dirty="0"/>
              <a:t> Final Assembly of Furnace Structure.</a:t>
            </a:r>
            <a:endParaRPr lang="ar-SA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Picture 22" descr="Description: C:\Users\Ahmad\Downloads\59356174_2184041531674041_985993232666066944_n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078" y="3552552"/>
            <a:ext cx="3278777" cy="281921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مستطيل 8"/>
          <p:cNvSpPr/>
          <p:nvPr/>
        </p:nvSpPr>
        <p:spPr>
          <a:xfrm>
            <a:off x="1133234" y="3183220"/>
            <a:ext cx="436991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/>
              <a:t>7. First layer of fire brick and steel ring.</a:t>
            </a:r>
            <a:endParaRPr lang="ar-SA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654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Description: C:\Users\Ahmad\Downloads\59658614_417218522408995_3024999931053080576_n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587" y="1074198"/>
            <a:ext cx="4906556" cy="45428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15" descr="Description: C:\Users\Ahmad\Downloads\59342885_379221442694111_3366621208870125568_n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780" y="1045692"/>
            <a:ext cx="4683220" cy="454283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ستطيل 5"/>
          <p:cNvSpPr/>
          <p:nvPr/>
        </p:nvSpPr>
        <p:spPr>
          <a:xfrm>
            <a:off x="7479697" y="645582"/>
            <a:ext cx="399178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 smtClean="0"/>
              <a:t>9. Lid of the furnace.</a:t>
            </a:r>
            <a:endParaRPr lang="ar-SA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568614" y="645582"/>
            <a:ext cx="263192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/>
              <a:t>8</a:t>
            </a:r>
            <a:r>
              <a:rPr lang="en-US" sz="2000" b="1" dirty="0" smtClean="0"/>
              <a:t>. refractory</a:t>
            </a:r>
            <a:endParaRPr lang="ar-SA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024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471660" y="216040"/>
            <a:ext cx="43428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Furnace cost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9187148"/>
              </p:ext>
            </p:extLst>
          </p:nvPr>
        </p:nvGraphicFramePr>
        <p:xfrm>
          <a:off x="2670629" y="1284513"/>
          <a:ext cx="8128000" cy="51206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22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Cost in dollars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Apparatuses</a:t>
                      </a:r>
                      <a:r>
                        <a:rPr lang="en-US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22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30$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profiles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22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90$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Sheet metal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22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100$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motor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22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10$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bearing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22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30$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Electrical cables and switch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22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200$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Thermal cement and refractory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22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200$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Fire brick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22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50$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burner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22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20$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Gas cylinder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22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40$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wheels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22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20$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paint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522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30$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Others 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522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810$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Total cost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634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dirty="0" smtClean="0"/>
              <a:t>Add control system. </a:t>
            </a:r>
          </a:p>
          <a:p>
            <a:pPr lvl="0" algn="just" rtl="0"/>
            <a:r>
              <a:rPr lang="en-US" dirty="0" smtClean="0"/>
              <a:t>Add external layer of rock wool.</a:t>
            </a:r>
          </a:p>
          <a:p>
            <a:pPr lvl="0" algn="just" rtl="0"/>
            <a:r>
              <a:rPr lang="en-US" dirty="0" smtClean="0"/>
              <a:t>Add emergency switch.</a:t>
            </a:r>
          </a:p>
          <a:p>
            <a:pPr lvl="0" algn="just" rtl="0"/>
            <a:r>
              <a:rPr lang="en-US" dirty="0"/>
              <a:t>Exploitation of wasted </a:t>
            </a:r>
            <a:r>
              <a:rPr lang="en-US" dirty="0" smtClean="0"/>
              <a:t>energy (</a:t>
            </a:r>
            <a:r>
              <a:rPr lang="en-US" dirty="0"/>
              <a:t>Rankin cycle</a:t>
            </a:r>
            <a:r>
              <a:rPr lang="en-US" dirty="0" smtClean="0"/>
              <a:t>). </a:t>
            </a:r>
            <a:endParaRPr lang="ar-SA" dirty="0"/>
          </a:p>
          <a:p>
            <a:pPr algn="just" rtl="0"/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1749903" y="238649"/>
            <a:ext cx="57893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recommendation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098" name="Picture 2" descr="C:\Users\Ahmad\Desktop\pid-controllers-u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344" y="1056225"/>
            <a:ext cx="3347474" cy="202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hmad\Desktop\insulation-rock-wool-500x5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903" y="3719283"/>
            <a:ext cx="3175000" cy="2823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hmad\Desktop\45d90e33-f5e3-429d-870f-319ef0ad056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766" y="3719283"/>
            <a:ext cx="2524578" cy="252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Ahmad\Desktop\hqdefaul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345" y="3719283"/>
            <a:ext cx="3904342" cy="292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464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7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Ahmad\Desktop\unnam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128832" y="209620"/>
            <a:ext cx="3457999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i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discussion</a:t>
            </a:r>
            <a:endParaRPr lang="ar-SA" sz="60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7109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hmad\Desktop\mechanical_gears_green_custom_thank_you_card-rc9aeada0a4ce4f4ca99525a4e2bb8da9_em0cu_3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097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6494" y="283828"/>
            <a:ext cx="7689926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Characteristics of project (Melting Furnace):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020994445"/>
              </p:ext>
            </p:extLst>
          </p:nvPr>
        </p:nvGraphicFramePr>
        <p:xfrm>
          <a:off x="852060" y="1646300"/>
          <a:ext cx="7223760" cy="4754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0727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8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18031" y="643536"/>
            <a:ext cx="90728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Furnace Shape:</a:t>
            </a:r>
          </a:p>
          <a:p>
            <a:endParaRPr lang="en-US" dirty="0"/>
          </a:p>
          <a:p>
            <a:r>
              <a:rPr lang="en-US" dirty="0"/>
              <a:t>The shape of the furnace is a Hollow with inside and outside diameter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754" y="3973391"/>
            <a:ext cx="2884123" cy="25354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8442404" y="2421000"/>
                <a:ext cx="3328155" cy="2031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Where: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/>
                  <a:t>Height  65 Cm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/>
                  <a:t>Cover Height 6 Cm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Inner Diameter  30 Cm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Outer Diameter 54 Cm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/>
                  <a:t>Exhaust hole diameter 10 Cm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2404" y="2421000"/>
                <a:ext cx="3328155" cy="2031325"/>
              </a:xfrm>
              <a:prstGeom prst="rect">
                <a:avLst/>
              </a:prstGeom>
              <a:blipFill rotWithShape="1">
                <a:blip r:embed="rId4"/>
                <a:stretch>
                  <a:fillRect l="-1648" t="-1502" r="-2564" b="-39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275" y="1809669"/>
            <a:ext cx="3369083" cy="4699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893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799" y="734385"/>
            <a:ext cx="24680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Why Aluminum ?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7799" y="1526796"/>
            <a:ext cx="106748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Aluminum one of the most versatile metallic material in the world due to different mechanical and physical properties:  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207791359"/>
              </p:ext>
            </p:extLst>
          </p:nvPr>
        </p:nvGraphicFramePr>
        <p:xfrm>
          <a:off x="1447800" y="2612821"/>
          <a:ext cx="6315046" cy="33531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18550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8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2520" y="520117"/>
            <a:ext cx="6275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Aluminum Alloys Categories: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83643059"/>
              </p:ext>
            </p:extLst>
          </p:nvPr>
        </p:nvGraphicFramePr>
        <p:xfrm>
          <a:off x="1696440" y="1415952"/>
          <a:ext cx="8046720" cy="484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8055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8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87473" y="528506"/>
            <a:ext cx="983034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Aluminum Alloys Applications:</a:t>
            </a:r>
          </a:p>
          <a:p>
            <a:endParaRPr lang="en-US" dirty="0"/>
          </a:p>
          <a:p>
            <a:r>
              <a:rPr lang="en-US" sz="2400" dirty="0"/>
              <a:t>Aluminum alloys used in many applications , such as </a:t>
            </a:r>
          </a:p>
          <a:p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5833756"/>
              </p:ext>
            </p:extLst>
          </p:nvPr>
        </p:nvGraphicFramePr>
        <p:xfrm>
          <a:off x="58334" y="2330937"/>
          <a:ext cx="6949440" cy="3931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3831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8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1660</TotalTime>
  <Words>1483</Words>
  <Application>Microsoft Office PowerPoint</Application>
  <PresentationFormat>Widescreen</PresentationFormat>
  <Paragraphs>315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6" baseType="lpstr">
      <vt:lpstr>Adobe Ming Std L</vt:lpstr>
      <vt:lpstr>Arial</vt:lpstr>
      <vt:lpstr>Calibri</vt:lpstr>
      <vt:lpstr>Cambria Math</vt:lpstr>
      <vt:lpstr>Gill Sans MT</vt:lpstr>
      <vt:lpstr>Majalla UI</vt:lpstr>
      <vt:lpstr>Times New Roman</vt:lpstr>
      <vt:lpstr>Verdana</vt:lpstr>
      <vt:lpstr>Wingdings 2</vt:lpstr>
      <vt:lpstr>انقلاب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Fire Clay Bricks (Arch Fire Brick)</vt:lpstr>
      <vt:lpstr>Technical Data</vt:lpstr>
      <vt:lpstr>Size and shape</vt:lpstr>
      <vt:lpstr>PowerPoint Presentation</vt:lpstr>
      <vt:lpstr>High Alumina Cement</vt:lpstr>
      <vt:lpstr>Technical Data</vt:lpstr>
      <vt:lpstr>Shape </vt:lpstr>
      <vt:lpstr>Methodology </vt:lpstr>
      <vt:lpstr>power supply</vt:lpstr>
      <vt:lpstr>LPG gas combustion</vt:lpstr>
      <vt:lpstr>Energy from combustion</vt:lpstr>
      <vt:lpstr>Energy for melting aluminum</vt:lpstr>
      <vt:lpstr>Components of furnace wall</vt:lpstr>
      <vt:lpstr>PowerPoint Presentation</vt:lpstr>
      <vt:lpstr>PowerPoint Presentation</vt:lpstr>
      <vt:lpstr>PowerPoint Presentation</vt:lpstr>
      <vt:lpstr>The energy lost from the oven walls</vt:lpstr>
      <vt:lpstr>PowerPoint Presentation</vt:lpstr>
      <vt:lpstr>The energy lost from the oven base</vt:lpstr>
      <vt:lpstr>The energy lost from the exhaust gas outlet</vt:lpstr>
      <vt:lpstr>Total losses</vt:lpstr>
      <vt:lpstr>Time required for aluminum melting</vt:lpstr>
      <vt:lpstr>PowerPoint Presentation</vt:lpstr>
      <vt:lpstr>Burner</vt:lpstr>
      <vt:lpstr>Air pump</vt:lpstr>
      <vt:lpstr>Apparatus and Procedures  </vt:lpstr>
      <vt:lpstr>PowerPoint Presentation</vt:lpstr>
      <vt:lpstr>Procedure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Methodology</dc:title>
  <dc:creator>Windows User</dc:creator>
  <cp:lastModifiedBy>Windows User</cp:lastModifiedBy>
  <cp:revision>93</cp:revision>
  <dcterms:created xsi:type="dcterms:W3CDTF">2018-12-22T12:27:15Z</dcterms:created>
  <dcterms:modified xsi:type="dcterms:W3CDTF">2019-05-25T11:32:28Z</dcterms:modified>
</cp:coreProperties>
</file>