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Lst>
  <p:notesMasterIdLst>
    <p:notesMasterId r:id="rId21"/>
  </p:notesMasterIdLst>
  <p:handoutMasterIdLst>
    <p:handoutMasterId r:id="rId22"/>
  </p:handoutMasterIdLst>
  <p:sldIdLst>
    <p:sldId id="304" r:id="rId5"/>
    <p:sldId id="282" r:id="rId6"/>
    <p:sldId id="314" r:id="rId7"/>
    <p:sldId id="323" r:id="rId8"/>
    <p:sldId id="324" r:id="rId9"/>
    <p:sldId id="325" r:id="rId10"/>
    <p:sldId id="326" r:id="rId11"/>
    <p:sldId id="327" r:id="rId12"/>
    <p:sldId id="328" r:id="rId13"/>
    <p:sldId id="329" r:id="rId14"/>
    <p:sldId id="330" r:id="rId15"/>
    <p:sldId id="331" r:id="rId16"/>
    <p:sldId id="332" r:id="rId17"/>
    <p:sldId id="333" r:id="rId18"/>
    <p:sldId id="334" r:id="rId19"/>
    <p:sldId id="297" r:id="rId20"/>
  </p:sldIdLst>
  <p:sldSz cx="12192000" cy="6858000"/>
  <p:notesSz cx="13716000" cy="2438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616" userDrawn="1">
          <p15:clr>
            <a:srgbClr val="A4A3A4"/>
          </p15:clr>
        </p15:guide>
        <p15:guide id="4" orient="horz" pos="3264" userDrawn="1">
          <p15:clr>
            <a:srgbClr val="A4A3A4"/>
          </p15:clr>
        </p15:guide>
        <p15:guide id="5" pos="6912" userDrawn="1">
          <p15:clr>
            <a:srgbClr val="A4A3A4"/>
          </p15:clr>
        </p15:guide>
        <p15:guide id="6" orient="horz" userDrawn="1">
          <p15:clr>
            <a:srgbClr val="A4A3A4"/>
          </p15:clr>
        </p15:guide>
        <p15:guide id="7" orient="horz" pos="4008" userDrawn="1">
          <p15:clr>
            <a:srgbClr val="A4A3A4"/>
          </p15:clr>
        </p15:guide>
        <p15:guide id="9" orient="horz" pos="2352" userDrawn="1">
          <p15:clr>
            <a:srgbClr val="A4A3A4"/>
          </p15:clr>
        </p15:guide>
        <p15:guide id="12" pos="6696"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5" pos="5256" userDrawn="1">
          <p15:clr>
            <a:srgbClr val="A4A3A4"/>
          </p15:clr>
        </p15:guide>
        <p15:guide id="26" pos="726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C8F"/>
    <a:srgbClr val="FDFBF6"/>
    <a:srgbClr val="AAC4E9"/>
    <a:srgbClr val="F5CDCE"/>
    <a:srgbClr val="DF8C8C"/>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95388" autoAdjust="0"/>
  </p:normalViewPr>
  <p:slideViewPr>
    <p:cSldViewPr snapToGrid="0" snapToObjects="1">
      <p:cViewPr varScale="1">
        <p:scale>
          <a:sx n="109" d="100"/>
          <a:sy n="109" d="100"/>
        </p:scale>
        <p:origin x="672" y="78"/>
      </p:cViewPr>
      <p:guideLst>
        <p:guide orient="horz" pos="2616"/>
        <p:guide orient="horz" pos="3264"/>
        <p:guide pos="6912"/>
        <p:guide orient="horz"/>
        <p:guide orient="horz" pos="4008"/>
        <p:guide orient="horz" pos="2352"/>
        <p:guide pos="6696"/>
        <p:guide pos="2136"/>
        <p:guide pos="2760"/>
        <p:guide pos="3288"/>
        <p:guide pos="4032"/>
        <p:guide pos="4392"/>
        <p:guide pos="4944"/>
        <p:guide pos="5544"/>
        <p:guide pos="6072"/>
        <p:guide orient="horz" pos="2448"/>
        <p:guide pos="5256"/>
        <p:guide pos="726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25" d="100"/>
          <a:sy n="25" d="100"/>
        </p:scale>
        <p:origin x="348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2426ABF-A8C0-D94B-8DA4-89B3D95177FD}"/>
              </a:ext>
            </a:extLst>
          </p:cNvPr>
          <p:cNvSpPr>
            <a:spLocks noGrp="1"/>
          </p:cNvSpPr>
          <p:nvPr>
            <p:ph type="hdr" sz="quarter"/>
          </p:nvPr>
        </p:nvSpPr>
        <p:spPr>
          <a:xfrm>
            <a:off x="0" y="0"/>
            <a:ext cx="5943600" cy="122237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73E1C36-C21F-0B70-27E7-5B59DAE27561}"/>
              </a:ext>
            </a:extLst>
          </p:cNvPr>
          <p:cNvSpPr>
            <a:spLocks noGrp="1"/>
          </p:cNvSpPr>
          <p:nvPr>
            <p:ph type="dt" sz="quarter" idx="1"/>
          </p:nvPr>
        </p:nvSpPr>
        <p:spPr>
          <a:xfrm>
            <a:off x="7769225" y="0"/>
            <a:ext cx="5943600" cy="1222375"/>
          </a:xfrm>
          <a:prstGeom prst="rect">
            <a:avLst/>
          </a:prstGeom>
        </p:spPr>
        <p:txBody>
          <a:bodyPr vert="horz" lIns="91440" tIns="45720" rIns="91440" bIns="45720" rtlCol="0"/>
          <a:lstStyle>
            <a:lvl1pPr algn="r">
              <a:defRPr sz="1200"/>
            </a:lvl1pPr>
          </a:lstStyle>
          <a:p>
            <a:fld id="{AA970FB6-164E-0840-A35B-09E9F3D45F76}" type="datetimeyyyy">
              <a:rPr lang="en-US" smtClean="0"/>
              <a:t>2024</a:t>
            </a:fld>
            <a:endParaRPr lang="en-US" dirty="0"/>
          </a:p>
        </p:txBody>
      </p:sp>
      <p:sp>
        <p:nvSpPr>
          <p:cNvPr id="4" name="Footer Placeholder 3">
            <a:extLst>
              <a:ext uri="{FF2B5EF4-FFF2-40B4-BE49-F238E27FC236}">
                <a16:creationId xmlns:a16="http://schemas.microsoft.com/office/drawing/2014/main" id="{E5942066-244B-8673-5E9A-26E4265AD0B2}"/>
              </a:ext>
            </a:extLst>
          </p:cNvPr>
          <p:cNvSpPr>
            <a:spLocks noGrp="1"/>
          </p:cNvSpPr>
          <p:nvPr>
            <p:ph type="ftr" sz="quarter" idx="2"/>
          </p:nvPr>
        </p:nvSpPr>
        <p:spPr>
          <a:xfrm>
            <a:off x="0" y="23161625"/>
            <a:ext cx="5943600" cy="122237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530EE97-1F54-6631-A4BB-FD938296488E}"/>
              </a:ext>
            </a:extLst>
          </p:cNvPr>
          <p:cNvSpPr>
            <a:spLocks noGrp="1"/>
          </p:cNvSpPr>
          <p:nvPr>
            <p:ph type="sldNum" sz="quarter" idx="3"/>
          </p:nvPr>
        </p:nvSpPr>
        <p:spPr>
          <a:xfrm>
            <a:off x="7769225" y="23161625"/>
            <a:ext cx="5943600" cy="1222375"/>
          </a:xfrm>
          <a:prstGeom prst="rect">
            <a:avLst/>
          </a:prstGeom>
        </p:spPr>
        <p:txBody>
          <a:bodyPr vert="horz" lIns="91440" tIns="45720" rIns="91440" bIns="45720" rtlCol="0" anchor="b"/>
          <a:lstStyle>
            <a:lvl1pPr algn="r">
              <a:defRPr sz="1200"/>
            </a:lvl1pPr>
          </a:lstStyle>
          <a:p>
            <a:fld id="{420BD0AB-C59E-4A46-83D3-F07787446BA0}" type="slidenum">
              <a:rPr lang="en-US" smtClean="0"/>
              <a:t>‹#›</a:t>
            </a:fld>
            <a:endParaRPr lang="en-US" dirty="0"/>
          </a:p>
        </p:txBody>
      </p:sp>
    </p:spTree>
    <p:extLst>
      <p:ext uri="{BB962C8B-B14F-4D97-AF65-F5344CB8AC3E}">
        <p14:creationId xmlns:p14="http://schemas.microsoft.com/office/powerpoint/2010/main" val="413378359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587736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576474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337065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439185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188676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516947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881871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93130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019397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87667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622191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83012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810535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124425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572279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704516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5" name="Image 0">
            <a:extLst>
              <a:ext uri="{FF2B5EF4-FFF2-40B4-BE49-F238E27FC236}">
                <a16:creationId xmlns:a16="http://schemas.microsoft.com/office/drawing/2014/main" id="{BA5D5A72-CB6F-F8DE-E2C9-90459C8C3DC1}"/>
              </a:ext>
              <a:ext uri="{C183D7F6-B498-43B3-948B-1728B52AA6E4}">
                <adec:decorative xmlns:adec="http://schemas.microsoft.com/office/drawing/2017/decorative" val="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p>
            <a:endParaRPr lang="en-US" dirty="0"/>
          </a:p>
        </p:txBody>
      </p:sp>
      <p:sp>
        <p:nvSpPr>
          <p:cNvPr id="20" name="Freeform: Shape 19">
            <a:extLst>
              <a:ext uri="{FF2B5EF4-FFF2-40B4-BE49-F238E27FC236}">
                <a16:creationId xmlns:a16="http://schemas.microsoft.com/office/drawing/2014/main" id="{E66FD7FF-2869-7902-36B2-2B229AB9AB19}"/>
              </a:ext>
              <a:ext uri="{C183D7F6-B498-43B3-948B-1728B52AA6E4}">
                <adec:decorative xmlns:adec="http://schemas.microsoft.com/office/drawing/2017/decorative" val="1"/>
              </a:ext>
            </a:extLst>
          </p:cNvPr>
          <p:cNvSpPr/>
          <p:nvPr userDrawn="1"/>
        </p:nvSpPr>
        <p:spPr>
          <a:xfrm>
            <a:off x="1500188" y="1173106"/>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B1457C88-4472-81CF-02AF-4421E0A3084B}"/>
              </a:ext>
              <a:ext uri="{C183D7F6-B498-43B3-948B-1728B52AA6E4}">
                <adec:decorative xmlns:adec="http://schemas.microsoft.com/office/drawing/2017/decorative" val="1"/>
              </a:ext>
            </a:extLst>
          </p:cNvPr>
          <p:cNvSpPr/>
          <p:nvPr userDrawn="1"/>
        </p:nvSpPr>
        <p:spPr>
          <a:xfrm>
            <a:off x="2694429"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ctrTitle" hasCustomPrompt="1"/>
          </p:nvPr>
        </p:nvSpPr>
        <p:spPr>
          <a:xfrm>
            <a:off x="2899790" y="810227"/>
            <a:ext cx="6392421" cy="3831221"/>
          </a:xfrm>
        </p:spPr>
        <p:txBody>
          <a:bodyPr tIns="0" bIns="0" anchor="ctr" anchorCtr="0">
            <a:noAutofit/>
          </a:bodyPr>
          <a:lstStyle>
            <a:lvl1pPr algn="ctr">
              <a:lnSpc>
                <a:spcPct val="100000"/>
              </a:lnSpc>
              <a:defRPr sz="3600"/>
            </a:lvl1pPr>
          </a:lstStyle>
          <a:p>
            <a:r>
              <a:rPr lang="en-US" dirty="0"/>
              <a:t>Click to add title</a:t>
            </a:r>
          </a:p>
        </p:txBody>
      </p:sp>
    </p:spTree>
    <p:extLst>
      <p:ext uri="{BB962C8B-B14F-4D97-AF65-F5344CB8AC3E}">
        <p14:creationId xmlns:p14="http://schemas.microsoft.com/office/powerpoint/2010/main" val="26317998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014917C-8694-B4A4-A211-0F31F00E247E}"/>
              </a:ext>
              <a:ext uri="{C183D7F6-B498-43B3-948B-1728B52AA6E4}">
                <adec:decorative xmlns:adec="http://schemas.microsoft.com/office/drawing/2017/decorative" val="1"/>
              </a:ext>
            </a:extLst>
          </p:cNvPr>
          <p:cNvSpPr/>
          <p:nvPr userDrawn="1"/>
        </p:nvSpPr>
        <p:spPr>
          <a:xfrm>
            <a:off x="1" y="0"/>
            <a:ext cx="1550562" cy="2545382"/>
          </a:xfrm>
          <a:custGeom>
            <a:avLst/>
            <a:gdLst>
              <a:gd name="connsiteX0" fmla="*/ 683117 w 1550562"/>
              <a:gd name="connsiteY0" fmla="*/ 0 h 2545382"/>
              <a:gd name="connsiteX1" fmla="*/ 1550562 w 1550562"/>
              <a:gd name="connsiteY1" fmla="*/ 0 h 2545382"/>
              <a:gd name="connsiteX2" fmla="*/ 1550562 w 1550562"/>
              <a:gd name="connsiteY2" fmla="*/ 7240 h 2545382"/>
              <a:gd name="connsiteX3" fmla="*/ 221868 w 1550562"/>
              <a:gd name="connsiteY3" fmla="*/ 2418735 h 2545382"/>
              <a:gd name="connsiteX4" fmla="*/ 0 w 1550562"/>
              <a:gd name="connsiteY4" fmla="*/ 2545382 h 2545382"/>
              <a:gd name="connsiteX5" fmla="*/ 0 w 1550562"/>
              <a:gd name="connsiteY5" fmla="*/ 1500516 h 2545382"/>
              <a:gd name="connsiteX6" fmla="*/ 102557 w 1550562"/>
              <a:gd name="connsiteY6" fmla="*/ 1405503 h 2545382"/>
              <a:gd name="connsiteX7" fmla="*/ 673022 w 1550562"/>
              <a:gd name="connsiteY7" fmla="*/ 200390 h 254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0562" h="2545382">
                <a:moveTo>
                  <a:pt x="683117" y="0"/>
                </a:moveTo>
                <a:lnTo>
                  <a:pt x="1550562" y="0"/>
                </a:lnTo>
                <a:lnTo>
                  <a:pt x="1550562" y="7240"/>
                </a:lnTo>
                <a:cubicBezTo>
                  <a:pt x="1550562" y="1022523"/>
                  <a:pt x="1020469" y="1913556"/>
                  <a:pt x="221868" y="2418735"/>
                </a:cubicBezTo>
                <a:lnTo>
                  <a:pt x="0" y="2545382"/>
                </a:lnTo>
                <a:lnTo>
                  <a:pt x="0" y="1500516"/>
                </a:lnTo>
                <a:lnTo>
                  <a:pt x="102557" y="1405503"/>
                </a:lnTo>
                <a:cubicBezTo>
                  <a:pt x="416582" y="1089274"/>
                  <a:pt x="625660" y="668089"/>
                  <a:pt x="673022"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0" name="Freeform 9">
            <a:extLst>
              <a:ext uri="{FF2B5EF4-FFF2-40B4-BE49-F238E27FC236}">
                <a16:creationId xmlns:a16="http://schemas.microsoft.com/office/drawing/2014/main" id="{A7DB6972-BB75-254A-BA88-C0C3E6E93BDB}"/>
              </a:ext>
              <a:ext uri="{C183D7F6-B498-43B3-948B-1728B52AA6E4}">
                <adec:decorative xmlns:adec="http://schemas.microsoft.com/office/drawing/2017/decorative" val="1"/>
              </a:ext>
            </a:extLst>
          </p:cNvPr>
          <p:cNvSpPr/>
          <p:nvPr userDrawn="1"/>
        </p:nvSpPr>
        <p:spPr>
          <a:xfrm>
            <a:off x="1" y="-1"/>
            <a:ext cx="682740" cy="1500050"/>
          </a:xfrm>
          <a:custGeom>
            <a:avLst/>
            <a:gdLst>
              <a:gd name="connsiteX0" fmla="*/ 0 w 682740"/>
              <a:gd name="connsiteY0" fmla="*/ 0 h 1500050"/>
              <a:gd name="connsiteX1" fmla="*/ 682740 w 682740"/>
              <a:gd name="connsiteY1" fmla="*/ 0 h 1500050"/>
              <a:gd name="connsiteX2" fmla="*/ 672647 w 682740"/>
              <a:gd name="connsiteY2" fmla="*/ 200357 h 1500050"/>
              <a:gd name="connsiteX3" fmla="*/ 102290 w 682740"/>
              <a:gd name="connsiteY3" fmla="*/ 1405281 h 1500050"/>
              <a:gd name="connsiteX4" fmla="*/ 0 w 682740"/>
              <a:gd name="connsiteY4" fmla="*/ 1500050 h 150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740" h="1500050">
                <a:moveTo>
                  <a:pt x="0" y="0"/>
                </a:moveTo>
                <a:lnTo>
                  <a:pt x="682740" y="0"/>
                </a:lnTo>
                <a:lnTo>
                  <a:pt x="672647" y="200357"/>
                </a:lnTo>
                <a:cubicBezTo>
                  <a:pt x="625294" y="667983"/>
                  <a:pt x="416256" y="1089101"/>
                  <a:pt x="102290" y="1405281"/>
                </a:cubicBezTo>
                <a:lnTo>
                  <a:pt x="0" y="150005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0" name="Image 2">
            <a:extLst>
              <a:ext uri="{FF2B5EF4-FFF2-40B4-BE49-F238E27FC236}">
                <a16:creationId xmlns:a16="http://schemas.microsoft.com/office/drawing/2014/main" id="{790E862E-398F-571C-EC2C-3D17164DE059}"/>
              </a:ext>
              <a:ext uri="{C183D7F6-B498-43B3-948B-1728B52AA6E4}">
                <adec:decorative xmlns:adec="http://schemas.microsoft.com/office/drawing/2017/decorative" val="1"/>
              </a:ext>
            </a:extLst>
          </p:cNvPr>
          <p:cNvSpPr/>
          <p:nvPr/>
        </p:nvSpPr>
        <p:spPr>
          <a:xfrm>
            <a:off x="170445" y="314191"/>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6" name="Title 1">
            <a:extLst>
              <a:ext uri="{FF2B5EF4-FFF2-40B4-BE49-F238E27FC236}">
                <a16:creationId xmlns:a16="http://schemas.microsoft.com/office/drawing/2014/main" id="{1C975BF2-D657-C309-269D-B8D006263130}"/>
              </a:ext>
            </a:extLst>
          </p:cNvPr>
          <p:cNvSpPr>
            <a:spLocks noGrp="1"/>
          </p:cNvSpPr>
          <p:nvPr>
            <p:ph type="title" hasCustomPrompt="1"/>
          </p:nvPr>
        </p:nvSpPr>
        <p:spPr>
          <a:xfrm>
            <a:off x="1550563" y="1089213"/>
            <a:ext cx="9879437" cy="980844"/>
          </a:xfrm>
        </p:spPr>
        <p:txBody>
          <a:bodyPr tIns="0" bIns="0"/>
          <a:lstStyle>
            <a:lvl1pPr algn="l">
              <a:lnSpc>
                <a:spcPct val="100000"/>
              </a:lnSpc>
              <a:defRPr sz="3600">
                <a:solidFill>
                  <a:schemeClr val="accent6"/>
                </a:solidFill>
              </a:defRPr>
            </a:lvl1pPr>
          </a:lstStyle>
          <a:p>
            <a:r>
              <a:rPr lang="en-US" dirty="0"/>
              <a:t>Click to add title</a:t>
            </a:r>
          </a:p>
        </p:txBody>
      </p:sp>
      <p:sp>
        <p:nvSpPr>
          <p:cNvPr id="4" name="Text Placeholder 54">
            <a:extLst>
              <a:ext uri="{FF2B5EF4-FFF2-40B4-BE49-F238E27FC236}">
                <a16:creationId xmlns:a16="http://schemas.microsoft.com/office/drawing/2014/main" id="{A0AEB4DF-13C8-8171-2BDB-FD1AD542E783}"/>
              </a:ext>
            </a:extLst>
          </p:cNvPr>
          <p:cNvSpPr>
            <a:spLocks noGrp="1"/>
          </p:cNvSpPr>
          <p:nvPr>
            <p:ph type="body" sz="quarter" idx="13" hasCustomPrompt="1"/>
          </p:nvPr>
        </p:nvSpPr>
        <p:spPr>
          <a:xfrm>
            <a:off x="1550564" y="2331958"/>
            <a:ext cx="2975217" cy="3704266"/>
          </a:xfrm>
        </p:spPr>
        <p:txBody>
          <a:bodyPr lIns="91440" tIns="0" rIns="91440" bIns="0" anchor="t" anchorCtr="0">
            <a:noAutofit/>
          </a:bodyPr>
          <a:lstStyle>
            <a:lvl1pPr marL="0" indent="0">
              <a:lnSpc>
                <a:spcPct val="100000"/>
              </a:lnSpc>
              <a:spcBef>
                <a:spcPts val="0"/>
              </a:spcBef>
              <a:spcAft>
                <a:spcPts val="1200"/>
              </a:spcAft>
              <a:buFont typeface="Arial" panose="020B0604020202020204" pitchFamily="34" charset="0"/>
              <a:buNone/>
              <a:defRPr sz="1800"/>
            </a:lvl1pPr>
          </a:lstStyle>
          <a:p>
            <a:r>
              <a:rPr lang="en-US" dirty="0"/>
              <a:t>Click to add subtitle</a:t>
            </a:r>
          </a:p>
        </p:txBody>
      </p:sp>
      <p:sp>
        <p:nvSpPr>
          <p:cNvPr id="9" name="Content Placeholder 2">
            <a:extLst>
              <a:ext uri="{FF2B5EF4-FFF2-40B4-BE49-F238E27FC236}">
                <a16:creationId xmlns:a16="http://schemas.microsoft.com/office/drawing/2014/main" id="{42134EBA-AF32-9F8A-370F-0D3E842F0397}"/>
              </a:ext>
            </a:extLst>
          </p:cNvPr>
          <p:cNvSpPr>
            <a:spLocks noGrp="1"/>
          </p:cNvSpPr>
          <p:nvPr>
            <p:ph sz="half" idx="1" hasCustomPrompt="1"/>
          </p:nvPr>
        </p:nvSpPr>
        <p:spPr>
          <a:xfrm>
            <a:off x="5087154" y="2331791"/>
            <a:ext cx="6345893" cy="3721817"/>
          </a:xfrm>
        </p:spPr>
        <p:txBody>
          <a:bodyPr lIns="91440" rIns="91440">
            <a:normAutofit/>
          </a:bodyPr>
          <a:lstStyle>
            <a:lvl1pPr>
              <a:defRPr sz="1800"/>
            </a:lvl1pPr>
            <a:lvl2pPr>
              <a:defRPr sz="1800"/>
            </a:lvl2pPr>
            <a:lvl3pPr>
              <a:defRPr sz="1800"/>
            </a:lvl3pPr>
            <a:lvl4pPr>
              <a:defRPr sz="1800"/>
            </a:lvl4pPr>
            <a:lvl5pP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Slide Number Placeholder 2">
            <a:extLst>
              <a:ext uri="{FF2B5EF4-FFF2-40B4-BE49-F238E27FC236}">
                <a16:creationId xmlns:a16="http://schemas.microsoft.com/office/drawing/2014/main" id="{AE99A73D-155B-A133-9671-506F54A0559A}"/>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3958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mmary 3">
    <p:spTree>
      <p:nvGrpSpPr>
        <p:cNvPr id="1" name=""/>
        <p:cNvGrpSpPr/>
        <p:nvPr/>
      </p:nvGrpSpPr>
      <p:grpSpPr>
        <a:xfrm>
          <a:off x="0" y="0"/>
          <a:ext cx="0" cy="0"/>
          <a:chOff x="0" y="0"/>
          <a:chExt cx="0" cy="0"/>
        </a:xfrm>
      </p:grpSpPr>
      <p:pic>
        <p:nvPicPr>
          <p:cNvPr id="29" name="Graphic 28">
            <a:extLst>
              <a:ext uri="{FF2B5EF4-FFF2-40B4-BE49-F238E27FC236}">
                <a16:creationId xmlns:a16="http://schemas.microsoft.com/office/drawing/2014/main" id="{D5595DD5-43B0-252F-8BC6-6B74340C5BC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a:off x="1" y="-1"/>
            <a:ext cx="443344" cy="6856025"/>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sp>
        <p:nvSpPr>
          <p:cNvPr id="2" name="Title 1"/>
          <p:cNvSpPr>
            <a:spLocks noGrp="1"/>
          </p:cNvSpPr>
          <p:nvPr>
            <p:ph type="title" hasCustomPrompt="1"/>
          </p:nvPr>
        </p:nvSpPr>
        <p:spPr>
          <a:xfrm>
            <a:off x="1550564" y="1057274"/>
            <a:ext cx="9875463" cy="999746"/>
          </a:xfrm>
        </p:spPr>
        <p:txBody>
          <a:bodyPr tIns="0" bIns="0">
            <a:noAutofit/>
          </a:bodyPr>
          <a:lstStyle>
            <a:lvl1pPr algn="l">
              <a:lnSpc>
                <a:spcPct val="100000"/>
              </a:lnSpc>
              <a:defRPr sz="3600" b="1"/>
            </a:lvl1pPr>
          </a:lstStyle>
          <a:p>
            <a:r>
              <a:rPr lang="en-US" dirty="0"/>
              <a:t>Click to add title</a:t>
            </a:r>
          </a:p>
        </p:txBody>
      </p:sp>
      <p:sp>
        <p:nvSpPr>
          <p:cNvPr id="49" name="Freeform 48">
            <a:extLst>
              <a:ext uri="{FF2B5EF4-FFF2-40B4-BE49-F238E27FC236}">
                <a16:creationId xmlns:a16="http://schemas.microsoft.com/office/drawing/2014/main" id="{BC3A3767-6C5E-8188-0A49-955BBACE37F0}"/>
              </a:ext>
              <a:ext uri="{C183D7F6-B498-43B3-948B-1728B52AA6E4}">
                <adec:decorative xmlns:adec="http://schemas.microsoft.com/office/drawing/2017/decorative" val="1"/>
              </a:ext>
            </a:extLst>
          </p:cNvPr>
          <p:cNvSpPr/>
          <p:nvPr userDrawn="1"/>
        </p:nvSpPr>
        <p:spPr>
          <a:xfrm flipH="1" flipV="1">
            <a:off x="-3" y="4420134"/>
            <a:ext cx="1293237" cy="2437866"/>
          </a:xfrm>
          <a:custGeom>
            <a:avLst/>
            <a:gdLst>
              <a:gd name="connsiteX0" fmla="*/ 1293237 w 1293237"/>
              <a:gd name="connsiteY0" fmla="*/ 2437866 h 2437866"/>
              <a:gd name="connsiteX1" fmla="*/ 1292465 w 1293237"/>
              <a:gd name="connsiteY1" fmla="*/ 2437373 h 2437866"/>
              <a:gd name="connsiteX2" fmla="*/ 0 w 1293237"/>
              <a:gd name="connsiteY2" fmla="*/ 0 h 2437866"/>
              <a:gd name="connsiteX3" fmla="*/ 1293237 w 1293237"/>
              <a:gd name="connsiteY3" fmla="*/ 0 h 2437866"/>
            </a:gdLst>
            <a:ahLst/>
            <a:cxnLst>
              <a:cxn ang="0">
                <a:pos x="connsiteX0" y="connsiteY0"/>
              </a:cxn>
              <a:cxn ang="0">
                <a:pos x="connsiteX1" y="connsiteY1"/>
              </a:cxn>
              <a:cxn ang="0">
                <a:pos x="connsiteX2" y="connsiteY2"/>
              </a:cxn>
              <a:cxn ang="0">
                <a:pos x="connsiteX3" y="connsiteY3"/>
              </a:cxn>
            </a:cxnLst>
            <a:rect l="l" t="t" r="r" b="b"/>
            <a:pathLst>
              <a:path w="1293237" h="2437866">
                <a:moveTo>
                  <a:pt x="1293237" y="2437866"/>
                </a:moveTo>
                <a:lnTo>
                  <a:pt x="1292465" y="2437373"/>
                </a:lnTo>
                <a:cubicBezTo>
                  <a:pt x="511725" y="1903845"/>
                  <a:pt x="0" y="1011184"/>
                  <a:pt x="0" y="0"/>
                </a:cubicBezTo>
                <a:lnTo>
                  <a:pt x="1293237" y="0"/>
                </a:lnTo>
                <a:close/>
              </a:path>
            </a:pathLst>
          </a:custGeom>
          <a:solidFill>
            <a:schemeClr val="accent1"/>
          </a:solidFill>
          <a:ln w="4763" cap="flat">
            <a:noFill/>
            <a:prstDash val="solid"/>
            <a:miter/>
          </a:ln>
        </p:spPr>
        <p:txBody>
          <a:bodyPr wrap="square" rtlCol="0" anchor="ctr">
            <a:noAutofit/>
          </a:bodyPr>
          <a:lstStyle/>
          <a:p>
            <a:endParaRPr lang="en-US" dirty="0"/>
          </a:p>
        </p:txBody>
      </p:sp>
      <p:sp>
        <p:nvSpPr>
          <p:cNvPr id="16" name="Content Placeholder 3">
            <a:extLst>
              <a:ext uri="{FF2B5EF4-FFF2-40B4-BE49-F238E27FC236}">
                <a16:creationId xmlns:a16="http://schemas.microsoft.com/office/drawing/2014/main" id="{E4BD7F71-D12B-4F27-1505-FF681CF55F73}"/>
              </a:ext>
            </a:extLst>
          </p:cNvPr>
          <p:cNvSpPr>
            <a:spLocks noGrp="1"/>
          </p:cNvSpPr>
          <p:nvPr>
            <p:ph sz="half" idx="2" hasCustomPrompt="1"/>
          </p:nvPr>
        </p:nvSpPr>
        <p:spPr>
          <a:xfrm>
            <a:off x="1550564" y="2303028"/>
            <a:ext cx="5829147"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3">
            <a:extLst>
              <a:ext uri="{FF2B5EF4-FFF2-40B4-BE49-F238E27FC236}">
                <a16:creationId xmlns:a16="http://schemas.microsoft.com/office/drawing/2014/main" id="{FB87C65D-4EF3-18C8-18A8-477F87A37E51}"/>
              </a:ext>
            </a:extLst>
          </p:cNvPr>
          <p:cNvSpPr>
            <a:spLocks noGrp="1"/>
          </p:cNvSpPr>
          <p:nvPr>
            <p:ph sz="half" idx="15" hasCustomPrompt="1"/>
          </p:nvPr>
        </p:nvSpPr>
        <p:spPr>
          <a:xfrm>
            <a:off x="7940842" y="2303028"/>
            <a:ext cx="3485184"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Slide Number Placeholder 2">
            <a:extLst>
              <a:ext uri="{FF2B5EF4-FFF2-40B4-BE49-F238E27FC236}">
                <a16:creationId xmlns:a16="http://schemas.microsoft.com/office/drawing/2014/main" id="{AEFFA34C-885D-E995-D8F9-B4ACFBF3110D}"/>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pic>
        <p:nvPicPr>
          <p:cNvPr id="43" name="Graphic 42">
            <a:extLst>
              <a:ext uri="{FF2B5EF4-FFF2-40B4-BE49-F238E27FC236}">
                <a16:creationId xmlns:a16="http://schemas.microsoft.com/office/drawing/2014/main" id="{C6639AD7-128F-B39D-B45F-0F22A2C6D68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rot="5400000">
            <a:off x="6072641" y="-5676015"/>
            <a:ext cx="443344" cy="11795374"/>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pic>
        <p:nvPicPr>
          <p:cNvPr id="54" name="Graphic 53">
            <a:extLst>
              <a:ext uri="{FF2B5EF4-FFF2-40B4-BE49-F238E27FC236}">
                <a16:creationId xmlns:a16="http://schemas.microsoft.com/office/drawing/2014/main" id="{48479A23-C29C-C711-510C-05B69B882268}"/>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t="11443" r="10857"/>
          <a:stretch/>
        </p:blipFill>
        <p:spPr>
          <a:xfrm rot="16200000">
            <a:off x="-6447" y="6444"/>
            <a:ext cx="1961253" cy="1948364"/>
          </a:xfrm>
          <a:custGeom>
            <a:avLst/>
            <a:gdLst>
              <a:gd name="connsiteX0" fmla="*/ 1961253 w 1961253"/>
              <a:gd name="connsiteY0" fmla="*/ 0 h 1948364"/>
              <a:gd name="connsiteX1" fmla="*/ 1961253 w 1961253"/>
              <a:gd name="connsiteY1" fmla="*/ 1948364 h 1948364"/>
              <a:gd name="connsiteX2" fmla="*/ 0 w 1961253"/>
              <a:gd name="connsiteY2" fmla="*/ 1948364 h 1948364"/>
              <a:gd name="connsiteX3" fmla="*/ 0 w 1961253"/>
              <a:gd name="connsiteY3" fmla="*/ 0 h 1948364"/>
            </a:gdLst>
            <a:ahLst/>
            <a:cxnLst>
              <a:cxn ang="0">
                <a:pos x="connsiteX0" y="connsiteY0"/>
              </a:cxn>
              <a:cxn ang="0">
                <a:pos x="connsiteX1" y="connsiteY1"/>
              </a:cxn>
              <a:cxn ang="0">
                <a:pos x="connsiteX2" y="connsiteY2"/>
              </a:cxn>
              <a:cxn ang="0">
                <a:pos x="connsiteX3" y="connsiteY3"/>
              </a:cxn>
            </a:cxnLst>
            <a:rect l="l" t="t" r="r" b="b"/>
            <a:pathLst>
              <a:path w="1961253" h="1948364">
                <a:moveTo>
                  <a:pt x="1961253" y="0"/>
                </a:moveTo>
                <a:lnTo>
                  <a:pt x="1961253" y="1948364"/>
                </a:lnTo>
                <a:lnTo>
                  <a:pt x="0" y="1948364"/>
                </a:lnTo>
                <a:lnTo>
                  <a:pt x="0" y="0"/>
                </a:lnTo>
                <a:close/>
              </a:path>
            </a:pathLst>
          </a:custGeom>
        </p:spPr>
      </p:pic>
      <p:sp>
        <p:nvSpPr>
          <p:cNvPr id="7" name="Image 2">
            <a:extLst>
              <a:ext uri="{FF2B5EF4-FFF2-40B4-BE49-F238E27FC236}">
                <a16:creationId xmlns:a16="http://schemas.microsoft.com/office/drawing/2014/main" id="{F3DC42FA-4B8F-2EFC-CAB4-1CCAB93BEB7B}"/>
              </a:ext>
              <a:ext uri="{C183D7F6-B498-43B3-948B-1728B52AA6E4}">
                <adec:decorative xmlns:adec="http://schemas.microsoft.com/office/drawing/2017/decorative" val="1"/>
              </a:ext>
            </a:extLst>
          </p:cNvPr>
          <p:cNvSpPr/>
          <p:nvPr userDrawn="1"/>
        </p:nvSpPr>
        <p:spPr>
          <a:xfrm>
            <a:off x="396626" y="4929577"/>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Tree>
    <p:extLst>
      <p:ext uri="{BB962C8B-B14F-4D97-AF65-F5344CB8AC3E}">
        <p14:creationId xmlns:p14="http://schemas.microsoft.com/office/powerpoint/2010/main" val="2586650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0"/>
            <a:ext cx="12216063" cy="3467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1057274"/>
            <a:ext cx="10511627" cy="1012785"/>
          </a:xfrm>
        </p:spPr>
        <p:txBody>
          <a:bodyPr tIns="0" bIns="0"/>
          <a:lstStyle>
            <a:lvl1pPr algn="ctr">
              <a:lnSpc>
                <a:spcPct val="100000"/>
              </a:lnSpc>
              <a:defRPr sz="3600">
                <a:solidFill>
                  <a:schemeClr val="accent6"/>
                </a:solidFill>
              </a:defRPr>
            </a:lvl1pPr>
          </a:lstStyle>
          <a:p>
            <a:r>
              <a:rPr lang="en-US" dirty="0"/>
              <a:t>Click to add title</a:t>
            </a:r>
          </a:p>
        </p:txBody>
      </p:sp>
      <p:sp>
        <p:nvSpPr>
          <p:cNvPr id="14" name="Content Placeholder 5">
            <a:extLst>
              <a:ext uri="{FF2B5EF4-FFF2-40B4-BE49-F238E27FC236}">
                <a16:creationId xmlns:a16="http://schemas.microsoft.com/office/drawing/2014/main" id="{4D6DED8E-165F-59D7-F01C-4EF0446E5FC0}"/>
              </a:ext>
            </a:extLst>
          </p:cNvPr>
          <p:cNvSpPr>
            <a:spLocks noGrp="1"/>
          </p:cNvSpPr>
          <p:nvPr userDrawn="1">
            <p:ph sz="quarter" idx="4" hasCustomPrompt="1"/>
          </p:nvPr>
        </p:nvSpPr>
        <p:spPr>
          <a:xfrm>
            <a:off x="914400" y="2316067"/>
            <a:ext cx="10511627" cy="3948557"/>
          </a:xfrm>
        </p:spPr>
        <p:txBody>
          <a:bodyPr lIns="91440" tIns="91440" rIns="91440" bIns="9144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2">
            <a:extLst>
              <a:ext uri="{FF2B5EF4-FFF2-40B4-BE49-F238E27FC236}">
                <a16:creationId xmlns:a16="http://schemas.microsoft.com/office/drawing/2014/main" id="{2933FDAB-13EE-5F9F-5DFC-A5A60BC63623}"/>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67508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accent6"/>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EF1F750-031C-BDB7-BD7B-9CBE17406FDB}"/>
              </a:ext>
              <a:ext uri="{C183D7F6-B498-43B3-948B-1728B52AA6E4}">
                <adec:decorative xmlns:adec="http://schemas.microsoft.com/office/drawing/2017/decorative" val="1"/>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a:extLst>
              <a:ext uri="{FF2B5EF4-FFF2-40B4-BE49-F238E27FC236}">
                <a16:creationId xmlns:a16="http://schemas.microsoft.com/office/drawing/2014/main" id="{FEB515B5-2D9F-58E1-6E3C-CCBF105D891E}"/>
              </a:ext>
              <a:ext uri="{C183D7F6-B498-43B3-948B-1728B52AA6E4}">
                <adec:decorative xmlns:adec="http://schemas.microsoft.com/office/drawing/2017/decorative" val="1"/>
              </a:ext>
            </a:extLst>
          </p:cNvPr>
          <p:cNvSpPr/>
          <p:nvPr userDrawn="1"/>
        </p:nvSpPr>
        <p:spPr>
          <a:xfrm>
            <a:off x="7527501" y="0"/>
            <a:ext cx="4671276" cy="6857999"/>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p>
            <a:endParaRPr lang="en-US" dirty="0"/>
          </a:p>
        </p:txBody>
      </p:sp>
      <p:pic>
        <p:nvPicPr>
          <p:cNvPr id="9" name="Image 2">
            <a:extLst>
              <a:ext uri="{FF2B5EF4-FFF2-40B4-BE49-F238E27FC236}">
                <a16:creationId xmlns:a16="http://schemas.microsoft.com/office/drawing/2014/main" id="{5CCFEDF9-5B69-87BA-8A33-35033DA4013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66586" y="0"/>
            <a:ext cx="3432191" cy="3432191"/>
          </a:xfrm>
          <a:prstGeom prst="rect">
            <a:avLst/>
          </a:prstGeom>
        </p:spPr>
      </p:pic>
      <p:sp>
        <p:nvSpPr>
          <p:cNvPr id="2" name="Title 1"/>
          <p:cNvSpPr>
            <a:spLocks noGrp="1"/>
          </p:cNvSpPr>
          <p:nvPr>
            <p:ph type="ctrTitle" hasCustomPrompt="1"/>
          </p:nvPr>
        </p:nvSpPr>
        <p:spPr>
          <a:xfrm>
            <a:off x="914401" y="849782"/>
            <a:ext cx="5715000" cy="2727709"/>
          </a:xfrm>
        </p:spPr>
        <p:txBody>
          <a:bodyPr tIns="0" bIns="0" anchor="b" anchorCtr="0">
            <a:noAutofit/>
          </a:bodyPr>
          <a:lstStyle>
            <a:lvl1pPr algn="l">
              <a:lnSpc>
                <a:spcPct val="100000"/>
              </a:lnSpc>
              <a:defRPr sz="3600"/>
            </a:lvl1pPr>
          </a:lstStyle>
          <a:p>
            <a:r>
              <a:rPr lang="en-US" dirty="0"/>
              <a:t>Click to add title</a:t>
            </a:r>
          </a:p>
        </p:txBody>
      </p:sp>
      <p:sp>
        <p:nvSpPr>
          <p:cNvPr id="6" name="Subtitle 2">
            <a:extLst>
              <a:ext uri="{FF2B5EF4-FFF2-40B4-BE49-F238E27FC236}">
                <a16:creationId xmlns:a16="http://schemas.microsoft.com/office/drawing/2014/main" id="{86F10CB4-CF79-A942-DA9C-04CBB7C89DC3}"/>
              </a:ext>
            </a:extLst>
          </p:cNvPr>
          <p:cNvSpPr>
            <a:spLocks noGrp="1"/>
          </p:cNvSpPr>
          <p:nvPr>
            <p:ph type="subTitle" idx="1" hasCustomPrompt="1"/>
          </p:nvPr>
        </p:nvSpPr>
        <p:spPr>
          <a:xfrm>
            <a:off x="914401" y="3813606"/>
            <a:ext cx="5715000" cy="2234642"/>
          </a:xfrm>
        </p:spPr>
        <p:txBody>
          <a:bodyPr lIns="91440" tIns="0" rIns="91440" bIns="0" anchor="t" anchorCtr="0">
            <a:normAutofit/>
          </a:bodyPr>
          <a:lstStyle>
            <a:lvl1pPr marL="0" indent="0" algn="l">
              <a:spcBef>
                <a:spcPts val="576"/>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2372898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C6B5F91-ABF5-D0B6-E43F-40CEDC3A6DF8}"/>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9" name="Freeform: Shape 8">
            <a:extLst>
              <a:ext uri="{FF2B5EF4-FFF2-40B4-BE49-F238E27FC236}">
                <a16:creationId xmlns:a16="http://schemas.microsoft.com/office/drawing/2014/main" id="{A52D64F1-27B6-A1E5-4F44-A6029FAB307B}"/>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p:txBody>
          <a:bodyPr anchor="ctr" anchorCtr="0"/>
          <a:lstStyle/>
          <a:p>
            <a:r>
              <a:rPr lang="en-US" dirty="0"/>
              <a:t>Click to add title</a:t>
            </a:r>
          </a:p>
        </p:txBody>
      </p:sp>
      <p:sp>
        <p:nvSpPr>
          <p:cNvPr id="5" name="Slide Number Placeholder 4"/>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071868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626DE4B-D4E5-B36A-89FA-7C0E87AFC31D}"/>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Freeform: Shape 7">
            <a:extLst>
              <a:ext uri="{FF2B5EF4-FFF2-40B4-BE49-F238E27FC236}">
                <a16:creationId xmlns:a16="http://schemas.microsoft.com/office/drawing/2014/main" id="{95243571-BE64-3777-F992-88FC43A60537}"/>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Slide Number Placeholder 3"/>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58118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DFAE2CB-0EAD-E788-FCB7-FB12F6939199}"/>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58952" y="758952"/>
            <a:ext cx="3932237" cy="1524662"/>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58952" y="2286000"/>
            <a:ext cx="3932237" cy="356708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Content Placeholder 2"/>
          <p:cNvSpPr>
            <a:spLocks noGrp="1"/>
          </p:cNvSpPr>
          <p:nvPr>
            <p:ph idx="1" hasCustomPrompt="1"/>
          </p:nvPr>
        </p:nvSpPr>
        <p:spPr>
          <a:xfrm>
            <a:off x="5183187" y="741459"/>
            <a:ext cx="6242839" cy="5119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5005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AA6B609-D718-DB49-892F-7E49376CC913}"/>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60938" y="755372"/>
            <a:ext cx="3931920" cy="1527048"/>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60938" y="2286001"/>
            <a:ext cx="393192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Picture Placeholder 2"/>
          <p:cNvSpPr>
            <a:spLocks noGrp="1" noChangeAspect="1"/>
          </p:cNvSpPr>
          <p:nvPr>
            <p:ph type="pic" idx="1" hasCustomPrompt="1"/>
          </p:nvPr>
        </p:nvSpPr>
        <p:spPr>
          <a:xfrm>
            <a:off x="5262700" y="987425"/>
            <a:ext cx="6172200" cy="4873625"/>
          </a:xfrm>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p>
        </p:txBody>
      </p:sp>
    </p:spTree>
    <p:extLst>
      <p:ext uri="{BB962C8B-B14F-4D97-AF65-F5344CB8AC3E}">
        <p14:creationId xmlns:p14="http://schemas.microsoft.com/office/powerpoint/2010/main" val="223467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5923D9E-9381-3D11-B31A-1BF5C97F35B0}"/>
              </a:ext>
              <a:ext uri="{C183D7F6-B498-43B3-948B-1728B52AA6E4}">
                <adec:decorative xmlns:adec="http://schemas.microsoft.com/office/drawing/2017/decorative" val="1"/>
              </a:ext>
            </a:extLst>
          </p:cNvPr>
          <p:cNvGrpSpPr/>
          <p:nvPr userDrawn="1"/>
        </p:nvGrpSpPr>
        <p:grpSpPr>
          <a:xfrm>
            <a:off x="6452303" y="3405019"/>
            <a:ext cx="5739697" cy="3467971"/>
            <a:chOff x="5009037" y="2525712"/>
            <a:chExt cx="7170193" cy="4332288"/>
          </a:xfrm>
        </p:grpSpPr>
        <p:sp>
          <p:nvSpPr>
            <p:cNvPr id="7" name="Freeform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8" name="Freeform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grpSp>
        <p:nvGrpSpPr>
          <p:cNvPr id="9" name="Group 8">
            <a:extLst>
              <a:ext uri="{FF2B5EF4-FFF2-40B4-BE49-F238E27FC236}">
                <a16:creationId xmlns:a16="http://schemas.microsoft.com/office/drawing/2014/main" id="{0F297964-0B81-31DC-6D6D-1414832238B1}"/>
              </a:ext>
              <a:ext uri="{C183D7F6-B498-43B3-948B-1728B52AA6E4}">
                <adec:decorative xmlns:adec="http://schemas.microsoft.com/office/drawing/2017/decorative" val="1"/>
              </a:ext>
            </a:extLst>
          </p:cNvPr>
          <p:cNvGrpSpPr/>
          <p:nvPr userDrawn="1"/>
        </p:nvGrpSpPr>
        <p:grpSpPr>
          <a:xfrm flipH="1" flipV="1">
            <a:off x="6465610" y="0"/>
            <a:ext cx="5739697" cy="3467971"/>
            <a:chOff x="5183405" y="2678112"/>
            <a:chExt cx="7170193" cy="4332288"/>
          </a:xfrm>
        </p:grpSpPr>
        <p:sp>
          <p:nvSpPr>
            <p:cNvPr id="10" name="Freeform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1" name="Freeform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sp>
        <p:nvSpPr>
          <p:cNvPr id="14" name="Image 2">
            <a:extLst>
              <a:ext uri="{FF2B5EF4-FFF2-40B4-BE49-F238E27FC236}">
                <a16:creationId xmlns:a16="http://schemas.microsoft.com/office/drawing/2014/main" id="{EFFAEAD9-58A9-096B-C6D0-58F7AD08EB20}"/>
              </a:ext>
              <a:ext uri="{C183D7F6-B498-43B3-948B-1728B52AA6E4}">
                <adec:decorative xmlns:adec="http://schemas.microsoft.com/office/drawing/2017/decorative" val="1"/>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p>
            <a:endParaRPr lang="en-US" dirty="0"/>
          </a:p>
        </p:txBody>
      </p:sp>
      <p:sp>
        <p:nvSpPr>
          <p:cNvPr id="2" name="Title 1">
            <a:extLst>
              <a:ext uri="{FF2B5EF4-FFF2-40B4-BE49-F238E27FC236}">
                <a16:creationId xmlns:a16="http://schemas.microsoft.com/office/drawing/2014/main" id="{9A1CFBBA-B680-A6A7-3C4B-5FEAC4253283}"/>
              </a:ext>
            </a:extLst>
          </p:cNvPr>
          <p:cNvSpPr>
            <a:spLocks noGrp="1"/>
          </p:cNvSpPr>
          <p:nvPr>
            <p:ph type="title" hasCustomPrompt="1"/>
          </p:nvPr>
        </p:nvSpPr>
        <p:spPr>
          <a:xfrm>
            <a:off x="914400" y="1057274"/>
            <a:ext cx="6583680" cy="1531357"/>
          </a:xfrm>
        </p:spPr>
        <p:txBody>
          <a:bodyPr tIns="0" bIns="0">
            <a:noAutofit/>
          </a:bodyPr>
          <a:lstStyle>
            <a:lvl1pPr algn="l">
              <a:lnSpc>
                <a:spcPct val="100000"/>
              </a:lnSpc>
              <a:defRPr sz="3600"/>
            </a:lvl1pPr>
          </a:lstStyle>
          <a:p>
            <a:r>
              <a:rPr lang="en-US" dirty="0"/>
              <a:t>Click to add title</a:t>
            </a:r>
          </a:p>
        </p:txBody>
      </p:sp>
      <p:sp>
        <p:nvSpPr>
          <p:cNvPr id="13" name="Content Placeholder 2">
            <a:extLst>
              <a:ext uri="{FF2B5EF4-FFF2-40B4-BE49-F238E27FC236}">
                <a16:creationId xmlns:a16="http://schemas.microsoft.com/office/drawing/2014/main" id="{72386C43-DD10-E892-08AD-D6F4AE9617DD}"/>
              </a:ext>
            </a:extLst>
          </p:cNvPr>
          <p:cNvSpPr>
            <a:spLocks noGrp="1"/>
          </p:cNvSpPr>
          <p:nvPr>
            <p:ph idx="1" hasCustomPrompt="1"/>
          </p:nvPr>
        </p:nvSpPr>
        <p:spPr>
          <a:xfrm>
            <a:off x="914400" y="2834640"/>
            <a:ext cx="6583680" cy="3207344"/>
          </a:xfrm>
        </p:spPr>
        <p:txBody>
          <a:bodyPr lIns="91440" tIns="0" rIns="91440" bIns="0">
            <a:normAutofit/>
          </a:bodyPr>
          <a:lstStyle>
            <a:lvl1pPr marL="0" indent="0">
              <a:lnSpc>
                <a:spcPct val="150000"/>
              </a:lnSpc>
              <a:spcBef>
                <a:spcPts val="0"/>
              </a:spcBef>
              <a:buNone/>
              <a:defRPr sz="2400"/>
            </a:lvl1pPr>
            <a:lvl2pPr marL="347472">
              <a:lnSpc>
                <a:spcPct val="150000"/>
              </a:lnSpc>
              <a:spcBef>
                <a:spcPts val="0"/>
              </a:spcBef>
              <a:defRPr sz="2000"/>
            </a:lvl2pPr>
            <a:lvl3pPr marL="685800">
              <a:lnSpc>
                <a:spcPct val="150000"/>
              </a:lnSpc>
              <a:spcBef>
                <a:spcPts val="0"/>
              </a:spcBef>
              <a:defRPr sz="1800"/>
            </a:lvl3pPr>
          </a:lstStyle>
          <a:p>
            <a:pPr lvl="0"/>
            <a:r>
              <a:rPr lang="en-US" dirty="0"/>
              <a:t>Click to add text</a:t>
            </a:r>
          </a:p>
          <a:p>
            <a:pPr lvl="1"/>
            <a:r>
              <a:rPr lang="en-US" dirty="0"/>
              <a:t>Second level</a:t>
            </a:r>
          </a:p>
          <a:p>
            <a:pPr lvl="2"/>
            <a:r>
              <a:rPr lang="en-US" dirty="0"/>
              <a:t>Third level</a:t>
            </a:r>
          </a:p>
        </p:txBody>
      </p:sp>
      <p:sp>
        <p:nvSpPr>
          <p:cNvPr id="3" name="Slide Number Placeholder 2">
            <a:extLst>
              <a:ext uri="{FF2B5EF4-FFF2-40B4-BE49-F238E27FC236}">
                <a16:creationId xmlns:a16="http://schemas.microsoft.com/office/drawing/2014/main" id="{71114D1E-7749-DD58-8782-318E4F679DE0}"/>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333964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537D12D-0FCA-3396-988D-452D3D526E3D}"/>
              </a:ext>
              <a:ext uri="{C183D7F6-B498-43B3-948B-1728B52AA6E4}">
                <adec:decorative xmlns:adec="http://schemas.microsoft.com/office/drawing/2017/decorative" val="1"/>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6" name="Rectangle 5">
            <a:extLst>
              <a:ext uri="{FF2B5EF4-FFF2-40B4-BE49-F238E27FC236}">
                <a16:creationId xmlns:a16="http://schemas.microsoft.com/office/drawing/2014/main" id="{11710CE8-8A83-C0D3-623E-AFCC6C6A2930}"/>
              </a:ext>
              <a:ext uri="{C183D7F6-B498-43B3-948B-1728B52AA6E4}">
                <adec:decorative xmlns:adec="http://schemas.microsoft.com/office/drawing/2017/decorative" val="1"/>
              </a:ext>
            </a:extLst>
          </p:cNvPr>
          <p:cNvSpPr/>
          <p:nvPr userDrawn="1"/>
        </p:nvSpPr>
        <p:spPr>
          <a:xfrm>
            <a:off x="443346" y="332509"/>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nvGrpSpPr>
          <p:cNvPr id="18" name="Group 17">
            <a:extLst>
              <a:ext uri="{FF2B5EF4-FFF2-40B4-BE49-F238E27FC236}">
                <a16:creationId xmlns:a16="http://schemas.microsoft.com/office/drawing/2014/main" id="{7AA66C80-37C3-6D28-7564-733A30B2CD8D}"/>
              </a:ext>
              <a:ext uri="{C183D7F6-B498-43B3-948B-1728B52AA6E4}">
                <adec:decorative xmlns:adec="http://schemas.microsoft.com/office/drawing/2017/decorative" val="1"/>
              </a:ext>
            </a:extLst>
          </p:cNvPr>
          <p:cNvGrpSpPr/>
          <p:nvPr userDrawn="1"/>
        </p:nvGrpSpPr>
        <p:grpSpPr>
          <a:xfrm flipH="1">
            <a:off x="9353550" y="0"/>
            <a:ext cx="2838450" cy="2857958"/>
            <a:chOff x="0" y="0"/>
            <a:chExt cx="2838450" cy="2857958"/>
          </a:xfrm>
        </p:grpSpPr>
        <p:sp>
          <p:nvSpPr>
            <p:cNvPr id="12" name="Freeform: Shape 28">
              <a:extLst>
                <a:ext uri="{FF2B5EF4-FFF2-40B4-BE49-F238E27FC236}">
                  <a16:creationId xmlns:a16="http://schemas.microsoft.com/office/drawing/2014/main" id="{D9DB7C23-E0CF-A75F-BFFD-4E7679AF4AD5}"/>
                </a:ext>
                <a:ext uri="{C183D7F6-B498-43B3-948B-1728B52AA6E4}">
                  <adec:decorative xmlns:adec="http://schemas.microsoft.com/office/drawing/2017/decorative" val="1"/>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5" name="Freeform: Shape 15">
              <a:extLst>
                <a:ext uri="{FF2B5EF4-FFF2-40B4-BE49-F238E27FC236}">
                  <a16:creationId xmlns:a16="http://schemas.microsoft.com/office/drawing/2014/main" id="{4D62A0CC-A0CE-403A-A167-27225B2C6083}"/>
                </a:ext>
                <a:ext uri="{C183D7F6-B498-43B3-948B-1728B52AA6E4}">
                  <adec:decorative xmlns:adec="http://schemas.microsoft.com/office/drawing/2017/decorative" val="1"/>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Image 2">
              <a:extLst>
                <a:ext uri="{FF2B5EF4-FFF2-40B4-BE49-F238E27FC236}">
                  <a16:creationId xmlns:a16="http://schemas.microsoft.com/office/drawing/2014/main" id="{F8AD83DA-A293-6D56-F606-7C98C403A3F7}"/>
                </a:ext>
                <a:ext uri="{C183D7F6-B498-43B3-948B-1728B52AA6E4}">
                  <adec:decorative xmlns:adec="http://schemas.microsoft.com/office/drawing/2017/decorative" val="1"/>
                </a:ext>
              </a:extLst>
            </p:cNvPr>
            <p:cNvSpPr/>
            <p:nvPr userDrawn="1"/>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2" name="Title 1"/>
          <p:cNvSpPr>
            <a:spLocks noGrp="1"/>
          </p:cNvSpPr>
          <p:nvPr userDrawn="1">
            <p:ph type="title" hasCustomPrompt="1"/>
          </p:nvPr>
        </p:nvSpPr>
        <p:spPr>
          <a:xfrm>
            <a:off x="5702441" y="1061623"/>
            <a:ext cx="5723586" cy="4739104"/>
          </a:xfrm>
        </p:spPr>
        <p:txBody>
          <a:bodyPr tIns="0" bIns="0" anchor="ctr">
            <a:noAutofit/>
          </a:bodyPr>
          <a:lstStyle>
            <a:lvl1pPr algn="l">
              <a:lnSpc>
                <a:spcPct val="100000"/>
              </a:lnSpc>
              <a:defRPr sz="3600" b="1"/>
            </a:lvl1pPr>
          </a:lstStyle>
          <a:p>
            <a:r>
              <a:rPr lang="en-US" dirty="0"/>
              <a:t>Click to add title</a:t>
            </a:r>
          </a:p>
        </p:txBody>
      </p:sp>
      <p:sp>
        <p:nvSpPr>
          <p:cNvPr id="8" name="Picture Placeholder 7">
            <a:extLst>
              <a:ext uri="{FF2B5EF4-FFF2-40B4-BE49-F238E27FC236}">
                <a16:creationId xmlns:a16="http://schemas.microsoft.com/office/drawing/2014/main" id="{E979AC40-7C15-9431-5B1A-415655A7FC05}"/>
              </a:ext>
            </a:extLst>
          </p:cNvPr>
          <p:cNvSpPr>
            <a:spLocks noGrp="1"/>
          </p:cNvSpPr>
          <p:nvPr>
            <p:ph type="pic" sz="quarter" idx="11" hasCustomPrompt="1"/>
          </p:nvPr>
        </p:nvSpPr>
        <p:spPr>
          <a:xfrm>
            <a:off x="443345" y="0"/>
            <a:ext cx="4344695" cy="6359525"/>
          </a:xfrm>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433189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6F8B46B-EF6E-BC12-09E2-0F3B779197B4}"/>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22" name="Rectangle 21">
            <a:extLst>
              <a:ext uri="{FF2B5EF4-FFF2-40B4-BE49-F238E27FC236}">
                <a16:creationId xmlns:a16="http://schemas.microsoft.com/office/drawing/2014/main" id="{5D7B4F11-E150-473B-98F5-6E6AC9646863}"/>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6" name="Freeform 35">
            <a:extLst>
              <a:ext uri="{FF2B5EF4-FFF2-40B4-BE49-F238E27FC236}">
                <a16:creationId xmlns:a16="http://schemas.microsoft.com/office/drawing/2014/main" id="{A8E2FA61-C047-21BB-AA50-F84AD7685498}"/>
              </a:ext>
              <a:ext uri="{C183D7F6-B498-43B3-948B-1728B52AA6E4}">
                <adec:decorative xmlns:adec="http://schemas.microsoft.com/office/drawing/2017/decorative" val="1"/>
              </a:ext>
            </a:extLst>
          </p:cNvPr>
          <p:cNvSpPr/>
          <p:nvPr userDrawn="1"/>
        </p:nvSpPr>
        <p:spPr>
          <a:xfrm rot="16200000">
            <a:off x="5760023" y="3764463"/>
            <a:ext cx="2812357" cy="3394143"/>
          </a:xfrm>
          <a:custGeom>
            <a:avLst/>
            <a:gdLst>
              <a:gd name="connsiteX0" fmla="*/ 0 w 2812357"/>
              <a:gd name="connsiteY0" fmla="*/ 0 h 3394143"/>
              <a:gd name="connsiteX1" fmla="*/ 2812357 w 2812357"/>
              <a:gd name="connsiteY1" fmla="*/ 3394143 h 3394143"/>
              <a:gd name="connsiteX2" fmla="*/ 0 w 2812357"/>
              <a:gd name="connsiteY2" fmla="*/ 3394143 h 3394143"/>
            </a:gdLst>
            <a:ahLst/>
            <a:cxnLst>
              <a:cxn ang="0">
                <a:pos x="connsiteX0" y="connsiteY0"/>
              </a:cxn>
              <a:cxn ang="0">
                <a:pos x="connsiteX1" y="connsiteY1"/>
              </a:cxn>
              <a:cxn ang="0">
                <a:pos x="connsiteX2" y="connsiteY2"/>
              </a:cxn>
            </a:cxnLst>
            <a:rect l="l" t="t" r="r" b="b"/>
            <a:pathLst>
              <a:path w="2812357" h="3394143">
                <a:moveTo>
                  <a:pt x="0" y="0"/>
                </a:moveTo>
                <a:lnTo>
                  <a:pt x="2812357" y="3394143"/>
                </a:lnTo>
                <a:lnTo>
                  <a:pt x="0" y="3394143"/>
                </a:lnTo>
                <a:close/>
              </a:path>
            </a:pathLst>
          </a:custGeom>
          <a:solidFill>
            <a:schemeClr val="accent4">
              <a:lumMod val="40000"/>
              <a:lumOff val="60000"/>
              <a:alpha val="50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3" name="Freeform 32">
            <a:extLst>
              <a:ext uri="{FF2B5EF4-FFF2-40B4-BE49-F238E27FC236}">
                <a16:creationId xmlns:a16="http://schemas.microsoft.com/office/drawing/2014/main" id="{1A2791BA-760E-9FA5-8743-D0B699FC9835}"/>
              </a:ext>
              <a:ext uri="{C183D7F6-B498-43B3-948B-1728B52AA6E4}">
                <adec:decorative xmlns:adec="http://schemas.microsoft.com/office/drawing/2017/decorative" val="1"/>
              </a:ext>
            </a:extLst>
          </p:cNvPr>
          <p:cNvSpPr/>
          <p:nvPr userDrawn="1"/>
        </p:nvSpPr>
        <p:spPr>
          <a:xfrm>
            <a:off x="0" y="3463854"/>
            <a:ext cx="435241" cy="3394146"/>
          </a:xfrm>
          <a:custGeom>
            <a:avLst/>
            <a:gdLst>
              <a:gd name="connsiteX0" fmla="*/ 435241 w 435241"/>
              <a:gd name="connsiteY0" fmla="*/ 0 h 3394146"/>
              <a:gd name="connsiteX1" fmla="*/ 435241 w 435241"/>
              <a:gd name="connsiteY1" fmla="*/ 3394146 h 3394146"/>
              <a:gd name="connsiteX2" fmla="*/ 0 w 435241"/>
              <a:gd name="connsiteY2" fmla="*/ 3394146 h 3394146"/>
              <a:gd name="connsiteX3" fmla="*/ 0 w 435241"/>
              <a:gd name="connsiteY3" fmla="*/ 523525 h 3394146"/>
            </a:gdLst>
            <a:ahLst/>
            <a:cxnLst>
              <a:cxn ang="0">
                <a:pos x="connsiteX0" y="connsiteY0"/>
              </a:cxn>
              <a:cxn ang="0">
                <a:pos x="connsiteX1" y="connsiteY1"/>
              </a:cxn>
              <a:cxn ang="0">
                <a:pos x="connsiteX2" y="connsiteY2"/>
              </a:cxn>
              <a:cxn ang="0">
                <a:pos x="connsiteX3" y="connsiteY3"/>
              </a:cxn>
            </a:cxnLst>
            <a:rect l="l" t="t" r="r" b="b"/>
            <a:pathLst>
              <a:path w="435241" h="3394146">
                <a:moveTo>
                  <a:pt x="435241" y="0"/>
                </a:moveTo>
                <a:lnTo>
                  <a:pt x="435241" y="3394146"/>
                </a:lnTo>
                <a:lnTo>
                  <a:pt x="0" y="3394146"/>
                </a:lnTo>
                <a:lnTo>
                  <a:pt x="0" y="5235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4" name="Title 1">
            <a:extLst>
              <a:ext uri="{FF2B5EF4-FFF2-40B4-BE49-F238E27FC236}">
                <a16:creationId xmlns:a16="http://schemas.microsoft.com/office/drawing/2014/main" id="{8D6A03F2-8C7B-D33B-0E8F-24D4800D5C01}"/>
              </a:ext>
            </a:extLst>
          </p:cNvPr>
          <p:cNvSpPr>
            <a:spLocks noGrp="1"/>
          </p:cNvSpPr>
          <p:nvPr userDrawn="1">
            <p:ph type="title" hasCustomPrompt="1"/>
          </p:nvPr>
        </p:nvSpPr>
        <p:spPr>
          <a:xfrm>
            <a:off x="914400" y="1057275"/>
            <a:ext cx="5259554" cy="2495028"/>
          </a:xfrm>
        </p:spPr>
        <p:txBody>
          <a:bodyPr tIns="0" bIns="0">
            <a:noAutofit/>
          </a:bodyPr>
          <a:lstStyle>
            <a:lvl1pPr algn="l">
              <a:lnSpc>
                <a:spcPct val="100000"/>
              </a:lnSpc>
              <a:defRPr sz="3600"/>
            </a:lvl1pPr>
          </a:lstStyle>
          <a:p>
            <a:r>
              <a:rPr lang="en-US" dirty="0"/>
              <a:t>Click to add text</a:t>
            </a:r>
          </a:p>
        </p:txBody>
      </p:sp>
      <p:sp>
        <p:nvSpPr>
          <p:cNvPr id="5" name="Content Placeholder 2">
            <a:extLst>
              <a:ext uri="{FF2B5EF4-FFF2-40B4-BE49-F238E27FC236}">
                <a16:creationId xmlns:a16="http://schemas.microsoft.com/office/drawing/2014/main" id="{C51465C6-2CDE-B5BF-F22E-CBDD44E86CFC}"/>
              </a:ext>
            </a:extLst>
          </p:cNvPr>
          <p:cNvSpPr>
            <a:spLocks noGrp="1"/>
          </p:cNvSpPr>
          <p:nvPr userDrawn="1">
            <p:ph idx="1" hasCustomPrompt="1"/>
          </p:nvPr>
        </p:nvSpPr>
        <p:spPr>
          <a:xfrm>
            <a:off x="914400" y="3808750"/>
            <a:ext cx="5259554"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52" name="Picture Placeholder 7">
            <a:extLst>
              <a:ext uri="{FF2B5EF4-FFF2-40B4-BE49-F238E27FC236}">
                <a16:creationId xmlns:a16="http://schemas.microsoft.com/office/drawing/2014/main" id="{55126063-BDEE-A1AB-FDAE-DD9B98CACDA8}"/>
              </a:ext>
            </a:extLst>
          </p:cNvPr>
          <p:cNvSpPr>
            <a:spLocks noGrp="1"/>
          </p:cNvSpPr>
          <p:nvPr>
            <p:ph type="pic" sz="quarter" idx="11" hasCustomPrompt="1"/>
          </p:nvPr>
        </p:nvSpPr>
        <p:spPr>
          <a:xfrm>
            <a:off x="7414194" y="410780"/>
            <a:ext cx="4344695" cy="6447220"/>
          </a:xfrm>
          <a:solidFill>
            <a:schemeClr val="accent3"/>
          </a:solidFill>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168178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2" name="Image 1">
            <a:extLst>
              <a:ext uri="{FF2B5EF4-FFF2-40B4-BE49-F238E27FC236}">
                <a16:creationId xmlns:a16="http://schemas.microsoft.com/office/drawing/2014/main" id="{2A3EC91E-4089-D366-06D3-3E66F93DFAF3}"/>
              </a:ext>
              <a:ext uri="{C183D7F6-B498-43B3-948B-1728B52AA6E4}">
                <adec:decorative xmlns:adec="http://schemas.microsoft.com/office/drawing/2017/decorative" val="1"/>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p>
            <a:endParaRPr lang="en-US" dirty="0"/>
          </a:p>
        </p:txBody>
      </p:sp>
      <p:sp>
        <p:nvSpPr>
          <p:cNvPr id="53" name="Freeform: Shape 52">
            <a:extLst>
              <a:ext uri="{FF2B5EF4-FFF2-40B4-BE49-F238E27FC236}">
                <a16:creationId xmlns:a16="http://schemas.microsoft.com/office/drawing/2014/main" id="{70F595E1-C910-3710-90E9-AF5FFCE05861}"/>
              </a:ext>
              <a:ext uri="{C183D7F6-B498-43B3-948B-1728B52AA6E4}">
                <adec:decorative xmlns:adec="http://schemas.microsoft.com/office/drawing/2017/decorative" val="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p>
            <a:endParaRPr lang="en-US" dirty="0"/>
          </a:p>
        </p:txBody>
      </p:sp>
      <p:sp>
        <p:nvSpPr>
          <p:cNvPr id="29" name="Freeform 70">
            <a:extLst>
              <a:ext uri="{FF2B5EF4-FFF2-40B4-BE49-F238E27FC236}">
                <a16:creationId xmlns:a16="http://schemas.microsoft.com/office/drawing/2014/main" id="{AA39EF58-54F1-4AC9-1D83-2E7DEEAAEA6A}"/>
              </a:ext>
              <a:ext uri="{C183D7F6-B498-43B3-948B-1728B52AA6E4}">
                <adec:decorative xmlns:adec="http://schemas.microsoft.com/office/drawing/2017/decorative" val="1"/>
              </a:ext>
            </a:extLst>
          </p:cNvPr>
          <p:cNvSpPr>
            <a:spLocks/>
          </p:cNvSpPr>
          <p:nvPr userDrawn="1"/>
        </p:nvSpPr>
        <p:spPr bwMode="auto">
          <a:xfrm rot="16200000" flipH="1">
            <a:off x="-9389"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alpha val="5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1" name="Freeform 70">
            <a:extLst>
              <a:ext uri="{FF2B5EF4-FFF2-40B4-BE49-F238E27FC236}">
                <a16:creationId xmlns:a16="http://schemas.microsoft.com/office/drawing/2014/main" id="{0C320934-59CC-4123-C7C1-FEEE89F3045F}"/>
              </a:ext>
              <a:ext uri="{C183D7F6-B498-43B3-948B-1728B52AA6E4}">
                <adec:decorative xmlns:adec="http://schemas.microsoft.com/office/drawing/2017/decorative" val="1"/>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3" name="Image 4">
            <a:extLst>
              <a:ext uri="{FF2B5EF4-FFF2-40B4-BE49-F238E27FC236}">
                <a16:creationId xmlns:a16="http://schemas.microsoft.com/office/drawing/2014/main" id="{EC46DC71-C12A-96C8-3FE2-AA95AB58B349}"/>
              </a:ext>
              <a:ext uri="{C183D7F6-B498-43B3-948B-1728B52AA6E4}">
                <adec:decorative xmlns:adec="http://schemas.microsoft.com/office/drawing/2017/decorative" val="1"/>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lumMod val="40000"/>
              <a:lumOff val="60000"/>
              <a:alpha val="50000"/>
            </a:schemeClr>
          </a:solidFill>
          <a:ln w="7052" cap="flat">
            <a:noFill/>
            <a:prstDash val="solid"/>
            <a:miter/>
          </a:ln>
        </p:spPr>
        <p:txBody>
          <a:bodyPr rtlCol="0" anchor="ctr">
            <a:noAutofit/>
          </a:bodyPr>
          <a:lstStyle/>
          <a:p>
            <a:endParaRPr lang="en-US" dirty="0"/>
          </a:p>
        </p:txBody>
      </p:sp>
      <p:sp>
        <p:nvSpPr>
          <p:cNvPr id="2" name="Title 1"/>
          <p:cNvSpPr>
            <a:spLocks noGrp="1"/>
          </p:cNvSpPr>
          <p:nvPr>
            <p:ph type="title" hasCustomPrompt="1"/>
          </p:nvPr>
        </p:nvSpPr>
        <p:spPr>
          <a:xfrm>
            <a:off x="3460565" y="1057274"/>
            <a:ext cx="7965461" cy="994164"/>
          </a:xfrm>
        </p:spPr>
        <p:txBody>
          <a:bodyPr lIns="91440" tIns="0" rIns="91440" bIns="0" anchor="b" anchorCtr="0">
            <a:noAutofit/>
          </a:bodyPr>
          <a:lstStyle>
            <a:lvl1pPr algn="l">
              <a:lnSpc>
                <a:spcPct val="100000"/>
              </a:lnSpc>
              <a:defRPr sz="3600" b="1">
                <a:latin typeface="+mj-lt"/>
                <a:cs typeface="Arial" panose="020B0604020202020204" pitchFamily="34" charset="0"/>
              </a:defRPr>
            </a:lvl1pPr>
          </a:lstStyle>
          <a:p>
            <a:r>
              <a:rPr lang="en-US" dirty="0"/>
              <a:t>Click to add title</a:t>
            </a:r>
          </a:p>
        </p:txBody>
      </p:sp>
      <p:sp>
        <p:nvSpPr>
          <p:cNvPr id="13" name="Content Placeholder 3">
            <a:extLst>
              <a:ext uri="{FF2B5EF4-FFF2-40B4-BE49-F238E27FC236}">
                <a16:creationId xmlns:a16="http://schemas.microsoft.com/office/drawing/2014/main" id="{B20F5EA7-881C-8FB7-EAC9-89C8F2E5865C}"/>
              </a:ext>
            </a:extLst>
          </p:cNvPr>
          <p:cNvSpPr>
            <a:spLocks noGrp="1"/>
          </p:cNvSpPr>
          <p:nvPr>
            <p:ph sz="half" idx="2" hasCustomPrompt="1"/>
          </p:nvPr>
        </p:nvSpPr>
        <p:spPr>
          <a:xfrm>
            <a:off x="3460565" y="2303029"/>
            <a:ext cx="7965460" cy="3497698"/>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Slide Number Placeholder 2">
            <a:extLst>
              <a:ext uri="{FF2B5EF4-FFF2-40B4-BE49-F238E27FC236}">
                <a16:creationId xmlns:a16="http://schemas.microsoft.com/office/drawing/2014/main" id="{ED7A50D8-0839-EC58-FFBE-315A20995799}"/>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5285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1">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hasCustomPrompt="1"/>
          </p:nvPr>
        </p:nvSpPr>
        <p:spPr>
          <a:xfrm>
            <a:off x="4364809" y="1057274"/>
            <a:ext cx="7043617" cy="2520217"/>
          </a:xfrm>
        </p:spPr>
        <p:txBody>
          <a:bodyPr tIns="0" bIns="0">
            <a:noAutofit/>
          </a:bodyPr>
          <a:lstStyle>
            <a:lvl1pPr algn="l">
              <a:lnSpc>
                <a:spcPct val="100000"/>
              </a:lnSpc>
              <a:defRPr sz="3600"/>
            </a:lvl1pPr>
          </a:lstStyle>
          <a:p>
            <a:r>
              <a:rPr lang="en-US" dirty="0"/>
              <a:t>Click to add title</a:t>
            </a:r>
          </a:p>
        </p:txBody>
      </p:sp>
      <p:sp>
        <p:nvSpPr>
          <p:cNvPr id="11" name="Image 0">
            <a:extLst>
              <a:ext uri="{FF2B5EF4-FFF2-40B4-BE49-F238E27FC236}">
                <a16:creationId xmlns:a16="http://schemas.microsoft.com/office/drawing/2014/main" id="{CD2D664E-6702-6607-A37E-2E996144917C}"/>
              </a:ext>
              <a:ext uri="{C183D7F6-B498-43B3-948B-1728B52AA6E4}">
                <adec:decorative xmlns:adec="http://schemas.microsoft.com/office/drawing/2017/decorative" val="1"/>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a:extLst>
              <a:ext uri="{FF2B5EF4-FFF2-40B4-BE49-F238E27FC236}">
                <a16:creationId xmlns:a16="http://schemas.microsoft.com/office/drawing/2014/main" id="{951C5737-DF7E-D671-AC74-9E488335BCA2}"/>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 uri="{C183D7F6-B498-43B3-948B-1728B52AA6E4}">
                <adec:decorative xmlns:adec="http://schemas.microsoft.com/office/drawing/2017/decorative" val="1"/>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a:extLst>
              <a:ext uri="{FF2B5EF4-FFF2-40B4-BE49-F238E27FC236}">
                <a16:creationId xmlns:a16="http://schemas.microsoft.com/office/drawing/2014/main" id="{B9036D42-A06F-E6EE-BB91-8BAF045198BE}"/>
              </a:ext>
              <a:ext uri="{C183D7F6-B498-43B3-948B-1728B52AA6E4}">
                <adec:decorative xmlns:adec="http://schemas.microsoft.com/office/drawing/2017/decorative" val="1"/>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a:extLst>
              <a:ext uri="{FF2B5EF4-FFF2-40B4-BE49-F238E27FC236}">
                <a16:creationId xmlns:a16="http://schemas.microsoft.com/office/drawing/2014/main" id="{86E0540C-3355-A50D-AC61-047B54B70C64}"/>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16" name="Slide Number Placeholder 2">
            <a:extLst>
              <a:ext uri="{FF2B5EF4-FFF2-40B4-BE49-F238E27FC236}">
                <a16:creationId xmlns:a16="http://schemas.microsoft.com/office/drawing/2014/main" id="{B00F713C-1CC6-5879-0410-95F179D56AD2}"/>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 name="Content Placeholder 2">
            <a:extLst>
              <a:ext uri="{FF2B5EF4-FFF2-40B4-BE49-F238E27FC236}">
                <a16:creationId xmlns:a16="http://schemas.microsoft.com/office/drawing/2014/main" id="{8E40D3F2-4A7A-F909-AC98-0B402B26776E}"/>
              </a:ext>
            </a:extLst>
          </p:cNvPr>
          <p:cNvSpPr>
            <a:spLocks noGrp="1"/>
          </p:cNvSpPr>
          <p:nvPr>
            <p:ph idx="11" hasCustomPrompt="1"/>
          </p:nvPr>
        </p:nvSpPr>
        <p:spPr>
          <a:xfrm>
            <a:off x="4364808" y="3808750"/>
            <a:ext cx="7043618"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Tree>
    <p:extLst>
      <p:ext uri="{BB962C8B-B14F-4D97-AF65-F5344CB8AC3E}">
        <p14:creationId xmlns:p14="http://schemas.microsoft.com/office/powerpoint/2010/main" val="3116296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4">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3C7B0BB3-A5CA-7C72-DC39-AD00EC90964C}"/>
              </a:ext>
              <a:ext uri="{C183D7F6-B498-43B3-948B-1728B52AA6E4}">
                <adec:decorative xmlns:adec="http://schemas.microsoft.com/office/drawing/2017/decorative" val="1"/>
              </a:ext>
            </a:extLst>
          </p:cNvPr>
          <p:cNvSpPr/>
          <p:nvPr userDrawn="1"/>
        </p:nvSpPr>
        <p:spPr>
          <a:xfrm>
            <a:off x="8989454" y="3427336"/>
            <a:ext cx="3202546" cy="3430665"/>
          </a:xfrm>
          <a:custGeom>
            <a:avLst/>
            <a:gdLst>
              <a:gd name="connsiteX0" fmla="*/ 0 w 3202546"/>
              <a:gd name="connsiteY0" fmla="*/ 0 h 3430665"/>
              <a:gd name="connsiteX1" fmla="*/ 3202546 w 3202546"/>
              <a:gd name="connsiteY1" fmla="*/ 0 h 3430665"/>
              <a:gd name="connsiteX2" fmla="*/ 3202546 w 3202546"/>
              <a:gd name="connsiteY2" fmla="*/ 3430665 h 3430665"/>
              <a:gd name="connsiteX3" fmla="*/ 0 w 3202546"/>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202546" h="3430665">
                <a:moveTo>
                  <a:pt x="0" y="0"/>
                </a:moveTo>
                <a:lnTo>
                  <a:pt x="3202546" y="0"/>
                </a:lnTo>
                <a:lnTo>
                  <a:pt x="3202546" y="3430665"/>
                </a:lnTo>
                <a:lnTo>
                  <a:pt x="0" y="3430665"/>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8" name="Freeform 17">
            <a:extLst>
              <a:ext uri="{FF2B5EF4-FFF2-40B4-BE49-F238E27FC236}">
                <a16:creationId xmlns:a16="http://schemas.microsoft.com/office/drawing/2014/main" id="{07871527-68A5-0A5C-F5A6-A80523BAC92F}"/>
              </a:ext>
              <a:ext uri="{C183D7F6-B498-43B3-948B-1728B52AA6E4}">
                <adec:decorative xmlns:adec="http://schemas.microsoft.com/office/drawing/2017/decorative" val="1"/>
              </a:ext>
            </a:extLst>
          </p:cNvPr>
          <p:cNvSpPr/>
          <p:nvPr userDrawn="1"/>
        </p:nvSpPr>
        <p:spPr>
          <a:xfrm>
            <a:off x="8989454" y="3654149"/>
            <a:ext cx="3202546" cy="3203852"/>
          </a:xfrm>
          <a:custGeom>
            <a:avLst/>
            <a:gdLst>
              <a:gd name="connsiteX0" fmla="*/ 3202546 w 3202546"/>
              <a:gd name="connsiteY0" fmla="*/ 0 h 3203852"/>
              <a:gd name="connsiteX1" fmla="*/ 3202546 w 3202546"/>
              <a:gd name="connsiteY1" fmla="*/ 3203852 h 3203852"/>
              <a:gd name="connsiteX2" fmla="*/ 0 w 3202546"/>
              <a:gd name="connsiteY2" fmla="*/ 3203852 h 3203852"/>
              <a:gd name="connsiteX3" fmla="*/ 0 w 3202546"/>
              <a:gd name="connsiteY3" fmla="*/ 3190718 h 3203852"/>
            </a:gdLst>
            <a:ahLst/>
            <a:cxnLst>
              <a:cxn ang="0">
                <a:pos x="connsiteX0" y="connsiteY0"/>
              </a:cxn>
              <a:cxn ang="0">
                <a:pos x="connsiteX1" y="connsiteY1"/>
              </a:cxn>
              <a:cxn ang="0">
                <a:pos x="connsiteX2" y="connsiteY2"/>
              </a:cxn>
              <a:cxn ang="0">
                <a:pos x="connsiteX3" y="connsiteY3"/>
              </a:cxn>
            </a:cxnLst>
            <a:rect l="l" t="t" r="r" b="b"/>
            <a:pathLst>
              <a:path w="3202546" h="3203852">
                <a:moveTo>
                  <a:pt x="3202546" y="0"/>
                </a:moveTo>
                <a:lnTo>
                  <a:pt x="3202546" y="3203852"/>
                </a:lnTo>
                <a:lnTo>
                  <a:pt x="0" y="3203852"/>
                </a:lnTo>
                <a:lnTo>
                  <a:pt x="0" y="3190718"/>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13">
            <a:extLst>
              <a:ext uri="{FF2B5EF4-FFF2-40B4-BE49-F238E27FC236}">
                <a16:creationId xmlns:a16="http://schemas.microsoft.com/office/drawing/2014/main" id="{CEB118B3-9B06-AD11-738A-7A0651F98B7E}"/>
              </a:ext>
              <a:ext uri="{C183D7F6-B498-43B3-948B-1728B52AA6E4}">
                <adec:decorative xmlns:adec="http://schemas.microsoft.com/office/drawing/2017/decorative" val="1"/>
              </a:ext>
            </a:extLst>
          </p:cNvPr>
          <p:cNvSpPr/>
          <p:nvPr userDrawn="1"/>
        </p:nvSpPr>
        <p:spPr>
          <a:xfrm>
            <a:off x="8989455" y="1"/>
            <a:ext cx="3202545" cy="3437345"/>
          </a:xfrm>
          <a:custGeom>
            <a:avLst/>
            <a:gdLst>
              <a:gd name="connsiteX0" fmla="*/ 0 w 3202545"/>
              <a:gd name="connsiteY0" fmla="*/ 0 h 3437345"/>
              <a:gd name="connsiteX1" fmla="*/ 3202545 w 3202545"/>
              <a:gd name="connsiteY1" fmla="*/ 0 h 3437345"/>
              <a:gd name="connsiteX2" fmla="*/ 3202545 w 3202545"/>
              <a:gd name="connsiteY2" fmla="*/ 3437345 h 3437345"/>
              <a:gd name="connsiteX3" fmla="*/ 0 w 320254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202545" h="3437345">
                <a:moveTo>
                  <a:pt x="0" y="0"/>
                </a:moveTo>
                <a:lnTo>
                  <a:pt x="3202545" y="0"/>
                </a:lnTo>
                <a:lnTo>
                  <a:pt x="3202545" y="3437345"/>
                </a:lnTo>
                <a:lnTo>
                  <a:pt x="0" y="3437345"/>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Freeform 15">
            <a:extLst>
              <a:ext uri="{FF2B5EF4-FFF2-40B4-BE49-F238E27FC236}">
                <a16:creationId xmlns:a16="http://schemas.microsoft.com/office/drawing/2014/main" id="{0EA94262-504E-06F2-F383-E832C37B1250}"/>
              </a:ext>
              <a:ext uri="{C183D7F6-B498-43B3-948B-1728B52AA6E4}">
                <adec:decorative xmlns:adec="http://schemas.microsoft.com/office/drawing/2017/decorative" val="1"/>
              </a:ext>
            </a:extLst>
          </p:cNvPr>
          <p:cNvSpPr/>
          <p:nvPr userDrawn="1"/>
        </p:nvSpPr>
        <p:spPr>
          <a:xfrm>
            <a:off x="8989454" y="6681"/>
            <a:ext cx="3202546" cy="3436477"/>
          </a:xfrm>
          <a:custGeom>
            <a:avLst/>
            <a:gdLst>
              <a:gd name="connsiteX0" fmla="*/ 0 w 3202546"/>
              <a:gd name="connsiteY0" fmla="*/ 0 h 3436477"/>
              <a:gd name="connsiteX1" fmla="*/ 3202546 w 3202546"/>
              <a:gd name="connsiteY1" fmla="*/ 3214418 h 3436477"/>
              <a:gd name="connsiteX2" fmla="*/ 3202546 w 3202546"/>
              <a:gd name="connsiteY2" fmla="*/ 3436477 h 3436477"/>
              <a:gd name="connsiteX3" fmla="*/ 0 w 3202546"/>
              <a:gd name="connsiteY3" fmla="*/ 3436477 h 3436477"/>
            </a:gdLst>
            <a:ahLst/>
            <a:cxnLst>
              <a:cxn ang="0">
                <a:pos x="connsiteX0" y="connsiteY0"/>
              </a:cxn>
              <a:cxn ang="0">
                <a:pos x="connsiteX1" y="connsiteY1"/>
              </a:cxn>
              <a:cxn ang="0">
                <a:pos x="connsiteX2" y="connsiteY2"/>
              </a:cxn>
              <a:cxn ang="0">
                <a:pos x="connsiteX3" y="connsiteY3"/>
              </a:cxn>
            </a:cxnLst>
            <a:rect l="l" t="t" r="r" b="b"/>
            <a:pathLst>
              <a:path w="3202546" h="3436477">
                <a:moveTo>
                  <a:pt x="0" y="0"/>
                </a:moveTo>
                <a:lnTo>
                  <a:pt x="3202546" y="3214418"/>
                </a:lnTo>
                <a:lnTo>
                  <a:pt x="3202546" y="3436477"/>
                </a:lnTo>
                <a:lnTo>
                  <a:pt x="0" y="343647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0" name="Title 19">
            <a:extLst>
              <a:ext uri="{FF2B5EF4-FFF2-40B4-BE49-F238E27FC236}">
                <a16:creationId xmlns:a16="http://schemas.microsoft.com/office/drawing/2014/main" id="{C26B5661-F583-FA44-8353-161B862E69B1}"/>
              </a:ext>
            </a:extLst>
          </p:cNvPr>
          <p:cNvSpPr>
            <a:spLocks noGrp="1"/>
          </p:cNvSpPr>
          <p:nvPr userDrawn="1">
            <p:ph type="title" hasCustomPrompt="1"/>
          </p:nvPr>
        </p:nvSpPr>
        <p:spPr>
          <a:xfrm>
            <a:off x="914399" y="834635"/>
            <a:ext cx="7796464" cy="1222385"/>
          </a:xfrm>
        </p:spPr>
        <p:txBody>
          <a:bodyPr tIns="0" bIns="0">
            <a:noAutofit/>
          </a:bodyPr>
          <a:lstStyle>
            <a:lvl1pPr algn="l">
              <a:lnSpc>
                <a:spcPct val="100000"/>
              </a:lnSpc>
              <a:defRPr sz="3600"/>
            </a:lvl1pPr>
          </a:lstStyle>
          <a:p>
            <a:r>
              <a:rPr lang="en-US" dirty="0"/>
              <a:t>Click to add title</a:t>
            </a:r>
          </a:p>
        </p:txBody>
      </p:sp>
      <p:sp>
        <p:nvSpPr>
          <p:cNvPr id="19" name="Slide Number Placeholder 2">
            <a:extLst>
              <a:ext uri="{FF2B5EF4-FFF2-40B4-BE49-F238E27FC236}">
                <a16:creationId xmlns:a16="http://schemas.microsoft.com/office/drawing/2014/main" id="{BFBCB81C-7599-87A1-8037-5FB8C374503A}"/>
              </a:ext>
            </a:extLst>
          </p:cNvPr>
          <p:cNvSpPr>
            <a:spLocks noGrp="1"/>
          </p:cNvSpPr>
          <p:nvPr userDrawn="1">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3" name="Content Placeholder 3">
            <a:extLst>
              <a:ext uri="{FF2B5EF4-FFF2-40B4-BE49-F238E27FC236}">
                <a16:creationId xmlns:a16="http://schemas.microsoft.com/office/drawing/2014/main" id="{6FF02D51-6992-3FED-2A19-92E5AC564CF4}"/>
              </a:ext>
            </a:extLst>
          </p:cNvPr>
          <p:cNvSpPr>
            <a:spLocks noGrp="1"/>
          </p:cNvSpPr>
          <p:nvPr userDrawn="1">
            <p:ph sz="half" idx="2" hasCustomPrompt="1"/>
          </p:nvPr>
        </p:nvSpPr>
        <p:spPr>
          <a:xfrm>
            <a:off x="914400" y="2303028"/>
            <a:ext cx="3283119"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Content Placeholder 5">
            <a:extLst>
              <a:ext uri="{FF2B5EF4-FFF2-40B4-BE49-F238E27FC236}">
                <a16:creationId xmlns:a16="http://schemas.microsoft.com/office/drawing/2014/main" id="{C2762372-3C12-61F8-F131-E4C08A2B1735}"/>
              </a:ext>
            </a:extLst>
          </p:cNvPr>
          <p:cNvSpPr>
            <a:spLocks noGrp="1"/>
          </p:cNvSpPr>
          <p:nvPr userDrawn="1">
            <p:ph sz="quarter" idx="4" hasCustomPrompt="1"/>
          </p:nvPr>
        </p:nvSpPr>
        <p:spPr>
          <a:xfrm>
            <a:off x="4782159" y="2303028"/>
            <a:ext cx="3284951"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673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965393"/>
            <a:ext cx="7631709" cy="1091627"/>
          </a:xfrm>
        </p:spPr>
        <p:txBody>
          <a:bodyPr tIns="0" bIns="0"/>
          <a:lstStyle>
            <a:lvl1pPr algn="l">
              <a:lnSpc>
                <a:spcPct val="100000"/>
              </a:lnSpc>
              <a:defRPr sz="3600">
                <a:solidFill>
                  <a:schemeClr val="accent6"/>
                </a:solidFill>
              </a:defRPr>
            </a:lvl1pPr>
          </a:lstStyle>
          <a:p>
            <a:r>
              <a:rPr lang="en-US" dirty="0"/>
              <a:t>Click to add title</a:t>
            </a:r>
          </a:p>
        </p:txBody>
      </p:sp>
      <p:sp>
        <p:nvSpPr>
          <p:cNvPr id="5" name="Content Placeholder 2">
            <a:extLst>
              <a:ext uri="{FF2B5EF4-FFF2-40B4-BE49-F238E27FC236}">
                <a16:creationId xmlns:a16="http://schemas.microsoft.com/office/drawing/2014/main" id="{0AADE444-940A-5A34-8C49-4F15BC33EEC7}"/>
              </a:ext>
            </a:extLst>
          </p:cNvPr>
          <p:cNvSpPr>
            <a:spLocks noGrp="1"/>
          </p:cNvSpPr>
          <p:nvPr>
            <p:ph sz="half" idx="15" hasCustomPrompt="1"/>
          </p:nvPr>
        </p:nvSpPr>
        <p:spPr>
          <a:xfrm>
            <a:off x="914400" y="2303028"/>
            <a:ext cx="3283119" cy="4144192"/>
          </a:xfrm>
        </p:spPr>
        <p:txBody>
          <a:bodyPr lIns="91440" tIns="0" rIns="91440" bIns="0">
            <a:normAutofit/>
          </a:bodyPr>
          <a:lstStyle>
            <a:lvl1pPr marL="457200" indent="-457200">
              <a:spcBef>
                <a:spcPts val="1000"/>
              </a:spcBef>
              <a:buFont typeface="+mj-lt"/>
              <a:buAutoNum type="arabicPeriod"/>
              <a:defRPr sz="1800"/>
            </a:lvl1pPr>
            <a:lvl2pPr marL="745236" indent="-342900">
              <a:spcBef>
                <a:spcPts val="1000"/>
              </a:spcBef>
              <a:buFont typeface="+mj-lt"/>
              <a:buAutoNum type="alphaLcPeriod"/>
              <a:defRPr sz="1800"/>
            </a:lvl2pPr>
            <a:lvl3pPr marL="1202436" indent="-342900">
              <a:spcBef>
                <a:spcPts val="1000"/>
              </a:spcBef>
              <a:buFont typeface="+mj-lt"/>
              <a:buAutoNum type="arabicParenR"/>
              <a:defRPr sz="1800"/>
            </a:lvl3pPr>
            <a:lvl4pPr marL="1659636" indent="-342900">
              <a:spcBef>
                <a:spcPts val="1000"/>
              </a:spcBef>
              <a:buFont typeface="+mj-lt"/>
              <a:buAutoNum type="alphaLcParenR"/>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3" name="Content Placeholder 2">
            <a:extLst>
              <a:ext uri="{FF2B5EF4-FFF2-40B4-BE49-F238E27FC236}">
                <a16:creationId xmlns:a16="http://schemas.microsoft.com/office/drawing/2014/main" id="{97A79FCB-9A9F-6B60-A95C-FCF020598DE3}"/>
              </a:ext>
            </a:extLst>
          </p:cNvPr>
          <p:cNvSpPr>
            <a:spLocks noGrp="1"/>
          </p:cNvSpPr>
          <p:nvPr>
            <p:ph sz="half" idx="1" hasCustomPrompt="1"/>
          </p:nvPr>
        </p:nvSpPr>
        <p:spPr>
          <a:xfrm>
            <a:off x="4782159" y="2303028"/>
            <a:ext cx="3763950" cy="4144192"/>
          </a:xfrm>
        </p:spPr>
        <p:txBody>
          <a:bodyPr lIns="91440" tIns="0" rIns="91440" bIns="0">
            <a:normAutofit/>
          </a:bodyPr>
          <a:lstStyle>
            <a:lvl1pPr marL="0" indent="0">
              <a:spcBef>
                <a:spcPts val="1000"/>
              </a:spcBef>
              <a:buNone/>
              <a:defRPr sz="1800"/>
            </a:lvl1pPr>
            <a:lvl2pPr indent="-283464">
              <a:spcBef>
                <a:spcPts val="1000"/>
              </a:spcBef>
              <a:defRPr sz="1800"/>
            </a:lvl2pPr>
            <a:lvl3pPr indent="-283464">
              <a:spcBef>
                <a:spcPts val="1000"/>
              </a:spcBef>
              <a:defRPr sz="1800"/>
            </a:lvl3pPr>
            <a:lvl4pPr indent="-283464">
              <a:spcBef>
                <a:spcPts val="1000"/>
              </a:spcBef>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Picture Placeholder 30">
            <a:extLst>
              <a:ext uri="{FF2B5EF4-FFF2-40B4-BE49-F238E27FC236}">
                <a16:creationId xmlns:a16="http://schemas.microsoft.com/office/drawing/2014/main" id="{2912B88E-830A-AD4C-378F-46EF5F77950C}"/>
              </a:ext>
            </a:extLst>
          </p:cNvPr>
          <p:cNvSpPr>
            <a:spLocks noGrp="1"/>
          </p:cNvSpPr>
          <p:nvPr>
            <p:ph type="pic" sz="quarter" idx="14" hasCustomPrompt="1"/>
          </p:nvPr>
        </p:nvSpPr>
        <p:spPr>
          <a:xfrm>
            <a:off x="8989454" y="965393"/>
            <a:ext cx="3202545" cy="5892607"/>
          </a:xfrm>
          <a:custGeom>
            <a:avLst/>
            <a:gdLst>
              <a:gd name="connsiteX0" fmla="*/ 0 w 3202545"/>
              <a:gd name="connsiteY0" fmla="*/ 0 h 6023366"/>
              <a:gd name="connsiteX1" fmla="*/ 3202545 w 3202545"/>
              <a:gd name="connsiteY1" fmla="*/ 0 h 6023366"/>
              <a:gd name="connsiteX2" fmla="*/ 3202545 w 3202545"/>
              <a:gd name="connsiteY2" fmla="*/ 3165406 h 6023366"/>
              <a:gd name="connsiteX3" fmla="*/ 2923656 w 3202545"/>
              <a:gd name="connsiteY3" fmla="*/ 3179481 h 6023366"/>
              <a:gd name="connsiteX4" fmla="*/ 364096 w 3202545"/>
              <a:gd name="connsiteY4" fmla="*/ 6016124 h 6023366"/>
              <a:gd name="connsiteX5" fmla="*/ 364096 w 3202545"/>
              <a:gd name="connsiteY5" fmla="*/ 6023364 h 6023366"/>
              <a:gd name="connsiteX6" fmla="*/ 1231541 w 3202545"/>
              <a:gd name="connsiteY6" fmla="*/ 6023364 h 6023366"/>
              <a:gd name="connsiteX7" fmla="*/ 1241636 w 3202545"/>
              <a:gd name="connsiteY7" fmla="*/ 5822974 h 6023366"/>
              <a:gd name="connsiteX8" fmla="*/ 3012253 w 3202545"/>
              <a:gd name="connsiteY8" fmla="*/ 4042481 h 6023366"/>
              <a:gd name="connsiteX9" fmla="*/ 3202545 w 3202545"/>
              <a:gd name="connsiteY9" fmla="*/ 4032784 h 6023366"/>
              <a:gd name="connsiteX10" fmla="*/ 3202545 w 3202545"/>
              <a:gd name="connsiteY10" fmla="*/ 4033098 h 6023366"/>
              <a:gd name="connsiteX11" fmla="*/ 3012291 w 3202545"/>
              <a:gd name="connsiteY11" fmla="*/ 4042794 h 6023366"/>
              <a:gd name="connsiteX12" fmla="*/ 1242011 w 3202545"/>
              <a:gd name="connsiteY12" fmla="*/ 5823008 h 6023366"/>
              <a:gd name="connsiteX13" fmla="*/ 1231918 w 3202545"/>
              <a:gd name="connsiteY13" fmla="*/ 6023365 h 6023366"/>
              <a:gd name="connsiteX14" fmla="*/ 3202545 w 3202545"/>
              <a:gd name="connsiteY14" fmla="*/ 6023365 h 6023366"/>
              <a:gd name="connsiteX15" fmla="*/ 3202545 w 3202545"/>
              <a:gd name="connsiteY15" fmla="*/ 6023366 h 6023366"/>
              <a:gd name="connsiteX16" fmla="*/ 0 w 3202545"/>
              <a:gd name="connsiteY16" fmla="*/ 6023366 h 602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02545" h="6023366">
                <a:moveTo>
                  <a:pt x="0" y="0"/>
                </a:moveTo>
                <a:lnTo>
                  <a:pt x="3202545" y="0"/>
                </a:lnTo>
                <a:lnTo>
                  <a:pt x="3202545" y="3165406"/>
                </a:lnTo>
                <a:lnTo>
                  <a:pt x="2923656" y="3179481"/>
                </a:lnTo>
                <a:cubicBezTo>
                  <a:pt x="1485615" y="3325450"/>
                  <a:pt x="364096" y="4539349"/>
                  <a:pt x="364096" y="6016124"/>
                </a:cubicBezTo>
                <a:lnTo>
                  <a:pt x="364096" y="6023364"/>
                </a:lnTo>
                <a:lnTo>
                  <a:pt x="1231541" y="6023364"/>
                </a:lnTo>
                <a:lnTo>
                  <a:pt x="1241636" y="5822974"/>
                </a:lnTo>
                <a:cubicBezTo>
                  <a:pt x="1336361" y="4887576"/>
                  <a:pt x="2077946" y="4138236"/>
                  <a:pt x="3012253" y="4042481"/>
                </a:cubicBezTo>
                <a:lnTo>
                  <a:pt x="3202545" y="4032784"/>
                </a:lnTo>
                <a:lnTo>
                  <a:pt x="3202545" y="4033098"/>
                </a:lnTo>
                <a:lnTo>
                  <a:pt x="3012291" y="4042794"/>
                </a:lnTo>
                <a:cubicBezTo>
                  <a:pt x="2078162" y="4138534"/>
                  <a:pt x="1336718" y="4887757"/>
                  <a:pt x="1242011" y="5823008"/>
                </a:cubicBezTo>
                <a:lnTo>
                  <a:pt x="1231918" y="6023365"/>
                </a:lnTo>
                <a:lnTo>
                  <a:pt x="3202545" y="6023365"/>
                </a:lnTo>
                <a:lnTo>
                  <a:pt x="3202545" y="6023366"/>
                </a:lnTo>
                <a:lnTo>
                  <a:pt x="0" y="6023366"/>
                </a:lnTo>
                <a:close/>
              </a:path>
            </a:pathLst>
          </a:custGeom>
          <a:solidFill>
            <a:schemeClr val="accent4"/>
          </a:solidFill>
        </p:spPr>
        <p:txBody>
          <a:bodyPr wrap="square">
            <a:noAutofit/>
          </a:bodyPr>
          <a:lstStyle>
            <a:lvl1pPr marL="0" indent="0">
              <a:buNone/>
              <a:defRPr sz="1800"/>
            </a:lvl1pPr>
          </a:lstStyle>
          <a:p>
            <a:pPr lvl="0"/>
            <a:r>
              <a:rPr lang="en-US" dirty="0"/>
              <a:t>Click to add picture</a:t>
            </a:r>
          </a:p>
        </p:txBody>
      </p:sp>
      <p:grpSp>
        <p:nvGrpSpPr>
          <p:cNvPr id="32" name="Group 31">
            <a:extLst>
              <a:ext uri="{FF2B5EF4-FFF2-40B4-BE49-F238E27FC236}">
                <a16:creationId xmlns:a16="http://schemas.microsoft.com/office/drawing/2014/main" id="{B9152F76-E42E-3D76-6BDB-2FA0D69216AD}"/>
              </a:ext>
              <a:ext uri="{C183D7F6-B498-43B3-948B-1728B52AA6E4}">
                <adec:decorative xmlns:adec="http://schemas.microsoft.com/office/drawing/2017/decorative" val="1"/>
              </a:ext>
            </a:extLst>
          </p:cNvPr>
          <p:cNvGrpSpPr/>
          <p:nvPr userDrawn="1"/>
        </p:nvGrpSpPr>
        <p:grpSpPr>
          <a:xfrm>
            <a:off x="9353550" y="4000041"/>
            <a:ext cx="2838450" cy="2857959"/>
            <a:chOff x="12797096" y="4000041"/>
            <a:chExt cx="2838450" cy="2857959"/>
          </a:xfrm>
        </p:grpSpPr>
        <p:sp>
          <p:nvSpPr>
            <p:cNvPr id="20" name="Freeform: Shape 28">
              <a:extLst>
                <a:ext uri="{FF2B5EF4-FFF2-40B4-BE49-F238E27FC236}">
                  <a16:creationId xmlns:a16="http://schemas.microsoft.com/office/drawing/2014/main" id="{ED0348C7-D83F-0AD7-2539-41219A795693}"/>
                </a:ext>
                <a:ext uri="{C183D7F6-B498-43B3-948B-1728B52AA6E4}">
                  <adec:decorative xmlns:adec="http://schemas.microsoft.com/office/drawing/2017/decorative" val="1"/>
                </a:ext>
              </a:extLst>
            </p:cNvPr>
            <p:cNvSpPr/>
            <p:nvPr userDrawn="1"/>
          </p:nvSpPr>
          <p:spPr>
            <a:xfrm rot="10800000">
              <a:off x="12797096" y="4000041"/>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21" name="Freeform: Shape 25">
              <a:extLst>
                <a:ext uri="{FF2B5EF4-FFF2-40B4-BE49-F238E27FC236}">
                  <a16:creationId xmlns:a16="http://schemas.microsoft.com/office/drawing/2014/main" id="{E911AA2D-BE77-278D-CD2E-2EB3E180F3B8}"/>
                </a:ext>
                <a:ext uri="{C183D7F6-B498-43B3-948B-1728B52AA6E4}">
                  <adec:decorative xmlns:adec="http://schemas.microsoft.com/office/drawing/2017/decorative" val="1"/>
                </a:ext>
              </a:extLst>
            </p:cNvPr>
            <p:cNvSpPr/>
            <p:nvPr userDrawn="1"/>
          </p:nvSpPr>
          <p:spPr>
            <a:xfrm rot="10800000">
              <a:off x="13664918" y="4867733"/>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2" name="Freeform: Shape 15">
              <a:extLst>
                <a:ext uri="{FF2B5EF4-FFF2-40B4-BE49-F238E27FC236}">
                  <a16:creationId xmlns:a16="http://schemas.microsoft.com/office/drawing/2014/main" id="{B6CE0BA6-C0FD-AC39-6C31-8477E0CAFDB0}"/>
                </a:ext>
                <a:ext uri="{C183D7F6-B498-43B3-948B-1728B52AA6E4}">
                  <adec:decorative xmlns:adec="http://schemas.microsoft.com/office/drawing/2017/decorative" val="1"/>
                </a:ext>
              </a:extLst>
            </p:cNvPr>
            <p:cNvSpPr/>
            <p:nvPr userDrawn="1"/>
          </p:nvSpPr>
          <p:spPr>
            <a:xfrm rot="10800000">
              <a:off x="14632096" y="5844983"/>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3" name="Image 2">
              <a:extLst>
                <a:ext uri="{FF2B5EF4-FFF2-40B4-BE49-F238E27FC236}">
                  <a16:creationId xmlns:a16="http://schemas.microsoft.com/office/drawing/2014/main" id="{666AD1A4-36DE-12F3-BB78-BA678A59572C}"/>
                </a:ext>
                <a:ext uri="{C183D7F6-B498-43B3-948B-1728B52AA6E4}">
                  <adec:decorative xmlns:adec="http://schemas.microsoft.com/office/drawing/2017/decorative" val="1"/>
                </a:ext>
              </a:extLst>
            </p:cNvPr>
            <p:cNvSpPr/>
            <p:nvPr userDrawn="1"/>
          </p:nvSpPr>
          <p:spPr>
            <a:xfrm rot="10800000">
              <a:off x="13402193" y="5492845"/>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44" name="Slide Number Placeholder 2">
            <a:extLst>
              <a:ext uri="{FF2B5EF4-FFF2-40B4-BE49-F238E27FC236}">
                <a16:creationId xmlns:a16="http://schemas.microsoft.com/office/drawing/2014/main" id="{79071EEC-EAD1-8B22-009A-68E74589AA8D}"/>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183620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28259CF0-6BC5-3693-6F49-C4489C07C317}"/>
              </a:ext>
              <a:ext uri="{C183D7F6-B498-43B3-948B-1728B52AA6E4}">
                <adec:decorative xmlns:adec="http://schemas.microsoft.com/office/drawing/2017/decorative" val="1"/>
              </a:ext>
            </a:extLst>
          </p:cNvPr>
          <p:cNvSpPr/>
          <p:nvPr/>
        </p:nvSpPr>
        <p:spPr>
          <a:xfrm>
            <a:off x="8989454" y="-2546"/>
            <a:ext cx="3202546" cy="3441072"/>
          </a:xfrm>
          <a:custGeom>
            <a:avLst/>
            <a:gdLst>
              <a:gd name="connsiteX0" fmla="*/ 3202546 w 3202546"/>
              <a:gd name="connsiteY0" fmla="*/ 0 h 3441072"/>
              <a:gd name="connsiteX1" fmla="*/ 3202546 w 3202546"/>
              <a:gd name="connsiteY1" fmla="*/ 3441072 h 3441072"/>
              <a:gd name="connsiteX2" fmla="*/ 0 w 3202546"/>
              <a:gd name="connsiteY2" fmla="*/ 3441072 h 3441072"/>
              <a:gd name="connsiteX3" fmla="*/ 3082686 w 3202546"/>
              <a:gd name="connsiteY3" fmla="*/ 6086 h 3441072"/>
            </a:gdLst>
            <a:ahLst/>
            <a:cxnLst>
              <a:cxn ang="0">
                <a:pos x="connsiteX0" y="connsiteY0"/>
              </a:cxn>
              <a:cxn ang="0">
                <a:pos x="connsiteX1" y="connsiteY1"/>
              </a:cxn>
              <a:cxn ang="0">
                <a:pos x="connsiteX2" y="connsiteY2"/>
              </a:cxn>
              <a:cxn ang="0">
                <a:pos x="connsiteX3" y="connsiteY3"/>
              </a:cxn>
            </a:cxnLst>
            <a:rect l="l" t="t" r="r" b="b"/>
            <a:pathLst>
              <a:path w="3202546" h="3441072">
                <a:moveTo>
                  <a:pt x="3202546" y="0"/>
                </a:moveTo>
                <a:lnTo>
                  <a:pt x="3202546" y="3441072"/>
                </a:lnTo>
                <a:lnTo>
                  <a:pt x="0" y="3441072"/>
                </a:lnTo>
                <a:cubicBezTo>
                  <a:pt x="0" y="1653352"/>
                  <a:pt x="1351216" y="182908"/>
                  <a:pt x="3082686" y="6086"/>
                </a:cubicBezTo>
                <a:close/>
              </a:path>
            </a:pathLst>
          </a:custGeom>
          <a:solidFill>
            <a:schemeClr val="accent1"/>
          </a:solidFill>
          <a:ln w="4756" cap="flat">
            <a:noFill/>
            <a:prstDash val="solid"/>
            <a:miter/>
          </a:ln>
        </p:spPr>
        <p:txBody>
          <a:bodyPr wrap="square" rtlCol="0" anchor="ctr">
            <a:noAutofit/>
          </a:bodyPr>
          <a:lstStyle/>
          <a:p>
            <a:endParaRPr lang="en-US" dirty="0"/>
          </a:p>
        </p:txBody>
      </p:sp>
      <p:sp>
        <p:nvSpPr>
          <p:cNvPr id="26" name="Image 4">
            <a:extLst>
              <a:ext uri="{FF2B5EF4-FFF2-40B4-BE49-F238E27FC236}">
                <a16:creationId xmlns:a16="http://schemas.microsoft.com/office/drawing/2014/main" id="{9019DA73-2516-F3D2-ECDB-620C90483DB3}"/>
              </a:ext>
              <a:ext uri="{C183D7F6-B498-43B3-948B-1728B52AA6E4}">
                <adec:decorative xmlns:adec="http://schemas.microsoft.com/office/drawing/2017/decorative" val="1"/>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5665DA82-D253-8EC5-5DFB-F0266ED9FBB4}"/>
              </a:ext>
              <a:ext uri="{C183D7F6-B498-43B3-948B-1728B52AA6E4}">
                <adec:decorative xmlns:adec="http://schemas.microsoft.com/office/drawing/2017/decorative" val="1"/>
              </a:ext>
            </a:extLst>
          </p:cNvPr>
          <p:cNvSpPr/>
          <p:nvPr/>
        </p:nvSpPr>
        <p:spPr>
          <a:xfrm flipV="1">
            <a:off x="-20086" y="5331514"/>
            <a:ext cx="2148416" cy="1526486"/>
          </a:xfrm>
          <a:custGeom>
            <a:avLst/>
            <a:gdLst>
              <a:gd name="connsiteX0" fmla="*/ 0 w 2148416"/>
              <a:gd name="connsiteY0" fmla="*/ 1526486 h 1526486"/>
              <a:gd name="connsiteX1" fmla="*/ 2098930 w 2148416"/>
              <a:gd name="connsiteY1" fmla="*/ 135201 h 1526486"/>
              <a:gd name="connsiteX2" fmla="*/ 2148416 w 2148416"/>
              <a:gd name="connsiteY2" fmla="*/ 0 h 1526486"/>
              <a:gd name="connsiteX3" fmla="*/ 0 w 2148416"/>
              <a:gd name="connsiteY3" fmla="*/ 0 h 1526486"/>
            </a:gdLst>
            <a:ahLst/>
            <a:cxnLst>
              <a:cxn ang="0">
                <a:pos x="connsiteX0" y="connsiteY0"/>
              </a:cxn>
              <a:cxn ang="0">
                <a:pos x="connsiteX1" y="connsiteY1"/>
              </a:cxn>
              <a:cxn ang="0">
                <a:pos x="connsiteX2" y="connsiteY2"/>
              </a:cxn>
              <a:cxn ang="0">
                <a:pos x="connsiteX3" y="connsiteY3"/>
              </a:cxn>
            </a:cxnLst>
            <a:rect l="l" t="t" r="r" b="b"/>
            <a:pathLst>
              <a:path w="2148416" h="1526486">
                <a:moveTo>
                  <a:pt x="0" y="1526486"/>
                </a:moveTo>
                <a:cubicBezTo>
                  <a:pt x="943526" y="1526486"/>
                  <a:pt x="1753109" y="952785"/>
                  <a:pt x="2098930" y="135201"/>
                </a:cubicBezTo>
                <a:lnTo>
                  <a:pt x="2148416" y="0"/>
                </a:lnTo>
                <a:lnTo>
                  <a:pt x="0" y="0"/>
                </a:lnTo>
                <a:close/>
              </a:path>
            </a:pathLst>
          </a:custGeom>
          <a:solidFill>
            <a:schemeClr val="accent4">
              <a:alpha val="50000"/>
            </a:schemeClr>
          </a:solidFill>
          <a:ln w="5083" cap="flat">
            <a:noFill/>
            <a:prstDash val="solid"/>
            <a:miter/>
          </a:ln>
        </p:spPr>
        <p:txBody>
          <a:bodyPr wrap="square" rtlCol="0" anchor="ctr">
            <a:noAutofit/>
          </a:bodyPr>
          <a:lstStyle/>
          <a:p>
            <a:endParaRPr lang="en-US" dirty="0"/>
          </a:p>
        </p:txBody>
      </p:sp>
      <p:pic>
        <p:nvPicPr>
          <p:cNvPr id="21" name="Image 2">
            <a:extLst>
              <a:ext uri="{FF2B5EF4-FFF2-40B4-BE49-F238E27FC236}">
                <a16:creationId xmlns:a16="http://schemas.microsoft.com/office/drawing/2014/main" id="{A8B7F1F1-806C-8D65-7340-220A0C4653C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rot="5400000">
            <a:off x="9991886" y="1247775"/>
            <a:ext cx="2200114" cy="2200114"/>
          </a:xfrm>
          <a:prstGeom prst="rect">
            <a:avLst/>
          </a:prstGeom>
        </p:spPr>
      </p:pic>
      <p:sp>
        <p:nvSpPr>
          <p:cNvPr id="12" name="Freeform 11">
            <a:extLst>
              <a:ext uri="{FF2B5EF4-FFF2-40B4-BE49-F238E27FC236}">
                <a16:creationId xmlns:a16="http://schemas.microsoft.com/office/drawing/2014/main" id="{E76518D4-6149-BA03-3BE5-6A13A792C115}"/>
              </a:ext>
              <a:ext uri="{C183D7F6-B498-43B3-948B-1728B52AA6E4}">
                <adec:decorative xmlns:adec="http://schemas.microsoft.com/office/drawing/2017/decorative" val="1"/>
              </a:ext>
            </a:extLst>
          </p:cNvPr>
          <p:cNvSpPr/>
          <p:nvPr/>
        </p:nvSpPr>
        <p:spPr>
          <a:xfrm>
            <a:off x="1540428" y="6470488"/>
            <a:ext cx="775021" cy="387513"/>
          </a:xfrm>
          <a:custGeom>
            <a:avLst/>
            <a:gdLst>
              <a:gd name="connsiteX0" fmla="*/ 387511 w 775021"/>
              <a:gd name="connsiteY0" fmla="*/ 0 h 387513"/>
              <a:gd name="connsiteX1" fmla="*/ 775021 w 775021"/>
              <a:gd name="connsiteY1" fmla="*/ 387511 h 387513"/>
              <a:gd name="connsiteX2" fmla="*/ 775021 w 775021"/>
              <a:gd name="connsiteY2" fmla="*/ 387513 h 387513"/>
              <a:gd name="connsiteX3" fmla="*/ 1 w 775021"/>
              <a:gd name="connsiteY3" fmla="*/ 387513 h 387513"/>
              <a:gd name="connsiteX4" fmla="*/ 0 w 775021"/>
              <a:gd name="connsiteY4" fmla="*/ 387511 h 387513"/>
              <a:gd name="connsiteX5" fmla="*/ 387511 w 775021"/>
              <a:gd name="connsiteY5" fmla="*/ 0 h 38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21" h="387513">
                <a:moveTo>
                  <a:pt x="387511" y="0"/>
                </a:moveTo>
                <a:cubicBezTo>
                  <a:pt x="601527" y="0"/>
                  <a:pt x="775021" y="173494"/>
                  <a:pt x="775021" y="387511"/>
                </a:cubicBezTo>
                <a:lnTo>
                  <a:pt x="775021" y="387513"/>
                </a:lnTo>
                <a:lnTo>
                  <a:pt x="1" y="387513"/>
                </a:lnTo>
                <a:lnTo>
                  <a:pt x="0" y="387511"/>
                </a:lnTo>
                <a:cubicBezTo>
                  <a:pt x="0" y="173494"/>
                  <a:pt x="173494" y="0"/>
                  <a:pt x="387511" y="0"/>
                </a:cubicBezTo>
                <a:close/>
              </a:path>
            </a:pathLst>
          </a:custGeom>
          <a:solidFill>
            <a:schemeClr val="accent6"/>
          </a:solidFill>
          <a:ln w="3801" cap="flat">
            <a:noFill/>
            <a:prstDash val="solid"/>
            <a:miter/>
          </a:ln>
        </p:spPr>
        <p:txBody>
          <a:bodyPr wrap="square" rtlCol="0" anchor="ctr">
            <a:noAutofit/>
          </a:bodyPr>
          <a:lstStyle/>
          <a:p>
            <a:endParaRPr lang="en-US" dirty="0"/>
          </a:p>
        </p:txBody>
      </p:sp>
      <p:sp>
        <p:nvSpPr>
          <p:cNvPr id="2" name="Title 1"/>
          <p:cNvSpPr>
            <a:spLocks noGrp="1"/>
          </p:cNvSpPr>
          <p:nvPr>
            <p:ph type="title"/>
          </p:nvPr>
        </p:nvSpPr>
        <p:spPr>
          <a:xfrm>
            <a:off x="914400" y="1057274"/>
            <a:ext cx="7843837" cy="1012782"/>
          </a:xfrm>
        </p:spPr>
        <p:txBody>
          <a:bodyPr tIns="0" bIns="0">
            <a:noAutofit/>
          </a:bodyPr>
          <a:lstStyle>
            <a:lvl1pPr algn="l">
              <a:lnSpc>
                <a:spcPct val="100000"/>
              </a:lnSpc>
              <a:defRPr sz="3600" b="1"/>
            </a:lvl1pPr>
          </a:lstStyle>
          <a:p>
            <a:r>
              <a:rPr lang="en-US"/>
              <a:t>Click to edit Master title style</a:t>
            </a:r>
            <a:endParaRPr lang="en-US" dirty="0"/>
          </a:p>
        </p:txBody>
      </p:sp>
      <p:sp>
        <p:nvSpPr>
          <p:cNvPr id="30" name="Content Placeholder 2">
            <a:extLst>
              <a:ext uri="{FF2B5EF4-FFF2-40B4-BE49-F238E27FC236}">
                <a16:creationId xmlns:a16="http://schemas.microsoft.com/office/drawing/2014/main" id="{58F56A7F-403C-059D-4B58-A8D59888A158}"/>
              </a:ext>
            </a:extLst>
          </p:cNvPr>
          <p:cNvSpPr>
            <a:spLocks noGrp="1"/>
          </p:cNvSpPr>
          <p:nvPr>
            <p:ph idx="13" hasCustomPrompt="1"/>
          </p:nvPr>
        </p:nvSpPr>
        <p:spPr>
          <a:xfrm>
            <a:off x="914400" y="2331791"/>
            <a:ext cx="6903076" cy="3721817"/>
          </a:xfrm>
        </p:spPr>
        <p:txBody>
          <a:bodyPr tIns="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10" name="Picture Placeholder 9">
            <a:extLst>
              <a:ext uri="{FF2B5EF4-FFF2-40B4-BE49-F238E27FC236}">
                <a16:creationId xmlns:a16="http://schemas.microsoft.com/office/drawing/2014/main" id="{0723BF40-731C-2A5B-FC2F-B59DEF431C66}"/>
              </a:ext>
            </a:extLst>
          </p:cNvPr>
          <p:cNvSpPr>
            <a:spLocks noGrp="1"/>
          </p:cNvSpPr>
          <p:nvPr>
            <p:ph type="pic" sz="quarter" idx="14"/>
          </p:nvPr>
        </p:nvSpPr>
        <p:spPr>
          <a:xfrm>
            <a:off x="8989454" y="3405189"/>
            <a:ext cx="3202546" cy="3452811"/>
          </a:xfrm>
          <a:solidFill>
            <a:schemeClr val="accent1"/>
          </a:solidFill>
        </p:spPr>
        <p:txBody>
          <a:bodyPr>
            <a:normAutofit/>
          </a:bodyPr>
          <a:lstStyle>
            <a:lvl1pPr marL="0" indent="0">
              <a:buNone/>
              <a:defRPr sz="1800"/>
            </a:lvl1pPr>
          </a:lstStyle>
          <a:p>
            <a:r>
              <a:rPr lang="en-US"/>
              <a:t>Click icon to add picture</a:t>
            </a:r>
            <a:endParaRPr lang="en-US" dirty="0"/>
          </a:p>
        </p:txBody>
      </p:sp>
      <p:sp>
        <p:nvSpPr>
          <p:cNvPr id="20" name="Slide Number Placeholder 2">
            <a:extLst>
              <a:ext uri="{FF2B5EF4-FFF2-40B4-BE49-F238E27FC236}">
                <a16:creationId xmlns:a16="http://schemas.microsoft.com/office/drawing/2014/main" id="{3ACD3A33-D8A4-7058-9798-30967E3EFD39}"/>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7104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438475" y="457199"/>
            <a:ext cx="987552" cy="244503"/>
          </a:xfrm>
          <a:prstGeom prst="rect">
            <a:avLst/>
          </a:prstGeom>
        </p:spPr>
        <p:txBody>
          <a:bodyPr vert="horz" lIns="91440" tIns="45720" rIns="0" bIns="45720" rtlCol="0" anchor="ctr"/>
          <a:lstStyle>
            <a:lvl1pPr algn="r">
              <a:defRPr sz="1200">
                <a:solidFill>
                  <a:schemeClr val="accent6"/>
                </a:solidFill>
                <a:latin typeface="+mn-lt"/>
                <a:cs typeface="Arial" panose="020B0604020202020204" pitchFamily="34" charset="0"/>
              </a:defRPr>
            </a:lvl1pPr>
          </a:lstStyle>
          <a:p>
            <a:fld id="{48F63A3B-78C7-47BE-AE5E-E10140E04643}" type="slidenum">
              <a:rPr lang="en-US" smtClean="0"/>
              <a:pPr/>
              <a:t>‹#›</a:t>
            </a:fld>
            <a:endParaRPr lang="en-US" dirty="0"/>
          </a:p>
        </p:txBody>
      </p:sp>
      <p:sp>
        <p:nvSpPr>
          <p:cNvPr id="2" name="Title Placeholder 1"/>
          <p:cNvSpPr>
            <a:spLocks noGrp="1"/>
          </p:cNvSpPr>
          <p:nvPr>
            <p:ph type="title"/>
          </p:nvPr>
        </p:nvSpPr>
        <p:spPr>
          <a:xfrm>
            <a:off x="758952" y="731520"/>
            <a:ext cx="10671048" cy="1362057"/>
          </a:xfrm>
          <a:prstGeom prst="rect">
            <a:avLst/>
          </a:prstGeom>
        </p:spPr>
        <p:txBody>
          <a:bodyPr vert="horz" lIns="91440" tIns="45720" rIns="91440" bIns="4572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4833434"/>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80" r:id="rId3"/>
    <p:sldLayoutId id="2147483653" r:id="rId4"/>
    <p:sldLayoutId id="2147483668" r:id="rId5"/>
    <p:sldLayoutId id="2147483685" r:id="rId6"/>
    <p:sldLayoutId id="2147483686" r:id="rId7"/>
    <p:sldLayoutId id="2147483687" r:id="rId8"/>
    <p:sldLayoutId id="2147483688" r:id="rId9"/>
    <p:sldLayoutId id="2147483689" r:id="rId10"/>
    <p:sldLayoutId id="2147483691" r:id="rId11"/>
    <p:sldLayoutId id="2147483692" r:id="rId12"/>
    <p:sldLayoutId id="2147483676" r:id="rId13"/>
    <p:sldLayoutId id="2147483656" r:id="rId14"/>
    <p:sldLayoutId id="2147483657" r:id="rId15"/>
    <p:sldLayoutId id="2147483658" r:id="rId16"/>
    <p:sldLayoutId id="2147483659" r:id="rId17"/>
  </p:sldLayoutIdLst>
  <p:hf hdr="0" ftr="0" dt="0"/>
  <p:txStyles>
    <p:titleStyle>
      <a:lvl1pPr algn="ctr" defTabSz="914400" rtl="0" eaLnBrk="1" latinLnBrk="0" hangingPunct="1">
        <a:lnSpc>
          <a:spcPts val="4875"/>
        </a:lnSpc>
        <a:spcBef>
          <a:spcPct val="0"/>
        </a:spcBef>
        <a:buNone/>
        <a:defRPr sz="38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D22962-3C7F-E480-5C35-7F4860A098E1}"/>
              </a:ext>
            </a:extLst>
          </p:cNvPr>
          <p:cNvSpPr>
            <a:spLocks noGrp="1"/>
          </p:cNvSpPr>
          <p:nvPr>
            <p:ph idx="1"/>
          </p:nvPr>
        </p:nvSpPr>
        <p:spPr>
          <a:xfrm>
            <a:off x="0" y="1463509"/>
            <a:ext cx="8458200" cy="1603672"/>
          </a:xfrm>
        </p:spPr>
        <p:txBody>
          <a:bodyPr>
            <a:normAutofit fontScale="92500" lnSpcReduction="20000"/>
          </a:bodyPr>
          <a:lstStyle/>
          <a:p>
            <a:r>
              <a:rPr lang="en-US" sz="2800" dirty="0">
                <a:effectLst>
                  <a:outerShdw blurRad="38100" dist="38100" dir="2700000" algn="tl">
                    <a:srgbClr val="000000">
                      <a:alpha val="43137"/>
                    </a:srgbClr>
                  </a:outerShdw>
                </a:effectLst>
              </a:rPr>
              <a:t>Applying Lean Six Sigma- DMAIC Methodology  in Troubleshooting and Ticketing System at Paltel’s Customer Care Directorate</a:t>
            </a:r>
          </a:p>
        </p:txBody>
      </p:sp>
      <p:sp>
        <p:nvSpPr>
          <p:cNvPr id="5" name="Content Placeholder 2">
            <a:extLst>
              <a:ext uri="{FF2B5EF4-FFF2-40B4-BE49-F238E27FC236}">
                <a16:creationId xmlns:a16="http://schemas.microsoft.com/office/drawing/2014/main" id="{77525606-8777-A70C-555B-5AE00C6CB76D}"/>
              </a:ext>
            </a:extLst>
          </p:cNvPr>
          <p:cNvSpPr txBox="1">
            <a:spLocks/>
          </p:cNvSpPr>
          <p:nvPr/>
        </p:nvSpPr>
        <p:spPr>
          <a:xfrm>
            <a:off x="0" y="5376774"/>
            <a:ext cx="8458200" cy="1603672"/>
          </a:xfrm>
          <a:prstGeom prst="rect">
            <a:avLst/>
          </a:prstGeom>
        </p:spPr>
        <p:txBody>
          <a:bodyPr vert="horz" lIns="91440" tIns="0" rIns="91440" bIns="0" rtlCol="0">
            <a:normAutofit/>
          </a:bodyPr>
          <a:lstStyle>
            <a:lvl1pPr marL="0" indent="0" algn="l" defTabSz="914400" rtl="0" eaLnBrk="1" latinLnBrk="0" hangingPunct="1">
              <a:lnSpc>
                <a:spcPct val="150000"/>
              </a:lnSpc>
              <a:spcBef>
                <a:spcPts val="0"/>
              </a:spcBef>
              <a:buFont typeface="Arial" panose="020B0604020202020204" pitchFamily="34" charset="0"/>
              <a:buNone/>
              <a:defRPr sz="2400" kern="1200">
                <a:solidFill>
                  <a:schemeClr val="accent6"/>
                </a:solidFill>
                <a:latin typeface="+mn-lt"/>
                <a:ea typeface="+mn-ea"/>
                <a:cs typeface="+mn-cs"/>
              </a:defRPr>
            </a:lvl1pPr>
            <a:lvl2pPr marL="347472" indent="-347472" algn="l" defTabSz="914400" rtl="0" eaLnBrk="1" latinLnBrk="0" hangingPunct="1">
              <a:lnSpc>
                <a:spcPct val="150000"/>
              </a:lnSpc>
              <a:spcBef>
                <a:spcPts val="0"/>
              </a:spcBef>
              <a:buFont typeface="Arial" panose="020B0604020202020204" pitchFamily="34" charset="0"/>
              <a:buChar char="•"/>
              <a:defRPr sz="2000" kern="1200">
                <a:solidFill>
                  <a:schemeClr val="accent6"/>
                </a:solidFill>
                <a:latin typeface="+mn-lt"/>
                <a:ea typeface="+mn-ea"/>
                <a:cs typeface="+mn-cs"/>
              </a:defRPr>
            </a:lvl2pPr>
            <a:lvl3pPr marL="685800" indent="-347472" algn="l" defTabSz="914400" rtl="0" eaLnBrk="1" latinLnBrk="0" hangingPunct="1">
              <a:lnSpc>
                <a:spcPct val="150000"/>
              </a:lnSpc>
              <a:spcBef>
                <a:spcPts val="0"/>
              </a:spcBef>
              <a:buFont typeface="Arial" panose="020B0604020202020204" pitchFamily="34" charset="0"/>
              <a:buChar char="•"/>
              <a:defRPr sz="18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i="1" dirty="0"/>
              <a:t>Submitted By: Mohammed Shou’Bi</a:t>
            </a:r>
          </a:p>
          <a:p>
            <a:r>
              <a:rPr lang="en-US" i="1" dirty="0"/>
              <a:t>Under The Supervision of: Dr. </a:t>
            </a:r>
            <a:r>
              <a:rPr lang="en-US" i="1" dirty="0" err="1"/>
              <a:t>Yhaya</a:t>
            </a:r>
            <a:r>
              <a:rPr lang="en-US" i="1" dirty="0"/>
              <a:t> Saleh.</a:t>
            </a:r>
          </a:p>
        </p:txBody>
      </p:sp>
      <p:sp>
        <p:nvSpPr>
          <p:cNvPr id="6" name="Content Placeholder 2">
            <a:extLst>
              <a:ext uri="{FF2B5EF4-FFF2-40B4-BE49-F238E27FC236}">
                <a16:creationId xmlns:a16="http://schemas.microsoft.com/office/drawing/2014/main" id="{3D1F7B75-B46C-6896-592D-F9CC2A7BD9DC}"/>
              </a:ext>
            </a:extLst>
          </p:cNvPr>
          <p:cNvSpPr txBox="1">
            <a:spLocks/>
          </p:cNvSpPr>
          <p:nvPr/>
        </p:nvSpPr>
        <p:spPr>
          <a:xfrm>
            <a:off x="0" y="3754916"/>
            <a:ext cx="8458200" cy="1603672"/>
          </a:xfrm>
          <a:prstGeom prst="rect">
            <a:avLst/>
          </a:prstGeom>
        </p:spPr>
        <p:txBody>
          <a:bodyPr vert="horz" lIns="91440" tIns="0" rIns="91440" bIns="0" rtlCol="0">
            <a:normAutofit/>
          </a:bodyPr>
          <a:lstStyle>
            <a:lvl1pPr marL="0" indent="0" algn="l" defTabSz="914400" rtl="0" eaLnBrk="1" latinLnBrk="0" hangingPunct="1">
              <a:lnSpc>
                <a:spcPct val="150000"/>
              </a:lnSpc>
              <a:spcBef>
                <a:spcPts val="0"/>
              </a:spcBef>
              <a:buFont typeface="Arial" panose="020B0604020202020204" pitchFamily="34" charset="0"/>
              <a:buNone/>
              <a:defRPr sz="2400" kern="1200">
                <a:solidFill>
                  <a:schemeClr val="accent6"/>
                </a:solidFill>
                <a:latin typeface="+mn-lt"/>
                <a:ea typeface="+mn-ea"/>
                <a:cs typeface="+mn-cs"/>
              </a:defRPr>
            </a:lvl1pPr>
            <a:lvl2pPr marL="347472" indent="-347472" algn="l" defTabSz="914400" rtl="0" eaLnBrk="1" latinLnBrk="0" hangingPunct="1">
              <a:lnSpc>
                <a:spcPct val="150000"/>
              </a:lnSpc>
              <a:spcBef>
                <a:spcPts val="0"/>
              </a:spcBef>
              <a:buFont typeface="Arial" panose="020B0604020202020204" pitchFamily="34" charset="0"/>
              <a:buChar char="•"/>
              <a:defRPr sz="2000" kern="1200">
                <a:solidFill>
                  <a:schemeClr val="accent6"/>
                </a:solidFill>
                <a:latin typeface="+mn-lt"/>
                <a:ea typeface="+mn-ea"/>
                <a:cs typeface="+mn-cs"/>
              </a:defRPr>
            </a:lvl2pPr>
            <a:lvl3pPr marL="685800" indent="-347472" algn="l" defTabSz="914400" rtl="0" eaLnBrk="1" latinLnBrk="0" hangingPunct="1">
              <a:lnSpc>
                <a:spcPct val="150000"/>
              </a:lnSpc>
              <a:spcBef>
                <a:spcPts val="0"/>
              </a:spcBef>
              <a:buFont typeface="Arial" panose="020B0604020202020204" pitchFamily="34" charset="0"/>
              <a:buChar char="•"/>
              <a:defRPr sz="18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i="1" dirty="0"/>
              <a:t>Industrial Engineering Department</a:t>
            </a:r>
          </a:p>
          <a:p>
            <a:r>
              <a:rPr lang="en-US" i="1" dirty="0"/>
              <a:t>Graduation Project II.</a:t>
            </a:r>
          </a:p>
        </p:txBody>
      </p:sp>
    </p:spTree>
    <p:extLst>
      <p:ext uri="{BB962C8B-B14F-4D97-AF65-F5344CB8AC3E}">
        <p14:creationId xmlns:p14="http://schemas.microsoft.com/office/powerpoint/2010/main" val="391321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5713"/>
            <a:ext cx="7965461" cy="994164"/>
          </a:xfrm>
        </p:spPr>
        <p:txBody>
          <a:bodyPr/>
          <a:lstStyle/>
          <a:p>
            <a:r>
              <a:rPr lang="en-US" dirty="0"/>
              <a:t>Measure Phase</a:t>
            </a:r>
          </a:p>
        </p:txBody>
      </p:sp>
      <p:pic>
        <p:nvPicPr>
          <p:cNvPr id="5" name="Picture 4">
            <a:extLst>
              <a:ext uri="{FF2B5EF4-FFF2-40B4-BE49-F238E27FC236}">
                <a16:creationId xmlns:a16="http://schemas.microsoft.com/office/drawing/2014/main" id="{7D6E77F0-76F2-42E9-98BA-C1830B878410}"/>
              </a:ext>
            </a:extLst>
          </p:cNvPr>
          <p:cNvPicPr>
            <a:picLocks noChangeAspect="1"/>
          </p:cNvPicPr>
          <p:nvPr/>
        </p:nvPicPr>
        <p:blipFill>
          <a:blip r:embed="rId3"/>
          <a:stretch>
            <a:fillRect/>
          </a:stretch>
        </p:blipFill>
        <p:spPr>
          <a:xfrm>
            <a:off x="2561405" y="999876"/>
            <a:ext cx="9295315" cy="5791583"/>
          </a:xfrm>
          <a:prstGeom prst="rect">
            <a:avLst/>
          </a:prstGeom>
        </p:spPr>
      </p:pic>
    </p:spTree>
    <p:extLst>
      <p:ext uri="{BB962C8B-B14F-4D97-AF65-F5344CB8AC3E}">
        <p14:creationId xmlns:p14="http://schemas.microsoft.com/office/powerpoint/2010/main" val="1867632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dirty="0"/>
              <a:t>Analysis Phase</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1463040"/>
            <a:ext cx="8756832" cy="4800600"/>
          </a:xfrm>
        </p:spPr>
        <p:txBody>
          <a:bodyPr>
            <a:normAutofit fontScale="92500"/>
          </a:bodyPr>
          <a:lstStyle/>
          <a:p>
            <a:pPr>
              <a:buFont typeface="Arial" panose="020B0604020202020204" pitchFamily="34" charset="0"/>
              <a:buChar char="•"/>
            </a:pPr>
            <a:r>
              <a:rPr lang="en-US" b="1" dirty="0"/>
              <a:t>Data Collection</a:t>
            </a:r>
            <a:r>
              <a:rPr lang="en-US" dirty="0"/>
              <a:t>: Collaboration with Quality Unit enabled comprehensive data analysis despite initial challenges.</a:t>
            </a:r>
          </a:p>
          <a:p>
            <a:pPr>
              <a:buFont typeface="Arial" panose="020B0604020202020204" pitchFamily="34" charset="0"/>
              <a:buChar char="•"/>
            </a:pPr>
            <a:r>
              <a:rPr lang="en-US" b="1" dirty="0"/>
              <a:t>Criteria</a:t>
            </a:r>
            <a:r>
              <a:rPr lang="en-US" dirty="0"/>
              <a:t>:</a:t>
            </a:r>
          </a:p>
          <a:p>
            <a:pPr marL="742950" lvl="1" indent="-285750">
              <a:buFont typeface="Arial" panose="020B0604020202020204" pitchFamily="34" charset="0"/>
              <a:buChar char="•"/>
            </a:pPr>
            <a:r>
              <a:rPr lang="en-US" b="1" dirty="0"/>
              <a:t>First Criterion</a:t>
            </a:r>
            <a:r>
              <a:rPr lang="en-US" dirty="0"/>
              <a:t>:</a:t>
            </a:r>
          </a:p>
          <a:p>
            <a:pPr marL="1143000" lvl="2" indent="-228600">
              <a:buFont typeface="Arial" panose="020B0604020202020204" pitchFamily="34" charset="0"/>
              <a:buChar char="•"/>
            </a:pPr>
            <a:r>
              <a:rPr lang="en-US" dirty="0"/>
              <a:t>2-hour response for second-line support</a:t>
            </a:r>
          </a:p>
          <a:p>
            <a:pPr marL="1143000" lvl="2" indent="-228600">
              <a:buFont typeface="Arial" panose="020B0604020202020204" pitchFamily="34" charset="0"/>
              <a:buChar char="•"/>
            </a:pPr>
            <a:r>
              <a:rPr lang="en-US" dirty="0"/>
              <a:t>24-hour response for field support</a:t>
            </a:r>
          </a:p>
          <a:p>
            <a:pPr marL="742950" lvl="1" indent="-285750">
              <a:buFont typeface="Arial" panose="020B0604020202020204" pitchFamily="34" charset="0"/>
              <a:buChar char="•"/>
            </a:pPr>
            <a:r>
              <a:rPr lang="en-US" b="1" dirty="0"/>
              <a:t>Second Criterion</a:t>
            </a:r>
            <a:r>
              <a:rPr lang="en-US" dirty="0"/>
              <a:t>:</a:t>
            </a:r>
          </a:p>
          <a:p>
            <a:pPr marL="1143000" lvl="2" indent="-228600">
              <a:buFont typeface="Arial" panose="020B0604020202020204" pitchFamily="34" charset="0"/>
              <a:buChar char="•"/>
            </a:pPr>
            <a:r>
              <a:rPr lang="en-US" dirty="0"/>
              <a:t>1-hour response for second-line support</a:t>
            </a:r>
          </a:p>
          <a:p>
            <a:pPr marL="1143000" lvl="2" indent="-228600">
              <a:buFont typeface="Arial" panose="020B0604020202020204" pitchFamily="34" charset="0"/>
              <a:buChar char="•"/>
            </a:pPr>
            <a:r>
              <a:rPr lang="en-US" dirty="0"/>
              <a:t>8-hour response for field support</a:t>
            </a:r>
          </a:p>
          <a:p>
            <a:pPr marL="1143000" lvl="2" indent="-228600">
              <a:buFont typeface="Arial" panose="020B0604020202020204" pitchFamily="34" charset="0"/>
              <a:buChar char="•"/>
            </a:pPr>
            <a:r>
              <a:rPr lang="en-US" dirty="0"/>
              <a:t>Excludes Fridays and 8 PM-8 AM tickets.</a:t>
            </a:r>
          </a:p>
          <a:p>
            <a:r>
              <a:rPr lang="en-US" b="1" dirty="0"/>
              <a:t>Findings:</a:t>
            </a:r>
          </a:p>
          <a:p>
            <a:pPr>
              <a:buFont typeface="Arial" panose="020B0604020202020204" pitchFamily="34" charset="0"/>
              <a:buChar char="•"/>
            </a:pPr>
            <a:r>
              <a:rPr lang="en-US" b="1" dirty="0"/>
              <a:t>Ticket Convergence</a:t>
            </a:r>
            <a:r>
              <a:rPr lang="en-US" dirty="0"/>
              <a:t>:</a:t>
            </a:r>
          </a:p>
          <a:p>
            <a:pPr marL="742950" lvl="1" indent="-285750">
              <a:buFont typeface="Arial" panose="020B0604020202020204" pitchFamily="34" charset="0"/>
              <a:buChar char="•"/>
            </a:pPr>
            <a:r>
              <a:rPr lang="en-US" dirty="0"/>
              <a:t>Consistent number of tickets across the study period.</a:t>
            </a:r>
          </a:p>
          <a:p>
            <a:pPr marL="742950" lvl="1" indent="-285750">
              <a:buFont typeface="Arial" panose="020B0604020202020204" pitchFamily="34" charset="0"/>
              <a:buChar char="•"/>
            </a:pPr>
            <a:r>
              <a:rPr lang="en-US" dirty="0"/>
              <a:t>Variation observed in April &amp; May exceeding OLA thresholds.</a:t>
            </a:r>
          </a:p>
        </p:txBody>
      </p:sp>
    </p:spTree>
    <p:extLst>
      <p:ext uri="{BB962C8B-B14F-4D97-AF65-F5344CB8AC3E}">
        <p14:creationId xmlns:p14="http://schemas.microsoft.com/office/powerpoint/2010/main" val="1842018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5713"/>
            <a:ext cx="7965461" cy="994164"/>
          </a:xfrm>
        </p:spPr>
        <p:txBody>
          <a:bodyPr/>
          <a:lstStyle/>
          <a:p>
            <a:r>
              <a:rPr lang="en-US" dirty="0"/>
              <a:t>Future Research</a:t>
            </a:r>
          </a:p>
        </p:txBody>
      </p:sp>
      <p:pic>
        <p:nvPicPr>
          <p:cNvPr id="5" name="Content Placeholder 4">
            <a:extLst>
              <a:ext uri="{FF2B5EF4-FFF2-40B4-BE49-F238E27FC236}">
                <a16:creationId xmlns:a16="http://schemas.microsoft.com/office/drawing/2014/main" id="{2F94D6F0-4FED-89C1-C382-693E00B664A9}"/>
              </a:ext>
            </a:extLst>
          </p:cNvPr>
          <p:cNvPicPr>
            <a:picLocks noGrp="1" noChangeAspect="1"/>
          </p:cNvPicPr>
          <p:nvPr>
            <p:ph sz="half" idx="2"/>
          </p:nvPr>
        </p:nvPicPr>
        <p:blipFill>
          <a:blip r:embed="rId3"/>
          <a:stretch>
            <a:fillRect/>
          </a:stretch>
        </p:blipFill>
        <p:spPr>
          <a:xfrm>
            <a:off x="2865120" y="1044982"/>
            <a:ext cx="9022080" cy="5497498"/>
          </a:xfrm>
        </p:spPr>
      </p:pic>
    </p:spTree>
    <p:extLst>
      <p:ext uri="{BB962C8B-B14F-4D97-AF65-F5344CB8AC3E}">
        <p14:creationId xmlns:p14="http://schemas.microsoft.com/office/powerpoint/2010/main" val="2440929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dirty="0"/>
              <a:t>Improvement Phase </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1463040"/>
            <a:ext cx="8756832" cy="4800600"/>
          </a:xfrm>
        </p:spPr>
        <p:txBody>
          <a:bodyPr>
            <a:normAutofit/>
          </a:bodyPr>
          <a:lstStyle/>
          <a:p>
            <a:r>
              <a:rPr lang="en-US" b="1" dirty="0"/>
              <a:t>Proposal of Improvement:</a:t>
            </a:r>
          </a:p>
          <a:p>
            <a:endParaRPr lang="en-US" b="1" dirty="0"/>
          </a:p>
          <a:p>
            <a:pPr marL="342900" indent="-342900">
              <a:buFont typeface="Arial" panose="020B0604020202020204" pitchFamily="34" charset="0"/>
              <a:buChar char="•"/>
            </a:pPr>
            <a:r>
              <a:rPr lang="en-US" b="1" dirty="0"/>
              <a:t>Operational Procedure/Policies.</a:t>
            </a:r>
          </a:p>
          <a:p>
            <a:pPr marL="342900" indent="-342900">
              <a:buFont typeface="Arial" panose="020B0604020202020204" pitchFamily="34" charset="0"/>
              <a:buChar char="•"/>
            </a:pPr>
            <a:r>
              <a:rPr lang="en-US" b="1" dirty="0"/>
              <a:t>Human Power Issues.</a:t>
            </a:r>
          </a:p>
          <a:p>
            <a:pPr marL="342900" indent="-342900">
              <a:buFont typeface="Arial" panose="020B0604020202020204" pitchFamily="34" charset="0"/>
              <a:buChar char="•"/>
            </a:pPr>
            <a:r>
              <a:rPr lang="en-US" b="1" dirty="0"/>
              <a:t>Quality Assurance Policies.</a:t>
            </a:r>
          </a:p>
          <a:p>
            <a:pPr marL="342900" indent="-342900">
              <a:buFont typeface="Arial" panose="020B0604020202020204" pitchFamily="34" charset="0"/>
              <a:buChar char="•"/>
            </a:pPr>
            <a:r>
              <a:rPr lang="en-US" b="1" dirty="0"/>
              <a:t>Customer-Self Troubleshooting.</a:t>
            </a:r>
          </a:p>
          <a:p>
            <a:pPr marL="342900" indent="-342900">
              <a:buFont typeface="Arial" panose="020B0604020202020204" pitchFamily="34" charset="0"/>
              <a:buChar char="•"/>
            </a:pPr>
            <a:r>
              <a:rPr lang="en-US" b="1" dirty="0"/>
              <a:t>Overall Process Integration.</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3133725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5713"/>
            <a:ext cx="7965461" cy="994164"/>
          </a:xfrm>
        </p:spPr>
        <p:txBody>
          <a:bodyPr/>
          <a:lstStyle/>
          <a:p>
            <a:r>
              <a:rPr lang="en-US" dirty="0"/>
              <a:t>Improvement Phase</a:t>
            </a:r>
          </a:p>
        </p:txBody>
      </p:sp>
      <p:pic>
        <p:nvPicPr>
          <p:cNvPr id="7" name="Content Placeholder 6">
            <a:extLst>
              <a:ext uri="{FF2B5EF4-FFF2-40B4-BE49-F238E27FC236}">
                <a16:creationId xmlns:a16="http://schemas.microsoft.com/office/drawing/2014/main" id="{D0D9D912-56DE-2635-EA38-07F37E3AC0C8}"/>
              </a:ext>
            </a:extLst>
          </p:cNvPr>
          <p:cNvPicPr>
            <a:picLocks noGrp="1" noChangeAspect="1"/>
          </p:cNvPicPr>
          <p:nvPr>
            <p:ph sz="half" idx="2"/>
          </p:nvPr>
        </p:nvPicPr>
        <p:blipFill>
          <a:blip r:embed="rId3"/>
          <a:stretch>
            <a:fillRect/>
          </a:stretch>
        </p:blipFill>
        <p:spPr>
          <a:xfrm>
            <a:off x="4099560" y="1188720"/>
            <a:ext cx="6537960" cy="5621737"/>
          </a:xfrm>
        </p:spPr>
      </p:pic>
    </p:spTree>
    <p:extLst>
      <p:ext uri="{BB962C8B-B14F-4D97-AF65-F5344CB8AC3E}">
        <p14:creationId xmlns:p14="http://schemas.microsoft.com/office/powerpoint/2010/main" val="166985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dirty="0"/>
              <a:t>Recommendations for Control</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1463040"/>
            <a:ext cx="8756832" cy="4800600"/>
          </a:xfrm>
        </p:spPr>
        <p:txBody>
          <a:bodyPr>
            <a:normAutofit/>
          </a:bodyPr>
          <a:lstStyle/>
          <a:p>
            <a:r>
              <a:rPr lang="en-US" b="1" dirty="0"/>
              <a:t>Proposal of Improvement:</a:t>
            </a:r>
          </a:p>
          <a:p>
            <a:endParaRPr lang="en-US" b="1" dirty="0"/>
          </a:p>
          <a:p>
            <a:pPr marL="342900" indent="-342900">
              <a:buFont typeface="Arial" panose="020B0604020202020204" pitchFamily="34" charset="0"/>
              <a:buChar char="•"/>
            </a:pPr>
            <a:r>
              <a:rPr lang="en-US" b="1" dirty="0"/>
              <a:t>Operational Procedure/Policies.</a:t>
            </a:r>
          </a:p>
          <a:p>
            <a:pPr marL="342900" indent="-342900">
              <a:buFont typeface="Arial" panose="020B0604020202020204" pitchFamily="34" charset="0"/>
              <a:buChar char="•"/>
            </a:pPr>
            <a:r>
              <a:rPr lang="en-US" b="1" dirty="0"/>
              <a:t>Human Power Issues.</a:t>
            </a:r>
          </a:p>
          <a:p>
            <a:pPr marL="342900" indent="-342900">
              <a:buFont typeface="Arial" panose="020B0604020202020204" pitchFamily="34" charset="0"/>
              <a:buChar char="•"/>
            </a:pPr>
            <a:r>
              <a:rPr lang="en-US" b="1" dirty="0"/>
              <a:t>Quality Assurance Policies.</a:t>
            </a:r>
          </a:p>
          <a:p>
            <a:pPr marL="342900" indent="-342900">
              <a:buFont typeface="Arial" panose="020B0604020202020204" pitchFamily="34" charset="0"/>
              <a:buChar char="•"/>
            </a:pPr>
            <a:r>
              <a:rPr lang="en-US" b="1" dirty="0"/>
              <a:t>Customer-Self Troubleshooting.</a:t>
            </a:r>
          </a:p>
          <a:p>
            <a:pPr marL="342900" indent="-342900">
              <a:buFont typeface="Arial" panose="020B0604020202020204" pitchFamily="34" charset="0"/>
              <a:buChar char="•"/>
            </a:pPr>
            <a:r>
              <a:rPr lang="en-US" b="1" dirty="0"/>
              <a:t>Overall Process Integration.</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1253860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D22C5-0C9E-B582-A8FE-B45E70A01E7F}"/>
              </a:ext>
            </a:extLst>
          </p:cNvPr>
          <p:cNvSpPr>
            <a:spLocks noGrp="1"/>
          </p:cNvSpPr>
          <p:nvPr>
            <p:ph type="ctrTitle"/>
          </p:nvPr>
        </p:nvSpPr>
        <p:spPr>
          <a:xfrm>
            <a:off x="914401" y="849782"/>
            <a:ext cx="5715000" cy="2727709"/>
          </a:xfrm>
        </p:spPr>
        <p:txBody>
          <a:bodyPr/>
          <a:lstStyle/>
          <a:p>
            <a:r>
              <a:rPr lang="en-US" dirty="0"/>
              <a:t>Thank </a:t>
            </a:r>
            <a:br>
              <a:rPr lang="en-US" dirty="0"/>
            </a:br>
            <a:r>
              <a:rPr lang="en-US" dirty="0"/>
              <a:t>you</a:t>
            </a:r>
          </a:p>
        </p:txBody>
      </p:sp>
      <p:sp>
        <p:nvSpPr>
          <p:cNvPr id="3" name="Subtitle 2">
            <a:extLst>
              <a:ext uri="{FF2B5EF4-FFF2-40B4-BE49-F238E27FC236}">
                <a16:creationId xmlns:a16="http://schemas.microsoft.com/office/drawing/2014/main" id="{D8B5CEF2-E667-BBB5-2EA6-C06F93B6DE12}"/>
              </a:ext>
            </a:extLst>
          </p:cNvPr>
          <p:cNvSpPr>
            <a:spLocks noGrp="1"/>
          </p:cNvSpPr>
          <p:nvPr>
            <p:ph type="subTitle" idx="1"/>
          </p:nvPr>
        </p:nvSpPr>
        <p:spPr>
          <a:xfrm>
            <a:off x="914401" y="3813606"/>
            <a:ext cx="5715000" cy="1063194"/>
          </a:xfrm>
        </p:spPr>
        <p:txBody>
          <a:bodyPr>
            <a:normAutofit/>
          </a:bodyPr>
          <a:lstStyle/>
          <a:p>
            <a:r>
              <a:rPr lang="en-US" dirty="0"/>
              <a:t>Mohammad</a:t>
            </a:r>
          </a:p>
          <a:p>
            <a:endParaRPr lang="en-US" sz="1700" i="1" dirty="0"/>
          </a:p>
          <a:p>
            <a:r>
              <a:rPr lang="en-US" sz="1700" i="1" dirty="0"/>
              <a:t>2023-2024</a:t>
            </a:r>
          </a:p>
        </p:txBody>
      </p:sp>
    </p:spTree>
    <p:extLst>
      <p:ext uri="{BB962C8B-B14F-4D97-AF65-F5344CB8AC3E}">
        <p14:creationId xmlns:p14="http://schemas.microsoft.com/office/powerpoint/2010/main" val="1973173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5713"/>
            <a:ext cx="7965461" cy="994164"/>
          </a:xfrm>
        </p:spPr>
        <p:txBody>
          <a:bodyPr/>
          <a:lstStyle/>
          <a:p>
            <a:r>
              <a:rPr lang="en-US" dirty="0"/>
              <a:t>Service Sector</a:t>
            </a:r>
          </a:p>
        </p:txBody>
      </p:sp>
      <p:sp>
        <p:nvSpPr>
          <p:cNvPr id="3" name="Content Placeholder 2">
            <a:extLst>
              <a:ext uri="{FF2B5EF4-FFF2-40B4-BE49-F238E27FC236}">
                <a16:creationId xmlns:a16="http://schemas.microsoft.com/office/drawing/2014/main" id="{75111C33-898C-4414-4665-5136EB6FC126}"/>
              </a:ext>
            </a:extLst>
          </p:cNvPr>
          <p:cNvSpPr>
            <a:spLocks noGrp="1"/>
          </p:cNvSpPr>
          <p:nvPr>
            <p:ph sz="half" idx="2"/>
          </p:nvPr>
        </p:nvSpPr>
        <p:spPr>
          <a:xfrm>
            <a:off x="2561405" y="1983075"/>
            <a:ext cx="9630596" cy="2891849"/>
          </a:xfrm>
        </p:spPr>
        <p:txBody>
          <a:bodyPr>
            <a:normAutofit/>
          </a:bodyPr>
          <a:lstStyle/>
          <a:p>
            <a:pPr marL="0" indent="0">
              <a:lnSpc>
                <a:spcPct val="150000"/>
              </a:lnSpc>
              <a:buNone/>
            </a:pPr>
            <a:r>
              <a:rPr lang="en-US" sz="2500" dirty="0"/>
              <a:t>The use of quality techniques that had been typically employed in the production sector to apply them in the service sector is one of the biggest difficulties facing modern business, as trends in the service sector have shown.</a:t>
            </a:r>
          </a:p>
        </p:txBody>
      </p:sp>
    </p:spTree>
    <p:extLst>
      <p:ext uri="{BB962C8B-B14F-4D97-AF65-F5344CB8AC3E}">
        <p14:creationId xmlns:p14="http://schemas.microsoft.com/office/powerpoint/2010/main" val="685681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sz="2800" dirty="0"/>
              <a:t>Palestinian Telecommunications Company " Paltel"</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1874521"/>
            <a:ext cx="8756832" cy="4160520"/>
          </a:xfrm>
        </p:spPr>
        <p:txBody>
          <a:bodyPr>
            <a:normAutofit lnSpcReduction="10000"/>
          </a:bodyPr>
          <a:lstStyle/>
          <a:p>
            <a:pPr marL="342900" indent="-342900">
              <a:lnSpc>
                <a:spcPct val="170000"/>
              </a:lnSpc>
              <a:buFont typeface="Arial" panose="020B0604020202020204" pitchFamily="34" charset="0"/>
              <a:buChar char="•"/>
            </a:pPr>
            <a:r>
              <a:rPr lang="en-US" dirty="0"/>
              <a:t>The year 1995 marked the founding of Paltel It is one of the companies of the Palestine Telecommunications Group, whose board of directors is chaired by </a:t>
            </a:r>
            <a:r>
              <a:rPr lang="en-US" dirty="0" err="1"/>
              <a:t>Sabih</a:t>
            </a:r>
            <a:r>
              <a:rPr lang="en-US" dirty="0"/>
              <a:t> Al-</a:t>
            </a:r>
            <a:r>
              <a:rPr lang="en-US" dirty="0" err="1"/>
              <a:t>Masri</a:t>
            </a:r>
            <a:r>
              <a:rPr lang="en-US" dirty="0"/>
              <a:t>.</a:t>
            </a:r>
          </a:p>
          <a:p>
            <a:pPr marL="342900" indent="-342900">
              <a:lnSpc>
                <a:spcPct val="170000"/>
              </a:lnSpc>
              <a:buFont typeface="Arial" panose="020B0604020202020204" pitchFamily="34" charset="0"/>
              <a:buChar char="•"/>
            </a:pPr>
            <a:r>
              <a:rPr lang="en-US" dirty="0"/>
              <a:t>Paltel provides huge number of customers in many types of services in this sector, like; XDSL, FTTH, </a:t>
            </a:r>
            <a:r>
              <a:rPr lang="en-US" dirty="0" err="1"/>
              <a:t>FiLINE</a:t>
            </a:r>
            <a:r>
              <a:rPr lang="en-US" dirty="0"/>
              <a:t>, </a:t>
            </a:r>
            <a:r>
              <a:rPr lang="en-US" dirty="0" err="1"/>
              <a:t>FiLite</a:t>
            </a:r>
            <a:r>
              <a:rPr lang="en-US" dirty="0"/>
              <a:t> and corporate in addition to added services, like; IPTV, Fixed IP, Parental Control and safe kids.</a:t>
            </a:r>
          </a:p>
        </p:txBody>
      </p:sp>
    </p:spTree>
    <p:extLst>
      <p:ext uri="{BB962C8B-B14F-4D97-AF65-F5344CB8AC3E}">
        <p14:creationId xmlns:p14="http://schemas.microsoft.com/office/powerpoint/2010/main" val="1131718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4" y="112393"/>
            <a:ext cx="9630595" cy="994164"/>
          </a:xfrm>
        </p:spPr>
        <p:txBody>
          <a:bodyPr/>
          <a:lstStyle/>
          <a:p>
            <a:r>
              <a:rPr lang="en-US" dirty="0"/>
              <a:t>Synergy of Lean Management and DMAIC-Six Sigma</a:t>
            </a:r>
          </a:p>
        </p:txBody>
      </p:sp>
      <p:sp>
        <p:nvSpPr>
          <p:cNvPr id="3" name="Content Placeholder 2">
            <a:extLst>
              <a:ext uri="{FF2B5EF4-FFF2-40B4-BE49-F238E27FC236}">
                <a16:creationId xmlns:a16="http://schemas.microsoft.com/office/drawing/2014/main" id="{75111C33-898C-4414-4665-5136EB6FC126}"/>
              </a:ext>
            </a:extLst>
          </p:cNvPr>
          <p:cNvSpPr>
            <a:spLocks noGrp="1"/>
          </p:cNvSpPr>
          <p:nvPr>
            <p:ph sz="half" idx="2"/>
          </p:nvPr>
        </p:nvSpPr>
        <p:spPr>
          <a:xfrm>
            <a:off x="2561404" y="1236315"/>
            <a:ext cx="9630596" cy="5210205"/>
          </a:xfrm>
        </p:spPr>
        <p:txBody>
          <a:bodyPr>
            <a:noAutofit/>
          </a:bodyPr>
          <a:lstStyle/>
          <a:p>
            <a:pPr marL="0" indent="0">
              <a:lnSpc>
                <a:spcPct val="160000"/>
              </a:lnSpc>
              <a:buNone/>
            </a:pPr>
            <a:r>
              <a:rPr lang="en-US" sz="2500" dirty="0"/>
              <a:t>Lean focuses on waste reduction and process flow, while DMAIC-Six Sigma emphasizes data analysis, root cause identification, and performance measurement.</a:t>
            </a:r>
          </a:p>
          <a:p>
            <a:pPr marL="0" indent="0">
              <a:lnSpc>
                <a:spcPct val="160000"/>
              </a:lnSpc>
              <a:buNone/>
            </a:pPr>
            <a:r>
              <a:rPr lang="en-US" sz="2500" dirty="0"/>
              <a:t>DMAIC-Six Sigma's analytical approach complements the visual and practical aspects of Lean Management.</a:t>
            </a:r>
          </a:p>
        </p:txBody>
      </p:sp>
    </p:spTree>
    <p:extLst>
      <p:ext uri="{BB962C8B-B14F-4D97-AF65-F5344CB8AC3E}">
        <p14:creationId xmlns:p14="http://schemas.microsoft.com/office/powerpoint/2010/main" val="3678863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2" cy="1228726"/>
          </a:xfrm>
        </p:spPr>
        <p:txBody>
          <a:bodyPr/>
          <a:lstStyle/>
          <a:p>
            <a:r>
              <a:rPr lang="en-US" sz="2800" dirty="0"/>
              <a:t>Importance of Troubleshooting and Ticketing Systems:</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2312383"/>
            <a:ext cx="8756832" cy="2233233"/>
          </a:xfrm>
        </p:spPr>
        <p:txBody>
          <a:bodyPr>
            <a:normAutofit/>
          </a:bodyPr>
          <a:lstStyle/>
          <a:p>
            <a:pPr marL="457200" indent="-457200">
              <a:lnSpc>
                <a:spcPct val="150000"/>
              </a:lnSpc>
              <a:buFont typeface="Arial" panose="020B0604020202020204" pitchFamily="34" charset="0"/>
              <a:buChar char="•"/>
            </a:pPr>
            <a:r>
              <a:rPr lang="en-US" sz="2500" b="1" dirty="0"/>
              <a:t>Customer Support.</a:t>
            </a:r>
          </a:p>
          <a:p>
            <a:pPr marL="457200" indent="-457200">
              <a:lnSpc>
                <a:spcPct val="150000"/>
              </a:lnSpc>
              <a:buFont typeface="Arial" panose="020B0604020202020204" pitchFamily="34" charset="0"/>
              <a:buChar char="•"/>
            </a:pPr>
            <a:r>
              <a:rPr lang="en-US" sz="2500" b="1" dirty="0"/>
              <a:t>Issue Tracking.</a:t>
            </a:r>
          </a:p>
          <a:p>
            <a:pPr marL="457200" indent="-457200">
              <a:lnSpc>
                <a:spcPct val="150000"/>
              </a:lnSpc>
              <a:buFont typeface="Arial" panose="020B0604020202020204" pitchFamily="34" charset="0"/>
              <a:buChar char="•"/>
            </a:pPr>
            <a:r>
              <a:rPr lang="en-US" sz="2500" b="1" dirty="0"/>
              <a:t>Data Collection.</a:t>
            </a:r>
            <a:endParaRPr lang="en-US" sz="2500" dirty="0"/>
          </a:p>
        </p:txBody>
      </p:sp>
    </p:spTree>
    <p:extLst>
      <p:ext uri="{BB962C8B-B14F-4D97-AF65-F5344CB8AC3E}">
        <p14:creationId xmlns:p14="http://schemas.microsoft.com/office/powerpoint/2010/main" val="561548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5713"/>
            <a:ext cx="7965461" cy="994164"/>
          </a:xfrm>
        </p:spPr>
        <p:txBody>
          <a:bodyPr/>
          <a:lstStyle/>
          <a:p>
            <a:r>
              <a:rPr lang="en-US" dirty="0"/>
              <a:t>Problem </a:t>
            </a:r>
            <a:r>
              <a:rPr lang="en-US" dirty="0" err="1"/>
              <a:t>Statment</a:t>
            </a:r>
            <a:endParaRPr lang="en-US" dirty="0"/>
          </a:p>
        </p:txBody>
      </p:sp>
      <p:sp>
        <p:nvSpPr>
          <p:cNvPr id="3" name="Content Placeholder 2">
            <a:extLst>
              <a:ext uri="{FF2B5EF4-FFF2-40B4-BE49-F238E27FC236}">
                <a16:creationId xmlns:a16="http://schemas.microsoft.com/office/drawing/2014/main" id="{75111C33-898C-4414-4665-5136EB6FC126}"/>
              </a:ext>
            </a:extLst>
          </p:cNvPr>
          <p:cNvSpPr>
            <a:spLocks noGrp="1"/>
          </p:cNvSpPr>
          <p:nvPr>
            <p:ph sz="half" idx="2"/>
          </p:nvPr>
        </p:nvSpPr>
        <p:spPr>
          <a:xfrm>
            <a:off x="2561404" y="1723057"/>
            <a:ext cx="9630596" cy="3411885"/>
          </a:xfrm>
        </p:spPr>
        <p:txBody>
          <a:bodyPr>
            <a:normAutofit/>
          </a:bodyPr>
          <a:lstStyle/>
          <a:p>
            <a:pPr marL="0" indent="0">
              <a:lnSpc>
                <a:spcPct val="150000"/>
              </a:lnSpc>
              <a:buNone/>
            </a:pPr>
            <a:r>
              <a:rPr lang="en-US" sz="2500" b="1" dirty="0"/>
              <a:t>Leverage Lean principles and the DMAIC (Define, Measure, Analyze, Improve, and Control) framework from Six Sigma. By integrating these methodologies, the project aims to transform PALTEL's troubleshooting and ticketing system into an agile, waste reducing, and customer-centric </a:t>
            </a:r>
            <a:r>
              <a:rPr lang="en-US" sz="2500" b="1" dirty="0" err="1"/>
              <a:t>mechanis</a:t>
            </a:r>
            <a:endParaRPr lang="en-US" sz="2500" dirty="0"/>
          </a:p>
        </p:txBody>
      </p:sp>
    </p:spTree>
    <p:extLst>
      <p:ext uri="{BB962C8B-B14F-4D97-AF65-F5344CB8AC3E}">
        <p14:creationId xmlns:p14="http://schemas.microsoft.com/office/powerpoint/2010/main" val="194084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dirty="0"/>
              <a:t>Data Collection</a:t>
            </a:r>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3435169" y="2072640"/>
            <a:ext cx="8756832" cy="3627120"/>
          </a:xfrm>
        </p:spPr>
        <p:txBody>
          <a:bodyPr>
            <a:normAutofit fontScale="85000" lnSpcReduction="20000"/>
          </a:bodyPr>
          <a:lstStyle/>
          <a:p>
            <a:pPr>
              <a:lnSpc>
                <a:spcPct val="160000"/>
              </a:lnSpc>
            </a:pPr>
            <a:r>
              <a:rPr lang="en-US" sz="3200" b="1" dirty="0"/>
              <a:t>Primary Sources:</a:t>
            </a:r>
          </a:p>
          <a:p>
            <a:pPr marL="457200" indent="-457200">
              <a:lnSpc>
                <a:spcPct val="160000"/>
              </a:lnSpc>
              <a:buFont typeface="Arial" panose="020B0604020202020204" pitchFamily="34" charset="0"/>
              <a:buChar char="•"/>
            </a:pPr>
            <a:r>
              <a:rPr lang="en-US" sz="3200" b="1" dirty="0"/>
              <a:t>Observation.</a:t>
            </a:r>
          </a:p>
          <a:p>
            <a:pPr marL="457200" indent="-457200">
              <a:lnSpc>
                <a:spcPct val="160000"/>
              </a:lnSpc>
              <a:buFont typeface="Arial" panose="020B0604020202020204" pitchFamily="34" charset="0"/>
              <a:buChar char="•"/>
            </a:pPr>
            <a:r>
              <a:rPr lang="en-US" sz="3200" b="1" dirty="0"/>
              <a:t>Key Person Interviews.</a:t>
            </a:r>
          </a:p>
          <a:p>
            <a:pPr marL="457200" indent="-457200">
              <a:lnSpc>
                <a:spcPct val="160000"/>
              </a:lnSpc>
              <a:buFont typeface="Arial" panose="020B0604020202020204" pitchFamily="34" charset="0"/>
              <a:buChar char="•"/>
            </a:pPr>
            <a:r>
              <a:rPr lang="en-US" sz="3200" b="1" dirty="0"/>
              <a:t>Gemba Walk Technique.</a:t>
            </a:r>
          </a:p>
          <a:p>
            <a:pPr>
              <a:lnSpc>
                <a:spcPct val="160000"/>
              </a:lnSpc>
            </a:pPr>
            <a:r>
              <a:rPr lang="en-US" sz="3200" b="1" dirty="0"/>
              <a:t>Secondary Sources:</a:t>
            </a:r>
          </a:p>
          <a:p>
            <a:pPr marL="457200" indent="-457200">
              <a:lnSpc>
                <a:spcPct val="160000"/>
              </a:lnSpc>
              <a:buFont typeface="Arial" panose="020B0604020202020204" pitchFamily="34" charset="0"/>
              <a:buChar char="•"/>
            </a:pPr>
            <a:r>
              <a:rPr lang="en-US" sz="3200" b="1" dirty="0"/>
              <a:t>Unpublished Data.</a:t>
            </a:r>
            <a:endParaRPr lang="en-US" sz="3200" dirty="0"/>
          </a:p>
        </p:txBody>
      </p:sp>
    </p:spTree>
    <p:extLst>
      <p:ext uri="{BB962C8B-B14F-4D97-AF65-F5344CB8AC3E}">
        <p14:creationId xmlns:p14="http://schemas.microsoft.com/office/powerpoint/2010/main" val="1469189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2561405" y="-323683"/>
            <a:ext cx="7965461" cy="994164"/>
          </a:xfrm>
        </p:spPr>
        <p:txBody>
          <a:bodyPr/>
          <a:lstStyle/>
          <a:p>
            <a:r>
              <a:rPr lang="en-US" dirty="0"/>
              <a:t>Define Phase</a:t>
            </a:r>
          </a:p>
        </p:txBody>
      </p:sp>
      <p:pic>
        <p:nvPicPr>
          <p:cNvPr id="5" name="Content Placeholder 4">
            <a:extLst>
              <a:ext uri="{FF2B5EF4-FFF2-40B4-BE49-F238E27FC236}">
                <a16:creationId xmlns:a16="http://schemas.microsoft.com/office/drawing/2014/main" id="{50E83234-919E-911F-C377-0EB34C7B9513}"/>
              </a:ext>
            </a:extLst>
          </p:cNvPr>
          <p:cNvPicPr>
            <a:picLocks noGrp="1" noChangeAspect="1"/>
          </p:cNvPicPr>
          <p:nvPr>
            <p:ph sz="half" idx="2"/>
          </p:nvPr>
        </p:nvPicPr>
        <p:blipFill>
          <a:blip r:embed="rId3"/>
          <a:stretch>
            <a:fillRect/>
          </a:stretch>
        </p:blipFill>
        <p:spPr>
          <a:xfrm>
            <a:off x="6979920" y="670481"/>
            <a:ext cx="5162327" cy="6182928"/>
          </a:xfrm>
        </p:spPr>
      </p:pic>
      <p:pic>
        <p:nvPicPr>
          <p:cNvPr id="7" name="Picture 6">
            <a:extLst>
              <a:ext uri="{FF2B5EF4-FFF2-40B4-BE49-F238E27FC236}">
                <a16:creationId xmlns:a16="http://schemas.microsoft.com/office/drawing/2014/main" id="{E22724C8-6084-A6AE-B6C3-C7A89AAB63DD}"/>
              </a:ext>
            </a:extLst>
          </p:cNvPr>
          <p:cNvPicPr>
            <a:picLocks noChangeAspect="1"/>
          </p:cNvPicPr>
          <p:nvPr/>
        </p:nvPicPr>
        <p:blipFill>
          <a:blip r:embed="rId4"/>
          <a:stretch>
            <a:fillRect/>
          </a:stretch>
        </p:blipFill>
        <p:spPr>
          <a:xfrm>
            <a:off x="2570421" y="2342998"/>
            <a:ext cx="4409499" cy="2172003"/>
          </a:xfrm>
          <a:prstGeom prst="rect">
            <a:avLst/>
          </a:prstGeom>
        </p:spPr>
      </p:pic>
    </p:spTree>
    <p:extLst>
      <p:ext uri="{BB962C8B-B14F-4D97-AF65-F5344CB8AC3E}">
        <p14:creationId xmlns:p14="http://schemas.microsoft.com/office/powerpoint/2010/main" val="3462578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3435169" y="5715"/>
            <a:ext cx="8756831" cy="1228726"/>
          </a:xfrm>
        </p:spPr>
        <p:txBody>
          <a:bodyPr/>
          <a:lstStyle/>
          <a:p>
            <a:r>
              <a:rPr lang="en-US" dirty="0"/>
              <a:t>Measure Phase</a:t>
            </a:r>
          </a:p>
        </p:txBody>
      </p:sp>
      <p:pic>
        <p:nvPicPr>
          <p:cNvPr id="5" name="Content Placeholder 4">
            <a:extLst>
              <a:ext uri="{FF2B5EF4-FFF2-40B4-BE49-F238E27FC236}">
                <a16:creationId xmlns:a16="http://schemas.microsoft.com/office/drawing/2014/main" id="{A71A670E-07A2-B0B3-C0DA-343B20580F1B}"/>
              </a:ext>
            </a:extLst>
          </p:cNvPr>
          <p:cNvPicPr>
            <a:picLocks noGrp="1" noChangeAspect="1"/>
          </p:cNvPicPr>
          <p:nvPr>
            <p:ph idx="11"/>
          </p:nvPr>
        </p:nvPicPr>
        <p:blipFill>
          <a:blip r:embed="rId3"/>
          <a:stretch>
            <a:fillRect/>
          </a:stretch>
        </p:blipFill>
        <p:spPr>
          <a:xfrm>
            <a:off x="3435169" y="1178250"/>
            <a:ext cx="8756831" cy="5688958"/>
          </a:xfrm>
        </p:spPr>
      </p:pic>
    </p:spTree>
    <p:extLst>
      <p:ext uri="{BB962C8B-B14F-4D97-AF65-F5344CB8AC3E}">
        <p14:creationId xmlns:p14="http://schemas.microsoft.com/office/powerpoint/2010/main" val="3723326137"/>
      </p:ext>
    </p:extLst>
  </p:cSld>
  <p:clrMapOvr>
    <a:masterClrMapping/>
  </p:clrMapOvr>
</p:sld>
</file>

<file path=ppt/theme/theme1.xml><?xml version="1.0" encoding="utf-8"?>
<a:theme xmlns:a="http://schemas.openxmlformats.org/drawingml/2006/main" name="Custom">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ometric color block_Win32_SL_v14" id="{59749740-91A0-46B8-82A8-B436C7A8A142}" vid="{B3F8D047-377B-4FC8-B21C-47530C6DE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04948363-B267-4BAC-8655-100FBEC280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DBB56F-4362-4386-A1A1-3DF898896616}">
  <ds:schemaRefs>
    <ds:schemaRef ds:uri="http://schemas.microsoft.com/sharepoint/v3/contenttype/forms"/>
  </ds:schemaRefs>
</ds:datastoreItem>
</file>

<file path=customXml/itemProps3.xml><?xml version="1.0" encoding="utf-8"?>
<ds:datastoreItem xmlns:ds="http://schemas.openxmlformats.org/officeDocument/2006/customXml" ds:itemID="{BA719FA4-954C-4FA8-82CB-206659C3B826}">
  <ds:schemaRefs>
    <ds:schemaRef ds:uri="http://schemas.microsoft.com/sharepoint/v3"/>
    <ds:schemaRef ds:uri="230e9df3-be65-4c73-a93b-d1236ebd677e"/>
    <ds:schemaRef ds:uri="http://purl.org/dc/terms/"/>
    <ds:schemaRef ds:uri="http://schemas.openxmlformats.org/package/2006/metadata/core-properties"/>
    <ds:schemaRef ds:uri="16c05727-aa75-4e4a-9b5f-8a80a1165891"/>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71af3243-3dd4-4a8d-8c0d-dd76da1f02a5"/>
    <ds:schemaRef ds:uri="http://www.w3.org/XML/1998/namespac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{4234CB34-4F3C-4403-9466-D5CFBC647A3E}tf78438558_win32</Template>
  <TotalTime>17304</TotalTime>
  <Words>438</Words>
  <Application>Microsoft Office PowerPoint</Application>
  <PresentationFormat>Widescreen</PresentationFormat>
  <Paragraphs>65</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Arial Black</vt:lpstr>
      <vt:lpstr>Calibri</vt:lpstr>
      <vt:lpstr>Sabon Next LT</vt:lpstr>
      <vt:lpstr>Custom</vt:lpstr>
      <vt:lpstr>PowerPoint Presentation</vt:lpstr>
      <vt:lpstr>Service Sector</vt:lpstr>
      <vt:lpstr>Palestinian Telecommunications Company " Paltel"</vt:lpstr>
      <vt:lpstr>Synergy of Lean Management and DMAIC-Six Sigma</vt:lpstr>
      <vt:lpstr>Importance of Troubleshooting and Ticketing Systems:</vt:lpstr>
      <vt:lpstr>Problem Statment</vt:lpstr>
      <vt:lpstr>Data Collection</vt:lpstr>
      <vt:lpstr>Define Phase</vt:lpstr>
      <vt:lpstr>Measure Phase</vt:lpstr>
      <vt:lpstr>Measure Phase</vt:lpstr>
      <vt:lpstr>Analysis Phase</vt:lpstr>
      <vt:lpstr>Future Research</vt:lpstr>
      <vt:lpstr>Improvement Phase </vt:lpstr>
      <vt:lpstr>Improvement Phase</vt:lpstr>
      <vt:lpstr>Recommendations for Control</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Mohmmed Shoubi</dc:creator>
  <cp:lastModifiedBy>Haneen</cp:lastModifiedBy>
  <cp:revision>5</cp:revision>
  <dcterms:created xsi:type="dcterms:W3CDTF">2024-08-27T18:48:16Z</dcterms:created>
  <dcterms:modified xsi:type="dcterms:W3CDTF">2024-09-09T06:01:47Z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