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81" r:id="rId2"/>
  </p:sldMasterIdLst>
  <p:notesMasterIdLst>
    <p:notesMasterId r:id="rId36"/>
  </p:notesMasterIdLst>
  <p:sldIdLst>
    <p:sldId id="257" r:id="rId3"/>
    <p:sldId id="289" r:id="rId4"/>
    <p:sldId id="315" r:id="rId5"/>
    <p:sldId id="314" r:id="rId6"/>
    <p:sldId id="313" r:id="rId7"/>
    <p:sldId id="293" r:id="rId8"/>
    <p:sldId id="294" r:id="rId9"/>
    <p:sldId id="295" r:id="rId10"/>
    <p:sldId id="296" r:id="rId11"/>
    <p:sldId id="297" r:id="rId12"/>
    <p:sldId id="298" r:id="rId13"/>
    <p:sldId id="299" r:id="rId14"/>
    <p:sldId id="300" r:id="rId15"/>
    <p:sldId id="301" r:id="rId16"/>
    <p:sldId id="303" r:id="rId17"/>
    <p:sldId id="316" r:id="rId18"/>
    <p:sldId id="317" r:id="rId19"/>
    <p:sldId id="318" r:id="rId20"/>
    <p:sldId id="319" r:id="rId21"/>
    <p:sldId id="304" r:id="rId22"/>
    <p:sldId id="305" r:id="rId23"/>
    <p:sldId id="306" r:id="rId24"/>
    <p:sldId id="307" r:id="rId25"/>
    <p:sldId id="308" r:id="rId26"/>
    <p:sldId id="309" r:id="rId27"/>
    <p:sldId id="287" r:id="rId28"/>
    <p:sldId id="286" r:id="rId29"/>
    <p:sldId id="285" r:id="rId30"/>
    <p:sldId id="284" r:id="rId31"/>
    <p:sldId id="310" r:id="rId32"/>
    <p:sldId id="311" r:id="rId33"/>
    <p:sldId id="288" r:id="rId34"/>
    <p:sldId id="312" r:id="rId35"/>
  </p:sldIdLst>
  <p:sldSz cx="12192000" cy="6858000"/>
  <p:notesSz cx="6858000" cy="9144000"/>
  <p:embeddedFontLst>
    <p:embeddedFont>
      <p:font typeface="29LT Bukra Bold" panose="020B0604020202020204" charset="-78"/>
      <p:bold r:id="rId37"/>
    </p:embeddedFont>
    <p:embeddedFont>
      <p:font typeface="29LT Bukra Regular" panose="020B0604020202020204" charset="-78"/>
      <p:regular r:id="rId38"/>
    </p:embeddedFont>
    <p:embeddedFont>
      <p:font typeface="Arial Black" panose="020B0A04020102020204" pitchFamily="34" charset="0"/>
      <p:bold r:id="rId39"/>
    </p:embeddedFont>
    <p:embeddedFont>
      <p:font typeface="Arial Narrow" panose="020B0606020202030204" pitchFamily="34" charset="0"/>
      <p:regular r:id="rId40"/>
      <p:bold r:id="rId41"/>
      <p:italic r:id="rId42"/>
      <p:boldItalic r:id="rId43"/>
    </p:embeddedFont>
    <p:embeddedFont>
      <p:font typeface="Arial Rounded MT Bold" panose="020F0704030504030204" pitchFamily="34" charset="0"/>
      <p:regular r:id="rId44"/>
    </p:embeddedFont>
    <p:embeddedFont>
      <p:font typeface="Bodoni MT Black" panose="02070A03080606020203" pitchFamily="18" charset="0"/>
      <p:bold r:id="rId45"/>
      <p:boldItalic r:id="rId46"/>
    </p:embeddedFont>
    <p:embeddedFont>
      <p:font typeface="Calibri" panose="020F0502020204030204" pitchFamily="34" charset="0"/>
      <p:regular r:id="rId47"/>
      <p:bold r:id="rId48"/>
      <p:italic r:id="rId49"/>
      <p:boldItalic r:id="rId50"/>
    </p:embeddedFont>
    <p:embeddedFont>
      <p:font typeface="Calibri Light" panose="020F0302020204030204" pitchFamily="34" charset="0"/>
      <p:regular r:id="rId51"/>
      <p:italic r:id="rId52"/>
    </p:embeddedFont>
    <p:embeddedFont>
      <p:font typeface="Goudy Stout" panose="0202090407030B020401" pitchFamily="18" charset="0"/>
      <p:regular r:id="rId53"/>
    </p:embeddedFont>
    <p:embeddedFont>
      <p:font typeface="Lato Light" panose="020B0604020202020204" charset="0"/>
      <p:regular r:id="rId54"/>
      <p:italic r:id="rId55"/>
    </p:embeddedFont>
    <p:embeddedFont>
      <p:font typeface="LineAwesome" panose="02000603000000000000" charset="0"/>
      <p:regular r:id="rId56"/>
    </p:embeddedFont>
    <p:embeddedFont>
      <p:font typeface="Mongolian Baiti" panose="03000500000000000000" pitchFamily="66" charset="0"/>
      <p:regular r:id="rId57"/>
    </p:embeddedFont>
    <p:embeddedFont>
      <p:font typeface="Open Sans Extrabold" panose="020B0604020202020204" charset="0"/>
      <p:bold r:id="rId58"/>
      <p:boldItalic r:id="rId59"/>
    </p:embeddedFont>
    <p:embeddedFont>
      <p:font typeface="Open Sans Light" panose="020B0604020202020204" charset="0"/>
      <p:regular r:id="rId60"/>
      <p:italic r:id="rId61"/>
    </p:embeddedFont>
    <p:embeddedFont>
      <p:font typeface="Perpetua Titling MT" panose="02020502060505020804" pitchFamily="18" charset="0"/>
      <p:regular r:id="rId62"/>
      <p:bold r:id="rId63"/>
    </p:embeddedFont>
    <p:embeddedFont>
      <p:font typeface="Raleway" panose="020B0604020202020204" charset="0"/>
      <p:regular r:id="rId64"/>
      <p:bold r:id="rId65"/>
      <p:italic r:id="rId66"/>
      <p:boldItalic r:id="rId67"/>
    </p:embeddedFont>
    <p:embeddedFont>
      <p:font typeface="Raleway ExtraBold" panose="020B0604020202020204" charset="0"/>
      <p:bold r:id="rId68"/>
      <p:boldItalic r:id="rId69"/>
    </p:embeddedFont>
    <p:embeddedFont>
      <p:font typeface="Raleway Light" panose="020B0604020202020204" charset="0"/>
      <p:regular r:id="rId70"/>
      <p:italic r:id="rId71"/>
    </p:embeddedFont>
    <p:embeddedFont>
      <p:font typeface="Raleway SemiBold" panose="020B0604020202020204" charset="0"/>
      <p:bold r:id="rId72"/>
      <p:boldItalic r:id="rId73"/>
    </p:embeddedFont>
    <p:embeddedFont>
      <p:font typeface="Raleway Thin" panose="020B0604020202020204" charset="0"/>
      <p:regular r:id="rId74"/>
      <p:italic r:id="rId7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1B74"/>
    <a:srgbClr val="CC99FF"/>
    <a:srgbClr val="CD3BB8"/>
    <a:srgbClr val="B21E61"/>
    <a:srgbClr val="5397B5"/>
    <a:srgbClr val="CC3B65"/>
    <a:srgbClr val="EA3F75"/>
    <a:srgbClr val="ED9BC0"/>
    <a:srgbClr val="E02877"/>
    <a:srgbClr val="D668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9" autoAdjust="0"/>
    <p:restoredTop sz="96400" autoAdjust="0"/>
  </p:normalViewPr>
  <p:slideViewPr>
    <p:cSldViewPr snapToGrid="0">
      <p:cViewPr varScale="1">
        <p:scale>
          <a:sx n="38" d="100"/>
          <a:sy n="38" d="100"/>
        </p:scale>
        <p:origin x="3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font" Target="fonts/font19.fntdata"/><Relationship Id="rId63" Type="http://schemas.openxmlformats.org/officeDocument/2006/relationships/font" Target="fonts/font27.fntdata"/><Relationship Id="rId68" Type="http://schemas.openxmlformats.org/officeDocument/2006/relationships/font" Target="fonts/font32.fntdata"/><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font" Target="fonts/font35.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font" Target="fonts/font22.fntdata"/><Relationship Id="rId66" Type="http://schemas.openxmlformats.org/officeDocument/2006/relationships/font" Target="fonts/font30.fntdata"/><Relationship Id="rId74" Type="http://schemas.openxmlformats.org/officeDocument/2006/relationships/font" Target="fonts/font38.fntdata"/><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font" Target="fonts/font2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8.fntdata"/><Relationship Id="rId52" Type="http://schemas.openxmlformats.org/officeDocument/2006/relationships/font" Target="fonts/font16.fntdata"/><Relationship Id="rId60" Type="http://schemas.openxmlformats.org/officeDocument/2006/relationships/font" Target="fonts/font24.fntdata"/><Relationship Id="rId65" Type="http://schemas.openxmlformats.org/officeDocument/2006/relationships/font" Target="fonts/font29.fntdata"/><Relationship Id="rId73" Type="http://schemas.openxmlformats.org/officeDocument/2006/relationships/font" Target="fonts/font37.fntdata"/><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font" Target="fonts/font20.fntdata"/><Relationship Id="rId64" Type="http://schemas.openxmlformats.org/officeDocument/2006/relationships/font" Target="fonts/font28.fntdata"/><Relationship Id="rId69" Type="http://schemas.openxmlformats.org/officeDocument/2006/relationships/font" Target="fonts/font33.fntdata"/><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15.fntdata"/><Relationship Id="rId72" Type="http://schemas.openxmlformats.org/officeDocument/2006/relationships/font" Target="fonts/font36.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 Id="rId46" Type="http://schemas.openxmlformats.org/officeDocument/2006/relationships/font" Target="fonts/font10.fntdata"/><Relationship Id="rId59" Type="http://schemas.openxmlformats.org/officeDocument/2006/relationships/font" Target="fonts/font23.fntdata"/><Relationship Id="rId67" Type="http://schemas.openxmlformats.org/officeDocument/2006/relationships/font" Target="fonts/font31.fntdata"/><Relationship Id="rId20" Type="http://schemas.openxmlformats.org/officeDocument/2006/relationships/slide" Target="slides/slide18.xml"/><Relationship Id="rId41" Type="http://schemas.openxmlformats.org/officeDocument/2006/relationships/font" Target="fonts/font5.fntdata"/><Relationship Id="rId54" Type="http://schemas.openxmlformats.org/officeDocument/2006/relationships/font" Target="fonts/font18.fntdata"/><Relationship Id="rId62" Type="http://schemas.openxmlformats.org/officeDocument/2006/relationships/font" Target="fonts/font26.fntdata"/><Relationship Id="rId70" Type="http://schemas.openxmlformats.org/officeDocument/2006/relationships/font" Target="fonts/font34.fntdata"/><Relationship Id="rId75" Type="http://schemas.openxmlformats.org/officeDocument/2006/relationships/font" Target="fonts/font39.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49" Type="http://schemas.openxmlformats.org/officeDocument/2006/relationships/font" Target="fonts/font13.fntdata"/><Relationship Id="rId57" Type="http://schemas.openxmlformats.org/officeDocument/2006/relationships/font" Target="fonts/font2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86948-289B-4448-97EC-6915A50E0A8A}" type="datetimeFigureOut">
              <a:rPr lang="en-US" smtClean="0"/>
              <a:t>7/29/2020</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D61382-C5CB-4758-A116-5BC382D634EB}" type="slidenum">
              <a:rPr lang="en-US" smtClean="0"/>
              <a:t>‹#›</a:t>
            </a:fld>
            <a:endParaRPr lang="en-US"/>
          </a:p>
        </p:txBody>
      </p:sp>
    </p:spTree>
    <p:extLst>
      <p:ext uri="{BB962C8B-B14F-4D97-AF65-F5344CB8AC3E}">
        <p14:creationId xmlns:p14="http://schemas.microsoft.com/office/powerpoint/2010/main" val="303909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a:t>
            </a:r>
            <a:endParaRPr lang="en-US" dirty="0"/>
          </a:p>
          <a:p>
            <a:r>
              <a:rPr lang="id-ID" dirty="0"/>
              <a:t>https://unsplash.com/photos/bXq8pVfP-fY</a:t>
            </a:r>
            <a:endParaRPr lang="en-US" dirty="0"/>
          </a:p>
          <a:p>
            <a:r>
              <a:rPr lang="id-ID" dirty="0"/>
              <a:t>https://unsplash.com/photos/dPQSboG6b_0</a:t>
            </a:r>
          </a:p>
        </p:txBody>
      </p:sp>
      <p:sp>
        <p:nvSpPr>
          <p:cNvPr id="4" name="Slide Number Placeholder 3"/>
          <p:cNvSpPr>
            <a:spLocks noGrp="1"/>
          </p:cNvSpPr>
          <p:nvPr>
            <p:ph type="sldNum" sz="quarter" idx="5"/>
          </p:nvPr>
        </p:nvSpPr>
        <p:spPr/>
        <p:txBody>
          <a:bodyPr/>
          <a:lstStyle/>
          <a:p>
            <a:fld id="{11DD8B36-16CD-46A7-AF2F-AE840F34D0F1}" type="slidenum">
              <a:rPr lang="id-ID" smtClean="0"/>
              <a:t>1</a:t>
            </a:fld>
            <a:endParaRPr lang="id-ID"/>
          </a:p>
        </p:txBody>
      </p:sp>
    </p:spTree>
    <p:extLst>
      <p:ext uri="{BB962C8B-B14F-4D97-AF65-F5344CB8AC3E}">
        <p14:creationId xmlns:p14="http://schemas.microsoft.com/office/powerpoint/2010/main" val="3157631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https://unsplash.com/photos/N2zk9yXjmLA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4787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https://unsplash.com/photos/nenX2J7JltU</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5431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https://unsplash.com/photos/B933FT2BO5k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679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https://unsplash.com/photos/iGrsa9rL11o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8512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https://unsplash.com/photos/iGrsa9rL11o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5849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https://unsplash.com/photos/ej7RYC0ED_c</a:t>
            </a:r>
          </a:p>
        </p:txBody>
      </p:sp>
      <p:sp>
        <p:nvSpPr>
          <p:cNvPr id="4" name="Slide Number Placeholder 3"/>
          <p:cNvSpPr>
            <a:spLocks noGrp="1"/>
          </p:cNvSpPr>
          <p:nvPr>
            <p:ph type="sldNum" sz="quarter" idx="10"/>
          </p:nvPr>
        </p:nvSpPr>
        <p:spPr/>
        <p:txBody>
          <a:bodyPr/>
          <a:lstStyle/>
          <a:p>
            <a:fld id="{11DD8B36-16CD-46A7-AF2F-AE840F34D0F1}" type="slidenum">
              <a:rPr lang="id-ID" smtClean="0"/>
              <a:t>18</a:t>
            </a:fld>
            <a:endParaRPr lang="id-ID"/>
          </a:p>
        </p:txBody>
      </p:sp>
    </p:spTree>
    <p:extLst>
      <p:ext uri="{BB962C8B-B14F-4D97-AF65-F5344CB8AC3E}">
        <p14:creationId xmlns:p14="http://schemas.microsoft.com/office/powerpoint/2010/main" val="769704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1457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1948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17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https://unsplash.com/photos/pfNmcyaT_es</a:t>
            </a:r>
          </a:p>
        </p:txBody>
      </p:sp>
      <p:sp>
        <p:nvSpPr>
          <p:cNvPr id="4" name="Slide Number Placeholder 3"/>
          <p:cNvSpPr>
            <a:spLocks noGrp="1"/>
          </p:cNvSpPr>
          <p:nvPr>
            <p:ph type="sldNum" sz="quarter" idx="5"/>
          </p:nvPr>
        </p:nvSpPr>
        <p:spPr/>
        <p:txBody>
          <a:bodyPr/>
          <a:lstStyle/>
          <a:p>
            <a:fld id="{11DD8B36-16CD-46A7-AF2F-AE840F34D0F1}" type="slidenum">
              <a:rPr lang="id-ID" smtClean="0"/>
              <a:t>25</a:t>
            </a:fld>
            <a:endParaRPr lang="id-ID"/>
          </a:p>
        </p:txBody>
      </p:sp>
    </p:spTree>
    <p:extLst>
      <p:ext uri="{BB962C8B-B14F-4D97-AF65-F5344CB8AC3E}">
        <p14:creationId xmlns:p14="http://schemas.microsoft.com/office/powerpoint/2010/main" val="2839639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https://unsplash.com/photos/amn3wfTkU_c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9051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https://unsplash.com/photos/Pf5Pj7A5ddA</a:t>
            </a:r>
          </a:p>
        </p:txBody>
      </p:sp>
      <p:sp>
        <p:nvSpPr>
          <p:cNvPr id="4" name="Slide Number Placeholder 3"/>
          <p:cNvSpPr>
            <a:spLocks noGrp="1"/>
          </p:cNvSpPr>
          <p:nvPr>
            <p:ph type="sldNum" sz="quarter" idx="5"/>
          </p:nvPr>
        </p:nvSpPr>
        <p:spPr/>
        <p:txBody>
          <a:bodyPr/>
          <a:lstStyle/>
          <a:p>
            <a:fld id="{11DD8B36-16CD-46A7-AF2F-AE840F34D0F1}" type="slidenum">
              <a:rPr lang="id-ID" smtClean="0"/>
              <a:t>26</a:t>
            </a:fld>
            <a:endParaRPr lang="id-ID"/>
          </a:p>
        </p:txBody>
      </p:sp>
    </p:spTree>
    <p:extLst>
      <p:ext uri="{BB962C8B-B14F-4D97-AF65-F5344CB8AC3E}">
        <p14:creationId xmlns:p14="http://schemas.microsoft.com/office/powerpoint/2010/main" val="3106107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https://unsplash.com/photos/6_9TzlWhpdM</a:t>
            </a:r>
          </a:p>
        </p:txBody>
      </p:sp>
      <p:sp>
        <p:nvSpPr>
          <p:cNvPr id="4" name="Slide Number Placeholder 3"/>
          <p:cNvSpPr>
            <a:spLocks noGrp="1"/>
          </p:cNvSpPr>
          <p:nvPr>
            <p:ph type="sldNum" sz="quarter" idx="5"/>
          </p:nvPr>
        </p:nvSpPr>
        <p:spPr/>
        <p:txBody>
          <a:bodyPr/>
          <a:lstStyle/>
          <a:p>
            <a:fld id="{11DD8B36-16CD-46A7-AF2F-AE840F34D0F1}" type="slidenum">
              <a:rPr lang="id-ID" smtClean="0"/>
              <a:t>27</a:t>
            </a:fld>
            <a:endParaRPr lang="id-ID"/>
          </a:p>
        </p:txBody>
      </p:sp>
    </p:spTree>
    <p:extLst>
      <p:ext uri="{BB962C8B-B14F-4D97-AF65-F5344CB8AC3E}">
        <p14:creationId xmlns:p14="http://schemas.microsoft.com/office/powerpoint/2010/main" val="4007716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t>28</a:t>
            </a:fld>
            <a:endParaRPr lang="id-ID"/>
          </a:p>
        </p:txBody>
      </p:sp>
    </p:spTree>
    <p:extLst>
      <p:ext uri="{BB962C8B-B14F-4D97-AF65-F5344CB8AC3E}">
        <p14:creationId xmlns:p14="http://schemas.microsoft.com/office/powerpoint/2010/main" val="901722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https://unsplash.com/photos/2t-DQlQo0oU</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29653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Multiple image used in </a:t>
            </a:r>
            <a:r>
              <a:rPr lang="en-US" dirty="0" err="1"/>
              <a:t>Unsplash</a:t>
            </a:r>
            <a:r>
              <a:rPr lang="en-US" dirty="0"/>
              <a:t> collection : https://unsplash.com/collections/4735930/thepres</a:t>
            </a:r>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t>32</a:t>
            </a:fld>
            <a:endParaRPr lang="id-ID"/>
          </a:p>
        </p:txBody>
      </p:sp>
    </p:spTree>
    <p:extLst>
      <p:ext uri="{BB962C8B-B14F-4D97-AF65-F5344CB8AC3E}">
        <p14:creationId xmlns:p14="http://schemas.microsoft.com/office/powerpoint/2010/main" val="3787140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https://unsplash.com/photos/jeWWV3OqN78</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8003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Multiple image used in </a:t>
            </a:r>
            <a:r>
              <a:rPr lang="en-US" dirty="0" err="1"/>
              <a:t>Unsplash</a:t>
            </a:r>
            <a:r>
              <a:rPr lang="en-US" dirty="0"/>
              <a:t> collection : https://unsplash.com/collections/4735930/thepress</a:t>
            </a:r>
            <a:endParaRPr lang="id-ID" dirty="0"/>
          </a:p>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t>3</a:t>
            </a:fld>
            <a:endParaRPr lang="id-ID"/>
          </a:p>
        </p:txBody>
      </p:sp>
    </p:spTree>
    <p:extLst>
      <p:ext uri="{BB962C8B-B14F-4D97-AF65-F5344CB8AC3E}">
        <p14:creationId xmlns:p14="http://schemas.microsoft.com/office/powerpoint/2010/main" val="1796270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Multiple image used in </a:t>
            </a:r>
            <a:r>
              <a:rPr lang="en-US" dirty="0" err="1"/>
              <a:t>Unsplash</a:t>
            </a:r>
            <a:r>
              <a:rPr lang="en-US" dirty="0"/>
              <a:t> collection : https://unsplash.com/collections/4735930/thepress</a:t>
            </a:r>
            <a:endParaRPr lang="id-ID" dirty="0"/>
          </a:p>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t>4</a:t>
            </a:fld>
            <a:endParaRPr lang="id-ID"/>
          </a:p>
        </p:txBody>
      </p:sp>
    </p:spTree>
    <p:extLst>
      <p:ext uri="{BB962C8B-B14F-4D97-AF65-F5344CB8AC3E}">
        <p14:creationId xmlns:p14="http://schemas.microsoft.com/office/powerpoint/2010/main" val="234466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Multiple image used in </a:t>
            </a:r>
            <a:r>
              <a:rPr lang="en-US" dirty="0" err="1"/>
              <a:t>Unsplash</a:t>
            </a:r>
            <a:r>
              <a:rPr lang="en-US" dirty="0"/>
              <a:t> collection : https://unsplash.com/collections/4735930/thepress</a:t>
            </a:r>
            <a:endParaRPr lang="id-ID" dirty="0"/>
          </a:p>
          <a:p>
            <a:endParaRPr lang="id-ID" dirty="0"/>
          </a:p>
        </p:txBody>
      </p:sp>
      <p:sp>
        <p:nvSpPr>
          <p:cNvPr id="4" name="Slide Number Placeholder 3"/>
          <p:cNvSpPr>
            <a:spLocks noGrp="1"/>
          </p:cNvSpPr>
          <p:nvPr>
            <p:ph type="sldNum" sz="quarter" idx="5"/>
          </p:nvPr>
        </p:nvSpPr>
        <p:spPr/>
        <p:txBody>
          <a:bodyPr/>
          <a:lstStyle/>
          <a:p>
            <a:fld id="{11DD8B36-16CD-46A7-AF2F-AE840F34D0F1}" type="slidenum">
              <a:rPr lang="id-ID" smtClean="0"/>
              <a:t>5</a:t>
            </a:fld>
            <a:endParaRPr lang="id-ID"/>
          </a:p>
        </p:txBody>
      </p:sp>
    </p:spTree>
    <p:extLst>
      <p:ext uri="{BB962C8B-B14F-4D97-AF65-F5344CB8AC3E}">
        <p14:creationId xmlns:p14="http://schemas.microsoft.com/office/powerpoint/2010/main" val="3705130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https://unsplash.com/photos/NbzjTLL95DM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2683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https://unsplash.com/photos/CCy2UFLO1Mg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1601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https://unsplash.com/photos/ej7RYC0ED_c</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0693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Image used </a:t>
            </a:r>
            <a:r>
              <a:rPr lang="en-US" dirty="0"/>
              <a:t>in the preview file </a:t>
            </a:r>
            <a:r>
              <a:rPr lang="id-ID" dirty="0"/>
              <a:t>: https://unsplash.com/photos/gMes5dNykus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DD8B36-16CD-46A7-AF2F-AE840F34D0F1}" type="slidenum">
              <a:rPr kumimoji="0" lang="id-ID"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d-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74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2185739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52240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3435113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Push from lef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9BA7E1B-9108-4AE4-8061-8BB76678AE85}"/>
              </a:ext>
            </a:extLst>
          </p:cNvPr>
          <p:cNvSpPr>
            <a:spLocks noGrp="1"/>
          </p:cNvSpPr>
          <p:nvPr>
            <p:ph type="pic" sz="quarter" idx="10"/>
          </p:nvPr>
        </p:nvSpPr>
        <p:spPr>
          <a:xfrm>
            <a:off x="-1" y="-1"/>
            <a:ext cx="6088749" cy="6858002"/>
          </a:xfrm>
          <a:custGeom>
            <a:avLst/>
            <a:gdLst>
              <a:gd name="connsiteX0" fmla="*/ 0 w 6088749"/>
              <a:gd name="connsiteY0" fmla="*/ 0 h 6858002"/>
              <a:gd name="connsiteX1" fmla="*/ 6088749 w 6088749"/>
              <a:gd name="connsiteY1" fmla="*/ 0 h 6858002"/>
              <a:gd name="connsiteX2" fmla="*/ 0 w 6088749"/>
              <a:gd name="connsiteY2" fmla="*/ 6858002 h 6858002"/>
            </a:gdLst>
            <a:ahLst/>
            <a:cxnLst>
              <a:cxn ang="0">
                <a:pos x="connsiteX0" y="connsiteY0"/>
              </a:cxn>
              <a:cxn ang="0">
                <a:pos x="connsiteX1" y="connsiteY1"/>
              </a:cxn>
              <a:cxn ang="0">
                <a:pos x="connsiteX2" y="connsiteY2"/>
              </a:cxn>
            </a:cxnLst>
            <a:rect l="l" t="t" r="r" b="b"/>
            <a:pathLst>
              <a:path w="6088749" h="6858002">
                <a:moveTo>
                  <a:pt x="0" y="0"/>
                </a:moveTo>
                <a:lnTo>
                  <a:pt x="6088749" y="0"/>
                </a:lnTo>
                <a:lnTo>
                  <a:pt x="0" y="6858002"/>
                </a:ln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10" name="Picture Placeholder 9">
            <a:extLst>
              <a:ext uri="{FF2B5EF4-FFF2-40B4-BE49-F238E27FC236}">
                <a16:creationId xmlns:a16="http://schemas.microsoft.com/office/drawing/2014/main" id="{3C818DA0-1B16-47CA-B5F7-8962D1F40F24}"/>
              </a:ext>
            </a:extLst>
          </p:cNvPr>
          <p:cNvSpPr>
            <a:spLocks noGrp="1"/>
          </p:cNvSpPr>
          <p:nvPr>
            <p:ph type="pic" sz="quarter" idx="11"/>
          </p:nvPr>
        </p:nvSpPr>
        <p:spPr>
          <a:xfrm>
            <a:off x="2258314" y="2032878"/>
            <a:ext cx="2764558" cy="2766536"/>
          </a:xfrm>
          <a:custGeom>
            <a:avLst/>
            <a:gdLst>
              <a:gd name="connsiteX0" fmla="*/ 1382279 w 2764558"/>
              <a:gd name="connsiteY0" fmla="*/ 0 h 2766536"/>
              <a:gd name="connsiteX1" fmla="*/ 2764558 w 2764558"/>
              <a:gd name="connsiteY1" fmla="*/ 1383268 h 2766536"/>
              <a:gd name="connsiteX2" fmla="*/ 1382279 w 2764558"/>
              <a:gd name="connsiteY2" fmla="*/ 2766536 h 2766536"/>
              <a:gd name="connsiteX3" fmla="*/ 0 w 2764558"/>
              <a:gd name="connsiteY3" fmla="*/ 1383268 h 2766536"/>
              <a:gd name="connsiteX4" fmla="*/ 1382279 w 2764558"/>
              <a:gd name="connsiteY4" fmla="*/ 0 h 27665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4558" h="2766536">
                <a:moveTo>
                  <a:pt x="1382279" y="0"/>
                </a:moveTo>
                <a:cubicBezTo>
                  <a:pt x="2145691" y="0"/>
                  <a:pt x="2764558" y="619310"/>
                  <a:pt x="2764558" y="1383268"/>
                </a:cubicBezTo>
                <a:cubicBezTo>
                  <a:pt x="2764558" y="2147226"/>
                  <a:pt x="2145691" y="2766536"/>
                  <a:pt x="1382279" y="2766536"/>
                </a:cubicBezTo>
                <a:cubicBezTo>
                  <a:pt x="618867" y="2766536"/>
                  <a:pt x="0" y="2147226"/>
                  <a:pt x="0" y="1383268"/>
                </a:cubicBezTo>
                <a:cubicBezTo>
                  <a:pt x="0" y="619310"/>
                  <a:pt x="618867" y="0"/>
                  <a:pt x="1382279" y="0"/>
                </a:cubicBez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77406824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6" presetClass="emph" presetSubtype="0" repeatCount="indefinite" autoRev="1" fill="hold" grpId="1" nodeType="withEffect">
                                  <p:stCondLst>
                                    <p:cond delay="750"/>
                                  </p:stCondLst>
                                  <p:childTnLst>
                                    <p:animScale>
                                      <p:cBhvr>
                                        <p:cTn id="14" dur="2000" fill="hold"/>
                                        <p:tgtEl>
                                          <p:spTgt spid="9"/>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asic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5FBAC-6A80-49E3-9C2D-008A1CAFEFB7}"/>
              </a:ext>
            </a:extLst>
          </p:cNvPr>
          <p:cNvSpPr>
            <a:spLocks noGrp="1"/>
          </p:cNvSpPr>
          <p:nvPr>
            <p:ph type="title"/>
          </p:nvPr>
        </p:nvSpPr>
        <p:spPr>
          <a:xfrm>
            <a:off x="838200" y="365125"/>
            <a:ext cx="10515600" cy="434975"/>
          </a:xfrm>
        </p:spPr>
        <p:txBody>
          <a:bodyPr>
            <a:normAutofit/>
          </a:bodyPr>
          <a:lstStyle>
            <a:lvl1pPr algn="ctr">
              <a:defRPr sz="2400">
                <a:latin typeface="Raleway SemiBold" panose="020B0703030101060003" pitchFamily="34" charset="0"/>
              </a:defRPr>
            </a:lvl1pPr>
          </a:lstStyle>
          <a:p>
            <a:endParaRPr lang="id-ID" dirty="0"/>
          </a:p>
        </p:txBody>
      </p:sp>
      <p:sp>
        <p:nvSpPr>
          <p:cNvPr id="8" name="Text Placeholder 7">
            <a:extLst>
              <a:ext uri="{FF2B5EF4-FFF2-40B4-BE49-F238E27FC236}">
                <a16:creationId xmlns:a16="http://schemas.microsoft.com/office/drawing/2014/main" id="{B9D5177A-CC64-4E50-9B36-B6148E7D07DD}"/>
              </a:ext>
            </a:extLst>
          </p:cNvPr>
          <p:cNvSpPr>
            <a:spLocks noGrp="1"/>
          </p:cNvSpPr>
          <p:nvPr>
            <p:ph type="body" sz="quarter" idx="10"/>
          </p:nvPr>
        </p:nvSpPr>
        <p:spPr>
          <a:xfrm>
            <a:off x="838200" y="866775"/>
            <a:ext cx="10515600" cy="190500"/>
          </a:xfrm>
        </p:spPr>
        <p:txBody>
          <a:bodyPr>
            <a:noAutofit/>
          </a:bodyPr>
          <a:lstStyle>
            <a:lvl1pPr marL="0" indent="0" algn="ctr">
              <a:buNone/>
              <a:defRPr sz="1100">
                <a:solidFill>
                  <a:schemeClr val="bg1"/>
                </a:solidFill>
                <a:latin typeface="Raleway Thin" panose="020B0203030101060003" pitchFamily="34" charset="0"/>
              </a:defRPr>
            </a:lvl1pPr>
          </a:lstStyle>
          <a:p>
            <a:pPr lvl="0"/>
            <a:endParaRPr lang="id-ID" dirty="0"/>
          </a:p>
        </p:txBody>
      </p:sp>
      <p:sp>
        <p:nvSpPr>
          <p:cNvPr id="6" name="Picture Placeholder 5">
            <a:extLst>
              <a:ext uri="{FF2B5EF4-FFF2-40B4-BE49-F238E27FC236}">
                <a16:creationId xmlns:a16="http://schemas.microsoft.com/office/drawing/2014/main" id="{00D21411-0C5C-4F00-8733-E441FF527773}"/>
              </a:ext>
            </a:extLst>
          </p:cNvPr>
          <p:cNvSpPr>
            <a:spLocks noGrp="1"/>
          </p:cNvSpPr>
          <p:nvPr>
            <p:ph type="pic" sz="quarter" idx="11"/>
          </p:nvPr>
        </p:nvSpPr>
        <p:spPr>
          <a:xfrm>
            <a:off x="5057775" y="1914525"/>
            <a:ext cx="2076450" cy="2076450"/>
          </a:xfrm>
          <a:custGeom>
            <a:avLst/>
            <a:gdLst>
              <a:gd name="connsiteX0" fmla="*/ 1038225 w 2076450"/>
              <a:gd name="connsiteY0" fmla="*/ 0 h 2076450"/>
              <a:gd name="connsiteX1" fmla="*/ 2076450 w 2076450"/>
              <a:gd name="connsiteY1" fmla="*/ 1038225 h 2076450"/>
              <a:gd name="connsiteX2" fmla="*/ 1038225 w 2076450"/>
              <a:gd name="connsiteY2" fmla="*/ 2076450 h 2076450"/>
              <a:gd name="connsiteX3" fmla="*/ 0 w 2076450"/>
              <a:gd name="connsiteY3" fmla="*/ 1038225 h 2076450"/>
              <a:gd name="connsiteX4" fmla="*/ 1038225 w 2076450"/>
              <a:gd name="connsiteY4" fmla="*/ 0 h 207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450" h="2076450">
                <a:moveTo>
                  <a:pt x="1038225" y="0"/>
                </a:moveTo>
                <a:cubicBezTo>
                  <a:pt x="1611621" y="0"/>
                  <a:pt x="2076450" y="464829"/>
                  <a:pt x="2076450" y="1038225"/>
                </a:cubicBezTo>
                <a:cubicBezTo>
                  <a:pt x="2076450" y="1611621"/>
                  <a:pt x="1611621" y="2076450"/>
                  <a:pt x="1038225" y="2076450"/>
                </a:cubicBezTo>
                <a:cubicBezTo>
                  <a:pt x="464829" y="2076450"/>
                  <a:pt x="0" y="1611621"/>
                  <a:pt x="0" y="1038225"/>
                </a:cubicBezTo>
                <a:cubicBezTo>
                  <a:pt x="0" y="464829"/>
                  <a:pt x="464829" y="0"/>
                  <a:pt x="1038225" y="0"/>
                </a:cubicBez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277423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tmplLst>
          <p:tmpl lvl="1">
            <p:tnLst>
              <p:par>
                <p:cTn presetID="2" presetClass="entr" presetSubtype="1" decel="100000" fill="hold" nodeType="with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veyor from lef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8C244F0-9364-438B-A752-A8B56DD4506D}"/>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1010705129"/>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0 0 L -0.15 0 " pathEditMode="relative" rAng="0" ptsTypes="AA">
                                      <p:cBhvr>
                                        <p:cTn id="6" dur="3000" fill="hold"/>
                                        <p:tgtEl>
                                          <p:spTgt spid="4"/>
                                        </p:tgtEl>
                                        <p:attrNameLst>
                                          <p:attrName>ppt_x</p:attrName>
                                          <p:attrName>ppt_y</p:attrName>
                                        </p:attrNameLst>
                                      </p:cBhvr>
                                      <p:rCtr x="-7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Push from bottom">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8C244F0-9364-438B-A752-A8B56DD4506D}"/>
              </a:ext>
            </a:extLst>
          </p:cNvPr>
          <p:cNvSpPr>
            <a:spLocks noGrp="1"/>
          </p:cNvSpPr>
          <p:nvPr>
            <p:ph type="pic" sz="quarter" idx="10"/>
          </p:nvPr>
        </p:nvSpPr>
        <p:spPr>
          <a:xfrm>
            <a:off x="0" y="-2017485"/>
            <a:ext cx="12192000" cy="887548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8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7738967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0 2.22222E-6 L 0 0.27592 " pathEditMode="relative" rAng="0" ptsTypes="AA">
                                      <p:cBhvr>
                                        <p:cTn id="6" dur="3000" fill="hold"/>
                                        <p:tgtEl>
                                          <p:spTgt spid="4"/>
                                        </p:tgtEl>
                                        <p:attrNameLst>
                                          <p:attrName>ppt_x</p:attrName>
                                          <p:attrName>ppt_y</p:attrName>
                                        </p:attrNameLst>
                                      </p:cBhvr>
                                      <p:rCtr x="0" y="137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ush from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549798"/>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Push from bottom">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D34B4BF-ED1A-4A0A-BCCC-0BB923CA9A28}"/>
              </a:ext>
            </a:extLst>
          </p:cNvPr>
          <p:cNvSpPr>
            <a:spLocks noGrp="1"/>
          </p:cNvSpPr>
          <p:nvPr>
            <p:ph type="pic" sz="quarter" idx="10"/>
          </p:nvPr>
        </p:nvSpPr>
        <p:spPr>
          <a:xfrm>
            <a:off x="622300" y="609600"/>
            <a:ext cx="5473700" cy="5638800"/>
          </a:xfrm>
          <a:custGeom>
            <a:avLst/>
            <a:gdLst>
              <a:gd name="connsiteX0" fmla="*/ 0 w 5473700"/>
              <a:gd name="connsiteY0" fmla="*/ 0 h 5638800"/>
              <a:gd name="connsiteX1" fmla="*/ 5473700 w 5473700"/>
              <a:gd name="connsiteY1" fmla="*/ 0 h 5638800"/>
              <a:gd name="connsiteX2" fmla="*/ 5473700 w 5473700"/>
              <a:gd name="connsiteY2" fmla="*/ 5638800 h 5638800"/>
              <a:gd name="connsiteX3" fmla="*/ 0 w 5473700"/>
              <a:gd name="connsiteY3" fmla="*/ 5638800 h 5638800"/>
            </a:gdLst>
            <a:ahLst/>
            <a:cxnLst>
              <a:cxn ang="0">
                <a:pos x="connsiteX0" y="connsiteY0"/>
              </a:cxn>
              <a:cxn ang="0">
                <a:pos x="connsiteX1" y="connsiteY1"/>
              </a:cxn>
              <a:cxn ang="0">
                <a:pos x="connsiteX2" y="connsiteY2"/>
              </a:cxn>
              <a:cxn ang="0">
                <a:pos x="connsiteX3" y="connsiteY3"/>
              </a:cxn>
            </a:cxnLst>
            <a:rect l="l" t="t" r="r" b="b"/>
            <a:pathLst>
              <a:path w="5473700" h="5638800">
                <a:moveTo>
                  <a:pt x="0" y="0"/>
                </a:moveTo>
                <a:lnTo>
                  <a:pt x="5473700" y="0"/>
                </a:lnTo>
                <a:lnTo>
                  <a:pt x="5473700" y="5638800"/>
                </a:lnTo>
                <a:lnTo>
                  <a:pt x="0" y="56388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253296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6_Push from lef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B43A511-0699-45BC-995F-A20A1E52BBB0}"/>
              </a:ext>
            </a:extLst>
          </p:cNvPr>
          <p:cNvSpPr>
            <a:spLocks noGrp="1"/>
          </p:cNvSpPr>
          <p:nvPr>
            <p:ph type="pic" sz="quarter" idx="13"/>
          </p:nvPr>
        </p:nvSpPr>
        <p:spPr>
          <a:xfrm>
            <a:off x="0" y="-1"/>
            <a:ext cx="7076167" cy="6858000"/>
          </a:xfrm>
          <a:custGeom>
            <a:avLst/>
            <a:gdLst>
              <a:gd name="connsiteX0" fmla="*/ 3260454 w 7076167"/>
              <a:gd name="connsiteY0" fmla="*/ 0 h 6858000"/>
              <a:gd name="connsiteX1" fmla="*/ 7076167 w 7076167"/>
              <a:gd name="connsiteY1" fmla="*/ 0 h 6858000"/>
              <a:gd name="connsiteX2" fmla="*/ 3812327 w 7076167"/>
              <a:gd name="connsiteY2" fmla="*/ 6858000 h 6858000"/>
              <a:gd name="connsiteX3" fmla="*/ 0 w 70761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76167" h="6858000">
                <a:moveTo>
                  <a:pt x="3260454" y="0"/>
                </a:moveTo>
                <a:lnTo>
                  <a:pt x="7076167" y="0"/>
                </a:lnTo>
                <a:lnTo>
                  <a:pt x="3812327"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3736790404"/>
      </p:ext>
    </p:extLst>
  </p:cSld>
  <p:clrMapOvr>
    <a:masterClrMapping/>
  </p:clrMapOvr>
  <p:transition spd="slow">
    <p:push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7_Push from lef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F20A04E-6DBF-47FF-8915-60314F9E2BED}"/>
              </a:ext>
            </a:extLst>
          </p:cNvPr>
          <p:cNvSpPr>
            <a:spLocks noGrp="1"/>
          </p:cNvSpPr>
          <p:nvPr>
            <p:ph type="pic" sz="quarter" idx="13"/>
          </p:nvPr>
        </p:nvSpPr>
        <p:spPr>
          <a:xfrm>
            <a:off x="0" y="1"/>
            <a:ext cx="7076167" cy="6858000"/>
          </a:xfrm>
          <a:custGeom>
            <a:avLst/>
            <a:gdLst>
              <a:gd name="connsiteX0" fmla="*/ 0 w 7076167"/>
              <a:gd name="connsiteY0" fmla="*/ 0 h 6858000"/>
              <a:gd name="connsiteX1" fmla="*/ 3812327 w 7076167"/>
              <a:gd name="connsiteY1" fmla="*/ 0 h 6858000"/>
              <a:gd name="connsiteX2" fmla="*/ 7076167 w 7076167"/>
              <a:gd name="connsiteY2" fmla="*/ 6858000 h 6858000"/>
              <a:gd name="connsiteX3" fmla="*/ 3260454 w 70761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76167" h="6858000">
                <a:moveTo>
                  <a:pt x="0" y="0"/>
                </a:moveTo>
                <a:lnTo>
                  <a:pt x="3812327" y="0"/>
                </a:lnTo>
                <a:lnTo>
                  <a:pt x="7076167" y="6858000"/>
                </a:lnTo>
                <a:lnTo>
                  <a:pt x="3260454"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1134435977"/>
      </p:ext>
    </p:extLst>
  </p:cSld>
  <p:clrMapOvr>
    <a:masterClrMapping/>
  </p:clrMapOvr>
  <p:transition spd="slow">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2357485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4_Push from righ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8C244F0-9364-438B-A752-A8B56DD4506D}"/>
              </a:ext>
            </a:extLst>
          </p:cNvPr>
          <p:cNvSpPr>
            <a:spLocks noGrp="1"/>
          </p:cNvSpPr>
          <p:nvPr>
            <p:ph type="pic" sz="quarter" idx="10"/>
          </p:nvPr>
        </p:nvSpPr>
        <p:spPr>
          <a:xfrm>
            <a:off x="0" y="-1"/>
            <a:ext cx="14107886" cy="6858001"/>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10453066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4.375E-6 0 L -0.16042 -0.00093 " pathEditMode="relative" rAng="0" ptsTypes="AA">
                                      <p:cBhvr>
                                        <p:cTn id="6" dur="3000" fill="hold"/>
                                        <p:tgtEl>
                                          <p:spTgt spid="4"/>
                                        </p:tgtEl>
                                        <p:attrNameLst>
                                          <p:attrName>ppt_x</p:attrName>
                                          <p:attrName>ppt_y</p:attrName>
                                        </p:attrNameLst>
                                      </p:cBhvr>
                                      <p:rCtr x="-8021"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Push from bottom">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8C244F0-9364-438B-A752-A8B56DD4506D}"/>
              </a:ext>
            </a:extLst>
          </p:cNvPr>
          <p:cNvSpPr>
            <a:spLocks noGrp="1"/>
          </p:cNvSpPr>
          <p:nvPr>
            <p:ph type="pic" sz="quarter" idx="10"/>
          </p:nvPr>
        </p:nvSpPr>
        <p:spPr>
          <a:xfrm>
            <a:off x="0" y="-2017485"/>
            <a:ext cx="12192000" cy="887548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20727547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0 2.22222E-6 L 0 0.27592 " pathEditMode="relative" rAng="0" ptsTypes="AA">
                                      <p:cBhvr>
                                        <p:cTn id="6" dur="3000" fill="hold"/>
                                        <p:tgtEl>
                                          <p:spTgt spid="4"/>
                                        </p:tgtEl>
                                        <p:attrNameLst>
                                          <p:attrName>ppt_x</p:attrName>
                                          <p:attrName>ppt_y</p:attrName>
                                        </p:attrNameLst>
                                      </p:cBhvr>
                                      <p:rCtr x="0" y="137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Push from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529148"/>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Fa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C45E79F-B3CF-4E0C-8BE8-4B63B5987008}"/>
              </a:ext>
            </a:extLst>
          </p:cNvPr>
          <p:cNvSpPr>
            <a:spLocks noGrp="1"/>
          </p:cNvSpPr>
          <p:nvPr>
            <p:ph type="pic" sz="quarter" idx="11"/>
          </p:nvPr>
        </p:nvSpPr>
        <p:spPr>
          <a:xfrm>
            <a:off x="469595" y="1306607"/>
            <a:ext cx="3867100" cy="4289996"/>
          </a:xfrm>
          <a:custGeom>
            <a:avLst/>
            <a:gdLst>
              <a:gd name="connsiteX0" fmla="*/ 3315679 w 3867100"/>
              <a:gd name="connsiteY0" fmla="*/ 127 h 4289996"/>
              <a:gd name="connsiteX1" fmla="*/ 3867100 w 3867100"/>
              <a:gd name="connsiteY1" fmla="*/ 566761 h 4289996"/>
              <a:gd name="connsiteX2" fmla="*/ 3867100 w 3867100"/>
              <a:gd name="connsiteY2" fmla="*/ 3730336 h 4289996"/>
              <a:gd name="connsiteX3" fmla="*/ 3026245 w 3867100"/>
              <a:gd name="connsiteY3" fmla="*/ 4213198 h 4289996"/>
              <a:gd name="connsiteX4" fmla="*/ 287223 w 3867100"/>
              <a:gd name="connsiteY4" fmla="*/ 2631410 h 4289996"/>
              <a:gd name="connsiteX5" fmla="*/ 287223 w 3867100"/>
              <a:gd name="connsiteY5" fmla="*/ 1657362 h 4289996"/>
              <a:gd name="connsiteX6" fmla="*/ 3026245 w 3867100"/>
              <a:gd name="connsiteY6" fmla="*/ 75574 h 4289996"/>
              <a:gd name="connsiteX7" fmla="*/ 3315679 w 3867100"/>
              <a:gd name="connsiteY7" fmla="*/ 127 h 428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7100" h="4289996">
                <a:moveTo>
                  <a:pt x="3315679" y="127"/>
                </a:moveTo>
                <a:cubicBezTo>
                  <a:pt x="3604853" y="6371"/>
                  <a:pt x="3867100" y="242078"/>
                  <a:pt x="3867100" y="566761"/>
                </a:cubicBezTo>
                <a:cubicBezTo>
                  <a:pt x="3867100" y="3730336"/>
                  <a:pt x="3867100" y="3730336"/>
                  <a:pt x="3867100" y="3730336"/>
                </a:cubicBezTo>
                <a:cubicBezTo>
                  <a:pt x="3867100" y="4163247"/>
                  <a:pt x="3400884" y="4429653"/>
                  <a:pt x="3026245" y="4213198"/>
                </a:cubicBezTo>
                <a:cubicBezTo>
                  <a:pt x="287223" y="2631410"/>
                  <a:pt x="287223" y="2631410"/>
                  <a:pt x="287223" y="2631410"/>
                </a:cubicBezTo>
                <a:cubicBezTo>
                  <a:pt x="-95741" y="2414955"/>
                  <a:pt x="-95741" y="1873817"/>
                  <a:pt x="287223" y="1657362"/>
                </a:cubicBezTo>
                <a:cubicBezTo>
                  <a:pt x="3026245" y="75574"/>
                  <a:pt x="3026245" y="75574"/>
                  <a:pt x="3026245" y="75574"/>
                </a:cubicBezTo>
                <a:cubicBezTo>
                  <a:pt x="3119905" y="21460"/>
                  <a:pt x="3219288" y="-1954"/>
                  <a:pt x="3315679" y="127"/>
                </a:cubicBez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234489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6" presetClass="emph" presetSubtype="0" repeatCount="indefinite" autoRev="1" fill="hold" grpId="1" nodeType="withEffect">
                                  <p:stCondLst>
                                    <p:cond delay="1000"/>
                                  </p:stCondLst>
                                  <p:childTnLst>
                                    <p:animScale>
                                      <p:cBhvr>
                                        <p:cTn id="10" dur="1000" fill="hold"/>
                                        <p:tgtEl>
                                          <p:spTgt spid="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22531-CBFE-4A2C-A18F-C8F242D2E2CC}"/>
              </a:ext>
            </a:extLst>
          </p:cNvPr>
          <p:cNvSpPr>
            <a:spLocks noGrp="1"/>
          </p:cNvSpPr>
          <p:nvPr>
            <p:ph type="title"/>
          </p:nvPr>
        </p:nvSpPr>
        <p:spPr>
          <a:xfrm>
            <a:off x="838200" y="365125"/>
            <a:ext cx="10515600" cy="434975"/>
          </a:xfrm>
        </p:spPr>
        <p:txBody>
          <a:bodyPr>
            <a:normAutofit/>
          </a:bodyPr>
          <a:lstStyle>
            <a:lvl1pPr algn="ctr">
              <a:defRPr sz="2400">
                <a:latin typeface="Raleway SemiBold" panose="020B0703030101060003" pitchFamily="34" charset="0"/>
              </a:defRPr>
            </a:lvl1pPr>
          </a:lstStyle>
          <a:p>
            <a:endParaRPr lang="id-ID" dirty="0"/>
          </a:p>
        </p:txBody>
      </p:sp>
      <p:sp>
        <p:nvSpPr>
          <p:cNvPr id="7" name="Text Placeholder 7">
            <a:extLst>
              <a:ext uri="{FF2B5EF4-FFF2-40B4-BE49-F238E27FC236}">
                <a16:creationId xmlns:a16="http://schemas.microsoft.com/office/drawing/2014/main" id="{CC2923FC-9EA0-4280-9718-928D3F75A519}"/>
              </a:ext>
            </a:extLst>
          </p:cNvPr>
          <p:cNvSpPr>
            <a:spLocks noGrp="1"/>
          </p:cNvSpPr>
          <p:nvPr>
            <p:ph type="body" sz="quarter" idx="10"/>
          </p:nvPr>
        </p:nvSpPr>
        <p:spPr>
          <a:xfrm>
            <a:off x="838200" y="866775"/>
            <a:ext cx="10515600" cy="190500"/>
          </a:xfrm>
        </p:spPr>
        <p:txBody>
          <a:bodyPr>
            <a:noAutofit/>
          </a:bodyPr>
          <a:lstStyle>
            <a:lvl1pPr marL="0" indent="0" algn="ctr">
              <a:buNone/>
              <a:defRPr sz="1100">
                <a:solidFill>
                  <a:schemeClr val="tx1"/>
                </a:solidFill>
                <a:latin typeface="Raleway Thin" panose="020B0203030101060003" pitchFamily="34" charset="0"/>
              </a:defRPr>
            </a:lvl1pPr>
          </a:lstStyle>
          <a:p>
            <a:pPr lvl="0"/>
            <a:endParaRPr lang="id-ID" dirty="0"/>
          </a:p>
        </p:txBody>
      </p:sp>
    </p:spTree>
    <p:extLst>
      <p:ext uri="{BB962C8B-B14F-4D97-AF65-F5344CB8AC3E}">
        <p14:creationId xmlns:p14="http://schemas.microsoft.com/office/powerpoint/2010/main" val="42118078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presetID="2" presetClass="entr" presetSubtype="1" decel="100000" fill="hold" nodeType="withEffect" nodePh="1">
                  <p:stCondLst>
                    <p:cond delay="0"/>
                  </p:stCondLst>
                  <p:endCondLst>
                    <p:cond delay="0"/>
                  </p:end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Push from lef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4C4F165-6BFC-4575-B26F-10E2E1C94250}"/>
              </a:ext>
            </a:extLst>
          </p:cNvPr>
          <p:cNvSpPr>
            <a:spLocks noGrp="1"/>
          </p:cNvSpPr>
          <p:nvPr>
            <p:ph type="pic" sz="quarter" idx="13"/>
          </p:nvPr>
        </p:nvSpPr>
        <p:spPr>
          <a:xfrm>
            <a:off x="4064000" y="0"/>
            <a:ext cx="4064000" cy="6858000"/>
          </a:xfrm>
          <a:custGeom>
            <a:avLst/>
            <a:gdLst>
              <a:gd name="connsiteX0" fmla="*/ 0 w 5176157"/>
              <a:gd name="connsiteY0" fmla="*/ 0 h 6858000"/>
              <a:gd name="connsiteX1" fmla="*/ 5176157 w 5176157"/>
              <a:gd name="connsiteY1" fmla="*/ 0 h 6858000"/>
              <a:gd name="connsiteX2" fmla="*/ 5176157 w 5176157"/>
              <a:gd name="connsiteY2" fmla="*/ 6858000 h 6858000"/>
              <a:gd name="connsiteX3" fmla="*/ 0 w 51761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76157" h="6858000">
                <a:moveTo>
                  <a:pt x="0" y="0"/>
                </a:moveTo>
                <a:lnTo>
                  <a:pt x="5176157" y="0"/>
                </a:lnTo>
                <a:lnTo>
                  <a:pt x="5176157" y="6858000"/>
                </a:lnTo>
                <a:lnTo>
                  <a:pt x="0" y="6858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320876583"/>
      </p:ext>
    </p:extLst>
  </p:cSld>
  <p:clrMapOvr>
    <a:masterClrMapping/>
  </p:clrMapOvr>
  <p:transition spd="slow">
    <p:push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2_Basic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DF57CF97-BEFB-4058-B75F-E1636EB4924B}"/>
              </a:ext>
            </a:extLst>
          </p:cNvPr>
          <p:cNvSpPr>
            <a:spLocks noGrp="1"/>
          </p:cNvSpPr>
          <p:nvPr>
            <p:ph type="pic" sz="quarter" idx="16"/>
          </p:nvPr>
        </p:nvSpPr>
        <p:spPr>
          <a:xfrm>
            <a:off x="800100" y="3600450"/>
            <a:ext cx="2993186" cy="2457450"/>
          </a:xfrm>
          <a:custGeom>
            <a:avLst/>
            <a:gdLst>
              <a:gd name="connsiteX0" fmla="*/ 0 w 2993186"/>
              <a:gd name="connsiteY0" fmla="*/ 0 h 2457450"/>
              <a:gd name="connsiteX1" fmla="*/ 2993186 w 2993186"/>
              <a:gd name="connsiteY1" fmla="*/ 0 h 2457450"/>
              <a:gd name="connsiteX2" fmla="*/ 2993186 w 2993186"/>
              <a:gd name="connsiteY2" fmla="*/ 2457450 h 2457450"/>
              <a:gd name="connsiteX3" fmla="*/ 0 w 2993186"/>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2993186" h="2457450">
                <a:moveTo>
                  <a:pt x="0" y="0"/>
                </a:moveTo>
                <a:lnTo>
                  <a:pt x="2993186" y="0"/>
                </a:lnTo>
                <a:lnTo>
                  <a:pt x="2993186" y="2457450"/>
                </a:lnTo>
                <a:lnTo>
                  <a:pt x="0" y="245745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
        <p:nvSpPr>
          <p:cNvPr id="21" name="Picture Placeholder 20">
            <a:extLst>
              <a:ext uri="{FF2B5EF4-FFF2-40B4-BE49-F238E27FC236}">
                <a16:creationId xmlns:a16="http://schemas.microsoft.com/office/drawing/2014/main" id="{D26EB64C-7A03-4228-A3C3-09119A54AA51}"/>
              </a:ext>
            </a:extLst>
          </p:cNvPr>
          <p:cNvSpPr>
            <a:spLocks noGrp="1"/>
          </p:cNvSpPr>
          <p:nvPr>
            <p:ph type="pic" sz="quarter" idx="17"/>
          </p:nvPr>
        </p:nvSpPr>
        <p:spPr>
          <a:xfrm>
            <a:off x="800100" y="800100"/>
            <a:ext cx="5210175" cy="2628900"/>
          </a:xfrm>
          <a:custGeom>
            <a:avLst/>
            <a:gdLst>
              <a:gd name="connsiteX0" fmla="*/ 0 w 5210175"/>
              <a:gd name="connsiteY0" fmla="*/ 0 h 2628900"/>
              <a:gd name="connsiteX1" fmla="*/ 5210175 w 5210175"/>
              <a:gd name="connsiteY1" fmla="*/ 0 h 2628900"/>
              <a:gd name="connsiteX2" fmla="*/ 5210175 w 5210175"/>
              <a:gd name="connsiteY2" fmla="*/ 2628900 h 2628900"/>
              <a:gd name="connsiteX3" fmla="*/ 0 w 521017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5210175" h="2628900">
                <a:moveTo>
                  <a:pt x="0" y="0"/>
                </a:moveTo>
                <a:lnTo>
                  <a:pt x="5210175" y="0"/>
                </a:lnTo>
                <a:lnTo>
                  <a:pt x="5210175" y="2628900"/>
                </a:lnTo>
                <a:lnTo>
                  <a:pt x="0" y="26289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
        <p:nvSpPr>
          <p:cNvPr id="22" name="Picture Placeholder 21">
            <a:extLst>
              <a:ext uri="{FF2B5EF4-FFF2-40B4-BE49-F238E27FC236}">
                <a16:creationId xmlns:a16="http://schemas.microsoft.com/office/drawing/2014/main" id="{B2A1CD65-78F1-4A9A-BB6D-D6ED288D7869}"/>
              </a:ext>
            </a:extLst>
          </p:cNvPr>
          <p:cNvSpPr>
            <a:spLocks noGrp="1"/>
          </p:cNvSpPr>
          <p:nvPr>
            <p:ph type="pic" sz="quarter" idx="18"/>
          </p:nvPr>
        </p:nvSpPr>
        <p:spPr>
          <a:xfrm>
            <a:off x="6181725" y="800100"/>
            <a:ext cx="5210175" cy="2628900"/>
          </a:xfrm>
          <a:custGeom>
            <a:avLst/>
            <a:gdLst>
              <a:gd name="connsiteX0" fmla="*/ 0 w 5210175"/>
              <a:gd name="connsiteY0" fmla="*/ 0 h 2628900"/>
              <a:gd name="connsiteX1" fmla="*/ 5210175 w 5210175"/>
              <a:gd name="connsiteY1" fmla="*/ 0 h 2628900"/>
              <a:gd name="connsiteX2" fmla="*/ 5210175 w 5210175"/>
              <a:gd name="connsiteY2" fmla="*/ 2628900 h 2628900"/>
              <a:gd name="connsiteX3" fmla="*/ 0 w 521017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5210175" h="2628900">
                <a:moveTo>
                  <a:pt x="0" y="0"/>
                </a:moveTo>
                <a:lnTo>
                  <a:pt x="5210175" y="0"/>
                </a:lnTo>
                <a:lnTo>
                  <a:pt x="5210175" y="2628900"/>
                </a:lnTo>
                <a:lnTo>
                  <a:pt x="0" y="26289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
        <p:nvSpPr>
          <p:cNvPr id="23" name="Picture Placeholder 22">
            <a:extLst>
              <a:ext uri="{FF2B5EF4-FFF2-40B4-BE49-F238E27FC236}">
                <a16:creationId xmlns:a16="http://schemas.microsoft.com/office/drawing/2014/main" id="{465E1D74-9576-4285-8661-1C64B36A9D79}"/>
              </a:ext>
            </a:extLst>
          </p:cNvPr>
          <p:cNvSpPr>
            <a:spLocks noGrp="1"/>
          </p:cNvSpPr>
          <p:nvPr>
            <p:ph type="pic" sz="quarter" idx="19"/>
          </p:nvPr>
        </p:nvSpPr>
        <p:spPr>
          <a:xfrm>
            <a:off x="8398714" y="3600450"/>
            <a:ext cx="2993186" cy="2457450"/>
          </a:xfrm>
          <a:custGeom>
            <a:avLst/>
            <a:gdLst>
              <a:gd name="connsiteX0" fmla="*/ 0 w 2993186"/>
              <a:gd name="connsiteY0" fmla="*/ 0 h 2457450"/>
              <a:gd name="connsiteX1" fmla="*/ 2993186 w 2993186"/>
              <a:gd name="connsiteY1" fmla="*/ 0 h 2457450"/>
              <a:gd name="connsiteX2" fmla="*/ 2993186 w 2993186"/>
              <a:gd name="connsiteY2" fmla="*/ 2457450 h 2457450"/>
              <a:gd name="connsiteX3" fmla="*/ 0 w 2993186"/>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2993186" h="2457450">
                <a:moveTo>
                  <a:pt x="0" y="0"/>
                </a:moveTo>
                <a:lnTo>
                  <a:pt x="2993186" y="0"/>
                </a:lnTo>
                <a:lnTo>
                  <a:pt x="2993186" y="2457450"/>
                </a:lnTo>
                <a:lnTo>
                  <a:pt x="0" y="245745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Tree>
    <p:extLst>
      <p:ext uri="{BB962C8B-B14F-4D97-AF65-F5344CB8AC3E}">
        <p14:creationId xmlns:p14="http://schemas.microsoft.com/office/powerpoint/2010/main" val="20523219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0-#ppt_w/2"/>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10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1+#ppt_w/2"/>
                                          </p:val>
                                        </p:tav>
                                        <p:tav tm="100000">
                                          <p:val>
                                            <p:strVal val="#ppt_x"/>
                                          </p:val>
                                        </p:tav>
                                      </p:tavLst>
                                    </p:anim>
                                    <p:anim calcmode="lin" valueType="num">
                                      <p:cBhvr additive="base">
                                        <p:cTn id="16" dur="10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1+#ppt_w/2"/>
                                          </p:val>
                                        </p:tav>
                                        <p:tav tm="100000">
                                          <p:val>
                                            <p:strVal val="#ppt_x"/>
                                          </p:val>
                                        </p:tav>
                                      </p:tavLst>
                                    </p:anim>
                                    <p:anim calcmode="lin" valueType="num">
                                      <p:cBhvr additive="base">
                                        <p:cTn id="20"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2357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Push from bottom_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FF7D7AD-17F4-453C-827C-C86AD8FDA4CA}"/>
              </a:ext>
            </a:extLst>
          </p:cNvPr>
          <p:cNvSpPr>
            <a:spLocks noGrp="1"/>
          </p:cNvSpPr>
          <p:nvPr>
            <p:ph type="pic" sz="quarter" idx="13"/>
          </p:nvPr>
        </p:nvSpPr>
        <p:spPr>
          <a:xfrm>
            <a:off x="4943475" y="26670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8" name="Picture Placeholder 7">
            <a:extLst>
              <a:ext uri="{FF2B5EF4-FFF2-40B4-BE49-F238E27FC236}">
                <a16:creationId xmlns:a16="http://schemas.microsoft.com/office/drawing/2014/main" id="{DD79256B-A67E-4183-933F-C1E5D911A95F}"/>
              </a:ext>
            </a:extLst>
          </p:cNvPr>
          <p:cNvSpPr>
            <a:spLocks noGrp="1"/>
          </p:cNvSpPr>
          <p:nvPr>
            <p:ph type="pic" sz="quarter" idx="12"/>
          </p:nvPr>
        </p:nvSpPr>
        <p:spPr>
          <a:xfrm>
            <a:off x="4943475" y="7239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11089648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Push from bottom_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575082-5B08-48C1-B434-36D0EDE2C980}"/>
              </a:ext>
            </a:extLst>
          </p:cNvPr>
          <p:cNvSpPr>
            <a:spLocks noGrp="1"/>
          </p:cNvSpPr>
          <p:nvPr>
            <p:ph type="pic" sz="quarter" idx="13"/>
          </p:nvPr>
        </p:nvSpPr>
        <p:spPr>
          <a:xfrm>
            <a:off x="4943475" y="26670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9" name="Picture Placeholder 8">
            <a:extLst>
              <a:ext uri="{FF2B5EF4-FFF2-40B4-BE49-F238E27FC236}">
                <a16:creationId xmlns:a16="http://schemas.microsoft.com/office/drawing/2014/main" id="{1450D891-3168-4661-B863-DA2A8AF5ACE6}"/>
              </a:ext>
            </a:extLst>
          </p:cNvPr>
          <p:cNvSpPr>
            <a:spLocks noGrp="1"/>
          </p:cNvSpPr>
          <p:nvPr>
            <p:ph type="pic" sz="quarter" idx="12"/>
          </p:nvPr>
        </p:nvSpPr>
        <p:spPr>
          <a:xfrm>
            <a:off x="4943475" y="7239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10" name="Picture Placeholder 9">
            <a:extLst>
              <a:ext uri="{FF2B5EF4-FFF2-40B4-BE49-F238E27FC236}">
                <a16:creationId xmlns:a16="http://schemas.microsoft.com/office/drawing/2014/main" id="{A97169C8-FF79-4F98-9844-9C6F91EF678D}"/>
              </a:ext>
            </a:extLst>
          </p:cNvPr>
          <p:cNvSpPr>
            <a:spLocks noGrp="1"/>
          </p:cNvSpPr>
          <p:nvPr>
            <p:ph type="pic" sz="quarter" idx="14"/>
          </p:nvPr>
        </p:nvSpPr>
        <p:spPr>
          <a:xfrm>
            <a:off x="4943475" y="46101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35548192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16439206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Push from bottom_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4E9CDD3-2860-4C6C-B371-893A943C5715}"/>
              </a:ext>
            </a:extLst>
          </p:cNvPr>
          <p:cNvSpPr>
            <a:spLocks noGrp="1"/>
          </p:cNvSpPr>
          <p:nvPr>
            <p:ph type="pic" sz="quarter" idx="13"/>
          </p:nvPr>
        </p:nvSpPr>
        <p:spPr>
          <a:xfrm>
            <a:off x="4943475" y="46101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
        <p:nvSpPr>
          <p:cNvPr id="2" name="Title 1">
            <a:extLst>
              <a:ext uri="{FF2B5EF4-FFF2-40B4-BE49-F238E27FC236}">
                <a16:creationId xmlns:a16="http://schemas.microsoft.com/office/drawing/2014/main" id="{71F5FBAC-6A80-49E3-9C2D-008A1CAFEFB7}"/>
              </a:ext>
            </a:extLst>
          </p:cNvPr>
          <p:cNvSpPr>
            <a:spLocks noGrp="1"/>
          </p:cNvSpPr>
          <p:nvPr>
            <p:ph type="title"/>
          </p:nvPr>
        </p:nvSpPr>
        <p:spPr>
          <a:xfrm>
            <a:off x="838200" y="365125"/>
            <a:ext cx="10515600" cy="434975"/>
          </a:xfrm>
        </p:spPr>
        <p:txBody>
          <a:bodyPr>
            <a:normAutofit/>
          </a:bodyPr>
          <a:lstStyle>
            <a:lvl1pPr algn="ctr">
              <a:defRPr sz="2400">
                <a:latin typeface="Raleway SemiBold" panose="020B0703030101060003" pitchFamily="34" charset="0"/>
              </a:defRPr>
            </a:lvl1pPr>
          </a:lstStyle>
          <a:p>
            <a:endParaRPr lang="id-ID" dirty="0"/>
          </a:p>
        </p:txBody>
      </p:sp>
      <p:sp>
        <p:nvSpPr>
          <p:cNvPr id="8" name="Text Placeholder 7">
            <a:extLst>
              <a:ext uri="{FF2B5EF4-FFF2-40B4-BE49-F238E27FC236}">
                <a16:creationId xmlns:a16="http://schemas.microsoft.com/office/drawing/2014/main" id="{B9D5177A-CC64-4E50-9B36-B6148E7D07DD}"/>
              </a:ext>
            </a:extLst>
          </p:cNvPr>
          <p:cNvSpPr>
            <a:spLocks noGrp="1"/>
          </p:cNvSpPr>
          <p:nvPr>
            <p:ph type="body" sz="quarter" idx="10"/>
          </p:nvPr>
        </p:nvSpPr>
        <p:spPr>
          <a:xfrm>
            <a:off x="838200" y="866775"/>
            <a:ext cx="10515600" cy="190500"/>
          </a:xfrm>
        </p:spPr>
        <p:txBody>
          <a:bodyPr>
            <a:noAutofit/>
          </a:bodyPr>
          <a:lstStyle>
            <a:lvl1pPr marL="0" indent="0" algn="ctr">
              <a:buNone/>
              <a:defRPr sz="1100">
                <a:solidFill>
                  <a:schemeClr val="tx1"/>
                </a:solidFill>
                <a:latin typeface="Raleway Thin" panose="020B0203030101060003" pitchFamily="34" charset="0"/>
              </a:defRPr>
            </a:lvl1pPr>
          </a:lstStyle>
          <a:p>
            <a:pPr lvl="0"/>
            <a:endParaRPr lang="id-ID" dirty="0"/>
          </a:p>
        </p:txBody>
      </p:sp>
      <p:sp>
        <p:nvSpPr>
          <p:cNvPr id="7" name="Picture Placeholder 6">
            <a:extLst>
              <a:ext uri="{FF2B5EF4-FFF2-40B4-BE49-F238E27FC236}">
                <a16:creationId xmlns:a16="http://schemas.microsoft.com/office/drawing/2014/main" id="{F997F2CE-8005-4591-AD82-1F94F2A66260}"/>
              </a:ext>
            </a:extLst>
          </p:cNvPr>
          <p:cNvSpPr>
            <a:spLocks noGrp="1"/>
          </p:cNvSpPr>
          <p:nvPr>
            <p:ph type="pic" sz="quarter" idx="12"/>
          </p:nvPr>
        </p:nvSpPr>
        <p:spPr>
          <a:xfrm>
            <a:off x="4943475" y="2667000"/>
            <a:ext cx="2305050" cy="1524000"/>
          </a:xfrm>
          <a:custGeom>
            <a:avLst/>
            <a:gdLst>
              <a:gd name="connsiteX0" fmla="*/ 0 w 2305050"/>
              <a:gd name="connsiteY0" fmla="*/ 0 h 1524000"/>
              <a:gd name="connsiteX1" fmla="*/ 2305050 w 2305050"/>
              <a:gd name="connsiteY1" fmla="*/ 0 h 1524000"/>
              <a:gd name="connsiteX2" fmla="*/ 2305050 w 2305050"/>
              <a:gd name="connsiteY2" fmla="*/ 1524000 h 1524000"/>
              <a:gd name="connsiteX3" fmla="*/ 0 w 230505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2305050" h="1524000">
                <a:moveTo>
                  <a:pt x="0" y="0"/>
                </a:moveTo>
                <a:lnTo>
                  <a:pt x="2305050" y="0"/>
                </a:lnTo>
                <a:lnTo>
                  <a:pt x="2305050" y="1524000"/>
                </a:lnTo>
                <a:lnTo>
                  <a:pt x="0" y="15240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a:p>
        </p:txBody>
      </p:sp>
    </p:spTree>
    <p:extLst>
      <p:ext uri="{BB962C8B-B14F-4D97-AF65-F5344CB8AC3E}">
        <p14:creationId xmlns:p14="http://schemas.microsoft.com/office/powerpoint/2010/main" val="2891095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ppt_x"/>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8" grpId="0" build="p">
        <p:tmplLst>
          <p:tmpl lvl="1">
            <p:tnLst>
              <p:par>
                <p:cTn presetID="2" presetClass="entr" presetSubtype="1" decel="100000" fill="hold" nodeType="with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7"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6_Basic Layout">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558EC580-AB89-47D5-97E4-31FADFA9F5D1}"/>
              </a:ext>
            </a:extLst>
          </p:cNvPr>
          <p:cNvSpPr>
            <a:spLocks noGrp="1"/>
          </p:cNvSpPr>
          <p:nvPr>
            <p:ph type="pic" sz="quarter" idx="20"/>
          </p:nvPr>
        </p:nvSpPr>
        <p:spPr>
          <a:xfrm>
            <a:off x="7861296" y="800098"/>
            <a:ext cx="3530598" cy="2628900"/>
          </a:xfrm>
          <a:custGeom>
            <a:avLst/>
            <a:gdLst>
              <a:gd name="connsiteX0" fmla="*/ 0 w 2993186"/>
              <a:gd name="connsiteY0" fmla="*/ 0 h 2457450"/>
              <a:gd name="connsiteX1" fmla="*/ 2993186 w 2993186"/>
              <a:gd name="connsiteY1" fmla="*/ 0 h 2457450"/>
              <a:gd name="connsiteX2" fmla="*/ 2993186 w 2993186"/>
              <a:gd name="connsiteY2" fmla="*/ 2457450 h 2457450"/>
              <a:gd name="connsiteX3" fmla="*/ 0 w 2993186"/>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2993186" h="2457450">
                <a:moveTo>
                  <a:pt x="0" y="0"/>
                </a:moveTo>
                <a:lnTo>
                  <a:pt x="2993186" y="0"/>
                </a:lnTo>
                <a:lnTo>
                  <a:pt x="2993186" y="2457450"/>
                </a:lnTo>
                <a:lnTo>
                  <a:pt x="0" y="245745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
        <p:nvSpPr>
          <p:cNvPr id="21" name="Picture Placeholder 20">
            <a:extLst>
              <a:ext uri="{FF2B5EF4-FFF2-40B4-BE49-F238E27FC236}">
                <a16:creationId xmlns:a16="http://schemas.microsoft.com/office/drawing/2014/main" id="{D26EB64C-7A03-4228-A3C3-09119A54AA51}"/>
              </a:ext>
            </a:extLst>
          </p:cNvPr>
          <p:cNvSpPr>
            <a:spLocks noGrp="1"/>
          </p:cNvSpPr>
          <p:nvPr>
            <p:ph type="pic" sz="quarter" idx="17"/>
          </p:nvPr>
        </p:nvSpPr>
        <p:spPr>
          <a:xfrm>
            <a:off x="800100" y="800098"/>
            <a:ext cx="3530597" cy="2628900"/>
          </a:xfrm>
          <a:custGeom>
            <a:avLst/>
            <a:gdLst>
              <a:gd name="connsiteX0" fmla="*/ 0 w 5210175"/>
              <a:gd name="connsiteY0" fmla="*/ 0 h 2628900"/>
              <a:gd name="connsiteX1" fmla="*/ 5210175 w 5210175"/>
              <a:gd name="connsiteY1" fmla="*/ 0 h 2628900"/>
              <a:gd name="connsiteX2" fmla="*/ 5210175 w 5210175"/>
              <a:gd name="connsiteY2" fmla="*/ 2628900 h 2628900"/>
              <a:gd name="connsiteX3" fmla="*/ 0 w 5210175"/>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5210175" h="2628900">
                <a:moveTo>
                  <a:pt x="0" y="0"/>
                </a:moveTo>
                <a:lnTo>
                  <a:pt x="5210175" y="0"/>
                </a:lnTo>
                <a:lnTo>
                  <a:pt x="5210175" y="2628900"/>
                </a:lnTo>
                <a:lnTo>
                  <a:pt x="0" y="262890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
        <p:nvSpPr>
          <p:cNvPr id="8" name="Picture Placeholder 7">
            <a:extLst>
              <a:ext uri="{FF2B5EF4-FFF2-40B4-BE49-F238E27FC236}">
                <a16:creationId xmlns:a16="http://schemas.microsoft.com/office/drawing/2014/main" id="{289E5104-1BF0-4C7F-A566-9D4AA5607BF6}"/>
              </a:ext>
            </a:extLst>
          </p:cNvPr>
          <p:cNvSpPr>
            <a:spLocks noGrp="1"/>
          </p:cNvSpPr>
          <p:nvPr>
            <p:ph type="pic" sz="quarter" idx="19"/>
          </p:nvPr>
        </p:nvSpPr>
        <p:spPr>
          <a:xfrm>
            <a:off x="4330698" y="3428998"/>
            <a:ext cx="3530598" cy="2628900"/>
          </a:xfrm>
          <a:custGeom>
            <a:avLst/>
            <a:gdLst>
              <a:gd name="connsiteX0" fmla="*/ 0 w 2993186"/>
              <a:gd name="connsiteY0" fmla="*/ 0 h 2457450"/>
              <a:gd name="connsiteX1" fmla="*/ 2993186 w 2993186"/>
              <a:gd name="connsiteY1" fmla="*/ 0 h 2457450"/>
              <a:gd name="connsiteX2" fmla="*/ 2993186 w 2993186"/>
              <a:gd name="connsiteY2" fmla="*/ 2457450 h 2457450"/>
              <a:gd name="connsiteX3" fmla="*/ 0 w 2993186"/>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2993186" h="2457450">
                <a:moveTo>
                  <a:pt x="0" y="0"/>
                </a:moveTo>
                <a:lnTo>
                  <a:pt x="2993186" y="0"/>
                </a:lnTo>
                <a:lnTo>
                  <a:pt x="2993186" y="2457450"/>
                </a:lnTo>
                <a:lnTo>
                  <a:pt x="0" y="2457450"/>
                </a:lnTo>
                <a:close/>
              </a:path>
            </a:pathLst>
          </a:custGeom>
          <a:pattFill prst="pct20">
            <a:fgClr>
              <a:schemeClr val="tx1"/>
            </a:fgClr>
            <a:bgClr>
              <a:schemeClr val="bg1"/>
            </a:bgClr>
          </a:pattFill>
        </p:spPr>
        <p:txBody>
          <a:bodyPr wrap="square" anchor="ctr">
            <a:noAutofit/>
          </a:bodyPr>
          <a:lstStyle>
            <a:lvl1pPr marL="0" indent="0" algn="ctr">
              <a:buNone/>
              <a:defRPr sz="1600">
                <a:latin typeface="Raleway" panose="020B0503030101060003" pitchFamily="34" charset="0"/>
              </a:defRPr>
            </a:lvl1pPr>
          </a:lstStyle>
          <a:p>
            <a:endParaRPr lang="id-ID" dirty="0"/>
          </a:p>
        </p:txBody>
      </p:sp>
    </p:spTree>
    <p:extLst>
      <p:ext uri="{BB962C8B-B14F-4D97-AF65-F5344CB8AC3E}">
        <p14:creationId xmlns:p14="http://schemas.microsoft.com/office/powerpoint/2010/main" val="3678514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3" decel="100000" fill="hold" grpId="0"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1+#ppt_w/2"/>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animBg="1"/>
      <p:bldP spid="8"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1_Push from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73941"/>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61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38362ABF-CE50-4B41-999E-289C7743E935}" type="datetimeFigureOut">
              <a:rPr lang="en-US" smtClean="0"/>
              <a:t>7/29/2020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19986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38362ABF-CE50-4B41-999E-289C7743E935}" type="datetimeFigureOut">
              <a:rPr lang="en-US" smtClean="0"/>
              <a:t>7/29/2020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1655816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8362ABF-CE50-4B41-999E-289C7743E935}" type="datetimeFigureOut">
              <a:rPr lang="en-US" smtClean="0"/>
              <a:t>7/29/2020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439484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8362ABF-CE50-4B41-999E-289C7743E935}" type="datetimeFigureOut">
              <a:rPr lang="en-US" smtClean="0"/>
              <a:t>7/29/2020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679436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8362ABF-CE50-4B41-999E-289C7743E935}" type="datetimeFigureOut">
              <a:rPr lang="en-US" smtClean="0"/>
              <a:t>7/29/2020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597593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8362ABF-CE50-4B41-999E-289C7743E935}" type="datetimeFigureOut">
              <a:rPr lang="en-US" smtClean="0"/>
              <a:t>7/29/2020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11CEB4D-8966-455C-8224-C1C23F614D66}" type="slidenum">
              <a:rPr lang="en-US" smtClean="0"/>
              <a:t>‹#›</a:t>
            </a:fld>
            <a:endParaRPr lang="en-US"/>
          </a:p>
        </p:txBody>
      </p:sp>
    </p:spTree>
    <p:extLst>
      <p:ext uri="{BB962C8B-B14F-4D97-AF65-F5344CB8AC3E}">
        <p14:creationId xmlns:p14="http://schemas.microsoft.com/office/powerpoint/2010/main" val="1166118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362ABF-CE50-4B41-999E-289C7743E935}" type="datetimeFigureOut">
              <a:rPr lang="en-US" smtClean="0"/>
              <a:t>7/29/2020</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CEB4D-8966-455C-8224-C1C23F614D66}" type="slidenum">
              <a:rPr lang="en-US" smtClean="0"/>
              <a:t>‹#›</a:t>
            </a:fld>
            <a:endParaRPr lang="en-US"/>
          </a:p>
        </p:txBody>
      </p:sp>
    </p:spTree>
    <p:extLst>
      <p:ext uri="{BB962C8B-B14F-4D97-AF65-F5344CB8AC3E}">
        <p14:creationId xmlns:p14="http://schemas.microsoft.com/office/powerpoint/2010/main" val="1747336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6" r:id="rId23"/>
    <p:sldLayoutId id="2147483677" r:id="rId24"/>
    <p:sldLayoutId id="2147483678" r:id="rId25"/>
    <p:sldLayoutId id="2147483679" r:id="rId26"/>
    <p:sldLayoutId id="2147483680" r:id="rId27"/>
    <p:sldLayoutId id="2147483683" r:id="rId28"/>
    <p:sldLayoutId id="2147483684" r:id="rId29"/>
    <p:sldLayoutId id="2147483685" r:id="rId30"/>
    <p:sldLayoutId id="2147483686" r:id="rId31"/>
    <p:sldLayoutId id="2147483687"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6315132"/>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217"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54" indent="-228554" algn="l" defTabSz="914217"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663" indent="-228554" algn="l" defTabSz="91421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421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89"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97"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206"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14"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423" indent="-228554" algn="l" defTabSz="91421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p15:clr>
            <a:srgbClr val="F26B43"/>
          </p15:clr>
        </p15:guide>
        <p15:guide id="2" pos="7681">
          <p15:clr>
            <a:srgbClr val="F26B43"/>
          </p15:clr>
        </p15:guide>
        <p15:guide id="3" orient="horz" pos="816">
          <p15:clr>
            <a:srgbClr val="F26B43"/>
          </p15:clr>
        </p15:guide>
        <p15:guide id="4" orient="horz" pos="7776">
          <p15:clr>
            <a:srgbClr val="F26B43"/>
          </p15:clr>
        </p15:guide>
        <p15:guide id="5" pos="14377">
          <p15:clr>
            <a:srgbClr val="F26B43"/>
          </p15:clr>
        </p15:guide>
        <p15:guide id="6" pos="98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3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32.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0.png"/><Relationship Id="rId4"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4.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3.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23.xml"/><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7.xml"/><Relationship Id="rId1" Type="http://schemas.openxmlformats.org/officeDocument/2006/relationships/slideLayout" Target="../slideLayouts/slideLayout23.xml"/><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8.xml"/><Relationship Id="rId1" Type="http://schemas.openxmlformats.org/officeDocument/2006/relationships/slideLayout" Target="../slideLayouts/slideLayout23.xml"/><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32.png"/><Relationship Id="rId5" Type="http://schemas.openxmlformats.org/officeDocument/2006/relationships/image" Target="../media/image48.png"/><Relationship Id="rId4" Type="http://schemas.openxmlformats.org/officeDocument/2006/relationships/image" Target="../media/image47.jpg"/></Relationships>
</file>

<file path=ppt/slides/_rels/slide2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0.xml"/><Relationship Id="rId1" Type="http://schemas.openxmlformats.org/officeDocument/2006/relationships/slideLayout" Target="../slideLayouts/slideLayout21.xml"/><Relationship Id="rId4" Type="http://schemas.openxmlformats.org/officeDocument/2006/relationships/image" Target="../media/image50.jpeg"/></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1.xml"/><Relationship Id="rId1" Type="http://schemas.openxmlformats.org/officeDocument/2006/relationships/slideLayout" Target="../slideLayouts/slideLayout25.xml"/><Relationship Id="rId5" Type="http://schemas.openxmlformats.org/officeDocument/2006/relationships/image" Target="../media/image53.png"/><Relationship Id="rId4" Type="http://schemas.openxmlformats.org/officeDocument/2006/relationships/image" Target="../media/image52.jp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21.xml"/><Relationship Id="rId5" Type="http://schemas.openxmlformats.org/officeDocument/2006/relationships/image" Target="../media/image50.jpe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1.xml"/><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2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6" name="عنصر نائب للصورة 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284" r="15284"/>
          <a:stretch>
            <a:fillRect/>
          </a:stretch>
        </p:blipFill>
        <p:spPr/>
      </p:pic>
      <p:sp>
        <p:nvSpPr>
          <p:cNvPr id="23" name="Freeform: Shape 22">
            <a:extLst>
              <a:ext uri="{FF2B5EF4-FFF2-40B4-BE49-F238E27FC236}">
                <a16:creationId xmlns:a16="http://schemas.microsoft.com/office/drawing/2014/main" id="{2691BE0E-D29B-4307-937C-C2B33FB78B10}"/>
              </a:ext>
            </a:extLst>
          </p:cNvPr>
          <p:cNvSpPr>
            <a:spLocks/>
          </p:cNvSpPr>
          <p:nvPr/>
        </p:nvSpPr>
        <p:spPr bwMode="auto">
          <a:xfrm>
            <a:off x="5821860" y="-5252267"/>
            <a:ext cx="5420351" cy="5252265"/>
          </a:xfrm>
          <a:custGeom>
            <a:avLst/>
            <a:gdLst>
              <a:gd name="connsiteX0" fmla="*/ 4664943 w 5420351"/>
              <a:gd name="connsiteY0" fmla="*/ 0 h 5252265"/>
              <a:gd name="connsiteX1" fmla="*/ 5420351 w 5420351"/>
              <a:gd name="connsiteY1" fmla="*/ 0 h 5252265"/>
              <a:gd name="connsiteX2" fmla="*/ 755408 w 5420351"/>
              <a:gd name="connsiteY2" fmla="*/ 5252265 h 5252265"/>
              <a:gd name="connsiteX3" fmla="*/ 0 w 5420351"/>
              <a:gd name="connsiteY3" fmla="*/ 5252265 h 5252265"/>
            </a:gdLst>
            <a:ahLst/>
            <a:cxnLst>
              <a:cxn ang="0">
                <a:pos x="connsiteX0" y="connsiteY0"/>
              </a:cxn>
              <a:cxn ang="0">
                <a:pos x="connsiteX1" y="connsiteY1"/>
              </a:cxn>
              <a:cxn ang="0">
                <a:pos x="connsiteX2" y="connsiteY2"/>
              </a:cxn>
              <a:cxn ang="0">
                <a:pos x="connsiteX3" y="connsiteY3"/>
              </a:cxn>
            </a:cxnLst>
            <a:rect l="l" t="t" r="r" b="b"/>
            <a:pathLst>
              <a:path w="5420351" h="5252265">
                <a:moveTo>
                  <a:pt x="4664943" y="0"/>
                </a:moveTo>
                <a:lnTo>
                  <a:pt x="5420351" y="0"/>
                </a:lnTo>
                <a:lnTo>
                  <a:pt x="755408" y="5252265"/>
                </a:lnTo>
                <a:lnTo>
                  <a:pt x="0" y="5252265"/>
                </a:lnTo>
                <a:close/>
              </a:path>
            </a:pathLst>
          </a:custGeom>
          <a:gradFill>
            <a:gsLst>
              <a:gs pos="0">
                <a:schemeClr val="accent3">
                  <a:lumMod val="75000"/>
                </a:schemeClr>
              </a:gs>
              <a:gs pos="100000">
                <a:schemeClr val="accent3"/>
              </a:gs>
            </a:gsLst>
            <a:lin ang="18900000" scaled="1"/>
          </a:gradFill>
          <a:ln>
            <a:noFill/>
          </a:ln>
          <a:effectLst>
            <a:outerShdw blurRad="152400" dist="101600" dir="2700000" algn="tl"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24" name="Freeform: Shape 23">
            <a:extLst>
              <a:ext uri="{FF2B5EF4-FFF2-40B4-BE49-F238E27FC236}">
                <a16:creationId xmlns:a16="http://schemas.microsoft.com/office/drawing/2014/main" id="{D6D863F0-6008-4BD7-ABC7-8DE974285352}"/>
              </a:ext>
            </a:extLst>
          </p:cNvPr>
          <p:cNvSpPr>
            <a:spLocks/>
          </p:cNvSpPr>
          <p:nvPr/>
        </p:nvSpPr>
        <p:spPr bwMode="auto">
          <a:xfrm>
            <a:off x="-4245712" y="6203446"/>
            <a:ext cx="4245711" cy="4777662"/>
          </a:xfrm>
          <a:custGeom>
            <a:avLst/>
            <a:gdLst>
              <a:gd name="connsiteX0" fmla="*/ 3486348 w 4245711"/>
              <a:gd name="connsiteY0" fmla="*/ 0 h 4777662"/>
              <a:gd name="connsiteX1" fmla="*/ 4245711 w 4245711"/>
              <a:gd name="connsiteY1" fmla="*/ 0 h 4777662"/>
              <a:gd name="connsiteX2" fmla="*/ 0 w 4245711"/>
              <a:gd name="connsiteY2" fmla="*/ 4777662 h 4777662"/>
              <a:gd name="connsiteX3" fmla="*/ 0 w 4245711"/>
              <a:gd name="connsiteY3" fmla="*/ 3927333 h 4777662"/>
            </a:gdLst>
            <a:ahLst/>
            <a:cxnLst>
              <a:cxn ang="0">
                <a:pos x="connsiteX0" y="connsiteY0"/>
              </a:cxn>
              <a:cxn ang="0">
                <a:pos x="connsiteX1" y="connsiteY1"/>
              </a:cxn>
              <a:cxn ang="0">
                <a:pos x="connsiteX2" y="connsiteY2"/>
              </a:cxn>
              <a:cxn ang="0">
                <a:pos x="connsiteX3" y="connsiteY3"/>
              </a:cxn>
            </a:cxnLst>
            <a:rect l="l" t="t" r="r" b="b"/>
            <a:pathLst>
              <a:path w="4245711" h="4777662">
                <a:moveTo>
                  <a:pt x="3486348" y="0"/>
                </a:moveTo>
                <a:lnTo>
                  <a:pt x="4245711" y="0"/>
                </a:lnTo>
                <a:lnTo>
                  <a:pt x="0" y="4777662"/>
                </a:lnTo>
                <a:lnTo>
                  <a:pt x="0" y="3927333"/>
                </a:lnTo>
                <a:close/>
              </a:path>
            </a:pathLst>
          </a:custGeom>
          <a:gradFill>
            <a:gsLst>
              <a:gs pos="0">
                <a:schemeClr val="accent2">
                  <a:lumMod val="75000"/>
                </a:schemeClr>
              </a:gs>
              <a:gs pos="100000">
                <a:schemeClr val="accent2"/>
              </a:gs>
            </a:gsLst>
            <a:lin ang="18900000" scaled="1"/>
          </a:gradFill>
          <a:ln>
            <a:noFill/>
          </a:ln>
          <a:effectLst>
            <a:outerShdw blurRad="152400" dist="101600" dir="2700000" algn="tl" rotWithShape="0">
              <a:prstClr val="black">
                <a:alpha val="20000"/>
              </a:prstClr>
            </a:outerShd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29" name="TextBox 28">
            <a:extLst>
              <a:ext uri="{FF2B5EF4-FFF2-40B4-BE49-F238E27FC236}">
                <a16:creationId xmlns:a16="http://schemas.microsoft.com/office/drawing/2014/main" id="{E1BCC885-0239-499E-80D0-9454E37194CC}"/>
              </a:ext>
            </a:extLst>
          </p:cNvPr>
          <p:cNvSpPr txBox="1"/>
          <p:nvPr/>
        </p:nvSpPr>
        <p:spPr>
          <a:xfrm>
            <a:off x="6440557" y="3674395"/>
            <a:ext cx="3893902" cy="400110"/>
          </a:xfrm>
          <a:prstGeom prst="rect">
            <a:avLst/>
          </a:prstGeom>
          <a:noFill/>
        </p:spPr>
        <p:txBody>
          <a:bodyPr wrap="square" rtlCol="0">
            <a:spAutoFit/>
          </a:bodyPr>
          <a:lstStyle/>
          <a:p>
            <a:r>
              <a:rPr lang="en-US" b="1" i="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           </a:t>
            </a:r>
            <a:r>
              <a:rPr lang="en-US" sz="2000" b="1" i="1" dirty="0">
                <a:solidFill>
                  <a:schemeClr val="accent1">
                    <a:lumMod val="50000"/>
                  </a:schemeClr>
                </a:solidFill>
                <a:effectLst>
                  <a:reflection blurRad="6350" stA="53000" endA="300" endPos="35500" dir="5400000" sy="-90000" algn="bl"/>
                </a:effectLst>
              </a:rPr>
              <a:t>Supervisor: </a:t>
            </a:r>
            <a:r>
              <a:rPr lang="ar-JO" sz="2000" b="1" i="1" dirty="0">
                <a:solidFill>
                  <a:schemeClr val="accent1">
                    <a:lumMod val="50000"/>
                  </a:schemeClr>
                </a:solidFill>
                <a:effectLst>
                  <a:reflection blurRad="6350" stA="53000" endA="300" endPos="35500" dir="5400000" sy="-90000" algn="bl"/>
                </a:effectLst>
              </a:rPr>
              <a:t> </a:t>
            </a:r>
            <a:r>
              <a:rPr lang="en-US" sz="2000" b="1" i="1" dirty="0">
                <a:solidFill>
                  <a:schemeClr val="accent1">
                    <a:lumMod val="50000"/>
                  </a:schemeClr>
                </a:solidFill>
                <a:effectLst>
                  <a:reflection blurRad="6350" stA="53000" endA="300" endPos="35500" dir="5400000" sy="-90000" algn="bl"/>
                </a:effectLst>
              </a:rPr>
              <a:t>Dr. Mai Abu </a:t>
            </a:r>
            <a:r>
              <a:rPr lang="en-US" sz="2000" b="1" i="1" dirty="0" err="1">
                <a:solidFill>
                  <a:schemeClr val="accent1">
                    <a:lumMod val="50000"/>
                  </a:schemeClr>
                </a:solidFill>
                <a:effectLst>
                  <a:reflection blurRad="6350" stA="53000" endA="300" endPos="35500" dir="5400000" sy="-90000" algn="bl"/>
                </a:effectLst>
              </a:rPr>
              <a:t>Sair</a:t>
            </a:r>
            <a:endParaRPr lang="en-US" sz="2000" b="1" i="1" dirty="0">
              <a:solidFill>
                <a:schemeClr val="accent1">
                  <a:lumMod val="50000"/>
                </a:schemeClr>
              </a:solidFill>
              <a:effectLst>
                <a:reflection blurRad="6350" stA="53000" endA="300" endPos="35500" dir="5400000" sy="-90000" algn="bl"/>
              </a:effectLst>
            </a:endParaRPr>
          </a:p>
        </p:txBody>
      </p:sp>
      <p:sp>
        <p:nvSpPr>
          <p:cNvPr id="30" name="TextBox 29">
            <a:extLst>
              <a:ext uri="{FF2B5EF4-FFF2-40B4-BE49-F238E27FC236}">
                <a16:creationId xmlns:a16="http://schemas.microsoft.com/office/drawing/2014/main" id="{980E58CE-9EAE-4056-8942-CAC079C7E90C}"/>
              </a:ext>
            </a:extLst>
          </p:cNvPr>
          <p:cNvSpPr txBox="1"/>
          <p:nvPr/>
        </p:nvSpPr>
        <p:spPr>
          <a:xfrm>
            <a:off x="6953765" y="4560640"/>
            <a:ext cx="3423428" cy="707886"/>
          </a:xfrm>
          <a:prstGeom prst="rect">
            <a:avLst/>
          </a:prstGeom>
          <a:noFill/>
          <a:effectLst>
            <a:reflection blurRad="812800" endPos="0" dist="50800" dir="5400000" sy="-100000" algn="bl" rotWithShape="0"/>
          </a:effectLst>
        </p:spPr>
        <p:txBody>
          <a:bodyPr wrap="square" rtlCol="0">
            <a:spAutoFit/>
          </a:bodyPr>
          <a:lstStyle/>
          <a:p>
            <a:r>
              <a:rPr lang="en-US" sz="2000" b="1" i="1" dirty="0">
                <a:solidFill>
                  <a:schemeClr val="accent1">
                    <a:lumMod val="50000"/>
                  </a:schemeClr>
                </a:solidFill>
                <a:effectLst>
                  <a:reflection blurRad="6350" stA="53000" endA="300" endPos="35500" dir="5400000" sy="-90000" algn="bl"/>
                </a:effectLst>
              </a:rPr>
              <a:t>An-</a:t>
            </a:r>
            <a:r>
              <a:rPr lang="en-US" sz="2000" b="1" i="1" dirty="0" err="1">
                <a:solidFill>
                  <a:schemeClr val="accent1">
                    <a:lumMod val="50000"/>
                  </a:schemeClr>
                </a:solidFill>
                <a:effectLst>
                  <a:reflection blurRad="6350" stA="53000" endA="300" endPos="35500" dir="5400000" sy="-90000" algn="bl"/>
                </a:effectLst>
              </a:rPr>
              <a:t>Najah</a:t>
            </a:r>
            <a:r>
              <a:rPr lang="en-US" sz="2000" b="1" i="1" dirty="0">
                <a:solidFill>
                  <a:schemeClr val="accent1">
                    <a:lumMod val="50000"/>
                  </a:schemeClr>
                </a:solidFill>
                <a:effectLst>
                  <a:reflection blurRad="6350" stA="53000" endA="300" endPos="35500" dir="5400000" sy="-90000" algn="bl"/>
                </a:effectLst>
              </a:rPr>
              <a:t> National University</a:t>
            </a:r>
            <a:endParaRPr lang="en-US" sz="2000" b="1" dirty="0">
              <a:solidFill>
                <a:schemeClr val="accent1">
                  <a:lumMod val="50000"/>
                </a:schemeClr>
              </a:solidFill>
            </a:endParaRPr>
          </a:p>
          <a:p>
            <a:r>
              <a:rPr lang="ar-JO" sz="2000" b="1" i="1" dirty="0">
                <a:solidFill>
                  <a:schemeClr val="accent1">
                    <a:lumMod val="50000"/>
                  </a:schemeClr>
                </a:solidFill>
                <a:effectLst>
                  <a:reflection blurRad="6350" stA="53000" endA="300" endPos="35500" dir="5400000" sy="-90000" algn="bl"/>
                </a:effectLst>
              </a:rPr>
              <a:t>                 </a:t>
            </a:r>
            <a:r>
              <a:rPr lang="en-US" sz="2000" b="1" i="1" dirty="0">
                <a:solidFill>
                  <a:schemeClr val="accent1">
                    <a:lumMod val="50000"/>
                  </a:schemeClr>
                </a:solidFill>
                <a:effectLst>
                  <a:reflection blurRad="6350" stA="53000" endA="300" endPos="35500" dir="5400000" sy="-90000" algn="bl"/>
                </a:effectLst>
              </a:rPr>
              <a:t>2020</a:t>
            </a:r>
            <a:endParaRPr lang="id-ID" sz="800"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31" name="TextBox 30">
            <a:extLst>
              <a:ext uri="{FF2B5EF4-FFF2-40B4-BE49-F238E27FC236}">
                <a16:creationId xmlns:a16="http://schemas.microsoft.com/office/drawing/2014/main" id="{EB07A517-4F8B-4717-967B-BCF30F479BE8}"/>
              </a:ext>
            </a:extLst>
          </p:cNvPr>
          <p:cNvSpPr txBox="1"/>
          <p:nvPr/>
        </p:nvSpPr>
        <p:spPr>
          <a:xfrm>
            <a:off x="6147567" y="1618599"/>
            <a:ext cx="5035825" cy="1323439"/>
          </a:xfrm>
          <a:prstGeom prst="rect">
            <a:avLst/>
          </a:prstGeom>
          <a:noFill/>
        </p:spPr>
        <p:txBody>
          <a:bodyPr wrap="square" rtlCol="0">
            <a:spAutoFit/>
          </a:bodyPr>
          <a:lstStyle/>
          <a:p>
            <a:pPr algn="ctr"/>
            <a:r>
              <a:rPr lang="en-US" sz="4000"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SMART</a:t>
            </a:r>
            <a:r>
              <a:rPr lang="ar-JO" sz="4000"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rPr>
              <a:t> </a:t>
            </a:r>
            <a:r>
              <a:rPr lang="en-US" sz="4000"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SCHOOL TRACKING SYSTEM </a:t>
            </a:r>
            <a:endParaRPr lang="id-ID" sz="4000"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endParaRPr>
          </a:p>
        </p:txBody>
      </p:sp>
      <p:pic>
        <p:nvPicPr>
          <p:cNvPr id="2" name="عنصر نائب للصورة 1"/>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9" r="29"/>
          <a:stretch>
            <a:fillRect/>
          </a:stretch>
        </p:blipFill>
        <p:spPr>
          <a:xfrm>
            <a:off x="1963278" y="2146647"/>
            <a:ext cx="2764558" cy="2766536"/>
          </a:xfrm>
        </p:spPr>
      </p:pic>
    </p:spTree>
    <p:extLst>
      <p:ext uri="{BB962C8B-B14F-4D97-AF65-F5344CB8AC3E}">
        <p14:creationId xmlns:p14="http://schemas.microsoft.com/office/powerpoint/2010/main" val="3635697255"/>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16667E-7 3.7037E-7 L -0.38073 0.76597 " pathEditMode="relative" rAng="0" ptsTypes="AA">
                                      <p:cBhvr>
                                        <p:cTn id="6" dur="1000" fill="hold"/>
                                        <p:tgtEl>
                                          <p:spTgt spid="23"/>
                                        </p:tgtEl>
                                        <p:attrNameLst>
                                          <p:attrName>ppt_x</p:attrName>
                                          <p:attrName>ppt_y</p:attrName>
                                        </p:attrNameLst>
                                      </p:cBhvr>
                                      <p:rCtr x="-19036" y="38287"/>
                                    </p:animMotion>
                                  </p:childTnLst>
                                </p:cTn>
                              </p:par>
                              <p:par>
                                <p:cTn id="7" presetID="42" presetClass="path" presetSubtype="0" decel="100000" fill="hold" grpId="0" nodeType="withEffect">
                                  <p:stCondLst>
                                    <p:cond delay="0"/>
                                  </p:stCondLst>
                                  <p:childTnLst>
                                    <p:animMotion origin="layout" path="M -1.45833E-6 2.22222E-6 L 0.34818 -0.69676 " pathEditMode="relative" rAng="0" ptsTypes="AA">
                                      <p:cBhvr>
                                        <p:cTn id="8" dur="1000" fill="hold"/>
                                        <p:tgtEl>
                                          <p:spTgt spid="24"/>
                                        </p:tgtEl>
                                        <p:attrNameLst>
                                          <p:attrName>ppt_x</p:attrName>
                                          <p:attrName>ppt_y</p:attrName>
                                        </p:attrNameLst>
                                      </p:cBhvr>
                                      <p:rCtr x="17409" y="-34838"/>
                                    </p:animMotion>
                                  </p:childTnLst>
                                </p:cTn>
                              </p:par>
                              <p:par>
                                <p:cTn id="9" presetID="42" presetClass="path" presetSubtype="0" repeatCount="indefinite" accel="50000" decel="50000" autoRev="1" fill="hold" grpId="1" nodeType="withEffect">
                                  <p:stCondLst>
                                    <p:cond delay="1000"/>
                                  </p:stCondLst>
                                  <p:childTnLst>
                                    <p:animMotion origin="layout" path="M -0.38073 0.76597 L -0.11172 0.22315 " pathEditMode="relative" rAng="0" ptsTypes="AA">
                                      <p:cBhvr>
                                        <p:cTn id="10" dur="2000" fill="hold"/>
                                        <p:tgtEl>
                                          <p:spTgt spid="23"/>
                                        </p:tgtEl>
                                        <p:attrNameLst>
                                          <p:attrName>ppt_x</p:attrName>
                                          <p:attrName>ppt_y</p:attrName>
                                        </p:attrNameLst>
                                      </p:cBhvr>
                                      <p:rCtr x="13451" y="-27153"/>
                                    </p:animMotion>
                                  </p:childTnLst>
                                </p:cTn>
                              </p:par>
                              <p:par>
                                <p:cTn id="11" presetID="42" presetClass="path" presetSubtype="0" repeatCount="indefinite" accel="50000" decel="50000" autoRev="1" fill="hold" grpId="1" nodeType="withEffect">
                                  <p:stCondLst>
                                    <p:cond delay="1000"/>
                                  </p:stCondLst>
                                  <p:childTnLst>
                                    <p:animMotion origin="layout" path="M 0.34818 -0.69676 L 0.14909 -0.29329 " pathEditMode="relative" rAng="0" ptsTypes="AA">
                                      <p:cBhvr>
                                        <p:cTn id="12" dur="2000" fill="hold"/>
                                        <p:tgtEl>
                                          <p:spTgt spid="24"/>
                                        </p:tgtEl>
                                        <p:attrNameLst>
                                          <p:attrName>ppt_x</p:attrName>
                                          <p:attrName>ppt_y</p:attrName>
                                        </p:attrNameLst>
                                      </p:cBhvr>
                                      <p:rCtr x="-9961" y="20162"/>
                                    </p:animMotion>
                                  </p:childTnLst>
                                </p:cTn>
                              </p:par>
                              <p:par>
                                <p:cTn id="13" presetID="2" presetClass="entr" presetSubtype="2" decel="100000" fill="hold" grpId="0" nodeType="withEffect">
                                  <p:stCondLst>
                                    <p:cond delay="75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750" fill="hold"/>
                                        <p:tgtEl>
                                          <p:spTgt spid="31"/>
                                        </p:tgtEl>
                                        <p:attrNameLst>
                                          <p:attrName>ppt_x</p:attrName>
                                        </p:attrNameLst>
                                      </p:cBhvr>
                                      <p:tavLst>
                                        <p:tav tm="0">
                                          <p:val>
                                            <p:strVal val="1+#ppt_w/2"/>
                                          </p:val>
                                        </p:tav>
                                        <p:tav tm="100000">
                                          <p:val>
                                            <p:strVal val="#ppt_x"/>
                                          </p:val>
                                        </p:tav>
                                      </p:tavLst>
                                    </p:anim>
                                    <p:anim calcmode="lin" valueType="num">
                                      <p:cBhvr additive="base">
                                        <p:cTn id="16" dur="75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1+#ppt_w/2"/>
                                          </p:val>
                                        </p:tav>
                                        <p:tav tm="100000">
                                          <p:val>
                                            <p:strVal val="#ppt_x"/>
                                          </p:val>
                                        </p:tav>
                                      </p:tavLst>
                                    </p:anim>
                                    <p:anim calcmode="lin" valueType="num">
                                      <p:cBhvr additive="base">
                                        <p:cTn id="20" dur="75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25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750" fill="hold"/>
                                        <p:tgtEl>
                                          <p:spTgt spid="30"/>
                                        </p:tgtEl>
                                        <p:attrNameLst>
                                          <p:attrName>ppt_x</p:attrName>
                                        </p:attrNameLst>
                                      </p:cBhvr>
                                      <p:tavLst>
                                        <p:tav tm="0">
                                          <p:val>
                                            <p:strVal val="1+#ppt_w/2"/>
                                          </p:val>
                                        </p:tav>
                                        <p:tav tm="100000">
                                          <p:val>
                                            <p:strVal val="#ppt_x"/>
                                          </p:val>
                                        </p:tav>
                                      </p:tavLst>
                                    </p:anim>
                                    <p:anim calcmode="lin" valueType="num">
                                      <p:cBhvr additive="base">
                                        <p:cTn id="24" dur="75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29"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r="11448"/>
          <a:stretch/>
        </p:blipFill>
        <p:spPr>
          <a:xfrm>
            <a:off x="-19070" y="0"/>
            <a:ext cx="7118370" cy="6858000"/>
          </a:xfrm>
        </p:spPr>
      </p:pic>
      <p:sp>
        <p:nvSpPr>
          <p:cNvPr id="37" name="Freeform 34">
            <a:extLst>
              <a:ext uri="{FF2B5EF4-FFF2-40B4-BE49-F238E27FC236}">
                <a16:creationId xmlns:a16="http://schemas.microsoft.com/office/drawing/2014/main" id="{F4CF09C4-3910-49E1-AE77-9B6AF5314A84}"/>
              </a:ext>
            </a:extLst>
          </p:cNvPr>
          <p:cNvSpPr>
            <a:spLocks/>
          </p:cNvSpPr>
          <p:nvPr/>
        </p:nvSpPr>
        <p:spPr bwMode="auto">
          <a:xfrm>
            <a:off x="2236544" y="0"/>
            <a:ext cx="5006339" cy="6858000"/>
          </a:xfrm>
          <a:custGeom>
            <a:avLst/>
            <a:gdLst>
              <a:gd name="T0" fmla="*/ 964 w 1419"/>
              <a:gd name="T1" fmla="*/ 2026 h 2026"/>
              <a:gd name="T2" fmla="*/ 1419 w 1419"/>
              <a:gd name="T3" fmla="*/ 2026 h 2026"/>
              <a:gd name="T4" fmla="*/ 455 w 1419"/>
              <a:gd name="T5" fmla="*/ 0 h 2026"/>
              <a:gd name="T6" fmla="*/ 0 w 1419"/>
              <a:gd name="T7" fmla="*/ 0 h 2026"/>
              <a:gd name="T8" fmla="*/ 964 w 1419"/>
              <a:gd name="T9" fmla="*/ 2026 h 2026"/>
            </a:gdLst>
            <a:ahLst/>
            <a:cxnLst>
              <a:cxn ang="0">
                <a:pos x="T0" y="T1"/>
              </a:cxn>
              <a:cxn ang="0">
                <a:pos x="T2" y="T3"/>
              </a:cxn>
              <a:cxn ang="0">
                <a:pos x="T4" y="T5"/>
              </a:cxn>
              <a:cxn ang="0">
                <a:pos x="T6" y="T7"/>
              </a:cxn>
              <a:cxn ang="0">
                <a:pos x="T8" y="T9"/>
              </a:cxn>
            </a:cxnLst>
            <a:rect l="0" t="0" r="r" b="b"/>
            <a:pathLst>
              <a:path w="1419" h="2026">
                <a:moveTo>
                  <a:pt x="964" y="2026"/>
                </a:moveTo>
                <a:lnTo>
                  <a:pt x="1419" y="2026"/>
                </a:lnTo>
                <a:lnTo>
                  <a:pt x="455" y="0"/>
                </a:lnTo>
                <a:lnTo>
                  <a:pt x="0" y="0"/>
                </a:lnTo>
                <a:lnTo>
                  <a:pt x="964" y="2026"/>
                </a:ln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nvGrpSpPr>
          <p:cNvPr id="5" name="Group 4">
            <a:extLst>
              <a:ext uri="{FF2B5EF4-FFF2-40B4-BE49-F238E27FC236}">
                <a16:creationId xmlns:a16="http://schemas.microsoft.com/office/drawing/2014/main" id="{7233C555-B0D4-4AC9-A14C-F9A35F93428D}"/>
              </a:ext>
            </a:extLst>
          </p:cNvPr>
          <p:cNvGrpSpPr/>
          <p:nvPr/>
        </p:nvGrpSpPr>
        <p:grpSpPr>
          <a:xfrm>
            <a:off x="5827472" y="2356361"/>
            <a:ext cx="4445459" cy="802245"/>
            <a:chOff x="5836991" y="2471047"/>
            <a:chExt cx="4445459" cy="802245"/>
          </a:xfrm>
          <a:solidFill>
            <a:srgbClr val="00B0F0"/>
          </a:solidFill>
        </p:grpSpPr>
        <p:sp>
          <p:nvSpPr>
            <p:cNvPr id="38" name="Freeform 35">
              <a:extLst>
                <a:ext uri="{FF2B5EF4-FFF2-40B4-BE49-F238E27FC236}">
                  <a16:creationId xmlns:a16="http://schemas.microsoft.com/office/drawing/2014/main" id="{4A3D2925-1CE4-4EE8-B7B0-32625074C3A3}"/>
                </a:ext>
              </a:extLst>
            </p:cNvPr>
            <p:cNvSpPr>
              <a:spLocks/>
            </p:cNvSpPr>
            <p:nvPr/>
          </p:nvSpPr>
          <p:spPr bwMode="auto">
            <a:xfrm>
              <a:off x="5836991" y="2471047"/>
              <a:ext cx="4445459" cy="802245"/>
            </a:xfrm>
            <a:custGeom>
              <a:avLst/>
              <a:gdLst>
                <a:gd name="T0" fmla="*/ 112 w 1313"/>
                <a:gd name="T1" fmla="*/ 237 h 237"/>
                <a:gd name="T2" fmla="*/ 1313 w 1313"/>
                <a:gd name="T3" fmla="*/ 237 h 237"/>
                <a:gd name="T4" fmla="*/ 1201 w 1313"/>
                <a:gd name="T5" fmla="*/ 0 h 237"/>
                <a:gd name="T6" fmla="*/ 0 w 1313"/>
                <a:gd name="T7" fmla="*/ 0 h 237"/>
                <a:gd name="T8" fmla="*/ 112 w 1313"/>
                <a:gd name="T9" fmla="*/ 237 h 237"/>
              </a:gdLst>
              <a:ahLst/>
              <a:cxnLst>
                <a:cxn ang="0">
                  <a:pos x="T0" y="T1"/>
                </a:cxn>
                <a:cxn ang="0">
                  <a:pos x="T2" y="T3"/>
                </a:cxn>
                <a:cxn ang="0">
                  <a:pos x="T4" y="T5"/>
                </a:cxn>
                <a:cxn ang="0">
                  <a:pos x="T6" y="T7"/>
                </a:cxn>
                <a:cxn ang="0">
                  <a:pos x="T8" y="T9"/>
                </a:cxn>
              </a:cxnLst>
              <a:rect l="0" t="0" r="r" b="b"/>
              <a:pathLst>
                <a:path w="1313" h="237">
                  <a:moveTo>
                    <a:pt x="112" y="237"/>
                  </a:moveTo>
                  <a:lnTo>
                    <a:pt x="1313" y="237"/>
                  </a:lnTo>
                  <a:lnTo>
                    <a:pt x="1201" y="0"/>
                  </a:lnTo>
                  <a:lnTo>
                    <a:pt x="0" y="0"/>
                  </a:lnTo>
                  <a:lnTo>
                    <a:pt x="11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8" name="TextBox 47">
              <a:extLst>
                <a:ext uri="{FF2B5EF4-FFF2-40B4-BE49-F238E27FC236}">
                  <a16:creationId xmlns:a16="http://schemas.microsoft.com/office/drawing/2014/main" id="{4F453416-C2F8-4376-8A37-AFE499ECAAF2}"/>
                </a:ext>
              </a:extLst>
            </p:cNvPr>
            <p:cNvSpPr txBox="1"/>
            <p:nvPr/>
          </p:nvSpPr>
          <p:spPr>
            <a:xfrm>
              <a:off x="6200401" y="2574183"/>
              <a:ext cx="665568"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5</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6" name="Group 5">
            <a:extLst>
              <a:ext uri="{FF2B5EF4-FFF2-40B4-BE49-F238E27FC236}">
                <a16:creationId xmlns:a16="http://schemas.microsoft.com/office/drawing/2014/main" id="{86887E88-DB13-4E05-9BC3-80C15B8156E4}"/>
              </a:ext>
            </a:extLst>
          </p:cNvPr>
          <p:cNvGrpSpPr/>
          <p:nvPr/>
        </p:nvGrpSpPr>
        <p:grpSpPr>
          <a:xfrm>
            <a:off x="6781858" y="2551312"/>
            <a:ext cx="3532881" cy="954915"/>
            <a:chOff x="6818852" y="2687687"/>
            <a:chExt cx="3532881" cy="954915"/>
          </a:xfrm>
        </p:grpSpPr>
        <p:sp>
          <p:nvSpPr>
            <p:cNvPr id="39" name="Freeform 36">
              <a:extLst>
                <a:ext uri="{FF2B5EF4-FFF2-40B4-BE49-F238E27FC236}">
                  <a16:creationId xmlns:a16="http://schemas.microsoft.com/office/drawing/2014/main" id="{4E4F0D5A-5512-4235-83CE-A7D05A7720F3}"/>
                </a:ext>
              </a:extLst>
            </p:cNvPr>
            <p:cNvSpPr>
              <a:spLocks/>
            </p:cNvSpPr>
            <p:nvPr/>
          </p:nvSpPr>
          <p:spPr bwMode="auto">
            <a:xfrm>
              <a:off x="6818852" y="2687687"/>
              <a:ext cx="3508584" cy="954915"/>
            </a:xfrm>
            <a:custGeom>
              <a:avLst/>
              <a:gdLst>
                <a:gd name="T0" fmla="*/ 115 w 984"/>
                <a:gd name="T1" fmla="*/ 241 h 241"/>
                <a:gd name="T2" fmla="*/ 984 w 984"/>
                <a:gd name="T3" fmla="*/ 241 h 241"/>
                <a:gd name="T4" fmla="*/ 871 w 984"/>
                <a:gd name="T5" fmla="*/ 0 h 241"/>
                <a:gd name="T6" fmla="*/ 0 w 984"/>
                <a:gd name="T7" fmla="*/ 0 h 241"/>
                <a:gd name="T8" fmla="*/ 115 w 984"/>
                <a:gd name="T9" fmla="*/ 241 h 241"/>
              </a:gdLst>
              <a:ahLst/>
              <a:cxnLst>
                <a:cxn ang="0">
                  <a:pos x="T0" y="T1"/>
                </a:cxn>
                <a:cxn ang="0">
                  <a:pos x="T2" y="T3"/>
                </a:cxn>
                <a:cxn ang="0">
                  <a:pos x="T4" y="T5"/>
                </a:cxn>
                <a:cxn ang="0">
                  <a:pos x="T6" y="T7"/>
                </a:cxn>
                <a:cxn ang="0">
                  <a:pos x="T8" y="T9"/>
                </a:cxn>
              </a:cxnLst>
              <a:rect l="0" t="0" r="r" b="b"/>
              <a:pathLst>
                <a:path w="984" h="241">
                  <a:moveTo>
                    <a:pt x="115" y="241"/>
                  </a:moveTo>
                  <a:lnTo>
                    <a:pt x="984"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1" name="TextBox 50">
              <a:extLst>
                <a:ext uri="{FF2B5EF4-FFF2-40B4-BE49-F238E27FC236}">
                  <a16:creationId xmlns:a16="http://schemas.microsoft.com/office/drawing/2014/main" id="{AAC6924A-EF1D-4394-B9F9-2F74BE250C5B}"/>
                </a:ext>
              </a:extLst>
            </p:cNvPr>
            <p:cNvSpPr txBox="1"/>
            <p:nvPr/>
          </p:nvSpPr>
          <p:spPr>
            <a:xfrm>
              <a:off x="7052349" y="2776746"/>
              <a:ext cx="3299384"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Enabling </a:t>
              </a:r>
              <a:r>
                <a:rPr kumimoji="0" lang="en-US" sz="1400" b="1" i="0" u="none" strike="noStrike" kern="1200" cap="none" spc="0" normalizeH="0" baseline="0" noProof="0" dirty="0">
                  <a:ln>
                    <a:noFill/>
                  </a:ln>
                  <a:solidFill>
                    <a:srgbClr val="A51B74"/>
                  </a:solidFill>
                  <a:effectLst/>
                  <a:uLnTx/>
                  <a:uFillTx/>
                  <a:latin typeface="29LT Bukra Regular" panose="000B0903020204020204" pitchFamily="34" charset="-78"/>
                  <a:ea typeface="+mn-ea"/>
                  <a:cs typeface="29LT Bukra Regular" panose="000B0903020204020204" pitchFamily="34" charset="-78"/>
                </a:rPr>
                <a:t>parents</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to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send a notification</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in the absence of the student.</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grpSp>
        <p:nvGrpSpPr>
          <p:cNvPr id="7" name="Group 6">
            <a:extLst>
              <a:ext uri="{FF2B5EF4-FFF2-40B4-BE49-F238E27FC236}">
                <a16:creationId xmlns:a16="http://schemas.microsoft.com/office/drawing/2014/main" id="{80E2C84E-B405-4F5B-8010-9D165844BB94}"/>
              </a:ext>
            </a:extLst>
          </p:cNvPr>
          <p:cNvGrpSpPr/>
          <p:nvPr/>
        </p:nvGrpSpPr>
        <p:grpSpPr>
          <a:xfrm>
            <a:off x="6449809" y="3760732"/>
            <a:ext cx="4452231" cy="798859"/>
            <a:chOff x="6449809" y="3760732"/>
            <a:chExt cx="4452231" cy="798859"/>
          </a:xfrm>
          <a:solidFill>
            <a:schemeClr val="accent1">
              <a:lumMod val="75000"/>
            </a:schemeClr>
          </a:solidFill>
        </p:grpSpPr>
        <p:sp>
          <p:nvSpPr>
            <p:cNvPr id="40" name="Freeform 37">
              <a:extLst>
                <a:ext uri="{FF2B5EF4-FFF2-40B4-BE49-F238E27FC236}">
                  <a16:creationId xmlns:a16="http://schemas.microsoft.com/office/drawing/2014/main" id="{F2063DE4-338F-4F62-8CED-DF20A135634D}"/>
                </a:ext>
              </a:extLst>
            </p:cNvPr>
            <p:cNvSpPr>
              <a:spLocks/>
            </p:cNvSpPr>
            <p:nvPr/>
          </p:nvSpPr>
          <p:spPr bwMode="auto">
            <a:xfrm>
              <a:off x="6449809" y="3760732"/>
              <a:ext cx="4452231" cy="798859"/>
            </a:xfrm>
            <a:custGeom>
              <a:avLst/>
              <a:gdLst>
                <a:gd name="T0" fmla="*/ 113 w 1315"/>
                <a:gd name="T1" fmla="*/ 236 h 236"/>
                <a:gd name="T2" fmla="*/ 1315 w 1315"/>
                <a:gd name="T3" fmla="*/ 236 h 236"/>
                <a:gd name="T4" fmla="*/ 1201 w 1315"/>
                <a:gd name="T5" fmla="*/ 0 h 236"/>
                <a:gd name="T6" fmla="*/ 0 w 1315"/>
                <a:gd name="T7" fmla="*/ 0 h 236"/>
                <a:gd name="T8" fmla="*/ 113 w 1315"/>
                <a:gd name="T9" fmla="*/ 236 h 236"/>
              </a:gdLst>
              <a:ahLst/>
              <a:cxnLst>
                <a:cxn ang="0">
                  <a:pos x="T0" y="T1"/>
                </a:cxn>
                <a:cxn ang="0">
                  <a:pos x="T2" y="T3"/>
                </a:cxn>
                <a:cxn ang="0">
                  <a:pos x="T4" y="T5"/>
                </a:cxn>
                <a:cxn ang="0">
                  <a:pos x="T6" y="T7"/>
                </a:cxn>
                <a:cxn ang="0">
                  <a:pos x="T8" y="T9"/>
                </a:cxn>
              </a:cxnLst>
              <a:rect l="0" t="0" r="r" b="b"/>
              <a:pathLst>
                <a:path w="1315" h="236">
                  <a:moveTo>
                    <a:pt x="113" y="236"/>
                  </a:moveTo>
                  <a:lnTo>
                    <a:pt x="1315" y="236"/>
                  </a:lnTo>
                  <a:lnTo>
                    <a:pt x="1201" y="0"/>
                  </a:lnTo>
                  <a:lnTo>
                    <a:pt x="0" y="0"/>
                  </a:lnTo>
                  <a:lnTo>
                    <a:pt x="113" y="23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4" name="TextBox 53">
              <a:extLst>
                <a:ext uri="{FF2B5EF4-FFF2-40B4-BE49-F238E27FC236}">
                  <a16:creationId xmlns:a16="http://schemas.microsoft.com/office/drawing/2014/main" id="{0D4F9F62-FD37-468C-BD2E-574DD9120395}"/>
                </a:ext>
              </a:extLst>
            </p:cNvPr>
            <p:cNvSpPr txBox="1"/>
            <p:nvPr/>
          </p:nvSpPr>
          <p:spPr>
            <a:xfrm>
              <a:off x="6757539" y="3856686"/>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6</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64" name="Group 63">
            <a:extLst>
              <a:ext uri="{FF2B5EF4-FFF2-40B4-BE49-F238E27FC236}">
                <a16:creationId xmlns:a16="http://schemas.microsoft.com/office/drawing/2014/main" id="{382D0F83-E7DC-4C11-B884-04DAB93DAF83}"/>
              </a:ext>
            </a:extLst>
          </p:cNvPr>
          <p:cNvGrpSpPr/>
          <p:nvPr/>
        </p:nvGrpSpPr>
        <p:grpSpPr>
          <a:xfrm>
            <a:off x="7431669" y="3973985"/>
            <a:ext cx="3338326" cy="954107"/>
            <a:chOff x="7431669" y="3973985"/>
            <a:chExt cx="3338326" cy="954107"/>
          </a:xfrm>
        </p:grpSpPr>
        <p:sp>
          <p:nvSpPr>
            <p:cNvPr id="41" name="Freeform 38">
              <a:extLst>
                <a:ext uri="{FF2B5EF4-FFF2-40B4-BE49-F238E27FC236}">
                  <a16:creationId xmlns:a16="http://schemas.microsoft.com/office/drawing/2014/main" id="{39B96D81-5322-41D1-9B18-C1B49005A295}"/>
                </a:ext>
              </a:extLst>
            </p:cNvPr>
            <p:cNvSpPr>
              <a:spLocks/>
            </p:cNvSpPr>
            <p:nvPr/>
          </p:nvSpPr>
          <p:spPr bwMode="auto">
            <a:xfrm>
              <a:off x="7431669" y="3973985"/>
              <a:ext cx="3338326" cy="815785"/>
            </a:xfrm>
            <a:custGeom>
              <a:avLst/>
              <a:gdLst>
                <a:gd name="T0" fmla="*/ 115 w 986"/>
                <a:gd name="T1" fmla="*/ 241 h 241"/>
                <a:gd name="T2" fmla="*/ 986 w 986"/>
                <a:gd name="T3" fmla="*/ 241 h 241"/>
                <a:gd name="T4" fmla="*/ 871 w 986"/>
                <a:gd name="T5" fmla="*/ 0 h 241"/>
                <a:gd name="T6" fmla="*/ 0 w 986"/>
                <a:gd name="T7" fmla="*/ 0 h 241"/>
                <a:gd name="T8" fmla="*/ 115 w 986"/>
                <a:gd name="T9" fmla="*/ 241 h 241"/>
              </a:gdLst>
              <a:ahLst/>
              <a:cxnLst>
                <a:cxn ang="0">
                  <a:pos x="T0" y="T1"/>
                </a:cxn>
                <a:cxn ang="0">
                  <a:pos x="T2" y="T3"/>
                </a:cxn>
                <a:cxn ang="0">
                  <a:pos x="T4" y="T5"/>
                </a:cxn>
                <a:cxn ang="0">
                  <a:pos x="T6" y="T7"/>
                </a:cxn>
                <a:cxn ang="0">
                  <a:pos x="T8" y="T9"/>
                </a:cxn>
              </a:cxnLst>
              <a:rect l="0" t="0" r="r" b="b"/>
              <a:pathLst>
                <a:path w="986" h="241">
                  <a:moveTo>
                    <a:pt x="115" y="241"/>
                  </a:moveTo>
                  <a:lnTo>
                    <a:pt x="986"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7" name="TextBox 56">
              <a:extLst>
                <a:ext uri="{FF2B5EF4-FFF2-40B4-BE49-F238E27FC236}">
                  <a16:creationId xmlns:a16="http://schemas.microsoft.com/office/drawing/2014/main" id="{D60F88F4-7678-446B-A565-62E15A8A256C}"/>
                </a:ext>
              </a:extLst>
            </p:cNvPr>
            <p:cNvSpPr txBox="1"/>
            <p:nvPr/>
          </p:nvSpPr>
          <p:spPr>
            <a:xfrm>
              <a:off x="7771992" y="3973985"/>
              <a:ext cx="2751432" cy="954107"/>
            </a:xfrm>
            <a:prstGeom prst="rect">
              <a:avLst/>
            </a:prstGeom>
            <a:noFill/>
          </p:spPr>
          <p:txBody>
            <a:bodyPr wrap="square" rtlCol="0">
              <a:spAutoFit/>
            </a:bodyPr>
            <a:lstStyle/>
            <a:p>
              <a:pPr lvl="0">
                <a:defRPr/>
              </a:pPr>
              <a:r>
                <a:rPr lang="en-US" sz="1400" dirty="0">
                  <a:latin typeface="29LT Bukra Regular" panose="020B0604020202020204" charset="-78"/>
                  <a:cs typeface="29LT Bukra Regular" panose="020B0604020202020204" charset="-78"/>
                </a:rPr>
                <a:t>the bus </a:t>
              </a:r>
              <a:r>
                <a:rPr lang="en-US" sz="1400" b="1" dirty="0">
                  <a:solidFill>
                    <a:srgbClr val="A51B74"/>
                  </a:solidFill>
                  <a:latin typeface="29LT Bukra Regular" panose="020B0604020202020204" charset="-78"/>
                  <a:cs typeface="29LT Bukra Regular" panose="020B0604020202020204" charset="-78"/>
                </a:rPr>
                <a:t>driver </a:t>
              </a:r>
              <a:r>
                <a:rPr lang="en-US" sz="1400" dirty="0">
                  <a:solidFill>
                    <a:prstClr val="black"/>
                  </a:solidFill>
                  <a:latin typeface="29LT Bukra Regular" panose="000B0903020204020204" pitchFamily="34" charset="-78"/>
                  <a:cs typeface="29LT Bukra Regular" panose="000B0903020204020204" pitchFamily="34" charset="-78"/>
                </a:rPr>
                <a:t>can</a:t>
              </a:r>
              <a:r>
                <a:rPr lang="en-US" sz="1400" dirty="0">
                  <a:latin typeface="29LT Bukra Regular" panose="020B0604020202020204" charset="-78"/>
                  <a:cs typeface="29LT Bukra Regular" panose="020B0604020202020204" charset="-78"/>
                </a:rPr>
                <a:t> </a:t>
              </a:r>
              <a:r>
                <a:rPr lang="en-US" sz="1400" b="1" dirty="0">
                  <a:solidFill>
                    <a:schemeClr val="accent5">
                      <a:lumMod val="75000"/>
                    </a:schemeClr>
                  </a:solidFill>
                  <a:latin typeface="29LT Bukra Regular" panose="020B0604020202020204" charset="-78"/>
                  <a:cs typeface="29LT Bukra Regular" panose="020B0604020202020204" charset="-78"/>
                </a:rPr>
                <a:t>view a map </a:t>
              </a:r>
              <a:r>
                <a:rPr lang="en-US" sz="1400" dirty="0">
                  <a:latin typeface="29LT Bukra Regular" panose="020B0604020202020204" charset="-78"/>
                  <a:cs typeface="29LT Bukra Regular" panose="020B0604020202020204" charset="-78"/>
                </a:rPr>
                <a:t>showing the location of the student house. </a:t>
              </a:r>
              <a:br>
                <a:rPr lang="en-US" sz="1400" dirty="0"/>
              </a:b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grpSp>
        <p:nvGrpSpPr>
          <p:cNvPr id="24" name="Group 4">
            <a:extLst>
              <a:ext uri="{FF2B5EF4-FFF2-40B4-BE49-F238E27FC236}">
                <a16:creationId xmlns:a16="http://schemas.microsoft.com/office/drawing/2014/main" id="{7233C555-B0D4-4AC9-A14C-F9A35F93428D}"/>
              </a:ext>
            </a:extLst>
          </p:cNvPr>
          <p:cNvGrpSpPr/>
          <p:nvPr/>
        </p:nvGrpSpPr>
        <p:grpSpPr>
          <a:xfrm>
            <a:off x="5276202" y="1079787"/>
            <a:ext cx="4445459" cy="802245"/>
            <a:chOff x="5836991" y="2471047"/>
            <a:chExt cx="4445459" cy="802245"/>
          </a:xfrm>
          <a:solidFill>
            <a:schemeClr val="accent5">
              <a:lumMod val="40000"/>
              <a:lumOff val="60000"/>
            </a:schemeClr>
          </a:solidFill>
        </p:grpSpPr>
        <p:sp>
          <p:nvSpPr>
            <p:cNvPr id="25" name="Freeform 35">
              <a:extLst>
                <a:ext uri="{FF2B5EF4-FFF2-40B4-BE49-F238E27FC236}">
                  <a16:creationId xmlns:a16="http://schemas.microsoft.com/office/drawing/2014/main" id="{4A3D2925-1CE4-4EE8-B7B0-32625074C3A3}"/>
                </a:ext>
              </a:extLst>
            </p:cNvPr>
            <p:cNvSpPr>
              <a:spLocks/>
            </p:cNvSpPr>
            <p:nvPr/>
          </p:nvSpPr>
          <p:spPr bwMode="auto">
            <a:xfrm>
              <a:off x="5836991" y="2471047"/>
              <a:ext cx="4445459" cy="802245"/>
            </a:xfrm>
            <a:custGeom>
              <a:avLst/>
              <a:gdLst>
                <a:gd name="T0" fmla="*/ 112 w 1313"/>
                <a:gd name="T1" fmla="*/ 237 h 237"/>
                <a:gd name="T2" fmla="*/ 1313 w 1313"/>
                <a:gd name="T3" fmla="*/ 237 h 237"/>
                <a:gd name="T4" fmla="*/ 1201 w 1313"/>
                <a:gd name="T5" fmla="*/ 0 h 237"/>
                <a:gd name="T6" fmla="*/ 0 w 1313"/>
                <a:gd name="T7" fmla="*/ 0 h 237"/>
                <a:gd name="T8" fmla="*/ 112 w 1313"/>
                <a:gd name="T9" fmla="*/ 237 h 237"/>
              </a:gdLst>
              <a:ahLst/>
              <a:cxnLst>
                <a:cxn ang="0">
                  <a:pos x="T0" y="T1"/>
                </a:cxn>
                <a:cxn ang="0">
                  <a:pos x="T2" y="T3"/>
                </a:cxn>
                <a:cxn ang="0">
                  <a:pos x="T4" y="T5"/>
                </a:cxn>
                <a:cxn ang="0">
                  <a:pos x="T6" y="T7"/>
                </a:cxn>
                <a:cxn ang="0">
                  <a:pos x="T8" y="T9"/>
                </a:cxn>
              </a:cxnLst>
              <a:rect l="0" t="0" r="r" b="b"/>
              <a:pathLst>
                <a:path w="1313" h="237">
                  <a:moveTo>
                    <a:pt x="112" y="237"/>
                  </a:moveTo>
                  <a:lnTo>
                    <a:pt x="1313" y="237"/>
                  </a:lnTo>
                  <a:lnTo>
                    <a:pt x="1201" y="0"/>
                  </a:lnTo>
                  <a:lnTo>
                    <a:pt x="0" y="0"/>
                  </a:lnTo>
                  <a:lnTo>
                    <a:pt x="11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6" name="TextBox 47">
              <a:extLst>
                <a:ext uri="{FF2B5EF4-FFF2-40B4-BE49-F238E27FC236}">
                  <a16:creationId xmlns:a16="http://schemas.microsoft.com/office/drawing/2014/main" id="{4F453416-C2F8-4376-8A37-AFE499ECAAF2}"/>
                </a:ext>
              </a:extLst>
            </p:cNvPr>
            <p:cNvSpPr txBox="1"/>
            <p:nvPr/>
          </p:nvSpPr>
          <p:spPr>
            <a:xfrm>
              <a:off x="6199407" y="2574183"/>
              <a:ext cx="667555"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4</a:t>
              </a:r>
              <a:endPar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grpSp>
      <p:grpSp>
        <p:nvGrpSpPr>
          <p:cNvPr id="27" name="Group 5">
            <a:extLst>
              <a:ext uri="{FF2B5EF4-FFF2-40B4-BE49-F238E27FC236}">
                <a16:creationId xmlns:a16="http://schemas.microsoft.com/office/drawing/2014/main" id="{86887E88-DB13-4E05-9BC3-80C15B8156E4}"/>
              </a:ext>
            </a:extLst>
          </p:cNvPr>
          <p:cNvGrpSpPr/>
          <p:nvPr/>
        </p:nvGrpSpPr>
        <p:grpSpPr>
          <a:xfrm>
            <a:off x="6258063" y="1296427"/>
            <a:ext cx="3331554" cy="993651"/>
            <a:chOff x="6818852" y="2687687"/>
            <a:chExt cx="3331554" cy="993651"/>
          </a:xfrm>
        </p:grpSpPr>
        <p:sp>
          <p:nvSpPr>
            <p:cNvPr id="28" name="Freeform 36">
              <a:extLst>
                <a:ext uri="{FF2B5EF4-FFF2-40B4-BE49-F238E27FC236}">
                  <a16:creationId xmlns:a16="http://schemas.microsoft.com/office/drawing/2014/main" id="{4E4F0D5A-5512-4235-83CE-A7D05A7720F3}"/>
                </a:ext>
              </a:extLst>
            </p:cNvPr>
            <p:cNvSpPr>
              <a:spLocks/>
            </p:cNvSpPr>
            <p:nvPr/>
          </p:nvSpPr>
          <p:spPr bwMode="auto">
            <a:xfrm>
              <a:off x="6818852" y="2687687"/>
              <a:ext cx="3331554" cy="815785"/>
            </a:xfrm>
            <a:custGeom>
              <a:avLst/>
              <a:gdLst>
                <a:gd name="T0" fmla="*/ 115 w 984"/>
                <a:gd name="T1" fmla="*/ 241 h 241"/>
                <a:gd name="T2" fmla="*/ 984 w 984"/>
                <a:gd name="T3" fmla="*/ 241 h 241"/>
                <a:gd name="T4" fmla="*/ 871 w 984"/>
                <a:gd name="T5" fmla="*/ 0 h 241"/>
                <a:gd name="T6" fmla="*/ 0 w 984"/>
                <a:gd name="T7" fmla="*/ 0 h 241"/>
                <a:gd name="T8" fmla="*/ 115 w 984"/>
                <a:gd name="T9" fmla="*/ 241 h 241"/>
              </a:gdLst>
              <a:ahLst/>
              <a:cxnLst>
                <a:cxn ang="0">
                  <a:pos x="T0" y="T1"/>
                </a:cxn>
                <a:cxn ang="0">
                  <a:pos x="T2" y="T3"/>
                </a:cxn>
                <a:cxn ang="0">
                  <a:pos x="T4" y="T5"/>
                </a:cxn>
                <a:cxn ang="0">
                  <a:pos x="T6" y="T7"/>
                </a:cxn>
                <a:cxn ang="0">
                  <a:pos x="T8" y="T9"/>
                </a:cxn>
              </a:cxnLst>
              <a:rect l="0" t="0" r="r" b="b"/>
              <a:pathLst>
                <a:path w="984" h="241">
                  <a:moveTo>
                    <a:pt x="115" y="241"/>
                  </a:moveTo>
                  <a:lnTo>
                    <a:pt x="984" y="241"/>
                  </a:lnTo>
                  <a:lnTo>
                    <a:pt x="871" y="0"/>
                  </a:lnTo>
                  <a:lnTo>
                    <a:pt x="0" y="0"/>
                  </a:lnTo>
                  <a:lnTo>
                    <a:pt x="115"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9" name="TextBox 50">
              <a:extLst>
                <a:ext uri="{FF2B5EF4-FFF2-40B4-BE49-F238E27FC236}">
                  <a16:creationId xmlns:a16="http://schemas.microsoft.com/office/drawing/2014/main" id="{AAC6924A-EF1D-4394-B9F9-2F74BE250C5B}"/>
                </a:ext>
              </a:extLst>
            </p:cNvPr>
            <p:cNvSpPr txBox="1"/>
            <p:nvPr/>
          </p:nvSpPr>
          <p:spPr>
            <a:xfrm>
              <a:off x="7129324" y="2727231"/>
              <a:ext cx="277667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Enabling </a:t>
              </a:r>
              <a:r>
                <a:rPr kumimoji="0" lang="en-US" sz="1400" b="1" i="0" u="none" strike="noStrike" kern="1200" cap="none" spc="0" normalizeH="0" baseline="0" noProof="0" dirty="0">
                  <a:ln>
                    <a:noFill/>
                  </a:ln>
                  <a:solidFill>
                    <a:srgbClr val="A51B74"/>
                  </a:solidFill>
                  <a:effectLst/>
                  <a:uLnTx/>
                  <a:uFillTx/>
                  <a:latin typeface="29LT Bukra Regular" panose="000B0903020204020204" pitchFamily="34" charset="-78"/>
                  <a:ea typeface="+mn-ea"/>
                  <a:cs typeface="29LT Bukra Regular" panose="000B0903020204020204" pitchFamily="34" charset="-78"/>
                </a:rPr>
                <a:t>parents</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to know the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location</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of the bus with a notice of the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time to reach </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home.</a:t>
              </a:r>
            </a:p>
          </p:txBody>
        </p:sp>
      </p:grpSp>
    </p:spTree>
    <p:extLst>
      <p:ext uri="{BB962C8B-B14F-4D97-AF65-F5344CB8AC3E}">
        <p14:creationId xmlns:p14="http://schemas.microsoft.com/office/powerpoint/2010/main" val="126653914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000" fill="hold"/>
                                        <p:tgtEl>
                                          <p:spTgt spid="37"/>
                                        </p:tgtEl>
                                        <p:attrNameLst>
                                          <p:attrName>ppt_x</p:attrName>
                                        </p:attrNameLst>
                                      </p:cBhvr>
                                      <p:tavLst>
                                        <p:tav tm="0">
                                          <p:val>
                                            <p:strVal val="1+#ppt_w/2"/>
                                          </p:val>
                                        </p:tav>
                                        <p:tav tm="100000">
                                          <p:val>
                                            <p:strVal val="#ppt_x"/>
                                          </p:val>
                                        </p:tav>
                                      </p:tavLst>
                                    </p:anim>
                                    <p:anim calcmode="lin" valueType="num">
                                      <p:cBhvr additive="base">
                                        <p:cTn id="8" dur="20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6" decel="100000"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175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1+#ppt_w/2"/>
                                          </p:val>
                                        </p:tav>
                                        <p:tav tm="100000">
                                          <p:val>
                                            <p:strVal val="#ppt_x"/>
                                          </p:val>
                                        </p:tav>
                                      </p:tavLst>
                                    </p:anim>
                                    <p:anim calcmode="lin" valueType="num">
                                      <p:cBhvr additive="base">
                                        <p:cTn id="24" dur="1000" fill="hold"/>
                                        <p:tgtEl>
                                          <p:spTgt spid="64"/>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7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6" decel="100000" fill="hold"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1+#ppt_w/2"/>
                                          </p:val>
                                        </p:tav>
                                        <p:tav tm="100000">
                                          <p:val>
                                            <p:strVal val="#ppt_x"/>
                                          </p:val>
                                        </p:tav>
                                      </p:tavLst>
                                    </p:anim>
                                    <p:anim calcmode="lin" valueType="num">
                                      <p:cBhvr additive="base">
                                        <p:cTn id="32"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 y="-1422405"/>
            <a:ext cx="14274926" cy="9521376"/>
          </a:xfrm>
          <a:effectLst>
            <a:outerShdw dist="50800" dir="5400000" algn="ctr" rotWithShape="0">
              <a:srgbClr val="000000"/>
            </a:outerShdw>
            <a:softEdge rad="0"/>
          </a:effectLst>
        </p:spPr>
      </p:pic>
      <p:sp>
        <p:nvSpPr>
          <p:cNvPr id="12" name="Rectangle 11">
            <a:extLst>
              <a:ext uri="{FF2B5EF4-FFF2-40B4-BE49-F238E27FC236}">
                <a16:creationId xmlns:a16="http://schemas.microsoft.com/office/drawing/2014/main" id="{B24ABA29-2B74-472A-8760-4C7885656669}"/>
              </a:ext>
            </a:extLst>
          </p:cNvPr>
          <p:cNvSpPr/>
          <p:nvPr/>
        </p:nvSpPr>
        <p:spPr>
          <a:xfrm>
            <a:off x="0" y="1684926"/>
            <a:ext cx="6604000" cy="4114056"/>
          </a:xfrm>
          <a:prstGeom prst="rect">
            <a:avLst/>
          </a:prstGeom>
          <a:solidFill>
            <a:schemeClr val="bg1"/>
          </a:solidFill>
          <a:ln>
            <a:noFill/>
          </a:ln>
          <a:effectLst>
            <a:glow>
              <a:schemeClr val="accent1">
                <a:alpha val="0"/>
              </a:schemeClr>
            </a:glow>
            <a:outerShdw blurRad="50800" dist="50800" dir="5400000" sx="1000" sy="1000" algn="ctr" rotWithShape="0">
              <a:srgbClr val="000000"/>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Rectangle 12">
            <a:extLst>
              <a:ext uri="{FF2B5EF4-FFF2-40B4-BE49-F238E27FC236}">
                <a16:creationId xmlns:a16="http://schemas.microsoft.com/office/drawing/2014/main" id="{DE86DB0B-ED02-4C09-83E5-E4D9BB37B928}"/>
              </a:ext>
            </a:extLst>
          </p:cNvPr>
          <p:cNvSpPr/>
          <p:nvPr/>
        </p:nvSpPr>
        <p:spPr>
          <a:xfrm rot="16200000">
            <a:off x="5398940" y="2903754"/>
            <a:ext cx="4114056" cy="16764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Rectangle 13">
            <a:extLst>
              <a:ext uri="{FF2B5EF4-FFF2-40B4-BE49-F238E27FC236}">
                <a16:creationId xmlns:a16="http://schemas.microsoft.com/office/drawing/2014/main" id="{1483C101-ACF5-4AD9-8FF7-98376F2A3423}"/>
              </a:ext>
            </a:extLst>
          </p:cNvPr>
          <p:cNvSpPr/>
          <p:nvPr/>
        </p:nvSpPr>
        <p:spPr>
          <a:xfrm rot="16200000">
            <a:off x="7089108" y="2903754"/>
            <a:ext cx="4114056" cy="16764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Rectangle 16">
            <a:extLst>
              <a:ext uri="{FF2B5EF4-FFF2-40B4-BE49-F238E27FC236}">
                <a16:creationId xmlns:a16="http://schemas.microsoft.com/office/drawing/2014/main" id="{EA5F5DD5-8767-40EE-81FF-01120DE60112}"/>
              </a:ext>
            </a:extLst>
          </p:cNvPr>
          <p:cNvSpPr/>
          <p:nvPr/>
        </p:nvSpPr>
        <p:spPr>
          <a:xfrm>
            <a:off x="851968" y="2753008"/>
            <a:ext cx="345091" cy="238371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9" name="TextBox 18">
            <a:extLst>
              <a:ext uri="{FF2B5EF4-FFF2-40B4-BE49-F238E27FC236}">
                <a16:creationId xmlns:a16="http://schemas.microsoft.com/office/drawing/2014/main" id="{C5AFB82B-5C34-4EDB-8F88-C39571222F7E}"/>
              </a:ext>
            </a:extLst>
          </p:cNvPr>
          <p:cNvSpPr txBox="1"/>
          <p:nvPr/>
        </p:nvSpPr>
        <p:spPr>
          <a:xfrm>
            <a:off x="1326941" y="3160033"/>
            <a:ext cx="4511261"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How Are We Doing This?</a:t>
            </a:r>
            <a:endParaRPr kumimoji="0" lang="id-ID" sz="4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Tree>
    <p:extLst>
      <p:ext uri="{BB962C8B-B14F-4D97-AF65-F5344CB8AC3E}">
        <p14:creationId xmlns:p14="http://schemas.microsoft.com/office/powerpoint/2010/main" val="421392084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7"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03341" y="0"/>
            <a:ext cx="9144000" cy="6858000"/>
          </a:xfrm>
        </p:spPr>
      </p:pic>
      <p:sp>
        <p:nvSpPr>
          <p:cNvPr id="6" name="Freeform 6">
            <a:extLst>
              <a:ext uri="{FF2B5EF4-FFF2-40B4-BE49-F238E27FC236}">
                <a16:creationId xmlns:a16="http://schemas.microsoft.com/office/drawing/2014/main" id="{78C7FFDC-1C54-468D-8565-34C222811F45}"/>
              </a:ext>
            </a:extLst>
          </p:cNvPr>
          <p:cNvSpPr>
            <a:spLocks/>
          </p:cNvSpPr>
          <p:nvPr/>
        </p:nvSpPr>
        <p:spPr bwMode="auto">
          <a:xfrm>
            <a:off x="4885899" y="1"/>
            <a:ext cx="7306102"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path path="circle">
              <a:fillToRect l="100000" t="100000"/>
            </a:path>
            <a:tileRect r="-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a16="http://schemas.microsoft.com/office/drawing/2014/main" id="{D6EE6FA3-8D2F-450C-8BB7-EBD79F95E414}"/>
              </a:ext>
            </a:extLst>
          </p:cNvPr>
          <p:cNvSpPr>
            <a:spLocks/>
          </p:cNvSpPr>
          <p:nvPr/>
        </p:nvSpPr>
        <p:spPr bwMode="auto">
          <a:xfrm>
            <a:off x="-174472" y="1910024"/>
            <a:ext cx="3430668" cy="3407623"/>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chemeClr val="accent5">
              <a:alpha val="66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a16="http://schemas.microsoft.com/office/drawing/2014/main" id="{B29613B0-5420-49C9-81DB-73D9DAE2E3E7}"/>
              </a:ext>
            </a:extLst>
          </p:cNvPr>
          <p:cNvSpPr>
            <a:spLocks/>
          </p:cNvSpPr>
          <p:nvPr/>
        </p:nvSpPr>
        <p:spPr bwMode="auto">
          <a:xfrm>
            <a:off x="0" y="2281666"/>
            <a:ext cx="3626448" cy="3215091"/>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1">
              <a:lumMod val="60000"/>
              <a:lumOff val="40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a16="http://schemas.microsoft.com/office/drawing/2014/main" id="{2C79A8B7-AE22-40D1-8452-1F43446EFF77}"/>
              </a:ext>
            </a:extLst>
          </p:cNvPr>
          <p:cNvSpPr>
            <a:spLocks/>
          </p:cNvSpPr>
          <p:nvPr/>
        </p:nvSpPr>
        <p:spPr bwMode="auto">
          <a:xfrm>
            <a:off x="40934" y="2230848"/>
            <a:ext cx="2964088" cy="2959391"/>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a16="http://schemas.microsoft.com/office/drawing/2014/main" id="{53A0F089-134F-474A-9AD1-37A2B45C0E4F}"/>
              </a:ext>
            </a:extLst>
          </p:cNvPr>
          <p:cNvSpPr txBox="1"/>
          <p:nvPr/>
        </p:nvSpPr>
        <p:spPr>
          <a:xfrm>
            <a:off x="791961" y="2829006"/>
            <a:ext cx="159050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ar-JO" sz="9600" b="1" i="0" u="none" strike="noStrike" kern="1200" cap="none" spc="0" normalizeH="0" baseline="0" noProof="0" dirty="0">
                <a:ln>
                  <a:noFill/>
                </a:ln>
                <a:solidFill>
                  <a:prstClr val="white"/>
                </a:solidFill>
                <a:effectLst/>
                <a:uLnTx/>
                <a:uFillTx/>
                <a:latin typeface="Arial Black" panose="020B0A04020102020204" pitchFamily="34" charset="0"/>
                <a:ea typeface="+mn-ea"/>
                <a:cs typeface="Arial" panose="020B0604020202020204" pitchFamily="34" charset="0"/>
              </a:rPr>
              <a:t>1</a:t>
            </a:r>
            <a:endParaRPr kumimoji="0" lang="id-ID" sz="96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endParaRPr>
          </a:p>
        </p:txBody>
      </p:sp>
      <p:sp>
        <p:nvSpPr>
          <p:cNvPr id="24" name="TextBox 23">
            <a:extLst>
              <a:ext uri="{FF2B5EF4-FFF2-40B4-BE49-F238E27FC236}">
                <a16:creationId xmlns:a16="http://schemas.microsoft.com/office/drawing/2014/main" id="{CBBAE2B1-43BB-4CBC-84F3-A89B5D6683F5}"/>
              </a:ext>
            </a:extLst>
          </p:cNvPr>
          <p:cNvSpPr txBox="1"/>
          <p:nvPr/>
        </p:nvSpPr>
        <p:spPr>
          <a:xfrm>
            <a:off x="8034478" y="440496"/>
            <a:ext cx="336109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Geo-Fence</a:t>
            </a:r>
          </a:p>
        </p:txBody>
      </p:sp>
      <p:sp>
        <p:nvSpPr>
          <p:cNvPr id="25" name="TextBox 24">
            <a:extLst>
              <a:ext uri="{FF2B5EF4-FFF2-40B4-BE49-F238E27FC236}">
                <a16:creationId xmlns:a16="http://schemas.microsoft.com/office/drawing/2014/main" id="{C5BA9904-E9D9-4EE8-BA50-523824FF1B7B}"/>
              </a:ext>
            </a:extLst>
          </p:cNvPr>
          <p:cNvSpPr txBox="1"/>
          <p:nvPr/>
        </p:nvSpPr>
        <p:spPr>
          <a:xfrm>
            <a:off x="7305608" y="1348122"/>
            <a:ext cx="441753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Global Positioning Systems (GPS)</a:t>
            </a:r>
            <a:endParaRPr kumimoji="0" lang="id-ID" sz="1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6" name="TextBox 25">
            <a:extLst>
              <a:ext uri="{FF2B5EF4-FFF2-40B4-BE49-F238E27FC236}">
                <a16:creationId xmlns:a16="http://schemas.microsoft.com/office/drawing/2014/main" id="{32E6008A-A638-4DBC-9DC7-3EBB1305628D}"/>
              </a:ext>
            </a:extLst>
          </p:cNvPr>
          <p:cNvSpPr txBox="1"/>
          <p:nvPr/>
        </p:nvSpPr>
        <p:spPr>
          <a:xfrm>
            <a:off x="6792322" y="1799121"/>
            <a:ext cx="4785223" cy="2062103"/>
          </a:xfrm>
          <a:prstGeom prst="rect">
            <a:avLst/>
          </a:prstGeom>
          <a:noFill/>
        </p:spPr>
        <p:txBody>
          <a:bodyPr wrap="square" rtlCol="0">
            <a:spAutoFit/>
          </a:bodyPr>
          <a:lstStyle/>
          <a:p>
            <a:pPr algn="just">
              <a:defRPr/>
            </a:pP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Create a Geo-Fence by GPS location.</a:t>
            </a:r>
          </a:p>
          <a:p>
            <a:pPr algn="just">
              <a:defRPr/>
            </a:pPr>
            <a:endPar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algn="just">
              <a:defRPr/>
            </a:pPr>
            <a:r>
              <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How does it?</a:t>
            </a:r>
          </a:p>
          <a:p>
            <a:pPr algn="just">
              <a:defRPr/>
            </a:pPr>
            <a:endPar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endParaRPr>
          </a:p>
          <a:p>
            <a:pPr algn="just">
              <a:defRPr/>
            </a:pPr>
            <a:r>
              <a:rPr lang="en-US" sz="1600" dirty="0">
                <a:solidFill>
                  <a:prstClr val="black"/>
                </a:solidFill>
                <a:latin typeface="29LT Bukra Bold" panose="000B0903020204020204" pitchFamily="34" charset="-78"/>
                <a:ea typeface="Lato Light" panose="020F0502020204030203" pitchFamily="34" charset="0"/>
                <a:cs typeface="29LT Bukra Bold" panose="000B0903020204020204" pitchFamily="34" charset="-78"/>
              </a:rPr>
              <a:t>1. </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Make a </a:t>
            </a:r>
            <a:r>
              <a:rPr lang="en-US" sz="1600" b="1" u="sng"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radius</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around that GPS location.</a:t>
            </a: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lvl="0" algn="just">
              <a:defRPr/>
            </a:pPr>
            <a:r>
              <a:rPr lang="en-US" sz="1600" b="1"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2. </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Creating an </a:t>
            </a:r>
            <a:r>
              <a:rPr lang="en-US" sz="1600" b="1" u="sng"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invisible fence </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that once the user enters.</a:t>
            </a:r>
          </a:p>
          <a:p>
            <a:pPr lvl="0" algn="just">
              <a:defRPr/>
            </a:pPr>
            <a:r>
              <a:rPr lang="en-US" sz="1600" b="1" dirty="0">
                <a:solidFill>
                  <a:prstClr val="black"/>
                </a:solidFill>
                <a:latin typeface="29LT Bukra Regular" panose="020B0604020202020204" charset="-78"/>
                <a:ea typeface="Lato Light" panose="020F0502020204030203" pitchFamily="34" charset="0"/>
                <a:cs typeface="29LT Bukra Regular" panose="020B0604020202020204" charset="-78"/>
              </a:rPr>
              <a:t>3. </a:t>
            </a:r>
            <a:r>
              <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rPr>
              <a:t>Trigger a </a:t>
            </a:r>
            <a:r>
              <a:rPr lang="en-US" sz="1600" b="1" u="sng" dirty="0">
                <a:solidFill>
                  <a:schemeClr val="accent5">
                    <a:lumMod val="50000"/>
                  </a:schemeClr>
                </a:solidFill>
                <a:latin typeface="29LT Bukra Regular" panose="020B0604020202020204" charset="-78"/>
                <a:ea typeface="Lato Light" panose="020F0502020204030203" pitchFamily="34" charset="0"/>
                <a:cs typeface="29LT Bukra Regular" panose="020B0604020202020204" charset="-78"/>
              </a:rPr>
              <a:t>specific function</a:t>
            </a:r>
            <a:r>
              <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rPr>
              <a:t>.</a:t>
            </a:r>
          </a:p>
        </p:txBody>
      </p:sp>
      <p:sp>
        <p:nvSpPr>
          <p:cNvPr id="20" name="TextBox 19">
            <a:extLst>
              <a:ext uri="{FF2B5EF4-FFF2-40B4-BE49-F238E27FC236}">
                <a16:creationId xmlns:a16="http://schemas.microsoft.com/office/drawing/2014/main" id="{6C8AD42D-3F67-4AC1-87C8-8DE36B043AFE}"/>
              </a:ext>
            </a:extLst>
          </p:cNvPr>
          <p:cNvSpPr txBox="1"/>
          <p:nvPr/>
        </p:nvSpPr>
        <p:spPr>
          <a:xfrm>
            <a:off x="6792322" y="3955285"/>
            <a:ext cx="2497668" cy="24699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rPr>
              <a:t>How use?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05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a:p>
            <a:pPr marL="342900" lvl="0" indent="-342900">
              <a:buAutoNum type="arabicPeriod"/>
              <a:defRPr/>
            </a:pPr>
            <a:r>
              <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message will be received if a user enters that</a:t>
            </a:r>
          </a:p>
          <a:p>
            <a:pPr lvl="0">
              <a:defRPr/>
            </a:pPr>
            <a:r>
              <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Geo-Fence.</a:t>
            </a:r>
          </a:p>
          <a:p>
            <a:pPr lvl="0">
              <a:defRPr/>
            </a:pP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lvl="0" indent="-342900">
              <a:buAutoNum type="arabicPeriod" startAt="2"/>
              <a:defRPr/>
            </a:pPr>
            <a:r>
              <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message will</a:t>
            </a:r>
          </a:p>
          <a:p>
            <a:pPr lvl="0">
              <a:defRPr/>
            </a:pPr>
            <a:r>
              <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disappear if the user</a:t>
            </a:r>
          </a:p>
          <a:p>
            <a:pPr lvl="0">
              <a:defRPr/>
            </a:pPr>
            <a:r>
              <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leaves the Geo-Fence.</a:t>
            </a:r>
            <a:endParaRPr lang="id-ID"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a:p>
            <a:pPr lvl="0">
              <a:defRPr/>
            </a:pPr>
            <a:endParaRPr lang="en-US" sz="14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endParaRPr>
          </a:p>
        </p:txBody>
      </p:sp>
    </p:spTree>
    <p:extLst>
      <p:ext uri="{BB962C8B-B14F-4D97-AF65-F5344CB8AC3E}">
        <p14:creationId xmlns:p14="http://schemas.microsoft.com/office/powerpoint/2010/main" val="2184003692"/>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1+#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1000" fill="hold"/>
                                        <p:tgtEl>
                                          <p:spTgt spid="25"/>
                                        </p:tgtEl>
                                        <p:attrNameLst>
                                          <p:attrName>ppt_x</p:attrName>
                                        </p:attrNameLst>
                                      </p:cBhvr>
                                      <p:tavLst>
                                        <p:tav tm="0">
                                          <p:val>
                                            <p:strVal val="1+#ppt_w/2"/>
                                          </p:val>
                                        </p:tav>
                                        <p:tav tm="100000">
                                          <p:val>
                                            <p:strVal val="#ppt_x"/>
                                          </p:val>
                                        </p:tav>
                                      </p:tavLst>
                                    </p:anim>
                                    <p:anim calcmode="lin" valueType="num">
                                      <p:cBhvr additive="base">
                                        <p:cTn id="35" dur="10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175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1+#ppt_w/2"/>
                                          </p:val>
                                        </p:tav>
                                        <p:tav tm="100000">
                                          <p:val>
                                            <p:strVal val="#ppt_x"/>
                                          </p:val>
                                        </p:tav>
                                      </p:tavLst>
                                    </p:anim>
                                    <p:anim calcmode="lin" valueType="num">
                                      <p:cBhvr additive="base">
                                        <p:cTn id="39" dur="10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125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750" fill="hold"/>
                                        <p:tgtEl>
                                          <p:spTgt spid="20"/>
                                        </p:tgtEl>
                                        <p:attrNameLst>
                                          <p:attrName>ppt_x</p:attrName>
                                        </p:attrNameLst>
                                      </p:cBhvr>
                                      <p:tavLst>
                                        <p:tav tm="0">
                                          <p:val>
                                            <p:strVal val="#ppt_x"/>
                                          </p:val>
                                        </p:tav>
                                        <p:tav tm="100000">
                                          <p:val>
                                            <p:strVal val="#ppt_x"/>
                                          </p:val>
                                        </p:tav>
                                      </p:tavLst>
                                    </p:anim>
                                    <p:anim calcmode="lin" valueType="num">
                                      <p:cBhvr additive="base">
                                        <p:cTn id="43"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4" grpId="0"/>
      <p:bldP spid="25" grpId="0"/>
      <p:bldP spid="26"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7345" r="-5650"/>
          <a:stretch/>
        </p:blipFill>
        <p:spPr>
          <a:xfrm>
            <a:off x="-1773386" y="1"/>
            <a:ext cx="12192000" cy="6858000"/>
          </a:xfrm>
        </p:spPr>
      </p:pic>
      <p:sp>
        <p:nvSpPr>
          <p:cNvPr id="6" name="Freeform 6">
            <a:extLst>
              <a:ext uri="{FF2B5EF4-FFF2-40B4-BE49-F238E27FC236}">
                <a16:creationId xmlns:a16="http://schemas.microsoft.com/office/drawing/2014/main" id="{78C7FFDC-1C54-468D-8565-34C222811F45}"/>
              </a:ext>
            </a:extLst>
          </p:cNvPr>
          <p:cNvSpPr>
            <a:spLocks/>
          </p:cNvSpPr>
          <p:nvPr/>
        </p:nvSpPr>
        <p:spPr bwMode="auto">
          <a:xfrm>
            <a:off x="5211327" y="1"/>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4">
                  <a:lumMod val="67000"/>
                </a:schemeClr>
              </a:gs>
              <a:gs pos="61000">
                <a:schemeClr val="accent4">
                  <a:lumMod val="97000"/>
                  <a:lumOff val="3000"/>
                </a:schemeClr>
              </a:gs>
              <a:gs pos="77000">
                <a:schemeClr val="accent4">
                  <a:lumMod val="60000"/>
                  <a:lumOff val="40000"/>
                </a:schemeClr>
              </a:gs>
            </a:gsLst>
            <a:path path="circle">
              <a:fillToRect l="100000" t="100000"/>
            </a:path>
            <a:tileRect r="-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a16="http://schemas.microsoft.com/office/drawing/2014/main" id="{D6EE6FA3-8D2F-450C-8BB7-EBD79F95E414}"/>
              </a:ext>
            </a:extLst>
          </p:cNvPr>
          <p:cNvSpPr>
            <a:spLocks/>
          </p:cNvSpPr>
          <p:nvPr/>
        </p:nvSpPr>
        <p:spPr bwMode="auto">
          <a:xfrm rot="14667888">
            <a:off x="-103776" y="1259269"/>
            <a:ext cx="4127173" cy="3919294"/>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rgbClr val="00B050">
              <a:alpha val="44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a16="http://schemas.microsoft.com/office/drawing/2014/main" id="{B29613B0-5420-49C9-81DB-73D9DAE2E3E7}"/>
              </a:ext>
            </a:extLst>
          </p:cNvPr>
          <p:cNvSpPr>
            <a:spLocks/>
          </p:cNvSpPr>
          <p:nvPr/>
        </p:nvSpPr>
        <p:spPr bwMode="auto">
          <a:xfrm rot="5400000">
            <a:off x="396167" y="1447686"/>
            <a:ext cx="3452602" cy="3909596"/>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2">
              <a:lumMod val="75000"/>
              <a:alpha val="4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a16="http://schemas.microsoft.com/office/drawing/2014/main" id="{2C79A8B7-AE22-40D1-8452-1F43446EFF77}"/>
              </a:ext>
            </a:extLst>
          </p:cNvPr>
          <p:cNvSpPr>
            <a:spLocks/>
          </p:cNvSpPr>
          <p:nvPr/>
        </p:nvSpPr>
        <p:spPr bwMode="auto">
          <a:xfrm>
            <a:off x="297767" y="1801664"/>
            <a:ext cx="3204829" cy="3254672"/>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rgbClr val="FFC000">
              <a:alpha val="6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a16="http://schemas.microsoft.com/office/drawing/2014/main" id="{53A0F089-134F-474A-9AD1-37A2B45C0E4F}"/>
              </a:ext>
            </a:extLst>
          </p:cNvPr>
          <p:cNvSpPr txBox="1"/>
          <p:nvPr/>
        </p:nvSpPr>
        <p:spPr>
          <a:xfrm>
            <a:off x="951578" y="2747357"/>
            <a:ext cx="1627369"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a:t>
            </a:r>
            <a:r>
              <a:rPr kumimoji="0" lang="en-US"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2</a:t>
            </a:r>
            <a:endPar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endParaRPr>
          </a:p>
        </p:txBody>
      </p:sp>
      <p:sp>
        <p:nvSpPr>
          <p:cNvPr id="20" name="TextBox 19">
            <a:extLst>
              <a:ext uri="{FF2B5EF4-FFF2-40B4-BE49-F238E27FC236}">
                <a16:creationId xmlns:a16="http://schemas.microsoft.com/office/drawing/2014/main" id="{E0C2DF69-C6E4-41E8-88EA-A17990D4C126}"/>
              </a:ext>
            </a:extLst>
          </p:cNvPr>
          <p:cNvSpPr txBox="1"/>
          <p:nvPr/>
        </p:nvSpPr>
        <p:spPr>
          <a:xfrm>
            <a:off x="7457322" y="654977"/>
            <a:ext cx="390140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Two Factor Authentication</a:t>
            </a:r>
          </a:p>
        </p:txBody>
      </p:sp>
      <p:sp>
        <p:nvSpPr>
          <p:cNvPr id="22" name="TextBox 21">
            <a:extLst>
              <a:ext uri="{FF2B5EF4-FFF2-40B4-BE49-F238E27FC236}">
                <a16:creationId xmlns:a16="http://schemas.microsoft.com/office/drawing/2014/main" id="{5040FE68-ADAF-4DFF-A629-A4016BC93404}"/>
              </a:ext>
            </a:extLst>
          </p:cNvPr>
          <p:cNvSpPr txBox="1"/>
          <p:nvPr/>
        </p:nvSpPr>
        <p:spPr>
          <a:xfrm>
            <a:off x="7489054" y="2008693"/>
            <a:ext cx="4080208" cy="738664"/>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To ensure greater </a:t>
            </a:r>
            <a:r>
              <a:rPr kumimoji="0" lang="en-US" sz="1400" b="1" i="0" u="none" strike="noStrike" kern="1200" cap="none" spc="0" normalizeH="0" baseline="0" noProof="0" dirty="0">
                <a:ln>
                  <a:noFill/>
                </a:ln>
                <a:solidFill>
                  <a:schemeClr val="accent6">
                    <a:lumMod val="75000"/>
                  </a:schemeClr>
                </a:solidFill>
                <a:effectLst/>
                <a:uLnTx/>
                <a:uFillTx/>
                <a:latin typeface="29LT Bukra Bold" panose="020B0604020202020204" charset="-78"/>
                <a:ea typeface="Lato Light" panose="020F0502020204030203" pitchFamily="34" charset="0"/>
                <a:cs typeface="29LT Bukra Bold" panose="020B0604020202020204" charset="-78"/>
              </a:rPr>
              <a:t>security</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for all users,</a:t>
            </a:r>
            <a:r>
              <a:rPr kumimoji="0" lang="en-US" sz="1400" b="0" i="0" u="none" strike="noStrike" kern="1200" cap="none" spc="0" normalizeH="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and increase the safety for all the students and the human factor.</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nvGrpSpPr>
          <p:cNvPr id="35" name="Group 34">
            <a:extLst>
              <a:ext uri="{FF2B5EF4-FFF2-40B4-BE49-F238E27FC236}">
                <a16:creationId xmlns:a16="http://schemas.microsoft.com/office/drawing/2014/main" id="{507CB987-2538-4831-8698-9A0B58E68561}"/>
              </a:ext>
            </a:extLst>
          </p:cNvPr>
          <p:cNvGrpSpPr/>
          <p:nvPr/>
        </p:nvGrpSpPr>
        <p:grpSpPr>
          <a:xfrm>
            <a:off x="6879511" y="2897125"/>
            <a:ext cx="4551878" cy="1792448"/>
            <a:chOff x="7041379" y="2734340"/>
            <a:chExt cx="3226988" cy="1792448"/>
          </a:xfrm>
        </p:grpSpPr>
        <p:sp>
          <p:nvSpPr>
            <p:cNvPr id="36" name="TextBox 35">
              <a:extLst>
                <a:ext uri="{FF2B5EF4-FFF2-40B4-BE49-F238E27FC236}">
                  <a16:creationId xmlns:a16="http://schemas.microsoft.com/office/drawing/2014/main" id="{8466A2D1-3D92-475B-9FD4-E44F583933E9}"/>
                </a:ext>
              </a:extLst>
            </p:cNvPr>
            <p:cNvSpPr txBox="1"/>
            <p:nvPr/>
          </p:nvSpPr>
          <p:spPr>
            <a:xfrm>
              <a:off x="7041379" y="4003568"/>
              <a:ext cx="184730" cy="52322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800" b="0" i="0" u="none" strike="noStrike" kern="1200" cap="none" spc="0" normalizeH="0" baseline="0" noProof="0" dirty="0">
                <a:ln>
                  <a:noFill/>
                </a:ln>
                <a:solidFill>
                  <a:srgbClr val="5B9BD5"/>
                </a:solidFill>
                <a:effectLst/>
                <a:uLnTx/>
                <a:uFillTx/>
                <a:latin typeface="LineAwesome" panose="02000603000000000000" pitchFamily="2" charset="0"/>
                <a:ea typeface="+mn-ea"/>
                <a:cs typeface="+mn-cs"/>
              </a:endParaRPr>
            </a:p>
          </p:txBody>
        </p:sp>
        <p:sp>
          <p:nvSpPr>
            <p:cNvPr id="39" name="TextBox 38">
              <a:extLst>
                <a:ext uri="{FF2B5EF4-FFF2-40B4-BE49-F238E27FC236}">
                  <a16:creationId xmlns:a16="http://schemas.microsoft.com/office/drawing/2014/main" id="{344C055C-FE09-4B5A-98A1-0380B8C5BB07}"/>
                </a:ext>
              </a:extLst>
            </p:cNvPr>
            <p:cNvSpPr txBox="1"/>
            <p:nvPr/>
          </p:nvSpPr>
          <p:spPr>
            <a:xfrm>
              <a:off x="7451010" y="2734340"/>
              <a:ext cx="281735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Twilio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Authentication on your mobile device.</a:t>
              </a:r>
              <a:endParaRPr kumimoji="0" lang="id-ID" sz="1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grpSp>
        <p:nvGrpSpPr>
          <p:cNvPr id="40" name="Group 39">
            <a:extLst>
              <a:ext uri="{FF2B5EF4-FFF2-40B4-BE49-F238E27FC236}">
                <a16:creationId xmlns:a16="http://schemas.microsoft.com/office/drawing/2014/main" id="{8C5144C0-2033-4779-8000-9DE6A30CF47C}"/>
              </a:ext>
            </a:extLst>
          </p:cNvPr>
          <p:cNvGrpSpPr/>
          <p:nvPr/>
        </p:nvGrpSpPr>
        <p:grpSpPr>
          <a:xfrm>
            <a:off x="6298296" y="3742644"/>
            <a:ext cx="5404028" cy="2060026"/>
            <a:chOff x="6177556" y="2647978"/>
            <a:chExt cx="4730913" cy="1384420"/>
          </a:xfrm>
        </p:grpSpPr>
        <p:sp>
          <p:nvSpPr>
            <p:cNvPr id="41" name="TextBox 40">
              <a:extLst>
                <a:ext uri="{FF2B5EF4-FFF2-40B4-BE49-F238E27FC236}">
                  <a16:creationId xmlns:a16="http://schemas.microsoft.com/office/drawing/2014/main" id="{B3699443-AACF-48AA-839E-E9B82F884D4F}"/>
                </a:ext>
              </a:extLst>
            </p:cNvPr>
            <p:cNvSpPr txBox="1"/>
            <p:nvPr/>
          </p:nvSpPr>
          <p:spPr>
            <a:xfrm>
              <a:off x="7035266" y="3530413"/>
              <a:ext cx="184730" cy="351625"/>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800" b="0" i="0" u="none" strike="noStrike" kern="1200" cap="none" spc="0" normalizeH="0" baseline="0" noProof="0" dirty="0">
                <a:ln>
                  <a:noFill/>
                </a:ln>
                <a:solidFill>
                  <a:srgbClr val="5B9BD5"/>
                </a:solidFill>
                <a:effectLst/>
                <a:uLnTx/>
                <a:uFillTx/>
                <a:latin typeface="LineAwesome" panose="02000603000000000000" pitchFamily="2" charset="0"/>
                <a:ea typeface="+mn-ea"/>
                <a:cs typeface="+mn-cs"/>
              </a:endParaRPr>
            </a:p>
          </p:txBody>
        </p:sp>
        <p:sp>
          <p:nvSpPr>
            <p:cNvPr id="42" name="TextBox 41">
              <a:extLst>
                <a:ext uri="{FF2B5EF4-FFF2-40B4-BE49-F238E27FC236}">
                  <a16:creationId xmlns:a16="http://schemas.microsoft.com/office/drawing/2014/main" id="{7155FAE8-0F6E-4487-8B16-F41FFBA299B1}"/>
                </a:ext>
              </a:extLst>
            </p:cNvPr>
            <p:cNvSpPr txBox="1"/>
            <p:nvPr/>
          </p:nvSpPr>
          <p:spPr>
            <a:xfrm>
              <a:off x="6800435" y="3039574"/>
              <a:ext cx="4108034" cy="992824"/>
            </a:xfrm>
            <a:prstGeom prst="rect">
              <a:avLst/>
            </a:prstGeom>
            <a:noFill/>
          </p:spPr>
          <p:txBody>
            <a:bodyPr wrap="square" rtlCol="0">
              <a:spAutoFit/>
            </a:bodyPr>
            <a:lstStyle/>
            <a:p>
              <a:pPr lvl="0" algn="just">
                <a:defRPr/>
              </a:pPr>
              <a:r>
                <a:rPr lang="en-US" sz="1400" b="1" dirty="0">
                  <a:solidFill>
                    <a:srgbClr val="C00000"/>
                  </a:solidFill>
                  <a:latin typeface="29LT Bukra Bold" panose="020B0604020202020204" charset="-78"/>
                  <a:cs typeface="29LT Bukra Bold" panose="020B0604020202020204" charset="-78"/>
                </a:rPr>
                <a:t>sign in(pare</a:t>
              </a:r>
              <a:r>
                <a:rPr lang="en-US" sz="1400" dirty="0">
                  <a:solidFill>
                    <a:srgbClr val="C00000"/>
                  </a:solidFill>
                  <a:latin typeface="29LT Bukra Bold" panose="020B0604020202020204" charset="-78"/>
                  <a:cs typeface="29LT Bukra Bold" panose="020B0604020202020204" charset="-78"/>
                </a:rPr>
                <a:t>nt)</a:t>
              </a:r>
              <a:r>
                <a:rPr lang="en-US" sz="1400" b="1" dirty="0">
                  <a:solidFill>
                    <a:srgbClr val="C00000"/>
                  </a:solidFill>
                  <a:latin typeface="29LT Bukra Bold" panose="020B0604020202020204" charset="-78"/>
                  <a:cs typeface="29LT Bukra Bold" panose="020B0604020202020204" charset="-78"/>
                </a:rPr>
                <a:t>: </a:t>
              </a:r>
            </a:p>
            <a:p>
              <a:pPr lvl="0" algn="just">
                <a:defRPr/>
              </a:pPr>
              <a:r>
                <a:rPr lang="en-US" sz="1600" b="1" dirty="0">
                  <a:solidFill>
                    <a:prstClr val="black"/>
                  </a:solidFill>
                  <a:latin typeface="29LT Bukra Bold" panose="020B0604020202020204" charset="-78"/>
                  <a:cs typeface="29LT Bukra Bold" panose="020B0604020202020204" charset="-78"/>
                </a:rPr>
                <a:t>-</a:t>
              </a:r>
              <a:r>
                <a:rPr lang="en-US" sz="1400" dirty="0">
                  <a:solidFill>
                    <a:prstClr val="black"/>
                  </a:solidFill>
                  <a:latin typeface="29LT Bukra Regular" panose="000B0903020204020204" pitchFamily="34" charset="-78"/>
                  <a:cs typeface="29LT Bukra Regular" panose="000B0903020204020204" pitchFamily="34" charset="-78"/>
                </a:rPr>
                <a:t>when </a:t>
              </a:r>
              <a:r>
                <a:rPr lang="en-US" sz="1400" u="sng" dirty="0">
                  <a:solidFill>
                    <a:schemeClr val="accent6">
                      <a:lumMod val="75000"/>
                    </a:schemeClr>
                  </a:solidFill>
                  <a:latin typeface="29LT Bukra Bold" panose="020B0604020202020204" charset="-78"/>
                  <a:cs typeface="29LT Bukra Bold" panose="020B0604020202020204" charset="-78"/>
                </a:rPr>
                <a:t>entering the school Geo-Fence </a:t>
              </a:r>
              <a:r>
                <a:rPr lang="en-US" sz="1400" dirty="0">
                  <a:solidFill>
                    <a:prstClr val="black"/>
                  </a:solidFill>
                  <a:latin typeface="29LT Bukra Regular" panose="000B0903020204020204" pitchFamily="34" charset="-78"/>
                  <a:cs typeface="29LT Bukra Regular" panose="000B0903020204020204" pitchFamily="34" charset="-78"/>
                </a:rPr>
                <a:t>the TFA sign-in method.</a:t>
              </a:r>
            </a:p>
            <a:p>
              <a:pPr lvl="0" algn="just">
                <a:defRPr/>
              </a:pPr>
              <a:r>
                <a:rPr lang="en-US" sz="1600" b="1" dirty="0">
                  <a:solidFill>
                    <a:prstClr val="black"/>
                  </a:solidFill>
                  <a:latin typeface="29LT Bukra Bold" panose="020B0604020202020204" charset="-78"/>
                  <a:cs typeface="29LT Bukra Bold" panose="020B0604020202020204" charset="-78"/>
                </a:rPr>
                <a:t>-</a:t>
              </a:r>
              <a:r>
                <a:rPr lang="en-US" sz="1400" dirty="0">
                  <a:solidFill>
                    <a:prstClr val="black"/>
                  </a:solidFill>
                  <a:latin typeface="29LT Bukra Regular" panose="000B0903020204020204" pitchFamily="34" charset="-78"/>
                  <a:cs typeface="29LT Bukra Regular" panose="000B0903020204020204" pitchFamily="34" charset="-78"/>
                </a:rPr>
                <a:t>Input a </a:t>
              </a:r>
              <a:r>
                <a:rPr lang="en-US" sz="1400" u="sng" dirty="0">
                  <a:solidFill>
                    <a:schemeClr val="accent6">
                      <a:lumMod val="75000"/>
                    </a:schemeClr>
                  </a:solidFill>
                  <a:latin typeface="29LT Bukra Bold" panose="020B0604020202020204" charset="-78"/>
                  <a:cs typeface="29LT Bukra Bold" panose="020B0604020202020204" charset="-78"/>
                </a:rPr>
                <a:t>code</a:t>
              </a:r>
              <a:r>
                <a:rPr lang="en-US" sz="1400" dirty="0">
                  <a:solidFill>
                    <a:prstClr val="black"/>
                  </a:solidFill>
                  <a:latin typeface="29LT Bukra Regular" panose="000B0903020204020204" pitchFamily="34" charset="-78"/>
                  <a:cs typeface="29LT Bukra Regular" panose="000B0903020204020204" pitchFamily="34" charset="-78"/>
                </a:rPr>
                <a:t> generated via the mobile app .</a:t>
              </a:r>
            </a:p>
            <a:p>
              <a:pPr lvl="0" algn="just">
                <a:defRPr/>
              </a:pPr>
              <a:r>
                <a:rPr lang="en-US" sz="1400" b="1" dirty="0">
                  <a:solidFill>
                    <a:prstClr val="black"/>
                  </a:solidFill>
                  <a:latin typeface="29LT Bukra Bold" panose="020B0604020202020204" charset="-78"/>
                  <a:cs typeface="29LT Bukra Bold" panose="020B0604020202020204" charset="-78"/>
                </a:rPr>
                <a:t>- </a:t>
              </a:r>
              <a:r>
                <a:rPr lang="en-US" sz="1400" dirty="0">
                  <a:solidFill>
                    <a:prstClr val="black"/>
                  </a:solidFill>
                  <a:latin typeface="29LT Bukra Regular" panose="000B0903020204020204" pitchFamily="34" charset="-78"/>
                  <a:cs typeface="29LT Bukra Regular" panose="000B0903020204020204" pitchFamily="34" charset="-78"/>
                </a:rPr>
                <a:t>In </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addition to your </a:t>
              </a:r>
              <a:r>
                <a:rPr kumimoji="0" lang="en-US" sz="1400" b="0" i="0" u="sng" strike="noStrike" kern="1200" cap="none" spc="0" normalizeH="0" baseline="0" noProof="0" dirty="0">
                  <a:ln>
                    <a:noFill/>
                  </a:ln>
                  <a:solidFill>
                    <a:schemeClr val="accent6">
                      <a:lumMod val="75000"/>
                    </a:schemeClr>
                  </a:solidFill>
                  <a:effectLst/>
                  <a:uLnTx/>
                  <a:uFillTx/>
                  <a:latin typeface="29LT Bukra Bold" panose="020B0604020202020204" charset="-78"/>
                  <a:cs typeface="29LT Bukra Bold" panose="020B0604020202020204" charset="-78"/>
                </a:rPr>
                <a:t>account password </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to </a:t>
              </a:r>
            </a:p>
            <a:p>
              <a:pPr lvl="0" algn="ju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sign in.</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43" name="TextBox 42">
              <a:extLst>
                <a:ext uri="{FF2B5EF4-FFF2-40B4-BE49-F238E27FC236}">
                  <a16:creationId xmlns:a16="http://schemas.microsoft.com/office/drawing/2014/main" id="{7374B7E7-2A00-4545-9323-E21AE5BDA557}"/>
                </a:ext>
              </a:extLst>
            </p:cNvPr>
            <p:cNvSpPr txBox="1"/>
            <p:nvPr/>
          </p:nvSpPr>
          <p:spPr>
            <a:xfrm>
              <a:off x="6177556" y="2647978"/>
              <a:ext cx="2817357" cy="2688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rPr>
                <a:t>How to use?</a:t>
              </a:r>
              <a:endParaRPr kumimoji="0" lang="id-ID" sz="20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spTree>
    <p:extLst>
      <p:ext uri="{BB962C8B-B14F-4D97-AF65-F5344CB8AC3E}">
        <p14:creationId xmlns:p14="http://schemas.microsoft.com/office/powerpoint/2010/main" val="1071215354"/>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1+#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7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000" fill="hold"/>
                                        <p:tgtEl>
                                          <p:spTgt spid="22"/>
                                        </p:tgtEl>
                                        <p:attrNameLst>
                                          <p:attrName>ppt_x</p:attrName>
                                        </p:attrNameLst>
                                      </p:cBhvr>
                                      <p:tavLst>
                                        <p:tav tm="0">
                                          <p:val>
                                            <p:strVal val="1+#ppt_w/2"/>
                                          </p:val>
                                        </p:tav>
                                        <p:tav tm="100000">
                                          <p:val>
                                            <p:strVal val="#ppt_x"/>
                                          </p:val>
                                        </p:tav>
                                      </p:tavLst>
                                    </p:anim>
                                    <p:anim calcmode="lin" valueType="num">
                                      <p:cBhvr additive="base">
                                        <p:cTn id="35" dur="10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decel="100000" fill="hold" nodeType="withEffect">
                                  <p:stCondLst>
                                    <p:cond delay="200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1000" fill="hold"/>
                                        <p:tgtEl>
                                          <p:spTgt spid="35"/>
                                        </p:tgtEl>
                                        <p:attrNameLst>
                                          <p:attrName>ppt_x</p:attrName>
                                        </p:attrNameLst>
                                      </p:cBhvr>
                                      <p:tavLst>
                                        <p:tav tm="0">
                                          <p:val>
                                            <p:strVal val="1+#ppt_w/2"/>
                                          </p:val>
                                        </p:tav>
                                        <p:tav tm="100000">
                                          <p:val>
                                            <p:strVal val="#ppt_x"/>
                                          </p:val>
                                        </p:tav>
                                      </p:tavLst>
                                    </p:anim>
                                    <p:anim calcmode="lin" valueType="num">
                                      <p:cBhvr additive="base">
                                        <p:cTn id="39" dur="1000" fill="hold"/>
                                        <p:tgtEl>
                                          <p:spTgt spid="3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225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1+#ppt_w/2"/>
                                          </p:val>
                                        </p:tav>
                                        <p:tav tm="100000">
                                          <p:val>
                                            <p:strVal val="#ppt_x"/>
                                          </p:val>
                                        </p:tav>
                                      </p:tavLst>
                                    </p:anim>
                                    <p:anim calcmode="lin" valueType="num">
                                      <p:cBhvr additive="base">
                                        <p:cTn id="43" dur="10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0"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1"/>
            <a:ext cx="10454640" cy="6858001"/>
          </a:xfrm>
          <a:blipFill>
            <a:blip r:embed="rId4">
              <a:alphaModFix amt="97000"/>
            </a:blip>
            <a:stretch>
              <a:fillRect l="-6753" t="-228530" r="27355" b="-55222"/>
            </a:stretch>
          </a:blipFill>
        </p:spPr>
      </p:pic>
      <p:sp>
        <p:nvSpPr>
          <p:cNvPr id="6" name="Freeform 6">
            <a:extLst>
              <a:ext uri="{FF2B5EF4-FFF2-40B4-BE49-F238E27FC236}">
                <a16:creationId xmlns:a16="http://schemas.microsoft.com/office/drawing/2014/main" id="{78C7FFDC-1C54-468D-8565-34C222811F45}"/>
              </a:ext>
            </a:extLst>
          </p:cNvPr>
          <p:cNvSpPr>
            <a:spLocks/>
          </p:cNvSpPr>
          <p:nvPr/>
        </p:nvSpPr>
        <p:spPr bwMode="auto">
          <a:xfrm>
            <a:off x="5157895" y="1"/>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7" name="Freeform 7">
            <a:extLst>
              <a:ext uri="{FF2B5EF4-FFF2-40B4-BE49-F238E27FC236}">
                <a16:creationId xmlns:a16="http://schemas.microsoft.com/office/drawing/2014/main" id="{D6EE6FA3-8D2F-450C-8BB7-EBD79F95E414}"/>
              </a:ext>
            </a:extLst>
          </p:cNvPr>
          <p:cNvSpPr>
            <a:spLocks/>
          </p:cNvSpPr>
          <p:nvPr/>
        </p:nvSpPr>
        <p:spPr bwMode="auto">
          <a:xfrm>
            <a:off x="968240" y="1345248"/>
            <a:ext cx="3737535" cy="3874705"/>
          </a:xfrm>
          <a:custGeom>
            <a:avLst/>
            <a:gdLst>
              <a:gd name="T0" fmla="*/ 56 w 971"/>
              <a:gd name="T1" fmla="*/ 657 h 971"/>
              <a:gd name="T2" fmla="*/ 571 w 971"/>
              <a:gd name="T3" fmla="*/ 915 h 971"/>
              <a:gd name="T4" fmla="*/ 913 w 971"/>
              <a:gd name="T5" fmla="*/ 453 h 971"/>
              <a:gd name="T6" fmla="*/ 367 w 971"/>
              <a:gd name="T7" fmla="*/ 58 h 971"/>
              <a:gd name="T8" fmla="*/ 56 w 971"/>
              <a:gd name="T9" fmla="*/ 657 h 971"/>
            </a:gdLst>
            <a:ahLst/>
            <a:cxnLst>
              <a:cxn ang="0">
                <a:pos x="T0" y="T1"/>
              </a:cxn>
              <a:cxn ang="0">
                <a:pos x="T2" y="T3"/>
              </a:cxn>
              <a:cxn ang="0">
                <a:pos x="T4" y="T5"/>
              </a:cxn>
              <a:cxn ang="0">
                <a:pos x="T6" y="T7"/>
              </a:cxn>
              <a:cxn ang="0">
                <a:pos x="T8" y="T9"/>
              </a:cxn>
            </a:cxnLst>
            <a:rect l="0" t="0" r="r" b="b"/>
            <a:pathLst>
              <a:path w="971" h="971">
                <a:moveTo>
                  <a:pt x="56" y="657"/>
                </a:moveTo>
                <a:cubicBezTo>
                  <a:pt x="112" y="895"/>
                  <a:pt x="330" y="971"/>
                  <a:pt x="571" y="915"/>
                </a:cubicBezTo>
                <a:cubicBezTo>
                  <a:pt x="811" y="857"/>
                  <a:pt x="971" y="690"/>
                  <a:pt x="913" y="453"/>
                </a:cubicBezTo>
                <a:cubicBezTo>
                  <a:pt x="858" y="217"/>
                  <a:pt x="607" y="0"/>
                  <a:pt x="367" y="58"/>
                </a:cubicBezTo>
                <a:cubicBezTo>
                  <a:pt x="126" y="115"/>
                  <a:pt x="0" y="421"/>
                  <a:pt x="56" y="657"/>
                </a:cubicBezTo>
                <a:close/>
              </a:path>
            </a:pathLst>
          </a:custGeom>
          <a:solidFill>
            <a:schemeClr val="accent3">
              <a:lumMod val="75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8" name="Freeform 8">
            <a:extLst>
              <a:ext uri="{FF2B5EF4-FFF2-40B4-BE49-F238E27FC236}">
                <a16:creationId xmlns:a16="http://schemas.microsoft.com/office/drawing/2014/main" id="{B29613B0-5420-49C9-81DB-73D9DAE2E3E7}"/>
              </a:ext>
            </a:extLst>
          </p:cNvPr>
          <p:cNvSpPr>
            <a:spLocks/>
          </p:cNvSpPr>
          <p:nvPr/>
        </p:nvSpPr>
        <p:spPr bwMode="auto">
          <a:xfrm>
            <a:off x="1231505" y="1886639"/>
            <a:ext cx="3631977" cy="3458851"/>
          </a:xfrm>
          <a:custGeom>
            <a:avLst/>
            <a:gdLst>
              <a:gd name="T0" fmla="*/ 200 w 1015"/>
              <a:gd name="T1" fmla="*/ 141 h 1001"/>
              <a:gd name="T2" fmla="*/ 153 w 1015"/>
              <a:gd name="T3" fmla="*/ 714 h 1001"/>
              <a:gd name="T4" fmla="*/ 710 w 1015"/>
              <a:gd name="T5" fmla="*/ 859 h 1001"/>
              <a:gd name="T6" fmla="*/ 871 w 1015"/>
              <a:gd name="T7" fmla="*/ 204 h 1001"/>
              <a:gd name="T8" fmla="*/ 200 w 1015"/>
              <a:gd name="T9" fmla="*/ 141 h 1001"/>
            </a:gdLst>
            <a:ahLst/>
            <a:cxnLst>
              <a:cxn ang="0">
                <a:pos x="T0" y="T1"/>
              </a:cxn>
              <a:cxn ang="0">
                <a:pos x="T2" y="T3"/>
              </a:cxn>
              <a:cxn ang="0">
                <a:pos x="T4" y="T5"/>
              </a:cxn>
              <a:cxn ang="0">
                <a:pos x="T6" y="T7"/>
              </a:cxn>
              <a:cxn ang="0">
                <a:pos x="T8" y="T9"/>
              </a:cxn>
            </a:cxnLst>
            <a:rect l="0" t="0" r="r" b="b"/>
            <a:pathLst>
              <a:path w="1015" h="1001">
                <a:moveTo>
                  <a:pt x="200" y="141"/>
                </a:moveTo>
                <a:cubicBezTo>
                  <a:pt x="0" y="282"/>
                  <a:pt x="10" y="512"/>
                  <a:pt x="153" y="714"/>
                </a:cubicBezTo>
                <a:cubicBezTo>
                  <a:pt x="297" y="916"/>
                  <a:pt x="511" y="1001"/>
                  <a:pt x="710" y="859"/>
                </a:cubicBezTo>
                <a:cubicBezTo>
                  <a:pt x="908" y="719"/>
                  <a:pt x="1015" y="406"/>
                  <a:pt x="871" y="204"/>
                </a:cubicBezTo>
                <a:cubicBezTo>
                  <a:pt x="728" y="2"/>
                  <a:pt x="397" y="0"/>
                  <a:pt x="200" y="141"/>
                </a:cubicBezTo>
                <a:close/>
              </a:path>
            </a:pathLst>
          </a:custGeom>
          <a:solidFill>
            <a:schemeClr val="accent4">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 name="Freeform 9">
            <a:extLst>
              <a:ext uri="{FF2B5EF4-FFF2-40B4-BE49-F238E27FC236}">
                <a16:creationId xmlns:a16="http://schemas.microsoft.com/office/drawing/2014/main" id="{2C79A8B7-AE22-40D1-8452-1F43446EFF77}"/>
              </a:ext>
            </a:extLst>
          </p:cNvPr>
          <p:cNvSpPr>
            <a:spLocks/>
          </p:cNvSpPr>
          <p:nvPr/>
        </p:nvSpPr>
        <p:spPr bwMode="auto">
          <a:xfrm>
            <a:off x="1120832" y="1886639"/>
            <a:ext cx="3375969" cy="3084720"/>
          </a:xfrm>
          <a:custGeom>
            <a:avLst/>
            <a:gdLst>
              <a:gd name="T0" fmla="*/ 418 w 996"/>
              <a:gd name="T1" fmla="*/ 911 h 993"/>
              <a:gd name="T2" fmla="*/ 914 w 996"/>
              <a:gd name="T3" fmla="*/ 620 h 993"/>
              <a:gd name="T4" fmla="*/ 712 w 996"/>
              <a:gd name="T5" fmla="*/ 81 h 993"/>
              <a:gd name="T6" fmla="*/ 84 w 996"/>
              <a:gd name="T7" fmla="*/ 326 h 993"/>
              <a:gd name="T8" fmla="*/ 418 w 996"/>
              <a:gd name="T9" fmla="*/ 911 h 993"/>
            </a:gdLst>
            <a:ahLst/>
            <a:cxnLst>
              <a:cxn ang="0">
                <a:pos x="T0" y="T1"/>
              </a:cxn>
              <a:cxn ang="0">
                <a:pos x="T2" y="T3"/>
              </a:cxn>
              <a:cxn ang="0">
                <a:pos x="T4" y="T5"/>
              </a:cxn>
              <a:cxn ang="0">
                <a:pos x="T6" y="T7"/>
              </a:cxn>
              <a:cxn ang="0">
                <a:pos x="T8" y="T9"/>
              </a:cxn>
            </a:cxnLst>
            <a:rect l="0" t="0" r="r" b="b"/>
            <a:pathLst>
              <a:path w="996" h="993">
                <a:moveTo>
                  <a:pt x="418" y="911"/>
                </a:moveTo>
                <a:cubicBezTo>
                  <a:pt x="648" y="993"/>
                  <a:pt x="831" y="853"/>
                  <a:pt x="914" y="620"/>
                </a:cubicBezTo>
                <a:cubicBezTo>
                  <a:pt x="996" y="386"/>
                  <a:pt x="942" y="162"/>
                  <a:pt x="712" y="81"/>
                </a:cubicBezTo>
                <a:cubicBezTo>
                  <a:pt x="484" y="0"/>
                  <a:pt x="165" y="92"/>
                  <a:pt x="84" y="326"/>
                </a:cubicBezTo>
                <a:cubicBezTo>
                  <a:pt x="0" y="559"/>
                  <a:pt x="190" y="831"/>
                  <a:pt x="418" y="911"/>
                </a:cubicBezTo>
                <a:close/>
              </a:path>
            </a:pathLst>
          </a:custGeom>
          <a:solidFill>
            <a:schemeClr val="accent6">
              <a:lumMod val="50000"/>
              <a:alpha val="6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3" name="TextBox 22">
            <a:extLst>
              <a:ext uri="{FF2B5EF4-FFF2-40B4-BE49-F238E27FC236}">
                <a16:creationId xmlns:a16="http://schemas.microsoft.com/office/drawing/2014/main" id="{53A0F089-134F-474A-9AD1-37A2B45C0E4F}"/>
              </a:ext>
            </a:extLst>
          </p:cNvPr>
          <p:cNvSpPr txBox="1"/>
          <p:nvPr/>
        </p:nvSpPr>
        <p:spPr>
          <a:xfrm>
            <a:off x="2023324" y="2497771"/>
            <a:ext cx="1627369"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96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03</a:t>
            </a:r>
          </a:p>
        </p:txBody>
      </p:sp>
      <p:sp>
        <p:nvSpPr>
          <p:cNvPr id="20" name="TextBox 19">
            <a:extLst>
              <a:ext uri="{FF2B5EF4-FFF2-40B4-BE49-F238E27FC236}">
                <a16:creationId xmlns:a16="http://schemas.microsoft.com/office/drawing/2014/main" id="{E0C2DF69-C6E4-41E8-88EA-A17990D4C126}"/>
              </a:ext>
            </a:extLst>
          </p:cNvPr>
          <p:cNvSpPr txBox="1"/>
          <p:nvPr/>
        </p:nvSpPr>
        <p:spPr>
          <a:xfrm>
            <a:off x="6723479" y="580677"/>
            <a:ext cx="373116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GPS Tracking</a:t>
            </a:r>
          </a:p>
        </p:txBody>
      </p:sp>
      <p:sp>
        <p:nvSpPr>
          <p:cNvPr id="22" name="TextBox 21">
            <a:extLst>
              <a:ext uri="{FF2B5EF4-FFF2-40B4-BE49-F238E27FC236}">
                <a16:creationId xmlns:a16="http://schemas.microsoft.com/office/drawing/2014/main" id="{5040FE68-ADAF-4DFF-A629-A4016BC93404}"/>
              </a:ext>
            </a:extLst>
          </p:cNvPr>
          <p:cNvSpPr txBox="1"/>
          <p:nvPr/>
        </p:nvSpPr>
        <p:spPr>
          <a:xfrm>
            <a:off x="7111761" y="1550174"/>
            <a:ext cx="4679905" cy="45243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rPr>
              <a:t>Tracking  Buses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a:p>
            <a:pPr>
              <a:defRPr/>
            </a:pP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real-time GPS location of school buses, both to </a:t>
            </a:r>
            <a:r>
              <a:rPr lang="en-US" sz="1600" b="1"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parents</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and</a:t>
            </a:r>
            <a:r>
              <a:rPr lang="ar-JO"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 </a:t>
            </a:r>
            <a:r>
              <a:rPr lang="en-US" sz="1600" b="1"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administrators</a:t>
            </a:r>
            <a:r>
              <a:rPr lang="en-US" sz="16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a:t>
            </a:r>
            <a:r>
              <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rPr>
              <a:t>.</a:t>
            </a:r>
          </a:p>
          <a:p>
            <a:pPr lvl="0">
              <a:defRPr/>
            </a:pPr>
            <a:endPar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endParaRPr>
          </a:p>
          <a:p>
            <a:pPr lvl="0">
              <a:defRPr/>
            </a:pPr>
            <a:r>
              <a:rPr lang="en-US" sz="1600" dirty="0">
                <a:solidFill>
                  <a:prstClr val="black"/>
                </a:solidFill>
                <a:latin typeface="29LT Bukra Bold" panose="020B0604020202020204" charset="-78"/>
                <a:ea typeface="Lato Light" panose="020F0502020204030203" pitchFamily="34" charset="0"/>
                <a:cs typeface="29LT Bukra Bold" panose="020B0604020202020204" charset="-78"/>
              </a:rPr>
              <a:t>Parent notifies :</a:t>
            </a:r>
            <a:r>
              <a:rPr lang="en-US" sz="1600" b="1" dirty="0">
                <a:solidFill>
                  <a:prstClr val="black"/>
                </a:solidFill>
                <a:latin typeface="29LT Bukra Bold" panose="020B0604020202020204" charset="-78"/>
                <a:ea typeface="Lato Light" panose="020F0502020204030203" pitchFamily="34" charset="0"/>
                <a:cs typeface="29LT Bukra Bold" panose="020B0604020202020204" charset="-78"/>
              </a:rPr>
              <a:t> </a:t>
            </a:r>
            <a:r>
              <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rPr>
              <a:t>if a parent notifies the school that their child is sick and won’t be attending, the driver can receive notification and change the route while driving.</a:t>
            </a:r>
          </a:p>
          <a:p>
            <a:pPr lvl="0">
              <a:defRPr/>
            </a:pPr>
            <a:endPar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endParaRPr>
          </a:p>
          <a:p>
            <a:pPr lvl="0">
              <a:defRPr/>
            </a:pPr>
            <a:r>
              <a:rPr lang="en-US" sz="1600" dirty="0">
                <a:latin typeface="29LT Bukra Bold" panose="020B0604020202020204" charset="-78"/>
                <a:ea typeface="Lato Light" panose="020F0502020204030203" pitchFamily="34" charset="0"/>
                <a:cs typeface="29LT Bukra Bold" panose="020B0604020202020204" charset="-78"/>
              </a:rPr>
              <a:t>Geo-Fence Around </a:t>
            </a:r>
            <a:r>
              <a:rPr lang="en-US" sz="1600" b="1" dirty="0">
                <a:latin typeface="29LT Bukra Bold" panose="020B0604020202020204" charset="-78"/>
                <a:ea typeface="Lato Light" panose="020F0502020204030203" pitchFamily="34" charset="0"/>
                <a:cs typeface="29LT Bukra Bold" panose="020B0604020202020204" charset="-78"/>
              </a:rPr>
              <a:t>Parent's</a:t>
            </a:r>
            <a:r>
              <a:rPr lang="en-US" sz="1600" dirty="0">
                <a:latin typeface="29LT Bukra Bold" panose="020B0604020202020204" charset="-78"/>
                <a:ea typeface="Lato Light" panose="020F0502020204030203" pitchFamily="34" charset="0"/>
                <a:cs typeface="29LT Bukra Bold" panose="020B0604020202020204" charset="-78"/>
              </a:rPr>
              <a:t> house:</a:t>
            </a:r>
          </a:p>
          <a:p>
            <a:pPr lvl="0">
              <a:defRPr/>
            </a:pPr>
            <a:r>
              <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rPr>
              <a:t>.</a:t>
            </a:r>
          </a:p>
          <a:p>
            <a:pPr lvl="0">
              <a:defRPr/>
            </a:pPr>
            <a:endParaRPr lang="en-US" sz="1600" dirty="0">
              <a:solidFill>
                <a:prstClr val="black"/>
              </a:solidFill>
              <a:latin typeface="29LT Bukra Regular" panose="020B0604020202020204" charset="-78"/>
              <a:ea typeface="Lato Light" panose="020F0502020204030203" pitchFamily="34" charset="0"/>
              <a:cs typeface="29LT Bukra Regular" panose="020B0604020202020204" charset="-78"/>
            </a:endParaRPr>
          </a:p>
          <a:p>
            <a:pPr lvl="0">
              <a:defRPr/>
            </a:pPr>
            <a:endParaRPr kumimoji="0" lang="en-US" sz="1600" i="0" u="none" strike="noStrike" kern="1200" cap="none" spc="0" normalizeH="0" baseline="0" noProof="0" dirty="0">
              <a:ln>
                <a:noFill/>
              </a:ln>
              <a:solidFill>
                <a:prstClr val="black"/>
              </a:solidFill>
              <a:effectLst/>
              <a:uLnTx/>
              <a:uFillTx/>
              <a:latin typeface="29LT Bukra Regular" panose="020B0604020202020204" charset="-78"/>
              <a:ea typeface="Lato Light" panose="020F0502020204030203" pitchFamily="34" charset="0"/>
              <a:cs typeface="29LT Bukra Regular" panose="020B0604020202020204" charset="-78"/>
            </a:endParaRPr>
          </a:p>
          <a:p>
            <a:pPr lvl="0">
              <a:defRPr/>
            </a:pPr>
            <a:endParaRPr kumimoji="0" lang="en-US" sz="1600" i="0" u="none" strike="noStrike" kern="1200" cap="none" spc="0" normalizeH="0" baseline="0" noProof="0" dirty="0">
              <a:ln>
                <a:noFill/>
              </a:ln>
              <a:solidFill>
                <a:prstClr val="black"/>
              </a:solidFill>
              <a:effectLst/>
              <a:uLnTx/>
              <a:uFillTx/>
              <a:latin typeface="29LT Bukra Regular" panose="020B0604020202020204" charset="-78"/>
              <a:ea typeface="Lato Light" panose="020F0502020204030203" pitchFamily="34" charset="0"/>
              <a:cs typeface="29LT Bukra Regular" panose="020B0604020202020204" charset="-78"/>
            </a:endParaRPr>
          </a:p>
        </p:txBody>
      </p:sp>
    </p:spTree>
    <p:extLst>
      <p:ext uri="{BB962C8B-B14F-4D97-AF65-F5344CB8AC3E}">
        <p14:creationId xmlns:p14="http://schemas.microsoft.com/office/powerpoint/2010/main" val="1343741155"/>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Effect transition="in" filter="fade">
                                      <p:cBhvr>
                                        <p:cTn id="21" dur="1000"/>
                                        <p:tgtEl>
                                          <p:spTgt spid="23"/>
                                        </p:tgtEl>
                                      </p:cBhvr>
                                    </p:animEffect>
                                  </p:childTnLst>
                                </p:cTn>
                              </p:par>
                              <p:par>
                                <p:cTn id="22" presetID="8" presetClass="emph" presetSubtype="0" repeatCount="indefinite" fill="hold" grpId="1" nodeType="withEffect">
                                  <p:stCondLst>
                                    <p:cond delay="0"/>
                                  </p:stCondLst>
                                  <p:childTnLst>
                                    <p:animRot by="21600000">
                                      <p:cBhvr>
                                        <p:cTn id="23" dur="2500" fill="hold"/>
                                        <p:tgtEl>
                                          <p:spTgt spid="7"/>
                                        </p:tgtEl>
                                        <p:attrNameLst>
                                          <p:attrName>r</p:attrName>
                                        </p:attrNameLst>
                                      </p:cBhvr>
                                    </p:animRot>
                                  </p:childTnLst>
                                </p:cTn>
                              </p:par>
                              <p:par>
                                <p:cTn id="24" presetID="8" presetClass="emph" presetSubtype="0" repeatCount="indefinite" fill="hold" grpId="1" nodeType="withEffect">
                                  <p:stCondLst>
                                    <p:cond delay="0"/>
                                  </p:stCondLst>
                                  <p:childTnLst>
                                    <p:animRot by="21600000">
                                      <p:cBhvr>
                                        <p:cTn id="25" dur="2500" fill="hold"/>
                                        <p:tgtEl>
                                          <p:spTgt spid="8"/>
                                        </p:tgtEl>
                                        <p:attrNameLst>
                                          <p:attrName>r</p:attrName>
                                        </p:attrNameLst>
                                      </p:cBhvr>
                                    </p:animRot>
                                  </p:childTnLst>
                                </p:cTn>
                              </p:par>
                              <p:par>
                                <p:cTn id="26" presetID="8" presetClass="emph" presetSubtype="0" repeatCount="indefinite" fill="hold" grpId="1" nodeType="withEffect">
                                  <p:stCondLst>
                                    <p:cond delay="0"/>
                                  </p:stCondLst>
                                  <p:childTnLst>
                                    <p:animRot by="21600000">
                                      <p:cBhvr>
                                        <p:cTn id="27" dur="2500" fill="hold"/>
                                        <p:tgtEl>
                                          <p:spTgt spid="9"/>
                                        </p:tgtEl>
                                        <p:attrNameLst>
                                          <p:attrName>r</p:attrName>
                                        </p:attrNameLst>
                                      </p:cBhvr>
                                    </p:animRot>
                                  </p:childTnLst>
                                </p:cTn>
                              </p:par>
                              <p:par>
                                <p:cTn id="28" presetID="2" presetClass="entr" presetSubtype="2" decel="100000" fill="hold" grpId="0" nodeType="withEffect">
                                  <p:stCondLst>
                                    <p:cond delay="125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1000" fill="hold"/>
                                        <p:tgtEl>
                                          <p:spTgt spid="20"/>
                                        </p:tgtEl>
                                        <p:attrNameLst>
                                          <p:attrName>ppt_x</p:attrName>
                                        </p:attrNameLst>
                                      </p:cBhvr>
                                      <p:tavLst>
                                        <p:tav tm="0">
                                          <p:val>
                                            <p:strVal val="1+#ppt_w/2"/>
                                          </p:val>
                                        </p:tav>
                                        <p:tav tm="100000">
                                          <p:val>
                                            <p:strVal val="#ppt_x"/>
                                          </p:val>
                                        </p:tav>
                                      </p:tavLst>
                                    </p:anim>
                                    <p:anim calcmode="lin" valueType="num">
                                      <p:cBhvr additive="base">
                                        <p:cTn id="31" dur="10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7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000" fill="hold"/>
                                        <p:tgtEl>
                                          <p:spTgt spid="22"/>
                                        </p:tgtEl>
                                        <p:attrNameLst>
                                          <p:attrName>ppt_x</p:attrName>
                                        </p:attrNameLst>
                                      </p:cBhvr>
                                      <p:tavLst>
                                        <p:tav tm="0">
                                          <p:val>
                                            <p:strVal val="1+#ppt_w/2"/>
                                          </p:val>
                                        </p:tav>
                                        <p:tav tm="100000">
                                          <p:val>
                                            <p:strVal val="#ppt_x"/>
                                          </p:val>
                                        </p:tav>
                                      </p:tavLst>
                                    </p:anim>
                                    <p:anim calcmode="lin" valueType="num">
                                      <p:cBhvr additive="base">
                                        <p:cTn id="35"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23" grpId="0"/>
      <p:bldP spid="20"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Group 86">
            <a:extLst>
              <a:ext uri="{FF2B5EF4-FFF2-40B4-BE49-F238E27FC236}">
                <a16:creationId xmlns:a16="http://schemas.microsoft.com/office/drawing/2014/main" id="{3D41B4E5-3DD3-4140-B319-6504DFC41E41}"/>
              </a:ext>
            </a:extLst>
          </p:cNvPr>
          <p:cNvGrpSpPr/>
          <p:nvPr/>
        </p:nvGrpSpPr>
        <p:grpSpPr>
          <a:xfrm>
            <a:off x="6972582" y="1928781"/>
            <a:ext cx="760314" cy="679362"/>
            <a:chOff x="5394326" y="5557838"/>
            <a:chExt cx="1520825" cy="1358900"/>
          </a:xfrm>
        </p:grpSpPr>
        <p:sp>
          <p:nvSpPr>
            <p:cNvPr id="88" name="Freeform 40">
              <a:extLst>
                <a:ext uri="{FF2B5EF4-FFF2-40B4-BE49-F238E27FC236}">
                  <a16:creationId xmlns:a16="http://schemas.microsoft.com/office/drawing/2014/main" id="{FF546EB3-DD08-4F0D-90A8-686DADCA4EFF}"/>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9" name="Freeform 41">
              <a:extLst>
                <a:ext uri="{FF2B5EF4-FFF2-40B4-BE49-F238E27FC236}">
                  <a16:creationId xmlns:a16="http://schemas.microsoft.com/office/drawing/2014/main" id="{9C266A8C-4B32-4670-B7FC-3B0B0A85C927}"/>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90" name="Freeform 42">
              <a:extLst>
                <a:ext uri="{FF2B5EF4-FFF2-40B4-BE49-F238E27FC236}">
                  <a16:creationId xmlns:a16="http://schemas.microsoft.com/office/drawing/2014/main" id="{5B3829C3-0FFC-4FE6-8711-B3B460085773}"/>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62" name="Oval 61">
            <a:extLst>
              <a:ext uri="{FF2B5EF4-FFF2-40B4-BE49-F238E27FC236}">
                <a16:creationId xmlns:a16="http://schemas.microsoft.com/office/drawing/2014/main" id="{DB78FD50-C1EE-4F60-8C23-7ECC4E7C7D17}"/>
              </a:ext>
            </a:extLst>
          </p:cNvPr>
          <p:cNvSpPr/>
          <p:nvPr/>
        </p:nvSpPr>
        <p:spPr>
          <a:xfrm>
            <a:off x="3924284" y="3148186"/>
            <a:ext cx="252679" cy="252679"/>
          </a:xfrm>
          <a:prstGeom prst="ellipse">
            <a:avLst/>
          </a:prstGeom>
          <a:noFill/>
          <a:ln w="1016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59" name="Group 58">
            <a:extLst>
              <a:ext uri="{FF2B5EF4-FFF2-40B4-BE49-F238E27FC236}">
                <a16:creationId xmlns:a16="http://schemas.microsoft.com/office/drawing/2014/main" id="{A4A37FEF-3D6C-4C22-A572-52D775070EF8}"/>
              </a:ext>
            </a:extLst>
          </p:cNvPr>
          <p:cNvGrpSpPr/>
          <p:nvPr/>
        </p:nvGrpSpPr>
        <p:grpSpPr>
          <a:xfrm>
            <a:off x="6249968" y="4299080"/>
            <a:ext cx="452379" cy="323014"/>
            <a:chOff x="2303463" y="7181851"/>
            <a:chExt cx="904875" cy="646113"/>
          </a:xfrm>
        </p:grpSpPr>
        <p:sp>
          <p:nvSpPr>
            <p:cNvPr id="48" name="Freeform 43">
              <a:extLst>
                <a:ext uri="{FF2B5EF4-FFF2-40B4-BE49-F238E27FC236}">
                  <a16:creationId xmlns:a16="http://schemas.microsoft.com/office/drawing/2014/main" id="{CC3BBDC5-F2FB-4375-B023-B789682055DB}"/>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9" name="Freeform 44">
              <a:extLst>
                <a:ext uri="{FF2B5EF4-FFF2-40B4-BE49-F238E27FC236}">
                  <a16:creationId xmlns:a16="http://schemas.microsoft.com/office/drawing/2014/main" id="{9DA1E0E8-D602-456D-9972-44CC5A31EF29}"/>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0" name="Freeform 45">
              <a:extLst>
                <a:ext uri="{FF2B5EF4-FFF2-40B4-BE49-F238E27FC236}">
                  <a16:creationId xmlns:a16="http://schemas.microsoft.com/office/drawing/2014/main" id="{39FE6EB3-FA30-4927-B509-42A87114E82A}"/>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0" name="Group 59">
            <a:extLst>
              <a:ext uri="{FF2B5EF4-FFF2-40B4-BE49-F238E27FC236}">
                <a16:creationId xmlns:a16="http://schemas.microsoft.com/office/drawing/2014/main" id="{6A72788E-A22C-462C-A811-D5523F436D2A}"/>
              </a:ext>
            </a:extLst>
          </p:cNvPr>
          <p:cNvGrpSpPr/>
          <p:nvPr/>
        </p:nvGrpSpPr>
        <p:grpSpPr>
          <a:xfrm>
            <a:off x="4125376" y="1577423"/>
            <a:ext cx="488887" cy="461109"/>
            <a:chOff x="2887663" y="5300663"/>
            <a:chExt cx="977901" cy="922338"/>
          </a:xfrm>
        </p:grpSpPr>
        <p:grpSp>
          <p:nvGrpSpPr>
            <p:cNvPr id="57" name="Group 56">
              <a:extLst>
                <a:ext uri="{FF2B5EF4-FFF2-40B4-BE49-F238E27FC236}">
                  <a16:creationId xmlns:a16="http://schemas.microsoft.com/office/drawing/2014/main" id="{5AE0F9FF-BB4D-4290-BD8B-0D6A45946F79}"/>
                </a:ext>
              </a:extLst>
            </p:cNvPr>
            <p:cNvGrpSpPr/>
            <p:nvPr/>
          </p:nvGrpSpPr>
          <p:grpSpPr>
            <a:xfrm>
              <a:off x="2887663" y="5335588"/>
              <a:ext cx="920750" cy="887413"/>
              <a:chOff x="2887663" y="5335588"/>
              <a:chExt cx="920750" cy="887413"/>
            </a:xfrm>
          </p:grpSpPr>
          <p:sp>
            <p:nvSpPr>
              <p:cNvPr id="42" name="Freeform 37">
                <a:extLst>
                  <a:ext uri="{FF2B5EF4-FFF2-40B4-BE49-F238E27FC236}">
                    <a16:creationId xmlns:a16="http://schemas.microsoft.com/office/drawing/2014/main" id="{C5314A86-D251-4B76-8DB0-C6981C51A8BB}"/>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3" name="Freeform 38">
                <a:extLst>
                  <a:ext uri="{FF2B5EF4-FFF2-40B4-BE49-F238E27FC236}">
                    <a16:creationId xmlns:a16="http://schemas.microsoft.com/office/drawing/2014/main" id="{60A6059E-48DF-43D9-81AC-2A5E156DA03A}"/>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44" name="Freeform 39">
              <a:extLst>
                <a:ext uri="{FF2B5EF4-FFF2-40B4-BE49-F238E27FC236}">
                  <a16:creationId xmlns:a16="http://schemas.microsoft.com/office/drawing/2014/main" id="{E0A54A14-E4E8-4C69-9CDA-E2C22C2817E9}"/>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5" name="Group 54">
            <a:extLst>
              <a:ext uri="{FF2B5EF4-FFF2-40B4-BE49-F238E27FC236}">
                <a16:creationId xmlns:a16="http://schemas.microsoft.com/office/drawing/2014/main" id="{87C72224-2B1C-4ED0-873B-D69BFAE2E5D0}"/>
              </a:ext>
            </a:extLst>
          </p:cNvPr>
          <p:cNvGrpSpPr/>
          <p:nvPr/>
        </p:nvGrpSpPr>
        <p:grpSpPr>
          <a:xfrm>
            <a:off x="8682721" y="3596212"/>
            <a:ext cx="114285" cy="114285"/>
            <a:chOff x="965201" y="4870451"/>
            <a:chExt cx="228600" cy="228600"/>
          </a:xfrm>
          <a:solidFill>
            <a:schemeClr val="accent2"/>
          </a:solidFill>
        </p:grpSpPr>
        <p:sp>
          <p:nvSpPr>
            <p:cNvPr id="51" name="Freeform 46">
              <a:extLst>
                <a:ext uri="{FF2B5EF4-FFF2-40B4-BE49-F238E27FC236}">
                  <a16:creationId xmlns:a16="http://schemas.microsoft.com/office/drawing/2014/main" id="{8FD7A41B-FBB3-4EE5-A0EE-7D8B27A9E4F5}"/>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2" name="Freeform 47">
              <a:extLst>
                <a:ext uri="{FF2B5EF4-FFF2-40B4-BE49-F238E27FC236}">
                  <a16:creationId xmlns:a16="http://schemas.microsoft.com/office/drawing/2014/main" id="{49A55683-9008-46E9-B5D6-B5BF341C15E1}"/>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6" name="Group 55">
            <a:extLst>
              <a:ext uri="{FF2B5EF4-FFF2-40B4-BE49-F238E27FC236}">
                <a16:creationId xmlns:a16="http://schemas.microsoft.com/office/drawing/2014/main" id="{CA276B11-06B4-4F3D-AC04-0D6DC9EF7498}"/>
              </a:ext>
            </a:extLst>
          </p:cNvPr>
          <p:cNvGrpSpPr/>
          <p:nvPr/>
        </p:nvGrpSpPr>
        <p:grpSpPr>
          <a:xfrm>
            <a:off x="3077762" y="2764321"/>
            <a:ext cx="180158" cy="174780"/>
            <a:chOff x="1752601" y="4673601"/>
            <a:chExt cx="106363" cy="103188"/>
          </a:xfrm>
          <a:solidFill>
            <a:schemeClr val="accent1"/>
          </a:solidFill>
        </p:grpSpPr>
        <p:sp>
          <p:nvSpPr>
            <p:cNvPr id="53" name="Freeform 48">
              <a:extLst>
                <a:ext uri="{FF2B5EF4-FFF2-40B4-BE49-F238E27FC236}">
                  <a16:creationId xmlns:a16="http://schemas.microsoft.com/office/drawing/2014/main" id="{ACD5C99E-CCC8-48D9-93FB-469E191B7C68}"/>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4" name="Freeform 49">
              <a:extLst>
                <a:ext uri="{FF2B5EF4-FFF2-40B4-BE49-F238E27FC236}">
                  <a16:creationId xmlns:a16="http://schemas.microsoft.com/office/drawing/2014/main" id="{ECEAEE4C-2A2B-4FE5-A9B9-EE3BC529AD85}"/>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3" name="Group 62">
            <a:extLst>
              <a:ext uri="{FF2B5EF4-FFF2-40B4-BE49-F238E27FC236}">
                <a16:creationId xmlns:a16="http://schemas.microsoft.com/office/drawing/2014/main" id="{1F6AF9BA-E30F-48B0-B02C-7423A5DC4793}"/>
              </a:ext>
            </a:extLst>
          </p:cNvPr>
          <p:cNvGrpSpPr/>
          <p:nvPr/>
        </p:nvGrpSpPr>
        <p:grpSpPr>
          <a:xfrm>
            <a:off x="4355533" y="4530031"/>
            <a:ext cx="258729" cy="258729"/>
            <a:chOff x="965201" y="4870451"/>
            <a:chExt cx="228600" cy="228600"/>
          </a:xfrm>
          <a:solidFill>
            <a:schemeClr val="accent2"/>
          </a:solidFill>
        </p:grpSpPr>
        <p:sp>
          <p:nvSpPr>
            <p:cNvPr id="64" name="Freeform 46">
              <a:extLst>
                <a:ext uri="{FF2B5EF4-FFF2-40B4-BE49-F238E27FC236}">
                  <a16:creationId xmlns:a16="http://schemas.microsoft.com/office/drawing/2014/main" id="{90BF60BC-5BFA-4406-AC30-7CEC04B259D1}"/>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65" name="Freeform 47">
              <a:extLst>
                <a:ext uri="{FF2B5EF4-FFF2-40B4-BE49-F238E27FC236}">
                  <a16:creationId xmlns:a16="http://schemas.microsoft.com/office/drawing/2014/main" id="{078EF858-579C-4E64-B877-C5AA89E71E85}"/>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67" name="Rectangle 66">
            <a:extLst>
              <a:ext uri="{FF2B5EF4-FFF2-40B4-BE49-F238E27FC236}">
                <a16:creationId xmlns:a16="http://schemas.microsoft.com/office/drawing/2014/main" id="{2A11BC4D-AD89-4B73-B0AB-CF99CD34BF3D}"/>
              </a:ext>
            </a:extLst>
          </p:cNvPr>
          <p:cNvSpPr/>
          <p:nvPr/>
        </p:nvSpPr>
        <p:spPr>
          <a:xfrm>
            <a:off x="781742" y="447"/>
            <a:ext cx="9953177" cy="685710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4">
            <a:extLst>
              <a:ext uri="{FF2B5EF4-FFF2-40B4-BE49-F238E27FC236}">
                <a16:creationId xmlns:a16="http://schemas.microsoft.com/office/drawing/2014/main" id="{3703A1AC-FA94-423F-8761-8D1657251F8E}"/>
              </a:ext>
            </a:extLst>
          </p:cNvPr>
          <p:cNvSpPr txBox="1"/>
          <p:nvPr/>
        </p:nvSpPr>
        <p:spPr>
          <a:xfrm>
            <a:off x="4050623" y="2846610"/>
            <a:ext cx="4048671" cy="1369286"/>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8298" b="1" i="0" u="none" strike="noStrike" kern="1200" cap="none" spc="0" normalizeH="0" baseline="0" noProof="0" dirty="0">
                <a:ln>
                  <a:noFill/>
                </a:ln>
                <a:gradFill flip="none" rotWithShape="1">
                  <a:gsLst>
                    <a:gs pos="0">
                      <a:srgbClr val="FF66C1"/>
                    </a:gs>
                    <a:gs pos="21000">
                      <a:srgbClr val="FF66C1">
                        <a:lumMod val="75000"/>
                      </a:srgbClr>
                    </a:gs>
                    <a:gs pos="48000">
                      <a:srgbClr val="BE50E0"/>
                    </a:gs>
                    <a:gs pos="82000">
                      <a:srgbClr val="FF828E"/>
                    </a:gs>
                  </a:gsLst>
                  <a:lin ang="0" scaled="1"/>
                  <a:tileRect/>
                </a:gradFill>
                <a:effectLst>
                  <a:outerShdw blurRad="723900" sx="93000" sy="93000" algn="ctr" rotWithShape="0">
                    <a:srgbClr val="FF66C1"/>
                  </a:outerShdw>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Design</a:t>
            </a:r>
          </a:p>
        </p:txBody>
      </p:sp>
      <p:grpSp>
        <p:nvGrpSpPr>
          <p:cNvPr id="58" name="Group 57">
            <a:extLst>
              <a:ext uri="{FF2B5EF4-FFF2-40B4-BE49-F238E27FC236}">
                <a16:creationId xmlns:a16="http://schemas.microsoft.com/office/drawing/2014/main" id="{D3962A5F-FBC1-4459-9AB5-15FC814581EA}"/>
              </a:ext>
            </a:extLst>
          </p:cNvPr>
          <p:cNvGrpSpPr/>
          <p:nvPr/>
        </p:nvGrpSpPr>
        <p:grpSpPr>
          <a:xfrm>
            <a:off x="7381311" y="2147013"/>
            <a:ext cx="760314" cy="679362"/>
            <a:chOff x="5394326" y="5557838"/>
            <a:chExt cx="1520825" cy="1358900"/>
          </a:xfrm>
        </p:grpSpPr>
        <p:sp>
          <p:nvSpPr>
            <p:cNvPr id="45" name="Freeform 40">
              <a:extLst>
                <a:ext uri="{FF2B5EF4-FFF2-40B4-BE49-F238E27FC236}">
                  <a16:creationId xmlns:a16="http://schemas.microsoft.com/office/drawing/2014/main" id="{6BF6ACE1-0BAF-40F6-BB4F-2F90170F8359}"/>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6" name="Freeform 41">
              <a:extLst>
                <a:ext uri="{FF2B5EF4-FFF2-40B4-BE49-F238E27FC236}">
                  <a16:creationId xmlns:a16="http://schemas.microsoft.com/office/drawing/2014/main" id="{49232896-06F2-4BCA-92FC-5ABF78E4D299}"/>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7" name="Freeform 42">
              <a:extLst>
                <a:ext uri="{FF2B5EF4-FFF2-40B4-BE49-F238E27FC236}">
                  <a16:creationId xmlns:a16="http://schemas.microsoft.com/office/drawing/2014/main" id="{9AB23A1E-D8F2-4D8E-8604-F18B53584C7F}"/>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68" name="Group 67">
            <a:extLst>
              <a:ext uri="{FF2B5EF4-FFF2-40B4-BE49-F238E27FC236}">
                <a16:creationId xmlns:a16="http://schemas.microsoft.com/office/drawing/2014/main" id="{4E6AE945-26AC-43D2-905A-EAED8964CAE4}"/>
              </a:ext>
            </a:extLst>
          </p:cNvPr>
          <p:cNvGrpSpPr/>
          <p:nvPr/>
        </p:nvGrpSpPr>
        <p:grpSpPr>
          <a:xfrm>
            <a:off x="4587095" y="4271913"/>
            <a:ext cx="313063" cy="313063"/>
            <a:chOff x="965201" y="4870451"/>
            <a:chExt cx="228600" cy="228600"/>
          </a:xfrm>
          <a:solidFill>
            <a:schemeClr val="accent2"/>
          </a:solidFill>
        </p:grpSpPr>
        <p:sp>
          <p:nvSpPr>
            <p:cNvPr id="69" name="Freeform 46">
              <a:extLst>
                <a:ext uri="{FF2B5EF4-FFF2-40B4-BE49-F238E27FC236}">
                  <a16:creationId xmlns:a16="http://schemas.microsoft.com/office/drawing/2014/main" id="{9229C6C9-110A-4E15-B797-DE1881300982}"/>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0" name="Freeform 47">
              <a:extLst>
                <a:ext uri="{FF2B5EF4-FFF2-40B4-BE49-F238E27FC236}">
                  <a16:creationId xmlns:a16="http://schemas.microsoft.com/office/drawing/2014/main" id="{12CA7208-D229-482E-9DAA-16FF294155AA}"/>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71" name="Group 70">
            <a:extLst>
              <a:ext uri="{FF2B5EF4-FFF2-40B4-BE49-F238E27FC236}">
                <a16:creationId xmlns:a16="http://schemas.microsoft.com/office/drawing/2014/main" id="{AB8F1A45-B45C-4B55-8A27-E0184BB857B0}"/>
              </a:ext>
            </a:extLst>
          </p:cNvPr>
          <p:cNvGrpSpPr/>
          <p:nvPr/>
        </p:nvGrpSpPr>
        <p:grpSpPr>
          <a:xfrm>
            <a:off x="4640253" y="1996714"/>
            <a:ext cx="488887" cy="461109"/>
            <a:chOff x="2887663" y="5300663"/>
            <a:chExt cx="977901" cy="922338"/>
          </a:xfrm>
        </p:grpSpPr>
        <p:grpSp>
          <p:nvGrpSpPr>
            <p:cNvPr id="72" name="Group 71">
              <a:extLst>
                <a:ext uri="{FF2B5EF4-FFF2-40B4-BE49-F238E27FC236}">
                  <a16:creationId xmlns:a16="http://schemas.microsoft.com/office/drawing/2014/main" id="{EF6AB12D-173E-4169-8D0F-B6C29922F350}"/>
                </a:ext>
              </a:extLst>
            </p:cNvPr>
            <p:cNvGrpSpPr/>
            <p:nvPr/>
          </p:nvGrpSpPr>
          <p:grpSpPr>
            <a:xfrm>
              <a:off x="2887663" y="5335588"/>
              <a:ext cx="920750" cy="887413"/>
              <a:chOff x="2887663" y="5335588"/>
              <a:chExt cx="920750" cy="887413"/>
            </a:xfrm>
          </p:grpSpPr>
          <p:sp>
            <p:nvSpPr>
              <p:cNvPr id="74" name="Freeform 37">
                <a:extLst>
                  <a:ext uri="{FF2B5EF4-FFF2-40B4-BE49-F238E27FC236}">
                    <a16:creationId xmlns:a16="http://schemas.microsoft.com/office/drawing/2014/main" id="{34160EF6-5315-470A-896E-739DFBB73F8F}"/>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5" name="Freeform 38">
                <a:extLst>
                  <a:ext uri="{FF2B5EF4-FFF2-40B4-BE49-F238E27FC236}">
                    <a16:creationId xmlns:a16="http://schemas.microsoft.com/office/drawing/2014/main" id="{9AB9B493-24C5-4542-B05A-E1457B557CC4}"/>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73" name="Freeform 39">
              <a:extLst>
                <a:ext uri="{FF2B5EF4-FFF2-40B4-BE49-F238E27FC236}">
                  <a16:creationId xmlns:a16="http://schemas.microsoft.com/office/drawing/2014/main" id="{E228F93C-6278-4336-BA0F-0419AAD2E240}"/>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76" name="Oval 75">
            <a:extLst>
              <a:ext uri="{FF2B5EF4-FFF2-40B4-BE49-F238E27FC236}">
                <a16:creationId xmlns:a16="http://schemas.microsoft.com/office/drawing/2014/main" id="{43C82546-CE11-4F3C-80DB-74BA7ED012E7}"/>
              </a:ext>
            </a:extLst>
          </p:cNvPr>
          <p:cNvSpPr/>
          <p:nvPr/>
        </p:nvSpPr>
        <p:spPr>
          <a:xfrm>
            <a:off x="3797945" y="3641699"/>
            <a:ext cx="252679" cy="252679"/>
          </a:xfrm>
          <a:prstGeom prst="ellipse">
            <a:avLst/>
          </a:prstGeom>
          <a:noFill/>
          <a:ln w="1016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77" name="Group 76">
            <a:extLst>
              <a:ext uri="{FF2B5EF4-FFF2-40B4-BE49-F238E27FC236}">
                <a16:creationId xmlns:a16="http://schemas.microsoft.com/office/drawing/2014/main" id="{C56BEF36-BA7B-463D-B15C-3500EBE402B3}"/>
              </a:ext>
            </a:extLst>
          </p:cNvPr>
          <p:cNvGrpSpPr/>
          <p:nvPr/>
        </p:nvGrpSpPr>
        <p:grpSpPr>
          <a:xfrm>
            <a:off x="3163795" y="3099104"/>
            <a:ext cx="180158" cy="174780"/>
            <a:chOff x="1752601" y="4673601"/>
            <a:chExt cx="106363" cy="103188"/>
          </a:xfrm>
          <a:solidFill>
            <a:schemeClr val="accent1"/>
          </a:solidFill>
        </p:grpSpPr>
        <p:sp>
          <p:nvSpPr>
            <p:cNvPr id="78" name="Freeform 48">
              <a:extLst>
                <a:ext uri="{FF2B5EF4-FFF2-40B4-BE49-F238E27FC236}">
                  <a16:creationId xmlns:a16="http://schemas.microsoft.com/office/drawing/2014/main" id="{DA93C3A8-C4B5-475E-A64D-B476C386EFCF}"/>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79" name="Freeform 49">
              <a:extLst>
                <a:ext uri="{FF2B5EF4-FFF2-40B4-BE49-F238E27FC236}">
                  <a16:creationId xmlns:a16="http://schemas.microsoft.com/office/drawing/2014/main" id="{CFE002FB-0F06-4941-BD6F-898AB226AB2D}"/>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80" name="Group 79">
            <a:extLst>
              <a:ext uri="{FF2B5EF4-FFF2-40B4-BE49-F238E27FC236}">
                <a16:creationId xmlns:a16="http://schemas.microsoft.com/office/drawing/2014/main" id="{BF131B1A-142D-4216-9A94-F818B0309028}"/>
              </a:ext>
            </a:extLst>
          </p:cNvPr>
          <p:cNvGrpSpPr/>
          <p:nvPr/>
        </p:nvGrpSpPr>
        <p:grpSpPr>
          <a:xfrm>
            <a:off x="6549355" y="4540104"/>
            <a:ext cx="452379" cy="323014"/>
            <a:chOff x="2303463" y="7181851"/>
            <a:chExt cx="904875" cy="646113"/>
          </a:xfrm>
        </p:grpSpPr>
        <p:sp>
          <p:nvSpPr>
            <p:cNvPr id="81" name="Freeform 43">
              <a:extLst>
                <a:ext uri="{FF2B5EF4-FFF2-40B4-BE49-F238E27FC236}">
                  <a16:creationId xmlns:a16="http://schemas.microsoft.com/office/drawing/2014/main" id="{B99ABF61-8E03-4F39-85DA-3FA2FD9BB21D}"/>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2" name="Freeform 44">
              <a:extLst>
                <a:ext uri="{FF2B5EF4-FFF2-40B4-BE49-F238E27FC236}">
                  <a16:creationId xmlns:a16="http://schemas.microsoft.com/office/drawing/2014/main" id="{CA4E81C3-49F0-440E-A5D5-B9302E6DC993}"/>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3" name="Freeform 45">
              <a:extLst>
                <a:ext uri="{FF2B5EF4-FFF2-40B4-BE49-F238E27FC236}">
                  <a16:creationId xmlns:a16="http://schemas.microsoft.com/office/drawing/2014/main" id="{EF7B1574-B43A-45AD-A611-AD1B5384355A}"/>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84" name="Group 83">
            <a:extLst>
              <a:ext uri="{FF2B5EF4-FFF2-40B4-BE49-F238E27FC236}">
                <a16:creationId xmlns:a16="http://schemas.microsoft.com/office/drawing/2014/main" id="{67539F44-A082-4886-8D71-91644E6E0306}"/>
              </a:ext>
            </a:extLst>
          </p:cNvPr>
          <p:cNvGrpSpPr/>
          <p:nvPr/>
        </p:nvGrpSpPr>
        <p:grpSpPr>
          <a:xfrm>
            <a:off x="8982108" y="3837236"/>
            <a:ext cx="114285" cy="114285"/>
            <a:chOff x="965201" y="4870451"/>
            <a:chExt cx="228600" cy="228600"/>
          </a:xfrm>
          <a:solidFill>
            <a:schemeClr val="accent2"/>
          </a:solidFill>
        </p:grpSpPr>
        <p:sp>
          <p:nvSpPr>
            <p:cNvPr id="85" name="Freeform 46">
              <a:extLst>
                <a:ext uri="{FF2B5EF4-FFF2-40B4-BE49-F238E27FC236}">
                  <a16:creationId xmlns:a16="http://schemas.microsoft.com/office/drawing/2014/main" id="{1D8226B5-A153-4B9F-9425-6D838A8BD046}"/>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86" name="Freeform 47">
              <a:extLst>
                <a:ext uri="{FF2B5EF4-FFF2-40B4-BE49-F238E27FC236}">
                  <a16:creationId xmlns:a16="http://schemas.microsoft.com/office/drawing/2014/main" id="{5FA1FE4E-DE70-403E-8831-2F331D34DCAD}"/>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93" name="TextBox 92">
            <a:extLst>
              <a:ext uri="{FF2B5EF4-FFF2-40B4-BE49-F238E27FC236}">
                <a16:creationId xmlns:a16="http://schemas.microsoft.com/office/drawing/2014/main" id="{17E1B244-6024-4F84-9A42-71ED1C2C41A2}"/>
              </a:ext>
            </a:extLst>
          </p:cNvPr>
          <p:cNvSpPr txBox="1"/>
          <p:nvPr/>
        </p:nvSpPr>
        <p:spPr>
          <a:xfrm>
            <a:off x="1040701" y="5837926"/>
            <a:ext cx="4495898" cy="523220"/>
          </a:xfrm>
          <a:prstGeom prst="rect">
            <a:avLst/>
          </a:prstGeom>
          <a:noFill/>
        </p:spPr>
        <p:txBody>
          <a:bodyPr wrap="square" rtlCol="0" anchor="ctr">
            <a:sp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B9BD5">
                    <a:lumMod val="50000"/>
                  </a:srgbClr>
                </a:solidFill>
                <a:effectLst/>
                <a:uLnTx/>
                <a:uFillTx/>
                <a:latin typeface="Bodoni MT Black" panose="02070A03080606020203" pitchFamily="18" charset="0"/>
                <a:cs typeface="29LT Bukra Bold" panose="000B0903020204020204" pitchFamily="34" charset="-78"/>
              </a:rPr>
              <a:t>APPLICATION DEMO</a:t>
            </a:r>
          </a:p>
        </p:txBody>
      </p:sp>
      <p:sp>
        <p:nvSpPr>
          <p:cNvPr id="95" name="Freeform 94">
            <a:extLst>
              <a:ext uri="{FF2B5EF4-FFF2-40B4-BE49-F238E27FC236}">
                <a16:creationId xmlns:a16="http://schemas.microsoft.com/office/drawing/2014/main" id="{B658C143-02A7-46EE-A85D-332548BBF30E}"/>
              </a:ext>
            </a:extLst>
          </p:cNvPr>
          <p:cNvSpPr>
            <a:spLocks/>
          </p:cNvSpPr>
          <p:nvPr/>
        </p:nvSpPr>
        <p:spPr bwMode="auto">
          <a:xfrm>
            <a:off x="3319379" y="92765"/>
            <a:ext cx="11102976" cy="8283944"/>
          </a:xfrm>
          <a:custGeom>
            <a:avLst/>
            <a:gdLst>
              <a:gd name="T0" fmla="*/ 898 w 898"/>
              <a:gd name="T1" fmla="*/ 0 h 670"/>
              <a:gd name="T2" fmla="*/ 898 w 898"/>
              <a:gd name="T3" fmla="*/ 670 h 670"/>
              <a:gd name="T4" fmla="*/ 0 w 898"/>
              <a:gd name="T5" fmla="*/ 670 h 670"/>
              <a:gd name="T6" fmla="*/ 670 w 898"/>
              <a:gd name="T7" fmla="*/ 0 h 670"/>
              <a:gd name="T8" fmla="*/ 898 w 898"/>
              <a:gd name="T9" fmla="*/ 0 h 670"/>
            </a:gdLst>
            <a:ahLst/>
            <a:cxnLst>
              <a:cxn ang="0">
                <a:pos x="T0" y="T1"/>
              </a:cxn>
              <a:cxn ang="0">
                <a:pos x="T2" y="T3"/>
              </a:cxn>
              <a:cxn ang="0">
                <a:pos x="T4" y="T5"/>
              </a:cxn>
              <a:cxn ang="0">
                <a:pos x="T6" y="T7"/>
              </a:cxn>
              <a:cxn ang="0">
                <a:pos x="T8" y="T9"/>
              </a:cxn>
            </a:cxnLst>
            <a:rect l="0" t="0" r="r" b="b"/>
            <a:pathLst>
              <a:path w="898" h="670">
                <a:moveTo>
                  <a:pt x="898" y="0"/>
                </a:moveTo>
                <a:lnTo>
                  <a:pt x="898" y="670"/>
                </a:lnTo>
                <a:lnTo>
                  <a:pt x="0" y="670"/>
                </a:lnTo>
                <a:lnTo>
                  <a:pt x="670" y="0"/>
                </a:lnTo>
                <a:lnTo>
                  <a:pt x="898" y="0"/>
                </a:ln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6" name="Freeform 95">
            <a:extLst>
              <a:ext uri="{FF2B5EF4-FFF2-40B4-BE49-F238E27FC236}">
                <a16:creationId xmlns:a16="http://schemas.microsoft.com/office/drawing/2014/main" id="{57C39E12-7CC9-4384-88E3-BD697DDF00D2}"/>
              </a:ext>
            </a:extLst>
          </p:cNvPr>
          <p:cNvSpPr>
            <a:spLocks/>
          </p:cNvSpPr>
          <p:nvPr/>
        </p:nvSpPr>
        <p:spPr bwMode="auto">
          <a:xfrm>
            <a:off x="3449202" y="-935614"/>
            <a:ext cx="10843330" cy="8283944"/>
          </a:xfrm>
          <a:custGeom>
            <a:avLst/>
            <a:gdLst>
              <a:gd name="T0" fmla="*/ 877 w 877"/>
              <a:gd name="T1" fmla="*/ 670 h 670"/>
              <a:gd name="T2" fmla="*/ 670 w 877"/>
              <a:gd name="T3" fmla="*/ 670 h 670"/>
              <a:gd name="T4" fmla="*/ 323 w 877"/>
              <a:gd name="T5" fmla="*/ 326 h 670"/>
              <a:gd name="T6" fmla="*/ 0 w 877"/>
              <a:gd name="T7" fmla="*/ 0 h 670"/>
              <a:gd name="T8" fmla="*/ 877 w 877"/>
              <a:gd name="T9" fmla="*/ 0 h 670"/>
              <a:gd name="T10" fmla="*/ 877 w 877"/>
              <a:gd name="T11" fmla="*/ 670 h 670"/>
            </a:gdLst>
            <a:ahLst/>
            <a:cxnLst>
              <a:cxn ang="0">
                <a:pos x="T0" y="T1"/>
              </a:cxn>
              <a:cxn ang="0">
                <a:pos x="T2" y="T3"/>
              </a:cxn>
              <a:cxn ang="0">
                <a:pos x="T4" y="T5"/>
              </a:cxn>
              <a:cxn ang="0">
                <a:pos x="T6" y="T7"/>
              </a:cxn>
              <a:cxn ang="0">
                <a:pos x="T8" y="T9"/>
              </a:cxn>
              <a:cxn ang="0">
                <a:pos x="T10" y="T11"/>
              </a:cxn>
            </a:cxnLst>
            <a:rect l="0" t="0" r="r" b="b"/>
            <a:pathLst>
              <a:path w="877" h="670">
                <a:moveTo>
                  <a:pt x="877" y="670"/>
                </a:moveTo>
                <a:lnTo>
                  <a:pt x="670" y="670"/>
                </a:lnTo>
                <a:lnTo>
                  <a:pt x="323" y="326"/>
                </a:lnTo>
                <a:lnTo>
                  <a:pt x="0" y="0"/>
                </a:lnTo>
                <a:lnTo>
                  <a:pt x="877" y="0"/>
                </a:lnTo>
                <a:lnTo>
                  <a:pt x="877" y="670"/>
                </a:lnTo>
                <a:close/>
              </a:path>
            </a:pathLst>
          </a:custGeom>
          <a:solidFill>
            <a:srgbClr val="ED9BC0">
              <a:alpha val="8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7" name="Freeform 96">
            <a:extLst>
              <a:ext uri="{FF2B5EF4-FFF2-40B4-BE49-F238E27FC236}">
                <a16:creationId xmlns:a16="http://schemas.microsoft.com/office/drawing/2014/main" id="{6F5A3B88-A348-452C-9ECF-CCCDC0D0F544}"/>
              </a:ext>
            </a:extLst>
          </p:cNvPr>
          <p:cNvSpPr>
            <a:spLocks/>
          </p:cNvSpPr>
          <p:nvPr/>
        </p:nvSpPr>
        <p:spPr bwMode="auto">
          <a:xfrm>
            <a:off x="7301866" y="0"/>
            <a:ext cx="5712222" cy="5724576"/>
          </a:xfrm>
          <a:custGeom>
            <a:avLst/>
            <a:gdLst>
              <a:gd name="T0" fmla="*/ 462 w 462"/>
              <a:gd name="T1" fmla="*/ 0 h 463"/>
              <a:gd name="T2" fmla="*/ 462 w 462"/>
              <a:gd name="T3" fmla="*/ 463 h 463"/>
              <a:gd name="T4" fmla="*/ 325 w 462"/>
              <a:gd name="T5" fmla="*/ 326 h 463"/>
              <a:gd name="T6" fmla="*/ 0 w 462"/>
              <a:gd name="T7" fmla="*/ 0 h 463"/>
              <a:gd name="T8" fmla="*/ 462 w 462"/>
              <a:gd name="T9" fmla="*/ 0 h 463"/>
            </a:gdLst>
            <a:ahLst/>
            <a:cxnLst>
              <a:cxn ang="0">
                <a:pos x="T0" y="T1"/>
              </a:cxn>
              <a:cxn ang="0">
                <a:pos x="T2" y="T3"/>
              </a:cxn>
              <a:cxn ang="0">
                <a:pos x="T4" y="T5"/>
              </a:cxn>
              <a:cxn ang="0">
                <a:pos x="T6" y="T7"/>
              </a:cxn>
              <a:cxn ang="0">
                <a:pos x="T8" y="T9"/>
              </a:cxn>
            </a:cxnLst>
            <a:rect l="0" t="0" r="r" b="b"/>
            <a:pathLst>
              <a:path w="462" h="463">
                <a:moveTo>
                  <a:pt x="462" y="0"/>
                </a:moveTo>
                <a:lnTo>
                  <a:pt x="462" y="463"/>
                </a:lnTo>
                <a:lnTo>
                  <a:pt x="325" y="326"/>
                </a:lnTo>
                <a:lnTo>
                  <a:pt x="0" y="0"/>
                </a:lnTo>
                <a:lnTo>
                  <a:pt x="462" y="0"/>
                </a:lnTo>
                <a:close/>
              </a:path>
            </a:pathLst>
          </a:custGeom>
          <a:solidFill>
            <a:srgbClr val="C00000">
              <a:alpha val="4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98" name="Freeform 97">
            <a:extLst>
              <a:ext uri="{FF2B5EF4-FFF2-40B4-BE49-F238E27FC236}">
                <a16:creationId xmlns:a16="http://schemas.microsoft.com/office/drawing/2014/main" id="{A55E3DC0-28AA-41E9-BE8C-BD9565CA6581}"/>
              </a:ext>
            </a:extLst>
          </p:cNvPr>
          <p:cNvSpPr>
            <a:spLocks/>
          </p:cNvSpPr>
          <p:nvPr/>
        </p:nvSpPr>
        <p:spPr bwMode="auto">
          <a:xfrm>
            <a:off x="7172043" y="1657861"/>
            <a:ext cx="5971868" cy="5959494"/>
          </a:xfrm>
          <a:custGeom>
            <a:avLst/>
            <a:gdLst>
              <a:gd name="T0" fmla="*/ 483 w 483"/>
              <a:gd name="T1" fmla="*/ 482 h 482"/>
              <a:gd name="T2" fmla="*/ 0 w 483"/>
              <a:gd name="T3" fmla="*/ 482 h 482"/>
              <a:gd name="T4" fmla="*/ 137 w 483"/>
              <a:gd name="T5" fmla="*/ 345 h 482"/>
              <a:gd name="T6" fmla="*/ 483 w 483"/>
              <a:gd name="T7" fmla="*/ 0 h 482"/>
              <a:gd name="T8" fmla="*/ 483 w 483"/>
              <a:gd name="T9" fmla="*/ 482 h 482"/>
            </a:gdLst>
            <a:ahLst/>
            <a:cxnLst>
              <a:cxn ang="0">
                <a:pos x="T0" y="T1"/>
              </a:cxn>
              <a:cxn ang="0">
                <a:pos x="T2" y="T3"/>
              </a:cxn>
              <a:cxn ang="0">
                <a:pos x="T4" y="T5"/>
              </a:cxn>
              <a:cxn ang="0">
                <a:pos x="T6" y="T7"/>
              </a:cxn>
              <a:cxn ang="0">
                <a:pos x="T8" y="T9"/>
              </a:cxn>
            </a:cxnLst>
            <a:rect l="0" t="0" r="r" b="b"/>
            <a:pathLst>
              <a:path w="483" h="482">
                <a:moveTo>
                  <a:pt x="483" y="482"/>
                </a:moveTo>
                <a:lnTo>
                  <a:pt x="0" y="482"/>
                </a:lnTo>
                <a:lnTo>
                  <a:pt x="137" y="345"/>
                </a:lnTo>
                <a:lnTo>
                  <a:pt x="483" y="0"/>
                </a:lnTo>
                <a:lnTo>
                  <a:pt x="483" y="482"/>
                </a:lnTo>
                <a:close/>
              </a:path>
            </a:pathLst>
          </a:custGeom>
          <a:solidFill>
            <a:schemeClr val="accent4">
              <a:alpha val="6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Tree>
    <p:extLst>
      <p:ext uri="{BB962C8B-B14F-4D97-AF65-F5344CB8AC3E}">
        <p14:creationId xmlns:p14="http://schemas.microsoft.com/office/powerpoint/2010/main" val="394365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1000" fill="hold"/>
                                        <p:tgtEl>
                                          <p:spTgt spid="80"/>
                                        </p:tgtEl>
                                        <p:attrNameLst>
                                          <p:attrName>ppt_x</p:attrName>
                                        </p:attrNameLst>
                                      </p:cBhvr>
                                      <p:tavLst>
                                        <p:tav tm="0">
                                          <p:val>
                                            <p:strVal val="#ppt_x"/>
                                          </p:val>
                                        </p:tav>
                                        <p:tav tm="100000">
                                          <p:val>
                                            <p:strVal val="#ppt_x"/>
                                          </p:val>
                                        </p:tav>
                                      </p:tavLst>
                                    </p:anim>
                                    <p:anim calcmode="lin" valueType="num">
                                      <p:cBhvr additive="base">
                                        <p:cTn id="8" dur="1000" fill="hold"/>
                                        <p:tgtEl>
                                          <p:spTgt spid="8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1100" fill="hold"/>
                                        <p:tgtEl>
                                          <p:spTgt spid="68"/>
                                        </p:tgtEl>
                                        <p:attrNameLst>
                                          <p:attrName>ppt_x</p:attrName>
                                        </p:attrNameLst>
                                      </p:cBhvr>
                                      <p:tavLst>
                                        <p:tav tm="0">
                                          <p:val>
                                            <p:strVal val="#ppt_x"/>
                                          </p:val>
                                        </p:tav>
                                        <p:tav tm="100000">
                                          <p:val>
                                            <p:strVal val="#ppt_x"/>
                                          </p:val>
                                        </p:tav>
                                      </p:tavLst>
                                    </p:anim>
                                    <p:anim calcmode="lin" valueType="num">
                                      <p:cBhvr additive="base">
                                        <p:cTn id="12" dur="11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1400" fill="hold"/>
                                        <p:tgtEl>
                                          <p:spTgt spid="76"/>
                                        </p:tgtEl>
                                        <p:attrNameLst>
                                          <p:attrName>ppt_x</p:attrName>
                                        </p:attrNameLst>
                                      </p:cBhvr>
                                      <p:tavLst>
                                        <p:tav tm="0">
                                          <p:val>
                                            <p:strVal val="#ppt_x"/>
                                          </p:val>
                                        </p:tav>
                                        <p:tav tm="100000">
                                          <p:val>
                                            <p:strVal val="#ppt_x"/>
                                          </p:val>
                                        </p:tav>
                                      </p:tavLst>
                                    </p:anim>
                                    <p:anim calcmode="lin" valueType="num">
                                      <p:cBhvr additive="base">
                                        <p:cTn id="16" dur="140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1000" fill="hold"/>
                                        <p:tgtEl>
                                          <p:spTgt spid="77"/>
                                        </p:tgtEl>
                                        <p:attrNameLst>
                                          <p:attrName>ppt_x</p:attrName>
                                        </p:attrNameLst>
                                      </p:cBhvr>
                                      <p:tavLst>
                                        <p:tav tm="0">
                                          <p:val>
                                            <p:strVal val="#ppt_x"/>
                                          </p:val>
                                        </p:tav>
                                        <p:tav tm="100000">
                                          <p:val>
                                            <p:strVal val="#ppt_x"/>
                                          </p:val>
                                        </p:tav>
                                      </p:tavLst>
                                    </p:anim>
                                    <p:anim calcmode="lin" valueType="num">
                                      <p:cBhvr additive="base">
                                        <p:cTn id="20" dur="10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1400" fill="hold"/>
                                        <p:tgtEl>
                                          <p:spTgt spid="71"/>
                                        </p:tgtEl>
                                        <p:attrNameLst>
                                          <p:attrName>ppt_x</p:attrName>
                                        </p:attrNameLst>
                                      </p:cBhvr>
                                      <p:tavLst>
                                        <p:tav tm="0">
                                          <p:val>
                                            <p:strVal val="#ppt_x"/>
                                          </p:val>
                                        </p:tav>
                                        <p:tav tm="100000">
                                          <p:val>
                                            <p:strVal val="#ppt_x"/>
                                          </p:val>
                                        </p:tav>
                                      </p:tavLst>
                                    </p:anim>
                                    <p:anim calcmode="lin" valueType="num">
                                      <p:cBhvr additive="base">
                                        <p:cTn id="24" dur="1400" fill="hold"/>
                                        <p:tgtEl>
                                          <p:spTgt spid="7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2100" fill="hold"/>
                                        <p:tgtEl>
                                          <p:spTgt spid="58"/>
                                        </p:tgtEl>
                                        <p:attrNameLst>
                                          <p:attrName>ppt_x</p:attrName>
                                        </p:attrNameLst>
                                      </p:cBhvr>
                                      <p:tavLst>
                                        <p:tav tm="0">
                                          <p:val>
                                            <p:strVal val="#ppt_x"/>
                                          </p:val>
                                        </p:tav>
                                        <p:tav tm="100000">
                                          <p:val>
                                            <p:strVal val="#ppt_x"/>
                                          </p:val>
                                        </p:tav>
                                      </p:tavLst>
                                    </p:anim>
                                    <p:anim calcmode="lin" valueType="num">
                                      <p:cBhvr additive="base">
                                        <p:cTn id="28" dur="2100" fill="hold"/>
                                        <p:tgtEl>
                                          <p:spTgt spid="58"/>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1100" fill="hold"/>
                                        <p:tgtEl>
                                          <p:spTgt spid="55"/>
                                        </p:tgtEl>
                                        <p:attrNameLst>
                                          <p:attrName>ppt_x</p:attrName>
                                        </p:attrNameLst>
                                      </p:cBhvr>
                                      <p:tavLst>
                                        <p:tav tm="0">
                                          <p:val>
                                            <p:strVal val="#ppt_x"/>
                                          </p:val>
                                        </p:tav>
                                        <p:tav tm="100000">
                                          <p:val>
                                            <p:strVal val="#ppt_x"/>
                                          </p:val>
                                        </p:tav>
                                      </p:tavLst>
                                    </p:anim>
                                    <p:anim calcmode="lin" valueType="num">
                                      <p:cBhvr additive="base">
                                        <p:cTn id="32" dur="1100" fill="hold"/>
                                        <p:tgtEl>
                                          <p:spTgt spid="5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84"/>
                                        </p:tgtEl>
                                        <p:attrNameLst>
                                          <p:attrName>style.visibility</p:attrName>
                                        </p:attrNameLst>
                                      </p:cBhvr>
                                      <p:to>
                                        <p:strVal val="visible"/>
                                      </p:to>
                                    </p:set>
                                    <p:anim calcmode="lin" valueType="num">
                                      <p:cBhvr additive="base">
                                        <p:cTn id="35" dur="2100" fill="hold"/>
                                        <p:tgtEl>
                                          <p:spTgt spid="84"/>
                                        </p:tgtEl>
                                        <p:attrNameLst>
                                          <p:attrName>ppt_x</p:attrName>
                                        </p:attrNameLst>
                                      </p:cBhvr>
                                      <p:tavLst>
                                        <p:tav tm="0">
                                          <p:val>
                                            <p:strVal val="#ppt_x"/>
                                          </p:val>
                                        </p:tav>
                                        <p:tav tm="100000">
                                          <p:val>
                                            <p:strVal val="#ppt_x"/>
                                          </p:val>
                                        </p:tav>
                                      </p:tavLst>
                                    </p:anim>
                                    <p:anim calcmode="lin" valueType="num">
                                      <p:cBhvr additive="base">
                                        <p:cTn id="36" dur="2100" fill="hold"/>
                                        <p:tgtEl>
                                          <p:spTgt spid="84"/>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additive="base">
                                        <p:cTn id="39" dur="1100" fill="hold"/>
                                        <p:tgtEl>
                                          <p:spTgt spid="87"/>
                                        </p:tgtEl>
                                        <p:attrNameLst>
                                          <p:attrName>ppt_x</p:attrName>
                                        </p:attrNameLst>
                                      </p:cBhvr>
                                      <p:tavLst>
                                        <p:tav tm="0">
                                          <p:val>
                                            <p:strVal val="#ppt_x"/>
                                          </p:val>
                                        </p:tav>
                                        <p:tav tm="100000">
                                          <p:val>
                                            <p:strVal val="#ppt_x"/>
                                          </p:val>
                                        </p:tav>
                                      </p:tavLst>
                                    </p:anim>
                                    <p:anim calcmode="lin" valueType="num">
                                      <p:cBhvr additive="base">
                                        <p:cTn id="40" dur="1100" fill="hold"/>
                                        <p:tgtEl>
                                          <p:spTgt spid="87"/>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1800" fill="hold"/>
                                        <p:tgtEl>
                                          <p:spTgt spid="59"/>
                                        </p:tgtEl>
                                        <p:attrNameLst>
                                          <p:attrName>ppt_x</p:attrName>
                                        </p:attrNameLst>
                                      </p:cBhvr>
                                      <p:tavLst>
                                        <p:tav tm="0">
                                          <p:val>
                                            <p:strVal val="#ppt_x"/>
                                          </p:val>
                                        </p:tav>
                                        <p:tav tm="100000">
                                          <p:val>
                                            <p:strVal val="#ppt_x"/>
                                          </p:val>
                                        </p:tav>
                                      </p:tavLst>
                                    </p:anim>
                                    <p:anim calcmode="lin" valueType="num">
                                      <p:cBhvr additive="base">
                                        <p:cTn id="44" dur="1800" fill="hold"/>
                                        <p:tgtEl>
                                          <p:spTgt spid="59"/>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2500" fill="hold"/>
                                        <p:tgtEl>
                                          <p:spTgt spid="63"/>
                                        </p:tgtEl>
                                        <p:attrNameLst>
                                          <p:attrName>ppt_x</p:attrName>
                                        </p:attrNameLst>
                                      </p:cBhvr>
                                      <p:tavLst>
                                        <p:tav tm="0">
                                          <p:val>
                                            <p:strVal val="#ppt_x"/>
                                          </p:val>
                                        </p:tav>
                                        <p:tav tm="100000">
                                          <p:val>
                                            <p:strVal val="#ppt_x"/>
                                          </p:val>
                                        </p:tav>
                                      </p:tavLst>
                                    </p:anim>
                                    <p:anim calcmode="lin" valueType="num">
                                      <p:cBhvr additive="base">
                                        <p:cTn id="48" dur="2500" fill="hold"/>
                                        <p:tgtEl>
                                          <p:spTgt spid="63"/>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200" fill="hold"/>
                                        <p:tgtEl>
                                          <p:spTgt spid="62"/>
                                        </p:tgtEl>
                                        <p:attrNameLst>
                                          <p:attrName>ppt_x</p:attrName>
                                        </p:attrNameLst>
                                      </p:cBhvr>
                                      <p:tavLst>
                                        <p:tav tm="0">
                                          <p:val>
                                            <p:strVal val="#ppt_x"/>
                                          </p:val>
                                        </p:tav>
                                        <p:tav tm="100000">
                                          <p:val>
                                            <p:strVal val="#ppt_x"/>
                                          </p:val>
                                        </p:tav>
                                      </p:tavLst>
                                    </p:anim>
                                    <p:anim calcmode="lin" valueType="num">
                                      <p:cBhvr additive="base">
                                        <p:cTn id="52" dur="12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1600" fill="hold"/>
                                        <p:tgtEl>
                                          <p:spTgt spid="56"/>
                                        </p:tgtEl>
                                        <p:attrNameLst>
                                          <p:attrName>ppt_x</p:attrName>
                                        </p:attrNameLst>
                                      </p:cBhvr>
                                      <p:tavLst>
                                        <p:tav tm="0">
                                          <p:val>
                                            <p:strVal val="#ppt_x"/>
                                          </p:val>
                                        </p:tav>
                                        <p:tav tm="100000">
                                          <p:val>
                                            <p:strVal val="#ppt_x"/>
                                          </p:val>
                                        </p:tav>
                                      </p:tavLst>
                                    </p:anim>
                                    <p:anim calcmode="lin" valueType="num">
                                      <p:cBhvr additive="base">
                                        <p:cTn id="56" dur="1600" fill="hold"/>
                                        <p:tgtEl>
                                          <p:spTgt spid="56"/>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2000" fill="hold"/>
                                        <p:tgtEl>
                                          <p:spTgt spid="60"/>
                                        </p:tgtEl>
                                        <p:attrNameLst>
                                          <p:attrName>ppt_x</p:attrName>
                                        </p:attrNameLst>
                                      </p:cBhvr>
                                      <p:tavLst>
                                        <p:tav tm="0">
                                          <p:val>
                                            <p:strVal val="#ppt_x"/>
                                          </p:val>
                                        </p:tav>
                                        <p:tav tm="100000">
                                          <p:val>
                                            <p:strVal val="#ppt_x"/>
                                          </p:val>
                                        </p:tav>
                                      </p:tavLst>
                                    </p:anim>
                                    <p:anim calcmode="lin" valueType="num">
                                      <p:cBhvr additive="base">
                                        <p:cTn id="60" dur="2000" fill="hold"/>
                                        <p:tgtEl>
                                          <p:spTgt spid="60"/>
                                        </p:tgtEl>
                                        <p:attrNameLst>
                                          <p:attrName>ppt_y</p:attrName>
                                        </p:attrNameLst>
                                      </p:cBhvr>
                                      <p:tavLst>
                                        <p:tav tm="0">
                                          <p:val>
                                            <p:strVal val="1+#ppt_h/2"/>
                                          </p:val>
                                        </p:tav>
                                        <p:tav tm="100000">
                                          <p:val>
                                            <p:strVal val="#ppt_y"/>
                                          </p:val>
                                        </p:tav>
                                      </p:tavLst>
                                    </p:anim>
                                  </p:childTnLst>
                                </p:cTn>
                              </p:par>
                              <p:par>
                                <p:cTn id="61" presetID="10" presetClass="entr" presetSubtype="0" fill="hold" grpId="0" nodeType="withEffect">
                                  <p:stCondLst>
                                    <p:cond delay="300"/>
                                  </p:stCondLst>
                                  <p:iterate type="lt">
                                    <p:tmPct val="15625"/>
                                  </p:iterate>
                                  <p:childTnLst>
                                    <p:set>
                                      <p:cBhvr>
                                        <p:cTn id="62" dur="1" fill="hold">
                                          <p:stCondLst>
                                            <p:cond delay="0"/>
                                          </p:stCondLst>
                                        </p:cTn>
                                        <p:tgtEl>
                                          <p:spTgt spid="5"/>
                                        </p:tgtEl>
                                        <p:attrNameLst>
                                          <p:attrName>style.visibility</p:attrName>
                                        </p:attrNameLst>
                                      </p:cBhvr>
                                      <p:to>
                                        <p:strVal val="visible"/>
                                      </p:to>
                                    </p:set>
                                    <p:animEffect transition="in" filter="fade">
                                      <p:cBhvr>
                                        <p:cTn id="63" dur="800"/>
                                        <p:tgtEl>
                                          <p:spTgt spid="5"/>
                                        </p:tgtEl>
                                      </p:cBhvr>
                                    </p:animEffect>
                                  </p:childTnLst>
                                </p:cTn>
                              </p:par>
                              <p:par>
                                <p:cTn id="64" presetID="2" presetClass="entr" presetSubtype="4" decel="100000" fill="hold" grpId="0" nodeType="withEffect">
                                  <p:stCondLst>
                                    <p:cond delay="3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1300" fill="hold"/>
                                        <p:tgtEl>
                                          <p:spTgt spid="93"/>
                                        </p:tgtEl>
                                        <p:attrNameLst>
                                          <p:attrName>ppt_x</p:attrName>
                                        </p:attrNameLst>
                                      </p:cBhvr>
                                      <p:tavLst>
                                        <p:tav tm="0">
                                          <p:val>
                                            <p:strVal val="#ppt_x"/>
                                          </p:val>
                                        </p:tav>
                                        <p:tav tm="100000">
                                          <p:val>
                                            <p:strVal val="#ppt_x"/>
                                          </p:val>
                                        </p:tav>
                                      </p:tavLst>
                                    </p:anim>
                                    <p:anim calcmode="lin" valueType="num">
                                      <p:cBhvr additive="base">
                                        <p:cTn id="67" dur="1300" fill="hold"/>
                                        <p:tgtEl>
                                          <p:spTgt spid="93"/>
                                        </p:tgtEl>
                                        <p:attrNameLst>
                                          <p:attrName>ppt_y</p:attrName>
                                        </p:attrNameLst>
                                      </p:cBhvr>
                                      <p:tavLst>
                                        <p:tav tm="0">
                                          <p:val>
                                            <p:strVal val="1+#ppt_h/2"/>
                                          </p:val>
                                        </p:tav>
                                        <p:tav tm="100000">
                                          <p:val>
                                            <p:strVal val="#ppt_y"/>
                                          </p:val>
                                        </p:tav>
                                      </p:tavLst>
                                    </p:anim>
                                  </p:childTnLst>
                                </p:cTn>
                              </p:par>
                            </p:childTnLst>
                          </p:cTn>
                        </p:par>
                        <p:par>
                          <p:cTn id="68" fill="hold">
                            <p:stCondLst>
                              <p:cond delay="2500"/>
                            </p:stCondLst>
                            <p:childTnLst>
                              <p:par>
                                <p:cTn id="69" presetID="35" presetClass="path" presetSubtype="0" repeatCount="indefinite" accel="50000" decel="50000" autoRev="1" fill="hold" grpId="1" nodeType="afterEffect">
                                  <p:stCondLst>
                                    <p:cond delay="0"/>
                                  </p:stCondLst>
                                  <p:iterate type="lt">
                                    <p:tmPct val="0"/>
                                  </p:iterate>
                                  <p:childTnLst>
                                    <p:animMotion origin="layout" path="M 3.33333E-6 -4.81481E-6 L -0.02852 -4.81481E-6 " pathEditMode="relative" rAng="0" ptsTypes="AA">
                                      <p:cBhvr>
                                        <p:cTn id="70" dur="4500" fill="hold"/>
                                        <p:tgtEl>
                                          <p:spTgt spid="5"/>
                                        </p:tgtEl>
                                        <p:attrNameLst>
                                          <p:attrName>ppt_x</p:attrName>
                                          <p:attrName>ppt_y</p:attrName>
                                        </p:attrNameLst>
                                      </p:cBhvr>
                                      <p:rCtr x="-1432" y="0"/>
                                    </p:animMotion>
                                  </p:childTnLst>
                                </p:cTn>
                              </p:par>
                              <p:par>
                                <p:cTn id="71" presetID="35" presetClass="path" presetSubtype="0" repeatCount="indefinite" accel="50000" decel="50000" autoRev="1" fill="hold" nodeType="withEffect">
                                  <p:stCondLst>
                                    <p:cond delay="0"/>
                                  </p:stCondLst>
                                  <p:childTnLst>
                                    <p:animMotion origin="layout" path="M -1.91121E-6 -2.40741E-6 L -0.03743 -2.40741E-6 " pathEditMode="relative" rAng="0" ptsTypes="AA">
                                      <p:cBhvr>
                                        <p:cTn id="72" dur="4500" fill="hold"/>
                                        <p:tgtEl>
                                          <p:spTgt spid="80"/>
                                        </p:tgtEl>
                                        <p:attrNameLst>
                                          <p:attrName>ppt_x</p:attrName>
                                          <p:attrName>ppt_y</p:attrName>
                                        </p:attrNameLst>
                                      </p:cBhvr>
                                      <p:rCtr x="-1875" y="0"/>
                                    </p:animMotion>
                                  </p:childTnLst>
                                </p:cTn>
                              </p:par>
                              <p:par>
                                <p:cTn id="73" presetID="35" presetClass="path" presetSubtype="0" repeatCount="indefinite" accel="50000" decel="50000" autoRev="1" fill="hold" nodeType="withEffect">
                                  <p:stCondLst>
                                    <p:cond delay="0"/>
                                  </p:stCondLst>
                                  <p:childTnLst>
                                    <p:animMotion origin="layout" path="M 3.05689E-6 2.40741E-6 L -0.02715 0.00023 " pathEditMode="relative" rAng="0" ptsTypes="AA">
                                      <p:cBhvr>
                                        <p:cTn id="74" dur="4500" fill="hold"/>
                                        <p:tgtEl>
                                          <p:spTgt spid="68"/>
                                        </p:tgtEl>
                                        <p:attrNameLst>
                                          <p:attrName>ppt_x</p:attrName>
                                          <p:attrName>ppt_y</p:attrName>
                                        </p:attrNameLst>
                                      </p:cBhvr>
                                      <p:rCtr x="-1360" y="12"/>
                                    </p:animMotion>
                                  </p:childTnLst>
                                </p:cTn>
                              </p:par>
                              <p:par>
                                <p:cTn id="75" presetID="35" presetClass="path" presetSubtype="0" repeatCount="indefinite" accel="50000" decel="50000" autoRev="1" fill="hold" grpId="1" nodeType="withEffect">
                                  <p:stCondLst>
                                    <p:cond delay="0"/>
                                  </p:stCondLst>
                                  <p:childTnLst>
                                    <p:animMotion origin="layout" path="M 1.26025E-6 -3.14815E-6 L -0.02708 -0.00185 " pathEditMode="relative" rAng="0" ptsTypes="AA">
                                      <p:cBhvr>
                                        <p:cTn id="76" dur="4500" fill="hold"/>
                                        <p:tgtEl>
                                          <p:spTgt spid="76"/>
                                        </p:tgtEl>
                                        <p:attrNameLst>
                                          <p:attrName>ppt_x</p:attrName>
                                          <p:attrName>ppt_y</p:attrName>
                                        </p:attrNameLst>
                                      </p:cBhvr>
                                      <p:rCtr x="-1354" y="-93"/>
                                    </p:animMotion>
                                  </p:childTnLst>
                                </p:cTn>
                              </p:par>
                              <p:par>
                                <p:cTn id="77" presetID="35" presetClass="path" presetSubtype="0" repeatCount="indefinite" accel="50000" decel="50000" autoRev="1" fill="hold" nodeType="withEffect">
                                  <p:stCondLst>
                                    <p:cond delay="0"/>
                                  </p:stCondLst>
                                  <p:childTnLst>
                                    <p:animMotion origin="layout" path="M 2.76396E-6 -3.33333E-6 L -0.01634 0.00023 " pathEditMode="relative" rAng="0" ptsTypes="AA">
                                      <p:cBhvr>
                                        <p:cTn id="78" dur="4500" fill="hold"/>
                                        <p:tgtEl>
                                          <p:spTgt spid="77"/>
                                        </p:tgtEl>
                                        <p:attrNameLst>
                                          <p:attrName>ppt_x</p:attrName>
                                          <p:attrName>ppt_y</p:attrName>
                                        </p:attrNameLst>
                                      </p:cBhvr>
                                      <p:rCtr x="-820" y="12"/>
                                    </p:animMotion>
                                  </p:childTnLst>
                                </p:cTn>
                              </p:par>
                              <p:par>
                                <p:cTn id="79" presetID="35" presetClass="path" presetSubtype="0" repeatCount="indefinite" accel="50000" decel="50000" autoRev="1" fill="hold" nodeType="withEffect">
                                  <p:stCondLst>
                                    <p:cond delay="0"/>
                                  </p:stCondLst>
                                  <p:childTnLst>
                                    <p:animMotion origin="layout" path="M -3.97604E-6 -2.77778E-6 L -0.04341 -2.77778E-6 " pathEditMode="relative" rAng="0" ptsTypes="AA">
                                      <p:cBhvr>
                                        <p:cTn id="80" dur="4500" fill="hold"/>
                                        <p:tgtEl>
                                          <p:spTgt spid="71"/>
                                        </p:tgtEl>
                                        <p:attrNameLst>
                                          <p:attrName>ppt_x</p:attrName>
                                          <p:attrName>ppt_y</p:attrName>
                                        </p:attrNameLst>
                                      </p:cBhvr>
                                      <p:rCtr x="-2174" y="0"/>
                                    </p:animMotion>
                                  </p:childTnLst>
                                </p:cTn>
                              </p:par>
                              <p:par>
                                <p:cTn id="81" presetID="35" presetClass="path" presetSubtype="0" repeatCount="indefinite" accel="50000" decel="50000" autoRev="1" fill="hold" nodeType="withEffect">
                                  <p:stCondLst>
                                    <p:cond delay="0"/>
                                  </p:stCondLst>
                                  <p:childTnLst>
                                    <p:animMotion origin="layout" path="M 4.14529E-6 4.25926E-6 L -0.05436 4.25926E-6 " pathEditMode="relative" rAng="0" ptsTypes="AA">
                                      <p:cBhvr>
                                        <p:cTn id="82" dur="4500" fill="hold"/>
                                        <p:tgtEl>
                                          <p:spTgt spid="58"/>
                                        </p:tgtEl>
                                        <p:attrNameLst>
                                          <p:attrName>ppt_x</p:attrName>
                                          <p:attrName>ppt_y</p:attrName>
                                        </p:attrNameLst>
                                      </p:cBhvr>
                                      <p:rCtr x="-2721" y="0"/>
                                    </p:animMotion>
                                  </p:childTnLst>
                                </p:cTn>
                              </p:par>
                              <p:par>
                                <p:cTn id="83" presetID="35" presetClass="path" presetSubtype="0" repeatCount="indefinite" accel="50000" decel="50000" autoRev="1" fill="hold" nodeType="withEffect">
                                  <p:stCondLst>
                                    <p:cond delay="0"/>
                                  </p:stCondLst>
                                  <p:childTnLst>
                                    <p:animMotion origin="layout" path="M 8.33225E-8 -4.07407E-6 L -0.01126 0.0022 " pathEditMode="relative" rAng="0" ptsTypes="AA">
                                      <p:cBhvr>
                                        <p:cTn id="84" dur="4500" fill="hold"/>
                                        <p:tgtEl>
                                          <p:spTgt spid="84"/>
                                        </p:tgtEl>
                                        <p:attrNameLst>
                                          <p:attrName>ppt_x</p:attrName>
                                          <p:attrName>ppt_y</p:attrName>
                                        </p:attrNameLst>
                                      </p:cBhvr>
                                      <p:rCtr x="-566" y="104"/>
                                    </p:animMotion>
                                  </p:childTnLst>
                                </p:cTn>
                              </p:par>
                              <p:par>
                                <p:cTn id="85" presetID="63" presetClass="path" presetSubtype="0" repeatCount="indefinite" accel="50000" decel="50000" autoRev="1" fill="hold" nodeType="withEffect">
                                  <p:stCondLst>
                                    <p:cond delay="0"/>
                                  </p:stCondLst>
                                  <p:childTnLst>
                                    <p:animMotion origin="layout" path="M -3.74561E-6 -4.62963E-6 L 0.01315 -4.62963E-6 " pathEditMode="relative" rAng="0" ptsTypes="AA">
                                      <p:cBhvr>
                                        <p:cTn id="86" dur="4500" fill="hold"/>
                                        <p:tgtEl>
                                          <p:spTgt spid="55"/>
                                        </p:tgtEl>
                                        <p:attrNameLst>
                                          <p:attrName>ppt_x</p:attrName>
                                          <p:attrName>ppt_y</p:attrName>
                                        </p:attrNameLst>
                                      </p:cBhvr>
                                      <p:rCtr x="657" y="0"/>
                                    </p:animMotion>
                                  </p:childTnLst>
                                </p:cTn>
                              </p:par>
                              <p:par>
                                <p:cTn id="87" presetID="63" presetClass="path" presetSubtype="0" repeatCount="indefinite" accel="50000" decel="50000" autoRev="1" fill="hold" nodeType="withEffect">
                                  <p:stCondLst>
                                    <p:cond delay="0"/>
                                  </p:stCondLst>
                                  <p:childTnLst>
                                    <p:animMotion origin="layout" path="M 3.52168E-6 2.96296E-6 L 0.05565 2.96296E-6 " pathEditMode="relative" rAng="0" ptsTypes="AA">
                                      <p:cBhvr>
                                        <p:cTn id="88" dur="4500" fill="hold"/>
                                        <p:tgtEl>
                                          <p:spTgt spid="87"/>
                                        </p:tgtEl>
                                        <p:attrNameLst>
                                          <p:attrName>ppt_x</p:attrName>
                                          <p:attrName>ppt_y</p:attrName>
                                        </p:attrNameLst>
                                      </p:cBhvr>
                                      <p:rCtr x="2780" y="0"/>
                                    </p:animMotion>
                                  </p:childTnLst>
                                </p:cTn>
                              </p:par>
                              <p:par>
                                <p:cTn id="89" presetID="63" presetClass="path" presetSubtype="0" repeatCount="indefinite" accel="50000" decel="50000" autoRev="1" fill="hold" nodeType="withEffect">
                                  <p:stCondLst>
                                    <p:cond delay="0"/>
                                  </p:stCondLst>
                                  <p:childTnLst>
                                    <p:animMotion origin="layout" path="M -8.35829E-7 2.77778E-6 L 0.03483 2.77778E-6 " pathEditMode="relative" rAng="0" ptsTypes="AA">
                                      <p:cBhvr>
                                        <p:cTn id="90" dur="4500" fill="hold"/>
                                        <p:tgtEl>
                                          <p:spTgt spid="59"/>
                                        </p:tgtEl>
                                        <p:attrNameLst>
                                          <p:attrName>ppt_x</p:attrName>
                                          <p:attrName>ppt_y</p:attrName>
                                        </p:attrNameLst>
                                      </p:cBhvr>
                                      <p:rCtr x="1738" y="0"/>
                                    </p:animMotion>
                                  </p:childTnLst>
                                </p:cTn>
                              </p:par>
                              <p:par>
                                <p:cTn id="91" presetID="63" presetClass="path" presetSubtype="0" repeatCount="indefinite" accel="50000" decel="50000" autoRev="1" fill="hold" nodeType="withEffect">
                                  <p:stCondLst>
                                    <p:cond delay="0"/>
                                  </p:stCondLst>
                                  <p:childTnLst>
                                    <p:animMotion origin="layout" path="M 4.25205E-6 1.85185E-6 L 0.0246 1.85185E-6 " pathEditMode="relative" rAng="0" ptsTypes="AA">
                                      <p:cBhvr>
                                        <p:cTn id="92" dur="4500" fill="hold"/>
                                        <p:tgtEl>
                                          <p:spTgt spid="63"/>
                                        </p:tgtEl>
                                        <p:attrNameLst>
                                          <p:attrName>ppt_x</p:attrName>
                                          <p:attrName>ppt_y</p:attrName>
                                        </p:attrNameLst>
                                      </p:cBhvr>
                                      <p:rCtr x="1230" y="0"/>
                                    </p:animMotion>
                                  </p:childTnLst>
                                </p:cTn>
                              </p:par>
                              <p:par>
                                <p:cTn id="93" presetID="63" presetClass="path" presetSubtype="0" repeatCount="indefinite" accel="50000" decel="50000" autoRev="1" fill="hold" grpId="1" nodeType="withEffect">
                                  <p:stCondLst>
                                    <p:cond delay="0"/>
                                  </p:stCondLst>
                                  <p:childTnLst>
                                    <p:animMotion origin="layout" path="M 1.59484E-6 -5.55556E-7 L 0.02981 -5.55556E-7 " pathEditMode="relative" rAng="0" ptsTypes="AA">
                                      <p:cBhvr>
                                        <p:cTn id="94" dur="4500" fill="hold"/>
                                        <p:tgtEl>
                                          <p:spTgt spid="62"/>
                                        </p:tgtEl>
                                        <p:attrNameLst>
                                          <p:attrName>ppt_x</p:attrName>
                                          <p:attrName>ppt_y</p:attrName>
                                        </p:attrNameLst>
                                      </p:cBhvr>
                                      <p:rCtr x="1491" y="0"/>
                                    </p:animMotion>
                                  </p:childTnLst>
                                </p:cTn>
                              </p:par>
                              <p:par>
                                <p:cTn id="95" presetID="63" presetClass="path" presetSubtype="0" repeatCount="indefinite" accel="50000" decel="50000" autoRev="1" fill="hold" nodeType="withEffect">
                                  <p:stCondLst>
                                    <p:cond delay="0"/>
                                  </p:stCondLst>
                                  <p:childTnLst>
                                    <p:animMotion origin="layout" path="M 3.09855E-6 -7.40741E-7 L 0.01894 -7.40741E-7 " pathEditMode="relative" rAng="0" ptsTypes="AA">
                                      <p:cBhvr>
                                        <p:cTn id="96" dur="4500" fill="hold"/>
                                        <p:tgtEl>
                                          <p:spTgt spid="56"/>
                                        </p:tgtEl>
                                        <p:attrNameLst>
                                          <p:attrName>ppt_x</p:attrName>
                                          <p:attrName>ppt_y</p:attrName>
                                        </p:attrNameLst>
                                      </p:cBhvr>
                                      <p:rCtr x="944" y="0"/>
                                    </p:animMotion>
                                  </p:childTnLst>
                                </p:cTn>
                              </p:par>
                              <p:par>
                                <p:cTn id="97" presetID="63" presetClass="path" presetSubtype="0" repeatCount="indefinite" accel="50000" decel="50000" autoRev="1" fill="hold" nodeType="withEffect">
                                  <p:stCondLst>
                                    <p:cond delay="0"/>
                                  </p:stCondLst>
                                  <p:childTnLst>
                                    <p:animMotion origin="layout" path="M 3.1272E-6 -1.66667E-6 L 0.04348 -1.66667E-6 " pathEditMode="relative" rAng="0" ptsTypes="AA">
                                      <p:cBhvr>
                                        <p:cTn id="98" dur="4500" fill="hold"/>
                                        <p:tgtEl>
                                          <p:spTgt spid="60"/>
                                        </p:tgtEl>
                                        <p:attrNameLst>
                                          <p:attrName>ppt_x</p:attrName>
                                          <p:attrName>ppt_y</p:attrName>
                                        </p:attrNameLst>
                                      </p:cBhvr>
                                      <p:rCtr x="2174" y="0"/>
                                    </p:animMotion>
                                  </p:childTnLst>
                                </p:cTn>
                              </p:par>
                              <p:par>
                                <p:cTn id="99" presetID="2" presetClass="entr" presetSubtype="2" decel="80000" fill="hold" grpId="0" nodeType="withEffect">
                                  <p:stCondLst>
                                    <p:cond delay="0"/>
                                  </p:stCondLst>
                                  <p:childTnLst>
                                    <p:set>
                                      <p:cBhvr>
                                        <p:cTn id="100" dur="1" fill="hold">
                                          <p:stCondLst>
                                            <p:cond delay="0"/>
                                          </p:stCondLst>
                                        </p:cTn>
                                        <p:tgtEl>
                                          <p:spTgt spid="95"/>
                                        </p:tgtEl>
                                        <p:attrNameLst>
                                          <p:attrName>style.visibility</p:attrName>
                                        </p:attrNameLst>
                                      </p:cBhvr>
                                      <p:to>
                                        <p:strVal val="visible"/>
                                      </p:to>
                                    </p:set>
                                    <p:anim calcmode="lin" valueType="num">
                                      <p:cBhvr additive="base">
                                        <p:cTn id="101" dur="1500" fill="hold"/>
                                        <p:tgtEl>
                                          <p:spTgt spid="95"/>
                                        </p:tgtEl>
                                        <p:attrNameLst>
                                          <p:attrName>ppt_x</p:attrName>
                                        </p:attrNameLst>
                                      </p:cBhvr>
                                      <p:tavLst>
                                        <p:tav tm="0">
                                          <p:val>
                                            <p:strVal val="1+#ppt_w/2"/>
                                          </p:val>
                                        </p:tav>
                                        <p:tav tm="100000">
                                          <p:val>
                                            <p:strVal val="#ppt_x"/>
                                          </p:val>
                                        </p:tav>
                                      </p:tavLst>
                                    </p:anim>
                                    <p:anim calcmode="lin" valueType="num">
                                      <p:cBhvr additive="base">
                                        <p:cTn id="102" dur="1500" fill="hold"/>
                                        <p:tgtEl>
                                          <p:spTgt spid="95"/>
                                        </p:tgtEl>
                                        <p:attrNameLst>
                                          <p:attrName>ppt_y</p:attrName>
                                        </p:attrNameLst>
                                      </p:cBhvr>
                                      <p:tavLst>
                                        <p:tav tm="0">
                                          <p:val>
                                            <p:strVal val="#ppt_y"/>
                                          </p:val>
                                        </p:tav>
                                        <p:tav tm="100000">
                                          <p:val>
                                            <p:strVal val="#ppt_y"/>
                                          </p:val>
                                        </p:tav>
                                      </p:tavLst>
                                    </p:anim>
                                  </p:childTnLst>
                                </p:cTn>
                              </p:par>
                              <p:par>
                                <p:cTn id="103" presetID="2" presetClass="entr" presetSubtype="2" decel="80000" fill="hold" grpId="0" nodeType="withEffect">
                                  <p:stCondLst>
                                    <p:cond delay="250"/>
                                  </p:stCondLst>
                                  <p:childTnLst>
                                    <p:set>
                                      <p:cBhvr>
                                        <p:cTn id="104" dur="1" fill="hold">
                                          <p:stCondLst>
                                            <p:cond delay="0"/>
                                          </p:stCondLst>
                                        </p:cTn>
                                        <p:tgtEl>
                                          <p:spTgt spid="96"/>
                                        </p:tgtEl>
                                        <p:attrNameLst>
                                          <p:attrName>style.visibility</p:attrName>
                                        </p:attrNameLst>
                                      </p:cBhvr>
                                      <p:to>
                                        <p:strVal val="visible"/>
                                      </p:to>
                                    </p:set>
                                    <p:anim calcmode="lin" valueType="num">
                                      <p:cBhvr additive="base">
                                        <p:cTn id="105" dur="1500" fill="hold"/>
                                        <p:tgtEl>
                                          <p:spTgt spid="96"/>
                                        </p:tgtEl>
                                        <p:attrNameLst>
                                          <p:attrName>ppt_x</p:attrName>
                                        </p:attrNameLst>
                                      </p:cBhvr>
                                      <p:tavLst>
                                        <p:tav tm="0">
                                          <p:val>
                                            <p:strVal val="1+#ppt_w/2"/>
                                          </p:val>
                                        </p:tav>
                                        <p:tav tm="100000">
                                          <p:val>
                                            <p:strVal val="#ppt_x"/>
                                          </p:val>
                                        </p:tav>
                                      </p:tavLst>
                                    </p:anim>
                                    <p:anim calcmode="lin" valueType="num">
                                      <p:cBhvr additive="base">
                                        <p:cTn id="106" dur="1500" fill="hold"/>
                                        <p:tgtEl>
                                          <p:spTgt spid="96"/>
                                        </p:tgtEl>
                                        <p:attrNameLst>
                                          <p:attrName>ppt_y</p:attrName>
                                        </p:attrNameLst>
                                      </p:cBhvr>
                                      <p:tavLst>
                                        <p:tav tm="0">
                                          <p:val>
                                            <p:strVal val="#ppt_y"/>
                                          </p:val>
                                        </p:tav>
                                        <p:tav tm="100000">
                                          <p:val>
                                            <p:strVal val="#ppt_y"/>
                                          </p:val>
                                        </p:tav>
                                      </p:tavLst>
                                    </p:anim>
                                  </p:childTnLst>
                                </p:cTn>
                              </p:par>
                              <p:par>
                                <p:cTn id="107" presetID="2" presetClass="entr" presetSubtype="2" decel="80000" fill="hold" grpId="0" nodeType="withEffect">
                                  <p:stCondLst>
                                    <p:cond delay="500"/>
                                  </p:stCondLst>
                                  <p:childTnLst>
                                    <p:set>
                                      <p:cBhvr>
                                        <p:cTn id="108" dur="1" fill="hold">
                                          <p:stCondLst>
                                            <p:cond delay="0"/>
                                          </p:stCondLst>
                                        </p:cTn>
                                        <p:tgtEl>
                                          <p:spTgt spid="98"/>
                                        </p:tgtEl>
                                        <p:attrNameLst>
                                          <p:attrName>style.visibility</p:attrName>
                                        </p:attrNameLst>
                                      </p:cBhvr>
                                      <p:to>
                                        <p:strVal val="visible"/>
                                      </p:to>
                                    </p:set>
                                    <p:anim calcmode="lin" valueType="num">
                                      <p:cBhvr additive="base">
                                        <p:cTn id="109" dur="1500" fill="hold"/>
                                        <p:tgtEl>
                                          <p:spTgt spid="98"/>
                                        </p:tgtEl>
                                        <p:attrNameLst>
                                          <p:attrName>ppt_x</p:attrName>
                                        </p:attrNameLst>
                                      </p:cBhvr>
                                      <p:tavLst>
                                        <p:tav tm="0">
                                          <p:val>
                                            <p:strVal val="1+#ppt_w/2"/>
                                          </p:val>
                                        </p:tav>
                                        <p:tav tm="100000">
                                          <p:val>
                                            <p:strVal val="#ppt_x"/>
                                          </p:val>
                                        </p:tav>
                                      </p:tavLst>
                                    </p:anim>
                                    <p:anim calcmode="lin" valueType="num">
                                      <p:cBhvr additive="base">
                                        <p:cTn id="110" dur="1500" fill="hold"/>
                                        <p:tgtEl>
                                          <p:spTgt spid="98"/>
                                        </p:tgtEl>
                                        <p:attrNameLst>
                                          <p:attrName>ppt_y</p:attrName>
                                        </p:attrNameLst>
                                      </p:cBhvr>
                                      <p:tavLst>
                                        <p:tav tm="0">
                                          <p:val>
                                            <p:strVal val="#ppt_y"/>
                                          </p:val>
                                        </p:tav>
                                        <p:tav tm="100000">
                                          <p:val>
                                            <p:strVal val="#ppt_y"/>
                                          </p:val>
                                        </p:tav>
                                      </p:tavLst>
                                    </p:anim>
                                  </p:childTnLst>
                                </p:cTn>
                              </p:par>
                              <p:par>
                                <p:cTn id="111" presetID="2" presetClass="entr" presetSubtype="2" decel="80000" fill="hold" grpId="0" nodeType="withEffect">
                                  <p:stCondLst>
                                    <p:cond delay="750"/>
                                  </p:stCondLst>
                                  <p:childTnLst>
                                    <p:set>
                                      <p:cBhvr>
                                        <p:cTn id="112" dur="1" fill="hold">
                                          <p:stCondLst>
                                            <p:cond delay="0"/>
                                          </p:stCondLst>
                                        </p:cTn>
                                        <p:tgtEl>
                                          <p:spTgt spid="97"/>
                                        </p:tgtEl>
                                        <p:attrNameLst>
                                          <p:attrName>style.visibility</p:attrName>
                                        </p:attrNameLst>
                                      </p:cBhvr>
                                      <p:to>
                                        <p:strVal val="visible"/>
                                      </p:to>
                                    </p:set>
                                    <p:anim calcmode="lin" valueType="num">
                                      <p:cBhvr additive="base">
                                        <p:cTn id="113" dur="1500" fill="hold"/>
                                        <p:tgtEl>
                                          <p:spTgt spid="97"/>
                                        </p:tgtEl>
                                        <p:attrNameLst>
                                          <p:attrName>ppt_x</p:attrName>
                                        </p:attrNameLst>
                                      </p:cBhvr>
                                      <p:tavLst>
                                        <p:tav tm="0">
                                          <p:val>
                                            <p:strVal val="1+#ppt_w/2"/>
                                          </p:val>
                                        </p:tav>
                                        <p:tav tm="100000">
                                          <p:val>
                                            <p:strVal val="#ppt_x"/>
                                          </p:val>
                                        </p:tav>
                                      </p:tavLst>
                                    </p:anim>
                                    <p:anim calcmode="lin" valueType="num">
                                      <p:cBhvr additive="base">
                                        <p:cTn id="114" dur="1500" fill="hold"/>
                                        <p:tgtEl>
                                          <p:spTgt spid="97"/>
                                        </p:tgtEl>
                                        <p:attrNameLst>
                                          <p:attrName>ppt_y</p:attrName>
                                        </p:attrNameLst>
                                      </p:cBhvr>
                                      <p:tavLst>
                                        <p:tav tm="0">
                                          <p:val>
                                            <p:strVal val="#ppt_y"/>
                                          </p:val>
                                        </p:tav>
                                        <p:tav tm="100000">
                                          <p:val>
                                            <p:strVal val="#ppt_y"/>
                                          </p:val>
                                        </p:tav>
                                      </p:tavLst>
                                    </p:anim>
                                  </p:childTnLst>
                                </p:cTn>
                              </p:par>
                              <p:par>
                                <p:cTn id="115" presetID="42" presetClass="path" presetSubtype="0" repeatCount="indefinite" accel="50000" decel="50000" autoRev="1" fill="hold" grpId="1" nodeType="withEffect">
                                  <p:stCondLst>
                                    <p:cond delay="1750"/>
                                  </p:stCondLst>
                                  <p:childTnLst>
                                    <p:animMotion origin="layout" path="M -2.08333E-6 1.48148E-6 L -0.0345 0.10301 " pathEditMode="relative" rAng="0" ptsTypes="AA">
                                      <p:cBhvr>
                                        <p:cTn id="116" dur="2000" fill="hold"/>
                                        <p:tgtEl>
                                          <p:spTgt spid="95"/>
                                        </p:tgtEl>
                                        <p:attrNameLst>
                                          <p:attrName>ppt_x</p:attrName>
                                          <p:attrName>ppt_y</p:attrName>
                                        </p:attrNameLst>
                                      </p:cBhvr>
                                      <p:rCtr x="-1732" y="5139"/>
                                    </p:animMotion>
                                  </p:childTnLst>
                                </p:cTn>
                              </p:par>
                              <p:par>
                                <p:cTn id="117" presetID="42" presetClass="path" presetSubtype="0" repeatCount="indefinite" accel="50000" decel="50000" autoRev="1" fill="hold" grpId="1" nodeType="withEffect">
                                  <p:stCondLst>
                                    <p:cond delay="2000"/>
                                  </p:stCondLst>
                                  <p:childTnLst>
                                    <p:animMotion origin="layout" path="M 8.33333E-7 1.48148E-6 L 0.02708 0.10301 " pathEditMode="relative" rAng="0" ptsTypes="AA">
                                      <p:cBhvr>
                                        <p:cTn id="118" dur="2000" fill="hold"/>
                                        <p:tgtEl>
                                          <p:spTgt spid="96"/>
                                        </p:tgtEl>
                                        <p:attrNameLst>
                                          <p:attrName>ppt_x</p:attrName>
                                          <p:attrName>ppt_y</p:attrName>
                                        </p:attrNameLst>
                                      </p:cBhvr>
                                      <p:rCtr x="1354" y="5139"/>
                                    </p:animMotion>
                                  </p:childTnLst>
                                </p:cTn>
                              </p:par>
                              <p:par>
                                <p:cTn id="119" presetID="42" presetClass="path" presetSubtype="0" repeatCount="indefinite" accel="50000" decel="50000" autoRev="1" fill="hold" grpId="1" nodeType="withEffect">
                                  <p:stCondLst>
                                    <p:cond delay="2250"/>
                                  </p:stCondLst>
                                  <p:childTnLst>
                                    <p:animMotion origin="layout" path="M 1.25E-6 -2.96296E-6 L 1.25E-6 -0.09398 " pathEditMode="relative" rAng="0" ptsTypes="AA">
                                      <p:cBhvr>
                                        <p:cTn id="120" dur="2000" fill="hold"/>
                                        <p:tgtEl>
                                          <p:spTgt spid="98"/>
                                        </p:tgtEl>
                                        <p:attrNameLst>
                                          <p:attrName>ppt_x</p:attrName>
                                          <p:attrName>ppt_y</p:attrName>
                                        </p:attrNameLst>
                                      </p:cBhvr>
                                      <p:rCtr x="0" y="-4699"/>
                                    </p:animMotion>
                                  </p:childTnLst>
                                </p:cTn>
                              </p:par>
                              <p:par>
                                <p:cTn id="121" presetID="42" presetClass="path" presetSubtype="0" repeatCount="indefinite" accel="50000" decel="50000" autoRev="1" fill="hold" grpId="1" nodeType="withEffect">
                                  <p:stCondLst>
                                    <p:cond delay="2500"/>
                                  </p:stCondLst>
                                  <p:childTnLst>
                                    <p:animMotion origin="layout" path="M 4.16667E-6 -4.44444E-6 L 4.16667E-6 -0.07847 " pathEditMode="relative" rAng="0" ptsTypes="AA">
                                      <p:cBhvr>
                                        <p:cTn id="122" dur="2000" fill="hold"/>
                                        <p:tgtEl>
                                          <p:spTgt spid="97"/>
                                        </p:tgtEl>
                                        <p:attrNameLst>
                                          <p:attrName>ppt_x</p:attrName>
                                          <p:attrName>ppt_y</p:attrName>
                                        </p:attrNameLst>
                                      </p:cBhvr>
                                      <p:rCtr x="0" y="-3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5" grpId="0"/>
      <p:bldP spid="5" grpId="1"/>
      <p:bldP spid="76" grpId="0" animBg="1"/>
      <p:bldP spid="76" grpId="1" animBg="1"/>
      <p:bldP spid="93" grpId="0"/>
      <p:bldP spid="95" grpId="0" animBg="1"/>
      <p:bldP spid="95" grpId="1" animBg="1"/>
      <p:bldP spid="96" grpId="0" animBg="1"/>
      <p:bldP spid="96" grpId="1" animBg="1"/>
      <p:bldP spid="97" grpId="0" animBg="1"/>
      <p:bldP spid="97" grpId="1" animBg="1"/>
      <p:bldP spid="98" grpId="0" animBg="1"/>
      <p:bldP spid="9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13000"/>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D70241F-E7BF-451D-96A3-3966D81D58BD}"/>
              </a:ext>
            </a:extLst>
          </p:cNvPr>
          <p:cNvSpPr/>
          <p:nvPr/>
        </p:nvSpPr>
        <p:spPr>
          <a:xfrm>
            <a:off x="355758" y="3890662"/>
            <a:ext cx="3579071" cy="2800346"/>
          </a:xfrm>
          <a:prstGeom prst="rect">
            <a:avLst/>
          </a:prstGeom>
          <a:blipFill>
            <a:blip r:embed="rId3"/>
            <a:stretch>
              <a:fillRect/>
            </a:stretch>
          </a:blipFill>
          <a:ln>
            <a:no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Lato Light" panose="020F0502020204030203" pitchFamily="34" charset="0"/>
            </a:endParaRPr>
          </a:p>
        </p:txBody>
      </p:sp>
      <p:sp>
        <p:nvSpPr>
          <p:cNvPr id="16" name="Rectangle 15">
            <a:extLst>
              <a:ext uri="{FF2B5EF4-FFF2-40B4-BE49-F238E27FC236}">
                <a16:creationId xmlns:a16="http://schemas.microsoft.com/office/drawing/2014/main" id="{D2E17BDC-B050-48F5-879C-4966AC23D13B}"/>
              </a:ext>
            </a:extLst>
          </p:cNvPr>
          <p:cNvSpPr/>
          <p:nvPr/>
        </p:nvSpPr>
        <p:spPr>
          <a:xfrm>
            <a:off x="355758" y="492146"/>
            <a:ext cx="3894155" cy="2800351"/>
          </a:xfrm>
          <a:prstGeom prst="rect">
            <a:avLst/>
          </a:prstGeom>
          <a:blipFill>
            <a:blip r:embed="rId4"/>
            <a:stretch>
              <a:fillRect/>
            </a:stretch>
          </a:blipFill>
          <a:ln>
            <a:no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Lato Light" panose="020F0502020204030203" pitchFamily="34" charset="0"/>
            </a:endParaRPr>
          </a:p>
        </p:txBody>
      </p:sp>
      <p:sp>
        <p:nvSpPr>
          <p:cNvPr id="8" name="Rectangle 7">
            <a:extLst>
              <a:ext uri="{FF2B5EF4-FFF2-40B4-BE49-F238E27FC236}">
                <a16:creationId xmlns:a16="http://schemas.microsoft.com/office/drawing/2014/main" id="{FF01A666-2884-4399-B12C-2E1F12CBB819}"/>
              </a:ext>
            </a:extLst>
          </p:cNvPr>
          <p:cNvSpPr/>
          <p:nvPr/>
        </p:nvSpPr>
        <p:spPr>
          <a:xfrm>
            <a:off x="8454546" y="3855720"/>
            <a:ext cx="3579067" cy="2800345"/>
          </a:xfrm>
          <a:prstGeom prst="rect">
            <a:avLst/>
          </a:prstGeom>
          <a:blipFill>
            <a:blip r:embed="rId5"/>
            <a:stretch>
              <a:fillRect/>
            </a:stretch>
          </a:blipFill>
          <a:ln>
            <a:no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Lato Light" panose="020F0502020204030203" pitchFamily="34" charset="0"/>
            </a:endParaRPr>
          </a:p>
        </p:txBody>
      </p:sp>
      <p:sp>
        <p:nvSpPr>
          <p:cNvPr id="19" name="TextBox 18">
            <a:extLst>
              <a:ext uri="{FF2B5EF4-FFF2-40B4-BE49-F238E27FC236}">
                <a16:creationId xmlns:a16="http://schemas.microsoft.com/office/drawing/2014/main" id="{67922850-8502-42A0-9EC9-E78E20539DCF}"/>
              </a:ext>
            </a:extLst>
          </p:cNvPr>
          <p:cNvSpPr txBox="1"/>
          <p:nvPr/>
        </p:nvSpPr>
        <p:spPr>
          <a:xfrm>
            <a:off x="2609141" y="5423539"/>
            <a:ext cx="7171094" cy="461665"/>
          </a:xfrm>
          <a:prstGeom prst="rect">
            <a:avLst/>
          </a:prstGeom>
          <a:noFill/>
        </p:spPr>
        <p:txBody>
          <a:bodyPr wrap="square" rtlCol="0">
            <a:spAutoFit/>
          </a:bodyPr>
          <a:lstStyle/>
          <a:p>
            <a:pPr lvl="0" algn="ctr" defTabSz="228554">
              <a:defRPr/>
            </a:pPr>
            <a:r>
              <a:rPr lang="en-US" sz="2400" b="1" dirty="0">
                <a:solidFill>
                  <a:srgbClr val="5B9BD5">
                    <a:lumMod val="50000"/>
                  </a:srgbClr>
                </a:solidFill>
                <a:latin typeface="Bodoni MT Black" panose="02070A03080606020203" pitchFamily="18" charset="0"/>
                <a:cs typeface="29LT Bukra Bold" panose="000B0903020204020204" pitchFamily="34" charset="-78"/>
              </a:rPr>
              <a:t>REACT APPLICATION DEMO</a:t>
            </a:r>
          </a:p>
        </p:txBody>
      </p:sp>
      <p:pic>
        <p:nvPicPr>
          <p:cNvPr id="4" name="عنصر نائب للصورة 3"/>
          <p:cNvPicPr>
            <a:picLocks noGrp="1" noChangeAspect="1"/>
          </p:cNvPicPr>
          <p:nvPr>
            <p:ph type="pic" sz="quarter" idx="19"/>
          </p:nvPr>
        </p:nvPicPr>
        <p:blipFill rotWithShape="1">
          <a:blip r:embed="rId6">
            <a:extLst>
              <a:ext uri="{28A0092B-C50C-407E-A947-70E740481C1C}">
                <a14:useLocalDpi xmlns:a14="http://schemas.microsoft.com/office/drawing/2010/main" val="0"/>
              </a:ext>
            </a:extLst>
          </a:blip>
          <a:srcRect l="480" r="480"/>
          <a:stretch/>
        </p:blipFill>
        <p:spPr>
          <a:xfrm>
            <a:off x="2877143" y="1090311"/>
            <a:ext cx="5835943" cy="4196728"/>
          </a:xfrm>
          <a:effectLst>
            <a:glow rad="228600">
              <a:schemeClr val="accent6">
                <a:satMod val="175000"/>
                <a:alpha val="40000"/>
              </a:schemeClr>
            </a:glow>
          </a:effectLst>
          <a:scene3d>
            <a:camera prst="orthographicFront"/>
            <a:lightRig rig="threePt" dir="t"/>
          </a:scene3d>
          <a:sp3d prstMaterial="dkEdge"/>
        </p:spPr>
      </p:pic>
      <p:pic>
        <p:nvPicPr>
          <p:cNvPr id="6" name="عنصر نائب للصورة 5"/>
          <p:cNvPicPr>
            <a:picLocks noGrp="1" noChangeAspect="1"/>
          </p:cNvPicPr>
          <p:nvPr>
            <p:ph type="pic" sz="quarter" idx="20"/>
          </p:nvPr>
        </p:nvPicPr>
        <p:blipFill rotWithShape="1">
          <a:blip r:embed="rId7">
            <a:extLst>
              <a:ext uri="{28A0092B-C50C-407E-A947-70E740481C1C}">
                <a14:useLocalDpi xmlns:a14="http://schemas.microsoft.com/office/drawing/2010/main" val="0"/>
              </a:ext>
            </a:extLst>
          </a:blip>
          <a:srcRect l="1085" t="605" r="1085" b="605"/>
          <a:stretch/>
        </p:blipFill>
        <p:spPr>
          <a:xfrm>
            <a:off x="8454546" y="492146"/>
            <a:ext cx="3578225" cy="2800350"/>
          </a:xfrm>
          <a:effectLst>
            <a:glow rad="101600">
              <a:schemeClr val="accent6">
                <a:satMod val="175000"/>
                <a:alpha val="40000"/>
              </a:schemeClr>
            </a:glow>
          </a:effectLst>
        </p:spPr>
      </p:pic>
    </p:spTree>
    <p:extLst>
      <p:ext uri="{BB962C8B-B14F-4D97-AF65-F5344CB8AC3E}">
        <p14:creationId xmlns:p14="http://schemas.microsoft.com/office/powerpoint/2010/main" val="21236244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5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30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40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ppt_x"/>
                                          </p:val>
                                        </p:tav>
                                        <p:tav tm="100000">
                                          <p:val>
                                            <p:strVal val="#ppt_x"/>
                                          </p:val>
                                        </p:tav>
                                      </p:tavLst>
                                    </p:anim>
                                    <p:anim calcmode="lin" valueType="num">
                                      <p:cBhvr additive="base">
                                        <p:cTn id="16" dur="100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4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8" grpId="0" animBg="1"/>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7000"/>
            <a:lum/>
          </a:blip>
          <a:srcRect/>
          <a:tile tx="0" ty="0" sx="100000" sy="100000" flip="none" algn="tl"/>
        </a:blipFill>
        <a:effectLst/>
      </p:bgPr>
    </p:bg>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61FCD793-FB6B-4D85-91D3-37A7C0FB57CA}"/>
              </a:ext>
            </a:extLst>
          </p:cNvPr>
          <p:cNvGrpSpPr/>
          <p:nvPr/>
        </p:nvGrpSpPr>
        <p:grpSpPr>
          <a:xfrm>
            <a:off x="6217902" y="1045443"/>
            <a:ext cx="2512170" cy="5233786"/>
            <a:chOff x="4489189" y="812901"/>
            <a:chExt cx="2512170" cy="5233786"/>
          </a:xfrm>
        </p:grpSpPr>
        <p:sp>
          <p:nvSpPr>
            <p:cNvPr id="6" name="Freeform 5">
              <a:extLst>
                <a:ext uri="{FF2B5EF4-FFF2-40B4-BE49-F238E27FC236}">
                  <a16:creationId xmlns:a16="http://schemas.microsoft.com/office/drawing/2014/main" id="{D0773C8A-7AED-4CF9-83FA-3FEB5A9CAEED}"/>
                </a:ext>
              </a:extLst>
            </p:cNvPr>
            <p:cNvSpPr>
              <a:spLocks/>
            </p:cNvSpPr>
            <p:nvPr/>
          </p:nvSpPr>
          <p:spPr bwMode="auto">
            <a:xfrm>
              <a:off x="4489189" y="812901"/>
              <a:ext cx="2512170" cy="5233786"/>
            </a:xfrm>
            <a:custGeom>
              <a:avLst/>
              <a:gdLst>
                <a:gd name="T0" fmla="*/ 1163 w 1341"/>
                <a:gd name="T1" fmla="*/ 2798 h 2798"/>
                <a:gd name="T2" fmla="*/ 178 w 1341"/>
                <a:gd name="T3" fmla="*/ 2798 h 2798"/>
                <a:gd name="T4" fmla="*/ 0 w 1341"/>
                <a:gd name="T5" fmla="*/ 2620 h 2798"/>
                <a:gd name="T6" fmla="*/ 0 w 1341"/>
                <a:gd name="T7" fmla="*/ 178 h 2798"/>
                <a:gd name="T8" fmla="*/ 178 w 1341"/>
                <a:gd name="T9" fmla="*/ 0 h 2798"/>
                <a:gd name="T10" fmla="*/ 1163 w 1341"/>
                <a:gd name="T11" fmla="*/ 0 h 2798"/>
                <a:gd name="T12" fmla="*/ 1341 w 1341"/>
                <a:gd name="T13" fmla="*/ 178 h 2798"/>
                <a:gd name="T14" fmla="*/ 1341 w 1341"/>
                <a:gd name="T15" fmla="*/ 2620 h 2798"/>
                <a:gd name="T16" fmla="*/ 1163 w 1341"/>
                <a:gd name="T1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 h="2798">
                  <a:moveTo>
                    <a:pt x="1163" y="2798"/>
                  </a:moveTo>
                  <a:cubicBezTo>
                    <a:pt x="178" y="2798"/>
                    <a:pt x="178" y="2798"/>
                    <a:pt x="178" y="2798"/>
                  </a:cubicBezTo>
                  <a:cubicBezTo>
                    <a:pt x="80" y="2798"/>
                    <a:pt x="0" y="2718"/>
                    <a:pt x="0" y="2620"/>
                  </a:cubicBezTo>
                  <a:cubicBezTo>
                    <a:pt x="0" y="178"/>
                    <a:pt x="0" y="178"/>
                    <a:pt x="0" y="178"/>
                  </a:cubicBezTo>
                  <a:cubicBezTo>
                    <a:pt x="0" y="80"/>
                    <a:pt x="80" y="0"/>
                    <a:pt x="178" y="0"/>
                  </a:cubicBezTo>
                  <a:cubicBezTo>
                    <a:pt x="1163" y="0"/>
                    <a:pt x="1163" y="0"/>
                    <a:pt x="1163" y="0"/>
                  </a:cubicBezTo>
                  <a:cubicBezTo>
                    <a:pt x="1261" y="0"/>
                    <a:pt x="1341" y="80"/>
                    <a:pt x="1341" y="178"/>
                  </a:cubicBezTo>
                  <a:cubicBezTo>
                    <a:pt x="1341" y="2620"/>
                    <a:pt x="1341" y="2620"/>
                    <a:pt x="1341" y="2620"/>
                  </a:cubicBezTo>
                  <a:cubicBezTo>
                    <a:pt x="1341" y="2718"/>
                    <a:pt x="1261" y="2798"/>
                    <a:pt x="1163" y="2798"/>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8" name="Freeform 7">
              <a:extLst>
                <a:ext uri="{FF2B5EF4-FFF2-40B4-BE49-F238E27FC236}">
                  <a16:creationId xmlns:a16="http://schemas.microsoft.com/office/drawing/2014/main" id="{605C9D65-CF65-4759-9755-04BF0CCB031C}"/>
                </a:ext>
              </a:extLst>
            </p:cNvPr>
            <p:cNvSpPr>
              <a:spLocks/>
            </p:cNvSpPr>
            <p:nvPr/>
          </p:nvSpPr>
          <p:spPr bwMode="auto">
            <a:xfrm>
              <a:off x="4577569" y="900070"/>
              <a:ext cx="2332989" cy="5058237"/>
            </a:xfrm>
            <a:custGeom>
              <a:avLst/>
              <a:gdLst>
                <a:gd name="T0" fmla="*/ 1246 w 1246"/>
                <a:gd name="T1" fmla="*/ 125 h 2704"/>
                <a:gd name="T2" fmla="*/ 1246 w 1246"/>
                <a:gd name="T3" fmla="*/ 2579 h 2704"/>
                <a:gd name="T4" fmla="*/ 1121 w 1246"/>
                <a:gd name="T5" fmla="*/ 2704 h 2704"/>
                <a:gd name="T6" fmla="*/ 125 w 1246"/>
                <a:gd name="T7" fmla="*/ 2704 h 2704"/>
                <a:gd name="T8" fmla="*/ 0 w 1246"/>
                <a:gd name="T9" fmla="*/ 2579 h 2704"/>
                <a:gd name="T10" fmla="*/ 0 w 1246"/>
                <a:gd name="T11" fmla="*/ 125 h 2704"/>
                <a:gd name="T12" fmla="*/ 125 w 1246"/>
                <a:gd name="T13" fmla="*/ 0 h 2704"/>
                <a:gd name="T14" fmla="*/ 256 w 1246"/>
                <a:gd name="T15" fmla="*/ 0 h 2704"/>
                <a:gd name="T16" fmla="*/ 274 w 1246"/>
                <a:gd name="T17" fmla="*/ 17 h 2704"/>
                <a:gd name="T18" fmla="*/ 274 w 1246"/>
                <a:gd name="T19" fmla="*/ 29 h 2704"/>
                <a:gd name="T20" fmla="*/ 343 w 1246"/>
                <a:gd name="T21" fmla="*/ 99 h 2704"/>
                <a:gd name="T22" fmla="*/ 904 w 1246"/>
                <a:gd name="T23" fmla="*/ 99 h 2704"/>
                <a:gd name="T24" fmla="*/ 973 w 1246"/>
                <a:gd name="T25" fmla="*/ 29 h 2704"/>
                <a:gd name="T26" fmla="*/ 973 w 1246"/>
                <a:gd name="T27" fmla="*/ 12 h 2704"/>
                <a:gd name="T28" fmla="*/ 990 w 1246"/>
                <a:gd name="T29" fmla="*/ 0 h 2704"/>
                <a:gd name="T30" fmla="*/ 1121 w 1246"/>
                <a:gd name="T31" fmla="*/ 0 h 2704"/>
                <a:gd name="T32" fmla="*/ 1246 w 1246"/>
                <a:gd name="T33" fmla="*/ 125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6" h="2704">
                  <a:moveTo>
                    <a:pt x="1246" y="125"/>
                  </a:moveTo>
                  <a:cubicBezTo>
                    <a:pt x="1246" y="2579"/>
                    <a:pt x="1246" y="2579"/>
                    <a:pt x="1246" y="2579"/>
                  </a:cubicBezTo>
                  <a:cubicBezTo>
                    <a:pt x="1246" y="2648"/>
                    <a:pt x="1190" y="2704"/>
                    <a:pt x="1121" y="2704"/>
                  </a:cubicBezTo>
                  <a:cubicBezTo>
                    <a:pt x="125" y="2704"/>
                    <a:pt x="125" y="2704"/>
                    <a:pt x="125" y="2704"/>
                  </a:cubicBezTo>
                  <a:cubicBezTo>
                    <a:pt x="57" y="2704"/>
                    <a:pt x="0" y="2648"/>
                    <a:pt x="0" y="2579"/>
                  </a:cubicBezTo>
                  <a:cubicBezTo>
                    <a:pt x="0" y="125"/>
                    <a:pt x="0" y="125"/>
                    <a:pt x="0" y="125"/>
                  </a:cubicBezTo>
                  <a:cubicBezTo>
                    <a:pt x="0" y="56"/>
                    <a:pt x="57" y="0"/>
                    <a:pt x="125" y="0"/>
                  </a:cubicBezTo>
                  <a:cubicBezTo>
                    <a:pt x="256" y="0"/>
                    <a:pt x="256" y="0"/>
                    <a:pt x="256" y="0"/>
                  </a:cubicBezTo>
                  <a:cubicBezTo>
                    <a:pt x="266" y="0"/>
                    <a:pt x="274" y="7"/>
                    <a:pt x="274" y="17"/>
                  </a:cubicBezTo>
                  <a:cubicBezTo>
                    <a:pt x="274" y="29"/>
                    <a:pt x="274" y="29"/>
                    <a:pt x="274" y="29"/>
                  </a:cubicBezTo>
                  <a:cubicBezTo>
                    <a:pt x="274" y="67"/>
                    <a:pt x="305" y="99"/>
                    <a:pt x="343" y="99"/>
                  </a:cubicBezTo>
                  <a:cubicBezTo>
                    <a:pt x="904" y="99"/>
                    <a:pt x="904" y="99"/>
                    <a:pt x="904" y="99"/>
                  </a:cubicBezTo>
                  <a:cubicBezTo>
                    <a:pt x="942" y="99"/>
                    <a:pt x="973" y="67"/>
                    <a:pt x="973" y="29"/>
                  </a:cubicBezTo>
                  <a:cubicBezTo>
                    <a:pt x="973" y="12"/>
                    <a:pt x="973" y="12"/>
                    <a:pt x="973" y="12"/>
                  </a:cubicBezTo>
                  <a:cubicBezTo>
                    <a:pt x="975" y="5"/>
                    <a:pt x="982" y="0"/>
                    <a:pt x="990" y="0"/>
                  </a:cubicBezTo>
                  <a:cubicBezTo>
                    <a:pt x="1121" y="0"/>
                    <a:pt x="1121" y="0"/>
                    <a:pt x="1121" y="0"/>
                  </a:cubicBezTo>
                  <a:cubicBezTo>
                    <a:pt x="1190" y="0"/>
                    <a:pt x="1246" y="56"/>
                    <a:pt x="1246" y="125"/>
                  </a:cubicBezTo>
                  <a:close/>
                </a:path>
              </a:pathLst>
            </a:custGeom>
            <a:blipFill>
              <a:blip r:embed="rId3">
                <a:alphaModFix amt="97000"/>
              </a:blip>
              <a:srcRect/>
              <a:stretch>
                <a:fillRect l="-952" t="1191" r="-952" b="1191"/>
              </a:stretch>
            </a:bli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9" name="Oval 8">
              <a:extLst>
                <a:ext uri="{FF2B5EF4-FFF2-40B4-BE49-F238E27FC236}">
                  <a16:creationId xmlns:a16="http://schemas.microsoft.com/office/drawing/2014/main" id="{65D7B0F4-250A-45F7-B15C-AADADB58114F}"/>
                </a:ext>
              </a:extLst>
            </p:cNvPr>
            <p:cNvSpPr>
              <a:spLocks noChangeArrowheads="1"/>
            </p:cNvSpPr>
            <p:nvPr/>
          </p:nvSpPr>
          <p:spPr bwMode="auto">
            <a:xfrm>
              <a:off x="5906900" y="948498"/>
              <a:ext cx="82327" cy="81116"/>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0" name="Freeform 9">
              <a:extLst>
                <a:ext uri="{FF2B5EF4-FFF2-40B4-BE49-F238E27FC236}">
                  <a16:creationId xmlns:a16="http://schemas.microsoft.com/office/drawing/2014/main" id="{76519364-3E76-4FE9-9CB7-32BDB4D3A351}"/>
                </a:ext>
              </a:extLst>
            </p:cNvPr>
            <p:cNvSpPr>
              <a:spLocks/>
            </p:cNvSpPr>
            <p:nvPr/>
          </p:nvSpPr>
          <p:spPr bwMode="auto">
            <a:xfrm>
              <a:off x="5501321" y="964236"/>
              <a:ext cx="325674" cy="44795"/>
            </a:xfrm>
            <a:custGeom>
              <a:avLst/>
              <a:gdLst>
                <a:gd name="T0" fmla="*/ 162 w 174"/>
                <a:gd name="T1" fmla="*/ 24 h 24"/>
                <a:gd name="T2" fmla="*/ 11 w 174"/>
                <a:gd name="T3" fmla="*/ 24 h 24"/>
                <a:gd name="T4" fmla="*/ 0 w 174"/>
                <a:gd name="T5" fmla="*/ 13 h 24"/>
                <a:gd name="T6" fmla="*/ 0 w 174"/>
                <a:gd name="T7" fmla="*/ 11 h 24"/>
                <a:gd name="T8" fmla="*/ 11 w 174"/>
                <a:gd name="T9" fmla="*/ 0 h 24"/>
                <a:gd name="T10" fmla="*/ 162 w 174"/>
                <a:gd name="T11" fmla="*/ 0 h 24"/>
                <a:gd name="T12" fmla="*/ 174 w 174"/>
                <a:gd name="T13" fmla="*/ 11 h 24"/>
                <a:gd name="T14" fmla="*/ 174 w 174"/>
                <a:gd name="T15" fmla="*/ 13 h 24"/>
                <a:gd name="T16" fmla="*/ 162 w 17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24">
                  <a:moveTo>
                    <a:pt x="162" y="24"/>
                  </a:moveTo>
                  <a:cubicBezTo>
                    <a:pt x="11" y="24"/>
                    <a:pt x="11" y="24"/>
                    <a:pt x="11" y="24"/>
                  </a:cubicBezTo>
                  <a:cubicBezTo>
                    <a:pt x="5" y="24"/>
                    <a:pt x="0" y="19"/>
                    <a:pt x="0" y="13"/>
                  </a:cubicBezTo>
                  <a:cubicBezTo>
                    <a:pt x="0" y="11"/>
                    <a:pt x="0" y="11"/>
                    <a:pt x="0" y="11"/>
                  </a:cubicBezTo>
                  <a:cubicBezTo>
                    <a:pt x="0" y="5"/>
                    <a:pt x="5" y="0"/>
                    <a:pt x="11" y="0"/>
                  </a:cubicBezTo>
                  <a:cubicBezTo>
                    <a:pt x="162" y="0"/>
                    <a:pt x="162" y="0"/>
                    <a:pt x="162" y="0"/>
                  </a:cubicBezTo>
                  <a:cubicBezTo>
                    <a:pt x="168" y="0"/>
                    <a:pt x="174" y="5"/>
                    <a:pt x="174" y="11"/>
                  </a:cubicBezTo>
                  <a:cubicBezTo>
                    <a:pt x="174" y="13"/>
                    <a:pt x="174" y="13"/>
                    <a:pt x="174" y="13"/>
                  </a:cubicBezTo>
                  <a:cubicBezTo>
                    <a:pt x="174" y="19"/>
                    <a:pt x="168" y="24"/>
                    <a:pt x="162"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grpSp>
        <p:nvGrpSpPr>
          <p:cNvPr id="36" name="Group 35">
            <a:extLst>
              <a:ext uri="{FF2B5EF4-FFF2-40B4-BE49-F238E27FC236}">
                <a16:creationId xmlns:a16="http://schemas.microsoft.com/office/drawing/2014/main" id="{4A5BCA99-E72C-494C-8BAE-78C9E9CC67FB}"/>
              </a:ext>
            </a:extLst>
          </p:cNvPr>
          <p:cNvGrpSpPr/>
          <p:nvPr/>
        </p:nvGrpSpPr>
        <p:grpSpPr>
          <a:xfrm>
            <a:off x="3236150" y="1047731"/>
            <a:ext cx="2512170" cy="5233786"/>
            <a:chOff x="1640449" y="812901"/>
            <a:chExt cx="2512170" cy="5233786"/>
          </a:xfrm>
        </p:grpSpPr>
        <p:sp>
          <p:nvSpPr>
            <p:cNvPr id="12" name="Freeform 5">
              <a:extLst>
                <a:ext uri="{FF2B5EF4-FFF2-40B4-BE49-F238E27FC236}">
                  <a16:creationId xmlns:a16="http://schemas.microsoft.com/office/drawing/2014/main" id="{B907B744-37FB-4ECD-AA41-C88971B9F980}"/>
                </a:ext>
              </a:extLst>
            </p:cNvPr>
            <p:cNvSpPr>
              <a:spLocks/>
            </p:cNvSpPr>
            <p:nvPr/>
          </p:nvSpPr>
          <p:spPr bwMode="auto">
            <a:xfrm>
              <a:off x="1640449" y="812901"/>
              <a:ext cx="2512170" cy="5233786"/>
            </a:xfrm>
            <a:custGeom>
              <a:avLst/>
              <a:gdLst>
                <a:gd name="T0" fmla="*/ 1163 w 1341"/>
                <a:gd name="T1" fmla="*/ 2798 h 2798"/>
                <a:gd name="T2" fmla="*/ 178 w 1341"/>
                <a:gd name="T3" fmla="*/ 2798 h 2798"/>
                <a:gd name="T4" fmla="*/ 0 w 1341"/>
                <a:gd name="T5" fmla="*/ 2620 h 2798"/>
                <a:gd name="T6" fmla="*/ 0 w 1341"/>
                <a:gd name="T7" fmla="*/ 178 h 2798"/>
                <a:gd name="T8" fmla="*/ 178 w 1341"/>
                <a:gd name="T9" fmla="*/ 0 h 2798"/>
                <a:gd name="T10" fmla="*/ 1163 w 1341"/>
                <a:gd name="T11" fmla="*/ 0 h 2798"/>
                <a:gd name="T12" fmla="*/ 1341 w 1341"/>
                <a:gd name="T13" fmla="*/ 178 h 2798"/>
                <a:gd name="T14" fmla="*/ 1341 w 1341"/>
                <a:gd name="T15" fmla="*/ 2620 h 2798"/>
                <a:gd name="T16" fmla="*/ 1163 w 1341"/>
                <a:gd name="T1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 h="2798">
                  <a:moveTo>
                    <a:pt x="1163" y="2798"/>
                  </a:moveTo>
                  <a:cubicBezTo>
                    <a:pt x="178" y="2798"/>
                    <a:pt x="178" y="2798"/>
                    <a:pt x="178" y="2798"/>
                  </a:cubicBezTo>
                  <a:cubicBezTo>
                    <a:pt x="80" y="2798"/>
                    <a:pt x="0" y="2718"/>
                    <a:pt x="0" y="2620"/>
                  </a:cubicBezTo>
                  <a:cubicBezTo>
                    <a:pt x="0" y="178"/>
                    <a:pt x="0" y="178"/>
                    <a:pt x="0" y="178"/>
                  </a:cubicBezTo>
                  <a:cubicBezTo>
                    <a:pt x="0" y="80"/>
                    <a:pt x="80" y="0"/>
                    <a:pt x="178" y="0"/>
                  </a:cubicBezTo>
                  <a:cubicBezTo>
                    <a:pt x="1163" y="0"/>
                    <a:pt x="1163" y="0"/>
                    <a:pt x="1163" y="0"/>
                  </a:cubicBezTo>
                  <a:cubicBezTo>
                    <a:pt x="1261" y="0"/>
                    <a:pt x="1341" y="80"/>
                    <a:pt x="1341" y="178"/>
                  </a:cubicBezTo>
                  <a:cubicBezTo>
                    <a:pt x="1341" y="2620"/>
                    <a:pt x="1341" y="2620"/>
                    <a:pt x="1341" y="2620"/>
                  </a:cubicBezTo>
                  <a:cubicBezTo>
                    <a:pt x="1341" y="2718"/>
                    <a:pt x="1261" y="2798"/>
                    <a:pt x="1163" y="2798"/>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4" name="Freeform 7">
              <a:extLst>
                <a:ext uri="{FF2B5EF4-FFF2-40B4-BE49-F238E27FC236}">
                  <a16:creationId xmlns:a16="http://schemas.microsoft.com/office/drawing/2014/main" id="{8CEDF869-A772-4B99-992C-5E0D59163FFB}"/>
                </a:ext>
              </a:extLst>
            </p:cNvPr>
            <p:cNvSpPr>
              <a:spLocks/>
            </p:cNvSpPr>
            <p:nvPr/>
          </p:nvSpPr>
          <p:spPr bwMode="auto">
            <a:xfrm>
              <a:off x="1728829" y="900070"/>
              <a:ext cx="2332989" cy="5058237"/>
            </a:xfrm>
            <a:custGeom>
              <a:avLst/>
              <a:gdLst>
                <a:gd name="T0" fmla="*/ 1246 w 1246"/>
                <a:gd name="T1" fmla="*/ 125 h 2704"/>
                <a:gd name="T2" fmla="*/ 1246 w 1246"/>
                <a:gd name="T3" fmla="*/ 2579 h 2704"/>
                <a:gd name="T4" fmla="*/ 1121 w 1246"/>
                <a:gd name="T5" fmla="*/ 2704 h 2704"/>
                <a:gd name="T6" fmla="*/ 125 w 1246"/>
                <a:gd name="T7" fmla="*/ 2704 h 2704"/>
                <a:gd name="T8" fmla="*/ 0 w 1246"/>
                <a:gd name="T9" fmla="*/ 2579 h 2704"/>
                <a:gd name="T10" fmla="*/ 0 w 1246"/>
                <a:gd name="T11" fmla="*/ 125 h 2704"/>
                <a:gd name="T12" fmla="*/ 125 w 1246"/>
                <a:gd name="T13" fmla="*/ 0 h 2704"/>
                <a:gd name="T14" fmla="*/ 256 w 1246"/>
                <a:gd name="T15" fmla="*/ 0 h 2704"/>
                <a:gd name="T16" fmla="*/ 274 w 1246"/>
                <a:gd name="T17" fmla="*/ 17 h 2704"/>
                <a:gd name="T18" fmla="*/ 274 w 1246"/>
                <a:gd name="T19" fmla="*/ 29 h 2704"/>
                <a:gd name="T20" fmla="*/ 343 w 1246"/>
                <a:gd name="T21" fmla="*/ 99 h 2704"/>
                <a:gd name="T22" fmla="*/ 904 w 1246"/>
                <a:gd name="T23" fmla="*/ 99 h 2704"/>
                <a:gd name="T24" fmla="*/ 973 w 1246"/>
                <a:gd name="T25" fmla="*/ 29 h 2704"/>
                <a:gd name="T26" fmla="*/ 973 w 1246"/>
                <a:gd name="T27" fmla="*/ 12 h 2704"/>
                <a:gd name="T28" fmla="*/ 990 w 1246"/>
                <a:gd name="T29" fmla="*/ 0 h 2704"/>
                <a:gd name="T30" fmla="*/ 1121 w 1246"/>
                <a:gd name="T31" fmla="*/ 0 h 2704"/>
                <a:gd name="T32" fmla="*/ 1246 w 1246"/>
                <a:gd name="T33" fmla="*/ 125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6" h="2704">
                  <a:moveTo>
                    <a:pt x="1246" y="125"/>
                  </a:moveTo>
                  <a:cubicBezTo>
                    <a:pt x="1246" y="2579"/>
                    <a:pt x="1246" y="2579"/>
                    <a:pt x="1246" y="2579"/>
                  </a:cubicBezTo>
                  <a:cubicBezTo>
                    <a:pt x="1246" y="2648"/>
                    <a:pt x="1190" y="2704"/>
                    <a:pt x="1121" y="2704"/>
                  </a:cubicBezTo>
                  <a:cubicBezTo>
                    <a:pt x="125" y="2704"/>
                    <a:pt x="125" y="2704"/>
                    <a:pt x="125" y="2704"/>
                  </a:cubicBezTo>
                  <a:cubicBezTo>
                    <a:pt x="57" y="2704"/>
                    <a:pt x="0" y="2648"/>
                    <a:pt x="0" y="2579"/>
                  </a:cubicBezTo>
                  <a:cubicBezTo>
                    <a:pt x="0" y="125"/>
                    <a:pt x="0" y="125"/>
                    <a:pt x="0" y="125"/>
                  </a:cubicBezTo>
                  <a:cubicBezTo>
                    <a:pt x="0" y="56"/>
                    <a:pt x="57" y="0"/>
                    <a:pt x="125" y="0"/>
                  </a:cubicBezTo>
                  <a:cubicBezTo>
                    <a:pt x="256" y="0"/>
                    <a:pt x="256" y="0"/>
                    <a:pt x="256" y="0"/>
                  </a:cubicBezTo>
                  <a:cubicBezTo>
                    <a:pt x="266" y="0"/>
                    <a:pt x="274" y="7"/>
                    <a:pt x="274" y="17"/>
                  </a:cubicBezTo>
                  <a:cubicBezTo>
                    <a:pt x="274" y="29"/>
                    <a:pt x="274" y="29"/>
                    <a:pt x="274" y="29"/>
                  </a:cubicBezTo>
                  <a:cubicBezTo>
                    <a:pt x="274" y="67"/>
                    <a:pt x="305" y="99"/>
                    <a:pt x="343" y="99"/>
                  </a:cubicBezTo>
                  <a:cubicBezTo>
                    <a:pt x="904" y="99"/>
                    <a:pt x="904" y="99"/>
                    <a:pt x="904" y="99"/>
                  </a:cubicBezTo>
                  <a:cubicBezTo>
                    <a:pt x="942" y="99"/>
                    <a:pt x="973" y="67"/>
                    <a:pt x="973" y="29"/>
                  </a:cubicBezTo>
                  <a:cubicBezTo>
                    <a:pt x="973" y="12"/>
                    <a:pt x="973" y="12"/>
                    <a:pt x="973" y="12"/>
                  </a:cubicBezTo>
                  <a:cubicBezTo>
                    <a:pt x="975" y="5"/>
                    <a:pt x="982" y="0"/>
                    <a:pt x="990" y="0"/>
                  </a:cubicBezTo>
                  <a:cubicBezTo>
                    <a:pt x="1121" y="0"/>
                    <a:pt x="1121" y="0"/>
                    <a:pt x="1121" y="0"/>
                  </a:cubicBezTo>
                  <a:cubicBezTo>
                    <a:pt x="1190" y="0"/>
                    <a:pt x="1246" y="56"/>
                    <a:pt x="1246" y="125"/>
                  </a:cubicBezTo>
                  <a:close/>
                </a:path>
              </a:pathLst>
            </a:custGeom>
            <a:blipFill>
              <a:blip r:embed="rId4">
                <a:alphaModFix amt="97000"/>
              </a:blip>
              <a:stretch>
                <a:fillRect/>
              </a:stretch>
            </a:bli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5" name="Oval 14">
              <a:extLst>
                <a:ext uri="{FF2B5EF4-FFF2-40B4-BE49-F238E27FC236}">
                  <a16:creationId xmlns:a16="http://schemas.microsoft.com/office/drawing/2014/main" id="{321E86EA-5B63-4C5E-BA2B-EDFD02FB6C70}"/>
                </a:ext>
              </a:extLst>
            </p:cNvPr>
            <p:cNvSpPr>
              <a:spLocks noChangeArrowheads="1"/>
            </p:cNvSpPr>
            <p:nvPr/>
          </p:nvSpPr>
          <p:spPr bwMode="auto">
            <a:xfrm>
              <a:off x="3058160" y="948498"/>
              <a:ext cx="82327" cy="81116"/>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6" name="Freeform 9">
              <a:extLst>
                <a:ext uri="{FF2B5EF4-FFF2-40B4-BE49-F238E27FC236}">
                  <a16:creationId xmlns:a16="http://schemas.microsoft.com/office/drawing/2014/main" id="{FE361A96-A3F0-4018-9652-02672B75F4C6}"/>
                </a:ext>
              </a:extLst>
            </p:cNvPr>
            <p:cNvSpPr>
              <a:spLocks/>
            </p:cNvSpPr>
            <p:nvPr/>
          </p:nvSpPr>
          <p:spPr bwMode="auto">
            <a:xfrm>
              <a:off x="2652581" y="964236"/>
              <a:ext cx="325674" cy="44795"/>
            </a:xfrm>
            <a:custGeom>
              <a:avLst/>
              <a:gdLst>
                <a:gd name="T0" fmla="*/ 162 w 174"/>
                <a:gd name="T1" fmla="*/ 24 h 24"/>
                <a:gd name="T2" fmla="*/ 11 w 174"/>
                <a:gd name="T3" fmla="*/ 24 h 24"/>
                <a:gd name="T4" fmla="*/ 0 w 174"/>
                <a:gd name="T5" fmla="*/ 13 h 24"/>
                <a:gd name="T6" fmla="*/ 0 w 174"/>
                <a:gd name="T7" fmla="*/ 11 h 24"/>
                <a:gd name="T8" fmla="*/ 11 w 174"/>
                <a:gd name="T9" fmla="*/ 0 h 24"/>
                <a:gd name="T10" fmla="*/ 162 w 174"/>
                <a:gd name="T11" fmla="*/ 0 h 24"/>
                <a:gd name="T12" fmla="*/ 174 w 174"/>
                <a:gd name="T13" fmla="*/ 11 h 24"/>
                <a:gd name="T14" fmla="*/ 174 w 174"/>
                <a:gd name="T15" fmla="*/ 13 h 24"/>
                <a:gd name="T16" fmla="*/ 162 w 17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24">
                  <a:moveTo>
                    <a:pt x="162" y="24"/>
                  </a:moveTo>
                  <a:cubicBezTo>
                    <a:pt x="11" y="24"/>
                    <a:pt x="11" y="24"/>
                    <a:pt x="11" y="24"/>
                  </a:cubicBezTo>
                  <a:cubicBezTo>
                    <a:pt x="5" y="24"/>
                    <a:pt x="0" y="19"/>
                    <a:pt x="0" y="13"/>
                  </a:cubicBezTo>
                  <a:cubicBezTo>
                    <a:pt x="0" y="11"/>
                    <a:pt x="0" y="11"/>
                    <a:pt x="0" y="11"/>
                  </a:cubicBezTo>
                  <a:cubicBezTo>
                    <a:pt x="0" y="5"/>
                    <a:pt x="5" y="0"/>
                    <a:pt x="11" y="0"/>
                  </a:cubicBezTo>
                  <a:cubicBezTo>
                    <a:pt x="162" y="0"/>
                    <a:pt x="162" y="0"/>
                    <a:pt x="162" y="0"/>
                  </a:cubicBezTo>
                  <a:cubicBezTo>
                    <a:pt x="168" y="0"/>
                    <a:pt x="174" y="5"/>
                    <a:pt x="174" y="11"/>
                  </a:cubicBezTo>
                  <a:cubicBezTo>
                    <a:pt x="174" y="13"/>
                    <a:pt x="174" y="13"/>
                    <a:pt x="174" y="13"/>
                  </a:cubicBezTo>
                  <a:cubicBezTo>
                    <a:pt x="174" y="19"/>
                    <a:pt x="168" y="24"/>
                    <a:pt x="162"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grpSp>
        <p:nvGrpSpPr>
          <p:cNvPr id="37" name="Group 36">
            <a:extLst>
              <a:ext uri="{FF2B5EF4-FFF2-40B4-BE49-F238E27FC236}">
                <a16:creationId xmlns:a16="http://schemas.microsoft.com/office/drawing/2014/main" id="{ACC657B8-1EF0-4F09-91E9-16D903268AC3}"/>
              </a:ext>
            </a:extLst>
          </p:cNvPr>
          <p:cNvGrpSpPr/>
          <p:nvPr/>
        </p:nvGrpSpPr>
        <p:grpSpPr>
          <a:xfrm>
            <a:off x="350484" y="1046049"/>
            <a:ext cx="2512170" cy="5233786"/>
            <a:chOff x="-1208291" y="812901"/>
            <a:chExt cx="2512170" cy="5233786"/>
          </a:xfrm>
        </p:grpSpPr>
        <p:sp>
          <p:nvSpPr>
            <p:cNvPr id="18" name="Freeform 5">
              <a:extLst>
                <a:ext uri="{FF2B5EF4-FFF2-40B4-BE49-F238E27FC236}">
                  <a16:creationId xmlns:a16="http://schemas.microsoft.com/office/drawing/2014/main" id="{ECBFD9EC-EC7B-4DA4-AA01-0CAD837154C3}"/>
                </a:ext>
              </a:extLst>
            </p:cNvPr>
            <p:cNvSpPr>
              <a:spLocks/>
            </p:cNvSpPr>
            <p:nvPr/>
          </p:nvSpPr>
          <p:spPr bwMode="auto">
            <a:xfrm>
              <a:off x="-1208291" y="812901"/>
              <a:ext cx="2512170" cy="5233786"/>
            </a:xfrm>
            <a:custGeom>
              <a:avLst/>
              <a:gdLst>
                <a:gd name="T0" fmla="*/ 1163 w 1341"/>
                <a:gd name="T1" fmla="*/ 2798 h 2798"/>
                <a:gd name="T2" fmla="*/ 178 w 1341"/>
                <a:gd name="T3" fmla="*/ 2798 h 2798"/>
                <a:gd name="T4" fmla="*/ 0 w 1341"/>
                <a:gd name="T5" fmla="*/ 2620 h 2798"/>
                <a:gd name="T6" fmla="*/ 0 w 1341"/>
                <a:gd name="T7" fmla="*/ 178 h 2798"/>
                <a:gd name="T8" fmla="*/ 178 w 1341"/>
                <a:gd name="T9" fmla="*/ 0 h 2798"/>
                <a:gd name="T10" fmla="*/ 1163 w 1341"/>
                <a:gd name="T11" fmla="*/ 0 h 2798"/>
                <a:gd name="T12" fmla="*/ 1341 w 1341"/>
                <a:gd name="T13" fmla="*/ 178 h 2798"/>
                <a:gd name="T14" fmla="*/ 1341 w 1341"/>
                <a:gd name="T15" fmla="*/ 2620 h 2798"/>
                <a:gd name="T16" fmla="*/ 1163 w 1341"/>
                <a:gd name="T1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 h="2798">
                  <a:moveTo>
                    <a:pt x="1163" y="2798"/>
                  </a:moveTo>
                  <a:cubicBezTo>
                    <a:pt x="178" y="2798"/>
                    <a:pt x="178" y="2798"/>
                    <a:pt x="178" y="2798"/>
                  </a:cubicBezTo>
                  <a:cubicBezTo>
                    <a:pt x="80" y="2798"/>
                    <a:pt x="0" y="2718"/>
                    <a:pt x="0" y="2620"/>
                  </a:cubicBezTo>
                  <a:cubicBezTo>
                    <a:pt x="0" y="178"/>
                    <a:pt x="0" y="178"/>
                    <a:pt x="0" y="178"/>
                  </a:cubicBezTo>
                  <a:cubicBezTo>
                    <a:pt x="0" y="80"/>
                    <a:pt x="80" y="0"/>
                    <a:pt x="178" y="0"/>
                  </a:cubicBezTo>
                  <a:cubicBezTo>
                    <a:pt x="1163" y="0"/>
                    <a:pt x="1163" y="0"/>
                    <a:pt x="1163" y="0"/>
                  </a:cubicBezTo>
                  <a:cubicBezTo>
                    <a:pt x="1261" y="0"/>
                    <a:pt x="1341" y="80"/>
                    <a:pt x="1341" y="178"/>
                  </a:cubicBezTo>
                  <a:cubicBezTo>
                    <a:pt x="1341" y="2620"/>
                    <a:pt x="1341" y="2620"/>
                    <a:pt x="1341" y="2620"/>
                  </a:cubicBezTo>
                  <a:cubicBezTo>
                    <a:pt x="1341" y="2718"/>
                    <a:pt x="1261" y="2798"/>
                    <a:pt x="1163" y="2798"/>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20" name="Freeform 7">
              <a:extLst>
                <a:ext uri="{FF2B5EF4-FFF2-40B4-BE49-F238E27FC236}">
                  <a16:creationId xmlns:a16="http://schemas.microsoft.com/office/drawing/2014/main" id="{C6AE3075-DA83-47CD-87BF-76BB4740ED60}"/>
                </a:ext>
              </a:extLst>
            </p:cNvPr>
            <p:cNvSpPr>
              <a:spLocks/>
            </p:cNvSpPr>
            <p:nvPr/>
          </p:nvSpPr>
          <p:spPr bwMode="auto">
            <a:xfrm>
              <a:off x="-1119911" y="900070"/>
              <a:ext cx="2332989" cy="5058237"/>
            </a:xfrm>
            <a:custGeom>
              <a:avLst/>
              <a:gdLst>
                <a:gd name="T0" fmla="*/ 1246 w 1246"/>
                <a:gd name="T1" fmla="*/ 125 h 2704"/>
                <a:gd name="T2" fmla="*/ 1246 w 1246"/>
                <a:gd name="T3" fmla="*/ 2579 h 2704"/>
                <a:gd name="T4" fmla="*/ 1121 w 1246"/>
                <a:gd name="T5" fmla="*/ 2704 h 2704"/>
                <a:gd name="T6" fmla="*/ 125 w 1246"/>
                <a:gd name="T7" fmla="*/ 2704 h 2704"/>
                <a:gd name="T8" fmla="*/ 0 w 1246"/>
                <a:gd name="T9" fmla="*/ 2579 h 2704"/>
                <a:gd name="T10" fmla="*/ 0 w 1246"/>
                <a:gd name="T11" fmla="*/ 125 h 2704"/>
                <a:gd name="T12" fmla="*/ 125 w 1246"/>
                <a:gd name="T13" fmla="*/ 0 h 2704"/>
                <a:gd name="T14" fmla="*/ 256 w 1246"/>
                <a:gd name="T15" fmla="*/ 0 h 2704"/>
                <a:gd name="T16" fmla="*/ 274 w 1246"/>
                <a:gd name="T17" fmla="*/ 17 h 2704"/>
                <a:gd name="T18" fmla="*/ 274 w 1246"/>
                <a:gd name="T19" fmla="*/ 29 h 2704"/>
                <a:gd name="T20" fmla="*/ 343 w 1246"/>
                <a:gd name="T21" fmla="*/ 99 h 2704"/>
                <a:gd name="T22" fmla="*/ 904 w 1246"/>
                <a:gd name="T23" fmla="*/ 99 h 2704"/>
                <a:gd name="T24" fmla="*/ 973 w 1246"/>
                <a:gd name="T25" fmla="*/ 29 h 2704"/>
                <a:gd name="T26" fmla="*/ 973 w 1246"/>
                <a:gd name="T27" fmla="*/ 12 h 2704"/>
                <a:gd name="T28" fmla="*/ 990 w 1246"/>
                <a:gd name="T29" fmla="*/ 0 h 2704"/>
                <a:gd name="T30" fmla="*/ 1121 w 1246"/>
                <a:gd name="T31" fmla="*/ 0 h 2704"/>
                <a:gd name="T32" fmla="*/ 1246 w 1246"/>
                <a:gd name="T33" fmla="*/ 125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6" h="2704">
                  <a:moveTo>
                    <a:pt x="1246" y="125"/>
                  </a:moveTo>
                  <a:cubicBezTo>
                    <a:pt x="1246" y="2579"/>
                    <a:pt x="1246" y="2579"/>
                    <a:pt x="1246" y="2579"/>
                  </a:cubicBezTo>
                  <a:cubicBezTo>
                    <a:pt x="1246" y="2648"/>
                    <a:pt x="1190" y="2704"/>
                    <a:pt x="1121" y="2704"/>
                  </a:cubicBezTo>
                  <a:cubicBezTo>
                    <a:pt x="125" y="2704"/>
                    <a:pt x="125" y="2704"/>
                    <a:pt x="125" y="2704"/>
                  </a:cubicBezTo>
                  <a:cubicBezTo>
                    <a:pt x="57" y="2704"/>
                    <a:pt x="0" y="2648"/>
                    <a:pt x="0" y="2579"/>
                  </a:cubicBezTo>
                  <a:cubicBezTo>
                    <a:pt x="0" y="125"/>
                    <a:pt x="0" y="125"/>
                    <a:pt x="0" y="125"/>
                  </a:cubicBezTo>
                  <a:cubicBezTo>
                    <a:pt x="0" y="56"/>
                    <a:pt x="57" y="0"/>
                    <a:pt x="125" y="0"/>
                  </a:cubicBezTo>
                  <a:cubicBezTo>
                    <a:pt x="256" y="0"/>
                    <a:pt x="256" y="0"/>
                    <a:pt x="256" y="0"/>
                  </a:cubicBezTo>
                  <a:cubicBezTo>
                    <a:pt x="266" y="0"/>
                    <a:pt x="274" y="7"/>
                    <a:pt x="274" y="17"/>
                  </a:cubicBezTo>
                  <a:cubicBezTo>
                    <a:pt x="274" y="29"/>
                    <a:pt x="274" y="29"/>
                    <a:pt x="274" y="29"/>
                  </a:cubicBezTo>
                  <a:cubicBezTo>
                    <a:pt x="274" y="67"/>
                    <a:pt x="305" y="99"/>
                    <a:pt x="343" y="99"/>
                  </a:cubicBezTo>
                  <a:cubicBezTo>
                    <a:pt x="904" y="99"/>
                    <a:pt x="904" y="99"/>
                    <a:pt x="904" y="99"/>
                  </a:cubicBezTo>
                  <a:cubicBezTo>
                    <a:pt x="942" y="99"/>
                    <a:pt x="973" y="67"/>
                    <a:pt x="973" y="29"/>
                  </a:cubicBezTo>
                  <a:cubicBezTo>
                    <a:pt x="973" y="12"/>
                    <a:pt x="973" y="12"/>
                    <a:pt x="973" y="12"/>
                  </a:cubicBezTo>
                  <a:cubicBezTo>
                    <a:pt x="975" y="5"/>
                    <a:pt x="982" y="0"/>
                    <a:pt x="990" y="0"/>
                  </a:cubicBezTo>
                  <a:cubicBezTo>
                    <a:pt x="1121" y="0"/>
                    <a:pt x="1121" y="0"/>
                    <a:pt x="1121" y="0"/>
                  </a:cubicBezTo>
                  <a:cubicBezTo>
                    <a:pt x="1190" y="0"/>
                    <a:pt x="1246" y="56"/>
                    <a:pt x="1246" y="125"/>
                  </a:cubicBezTo>
                  <a:close/>
                </a:path>
              </a:pathLst>
            </a:custGeom>
            <a:blipFill>
              <a:blip r:embed="rId5">
                <a:alphaModFix amt="97000"/>
              </a:blip>
              <a:stretch>
                <a:fillRect/>
              </a:stretch>
            </a:bli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21" name="Oval 20">
              <a:extLst>
                <a:ext uri="{FF2B5EF4-FFF2-40B4-BE49-F238E27FC236}">
                  <a16:creationId xmlns:a16="http://schemas.microsoft.com/office/drawing/2014/main" id="{4FB93DCC-9C3A-4CC6-ADB6-7B622039618A}"/>
                </a:ext>
              </a:extLst>
            </p:cNvPr>
            <p:cNvSpPr>
              <a:spLocks noChangeArrowheads="1"/>
            </p:cNvSpPr>
            <p:nvPr/>
          </p:nvSpPr>
          <p:spPr bwMode="auto">
            <a:xfrm>
              <a:off x="209420" y="948498"/>
              <a:ext cx="82327" cy="81116"/>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22" name="Freeform 9">
              <a:extLst>
                <a:ext uri="{FF2B5EF4-FFF2-40B4-BE49-F238E27FC236}">
                  <a16:creationId xmlns:a16="http://schemas.microsoft.com/office/drawing/2014/main" id="{0F6F024C-BDE4-4832-9FC1-2FE5F0A5841B}"/>
                </a:ext>
              </a:extLst>
            </p:cNvPr>
            <p:cNvSpPr>
              <a:spLocks/>
            </p:cNvSpPr>
            <p:nvPr/>
          </p:nvSpPr>
          <p:spPr bwMode="auto">
            <a:xfrm>
              <a:off x="-196159" y="964236"/>
              <a:ext cx="325674" cy="44795"/>
            </a:xfrm>
            <a:custGeom>
              <a:avLst/>
              <a:gdLst>
                <a:gd name="T0" fmla="*/ 162 w 174"/>
                <a:gd name="T1" fmla="*/ 24 h 24"/>
                <a:gd name="T2" fmla="*/ 11 w 174"/>
                <a:gd name="T3" fmla="*/ 24 h 24"/>
                <a:gd name="T4" fmla="*/ 0 w 174"/>
                <a:gd name="T5" fmla="*/ 13 h 24"/>
                <a:gd name="T6" fmla="*/ 0 w 174"/>
                <a:gd name="T7" fmla="*/ 11 h 24"/>
                <a:gd name="T8" fmla="*/ 11 w 174"/>
                <a:gd name="T9" fmla="*/ 0 h 24"/>
                <a:gd name="T10" fmla="*/ 162 w 174"/>
                <a:gd name="T11" fmla="*/ 0 h 24"/>
                <a:gd name="T12" fmla="*/ 174 w 174"/>
                <a:gd name="T13" fmla="*/ 11 h 24"/>
                <a:gd name="T14" fmla="*/ 174 w 174"/>
                <a:gd name="T15" fmla="*/ 13 h 24"/>
                <a:gd name="T16" fmla="*/ 162 w 17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24">
                  <a:moveTo>
                    <a:pt x="162" y="24"/>
                  </a:moveTo>
                  <a:cubicBezTo>
                    <a:pt x="11" y="24"/>
                    <a:pt x="11" y="24"/>
                    <a:pt x="11" y="24"/>
                  </a:cubicBezTo>
                  <a:cubicBezTo>
                    <a:pt x="5" y="24"/>
                    <a:pt x="0" y="19"/>
                    <a:pt x="0" y="13"/>
                  </a:cubicBezTo>
                  <a:cubicBezTo>
                    <a:pt x="0" y="11"/>
                    <a:pt x="0" y="11"/>
                    <a:pt x="0" y="11"/>
                  </a:cubicBezTo>
                  <a:cubicBezTo>
                    <a:pt x="0" y="5"/>
                    <a:pt x="5" y="0"/>
                    <a:pt x="11" y="0"/>
                  </a:cubicBezTo>
                  <a:cubicBezTo>
                    <a:pt x="162" y="0"/>
                    <a:pt x="162" y="0"/>
                    <a:pt x="162" y="0"/>
                  </a:cubicBezTo>
                  <a:cubicBezTo>
                    <a:pt x="168" y="0"/>
                    <a:pt x="174" y="5"/>
                    <a:pt x="174" y="11"/>
                  </a:cubicBezTo>
                  <a:cubicBezTo>
                    <a:pt x="174" y="13"/>
                    <a:pt x="174" y="13"/>
                    <a:pt x="174" y="13"/>
                  </a:cubicBezTo>
                  <a:cubicBezTo>
                    <a:pt x="174" y="19"/>
                    <a:pt x="168" y="24"/>
                    <a:pt x="162"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sp>
        <p:nvSpPr>
          <p:cNvPr id="23" name="TextBox 22">
            <a:extLst>
              <a:ext uri="{FF2B5EF4-FFF2-40B4-BE49-F238E27FC236}">
                <a16:creationId xmlns:a16="http://schemas.microsoft.com/office/drawing/2014/main" id="{AC2DD429-A895-45D6-8915-950B18DD276D}"/>
              </a:ext>
            </a:extLst>
          </p:cNvPr>
          <p:cNvSpPr txBox="1"/>
          <p:nvPr/>
        </p:nvSpPr>
        <p:spPr>
          <a:xfrm>
            <a:off x="4690222" y="273007"/>
            <a:ext cx="3055361" cy="584775"/>
          </a:xfrm>
          <a:prstGeom prst="rect">
            <a:avLst/>
          </a:prstGeom>
          <a:noFill/>
        </p:spPr>
        <p:txBody>
          <a:bodyPr wrap="square" rtlCol="0">
            <a:spAutoFit/>
          </a:bodyPr>
          <a:lstStyle/>
          <a:p>
            <a:r>
              <a:rPr lang="en-US" sz="3200" dirty="0">
                <a:solidFill>
                  <a:schemeClr val="accent5">
                    <a:lumMod val="75000"/>
                  </a:schemeClr>
                </a:solidFill>
                <a:latin typeface="Bodoni MT Black" panose="02070A03080606020203" pitchFamily="18" charset="0"/>
              </a:rPr>
              <a:t>Mobile App</a:t>
            </a:r>
            <a:endParaRPr lang="id-ID" sz="3200" dirty="0">
              <a:solidFill>
                <a:schemeClr val="accent5">
                  <a:lumMod val="75000"/>
                </a:schemeClr>
              </a:solidFill>
              <a:latin typeface="Bodoni MT Black" panose="02070A03080606020203" pitchFamily="18" charset="0"/>
            </a:endParaRPr>
          </a:p>
        </p:txBody>
      </p:sp>
      <p:grpSp>
        <p:nvGrpSpPr>
          <p:cNvPr id="38" name="Group 34">
            <a:extLst>
              <a:ext uri="{FF2B5EF4-FFF2-40B4-BE49-F238E27FC236}">
                <a16:creationId xmlns:a16="http://schemas.microsoft.com/office/drawing/2014/main" id="{61FCD793-FB6B-4D85-91D3-37A7C0FB57CA}"/>
              </a:ext>
            </a:extLst>
          </p:cNvPr>
          <p:cNvGrpSpPr/>
          <p:nvPr/>
        </p:nvGrpSpPr>
        <p:grpSpPr>
          <a:xfrm>
            <a:off x="9210137" y="1045443"/>
            <a:ext cx="2512170" cy="5233786"/>
            <a:chOff x="4489189" y="812901"/>
            <a:chExt cx="2512170" cy="5233786"/>
          </a:xfrm>
        </p:grpSpPr>
        <p:sp>
          <p:nvSpPr>
            <p:cNvPr id="39" name="Freeform 5">
              <a:extLst>
                <a:ext uri="{FF2B5EF4-FFF2-40B4-BE49-F238E27FC236}">
                  <a16:creationId xmlns:a16="http://schemas.microsoft.com/office/drawing/2014/main" id="{D0773C8A-7AED-4CF9-83FA-3FEB5A9CAEED}"/>
                </a:ext>
              </a:extLst>
            </p:cNvPr>
            <p:cNvSpPr>
              <a:spLocks/>
            </p:cNvSpPr>
            <p:nvPr/>
          </p:nvSpPr>
          <p:spPr bwMode="auto">
            <a:xfrm>
              <a:off x="4489189" y="812901"/>
              <a:ext cx="2512170" cy="5233786"/>
            </a:xfrm>
            <a:custGeom>
              <a:avLst/>
              <a:gdLst>
                <a:gd name="T0" fmla="*/ 1163 w 1341"/>
                <a:gd name="T1" fmla="*/ 2798 h 2798"/>
                <a:gd name="T2" fmla="*/ 178 w 1341"/>
                <a:gd name="T3" fmla="*/ 2798 h 2798"/>
                <a:gd name="T4" fmla="*/ 0 w 1341"/>
                <a:gd name="T5" fmla="*/ 2620 h 2798"/>
                <a:gd name="T6" fmla="*/ 0 w 1341"/>
                <a:gd name="T7" fmla="*/ 178 h 2798"/>
                <a:gd name="T8" fmla="*/ 178 w 1341"/>
                <a:gd name="T9" fmla="*/ 0 h 2798"/>
                <a:gd name="T10" fmla="*/ 1163 w 1341"/>
                <a:gd name="T11" fmla="*/ 0 h 2798"/>
                <a:gd name="T12" fmla="*/ 1341 w 1341"/>
                <a:gd name="T13" fmla="*/ 178 h 2798"/>
                <a:gd name="T14" fmla="*/ 1341 w 1341"/>
                <a:gd name="T15" fmla="*/ 2620 h 2798"/>
                <a:gd name="T16" fmla="*/ 1163 w 1341"/>
                <a:gd name="T1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1" h="2798">
                  <a:moveTo>
                    <a:pt x="1163" y="2798"/>
                  </a:moveTo>
                  <a:cubicBezTo>
                    <a:pt x="178" y="2798"/>
                    <a:pt x="178" y="2798"/>
                    <a:pt x="178" y="2798"/>
                  </a:cubicBezTo>
                  <a:cubicBezTo>
                    <a:pt x="80" y="2798"/>
                    <a:pt x="0" y="2718"/>
                    <a:pt x="0" y="2620"/>
                  </a:cubicBezTo>
                  <a:cubicBezTo>
                    <a:pt x="0" y="178"/>
                    <a:pt x="0" y="178"/>
                    <a:pt x="0" y="178"/>
                  </a:cubicBezTo>
                  <a:cubicBezTo>
                    <a:pt x="0" y="80"/>
                    <a:pt x="80" y="0"/>
                    <a:pt x="178" y="0"/>
                  </a:cubicBezTo>
                  <a:cubicBezTo>
                    <a:pt x="1163" y="0"/>
                    <a:pt x="1163" y="0"/>
                    <a:pt x="1163" y="0"/>
                  </a:cubicBezTo>
                  <a:cubicBezTo>
                    <a:pt x="1261" y="0"/>
                    <a:pt x="1341" y="80"/>
                    <a:pt x="1341" y="178"/>
                  </a:cubicBezTo>
                  <a:cubicBezTo>
                    <a:pt x="1341" y="2620"/>
                    <a:pt x="1341" y="2620"/>
                    <a:pt x="1341" y="2620"/>
                  </a:cubicBezTo>
                  <a:cubicBezTo>
                    <a:pt x="1341" y="2718"/>
                    <a:pt x="1261" y="2798"/>
                    <a:pt x="1163" y="2798"/>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40" name="Freeform 7">
              <a:extLst>
                <a:ext uri="{FF2B5EF4-FFF2-40B4-BE49-F238E27FC236}">
                  <a16:creationId xmlns:a16="http://schemas.microsoft.com/office/drawing/2014/main" id="{605C9D65-CF65-4759-9755-04BF0CCB031C}"/>
                </a:ext>
              </a:extLst>
            </p:cNvPr>
            <p:cNvSpPr>
              <a:spLocks/>
            </p:cNvSpPr>
            <p:nvPr/>
          </p:nvSpPr>
          <p:spPr bwMode="auto">
            <a:xfrm>
              <a:off x="4577569" y="900070"/>
              <a:ext cx="2332989" cy="5058237"/>
            </a:xfrm>
            <a:custGeom>
              <a:avLst/>
              <a:gdLst>
                <a:gd name="T0" fmla="*/ 1246 w 1246"/>
                <a:gd name="T1" fmla="*/ 125 h 2704"/>
                <a:gd name="T2" fmla="*/ 1246 w 1246"/>
                <a:gd name="T3" fmla="*/ 2579 h 2704"/>
                <a:gd name="T4" fmla="*/ 1121 w 1246"/>
                <a:gd name="T5" fmla="*/ 2704 h 2704"/>
                <a:gd name="T6" fmla="*/ 125 w 1246"/>
                <a:gd name="T7" fmla="*/ 2704 h 2704"/>
                <a:gd name="T8" fmla="*/ 0 w 1246"/>
                <a:gd name="T9" fmla="*/ 2579 h 2704"/>
                <a:gd name="T10" fmla="*/ 0 w 1246"/>
                <a:gd name="T11" fmla="*/ 125 h 2704"/>
                <a:gd name="T12" fmla="*/ 125 w 1246"/>
                <a:gd name="T13" fmla="*/ 0 h 2704"/>
                <a:gd name="T14" fmla="*/ 256 w 1246"/>
                <a:gd name="T15" fmla="*/ 0 h 2704"/>
                <a:gd name="T16" fmla="*/ 274 w 1246"/>
                <a:gd name="T17" fmla="*/ 17 h 2704"/>
                <a:gd name="T18" fmla="*/ 274 w 1246"/>
                <a:gd name="T19" fmla="*/ 29 h 2704"/>
                <a:gd name="T20" fmla="*/ 343 w 1246"/>
                <a:gd name="T21" fmla="*/ 99 h 2704"/>
                <a:gd name="T22" fmla="*/ 904 w 1246"/>
                <a:gd name="T23" fmla="*/ 99 h 2704"/>
                <a:gd name="T24" fmla="*/ 973 w 1246"/>
                <a:gd name="T25" fmla="*/ 29 h 2704"/>
                <a:gd name="T26" fmla="*/ 973 w 1246"/>
                <a:gd name="T27" fmla="*/ 12 h 2704"/>
                <a:gd name="T28" fmla="*/ 990 w 1246"/>
                <a:gd name="T29" fmla="*/ 0 h 2704"/>
                <a:gd name="T30" fmla="*/ 1121 w 1246"/>
                <a:gd name="T31" fmla="*/ 0 h 2704"/>
                <a:gd name="T32" fmla="*/ 1246 w 1246"/>
                <a:gd name="T33" fmla="*/ 125 h 2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6" h="2704">
                  <a:moveTo>
                    <a:pt x="1246" y="125"/>
                  </a:moveTo>
                  <a:cubicBezTo>
                    <a:pt x="1246" y="2579"/>
                    <a:pt x="1246" y="2579"/>
                    <a:pt x="1246" y="2579"/>
                  </a:cubicBezTo>
                  <a:cubicBezTo>
                    <a:pt x="1246" y="2648"/>
                    <a:pt x="1190" y="2704"/>
                    <a:pt x="1121" y="2704"/>
                  </a:cubicBezTo>
                  <a:cubicBezTo>
                    <a:pt x="125" y="2704"/>
                    <a:pt x="125" y="2704"/>
                    <a:pt x="125" y="2704"/>
                  </a:cubicBezTo>
                  <a:cubicBezTo>
                    <a:pt x="57" y="2704"/>
                    <a:pt x="0" y="2648"/>
                    <a:pt x="0" y="2579"/>
                  </a:cubicBezTo>
                  <a:cubicBezTo>
                    <a:pt x="0" y="125"/>
                    <a:pt x="0" y="125"/>
                    <a:pt x="0" y="125"/>
                  </a:cubicBezTo>
                  <a:cubicBezTo>
                    <a:pt x="0" y="56"/>
                    <a:pt x="57" y="0"/>
                    <a:pt x="125" y="0"/>
                  </a:cubicBezTo>
                  <a:cubicBezTo>
                    <a:pt x="256" y="0"/>
                    <a:pt x="256" y="0"/>
                    <a:pt x="256" y="0"/>
                  </a:cubicBezTo>
                  <a:cubicBezTo>
                    <a:pt x="266" y="0"/>
                    <a:pt x="274" y="7"/>
                    <a:pt x="274" y="17"/>
                  </a:cubicBezTo>
                  <a:cubicBezTo>
                    <a:pt x="274" y="29"/>
                    <a:pt x="274" y="29"/>
                    <a:pt x="274" y="29"/>
                  </a:cubicBezTo>
                  <a:cubicBezTo>
                    <a:pt x="274" y="67"/>
                    <a:pt x="305" y="99"/>
                    <a:pt x="343" y="99"/>
                  </a:cubicBezTo>
                  <a:cubicBezTo>
                    <a:pt x="904" y="99"/>
                    <a:pt x="904" y="99"/>
                    <a:pt x="904" y="99"/>
                  </a:cubicBezTo>
                  <a:cubicBezTo>
                    <a:pt x="942" y="99"/>
                    <a:pt x="973" y="67"/>
                    <a:pt x="973" y="29"/>
                  </a:cubicBezTo>
                  <a:cubicBezTo>
                    <a:pt x="973" y="12"/>
                    <a:pt x="973" y="12"/>
                    <a:pt x="973" y="12"/>
                  </a:cubicBezTo>
                  <a:cubicBezTo>
                    <a:pt x="975" y="5"/>
                    <a:pt x="982" y="0"/>
                    <a:pt x="990" y="0"/>
                  </a:cubicBezTo>
                  <a:cubicBezTo>
                    <a:pt x="1121" y="0"/>
                    <a:pt x="1121" y="0"/>
                    <a:pt x="1121" y="0"/>
                  </a:cubicBezTo>
                  <a:cubicBezTo>
                    <a:pt x="1190" y="0"/>
                    <a:pt x="1246" y="56"/>
                    <a:pt x="1246" y="125"/>
                  </a:cubicBezTo>
                  <a:close/>
                </a:path>
              </a:pathLst>
            </a:custGeom>
            <a:blipFill>
              <a:blip r:embed="rId6">
                <a:alphaModFix amt="97000"/>
              </a:blip>
              <a:srcRect/>
              <a:stretch>
                <a:fillRect l="-952" t="1191" r="-952" b="1191"/>
              </a:stretch>
            </a:bli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41" name="Oval 8">
              <a:extLst>
                <a:ext uri="{FF2B5EF4-FFF2-40B4-BE49-F238E27FC236}">
                  <a16:creationId xmlns:a16="http://schemas.microsoft.com/office/drawing/2014/main" id="{65D7B0F4-250A-45F7-B15C-AADADB58114F}"/>
                </a:ext>
              </a:extLst>
            </p:cNvPr>
            <p:cNvSpPr>
              <a:spLocks noChangeArrowheads="1"/>
            </p:cNvSpPr>
            <p:nvPr/>
          </p:nvSpPr>
          <p:spPr bwMode="auto">
            <a:xfrm>
              <a:off x="5906900" y="948498"/>
              <a:ext cx="82327" cy="81116"/>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42" name="Freeform 9">
              <a:extLst>
                <a:ext uri="{FF2B5EF4-FFF2-40B4-BE49-F238E27FC236}">
                  <a16:creationId xmlns:a16="http://schemas.microsoft.com/office/drawing/2014/main" id="{76519364-3E76-4FE9-9CB7-32BDB4D3A351}"/>
                </a:ext>
              </a:extLst>
            </p:cNvPr>
            <p:cNvSpPr>
              <a:spLocks/>
            </p:cNvSpPr>
            <p:nvPr/>
          </p:nvSpPr>
          <p:spPr bwMode="auto">
            <a:xfrm>
              <a:off x="5501321" y="964236"/>
              <a:ext cx="325674" cy="44795"/>
            </a:xfrm>
            <a:custGeom>
              <a:avLst/>
              <a:gdLst>
                <a:gd name="T0" fmla="*/ 162 w 174"/>
                <a:gd name="T1" fmla="*/ 24 h 24"/>
                <a:gd name="T2" fmla="*/ 11 w 174"/>
                <a:gd name="T3" fmla="*/ 24 h 24"/>
                <a:gd name="T4" fmla="*/ 0 w 174"/>
                <a:gd name="T5" fmla="*/ 13 h 24"/>
                <a:gd name="T6" fmla="*/ 0 w 174"/>
                <a:gd name="T7" fmla="*/ 11 h 24"/>
                <a:gd name="T8" fmla="*/ 11 w 174"/>
                <a:gd name="T9" fmla="*/ 0 h 24"/>
                <a:gd name="T10" fmla="*/ 162 w 174"/>
                <a:gd name="T11" fmla="*/ 0 h 24"/>
                <a:gd name="T12" fmla="*/ 174 w 174"/>
                <a:gd name="T13" fmla="*/ 11 h 24"/>
                <a:gd name="T14" fmla="*/ 174 w 174"/>
                <a:gd name="T15" fmla="*/ 13 h 24"/>
                <a:gd name="T16" fmla="*/ 162 w 17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24">
                  <a:moveTo>
                    <a:pt x="162" y="24"/>
                  </a:moveTo>
                  <a:cubicBezTo>
                    <a:pt x="11" y="24"/>
                    <a:pt x="11" y="24"/>
                    <a:pt x="11" y="24"/>
                  </a:cubicBezTo>
                  <a:cubicBezTo>
                    <a:pt x="5" y="24"/>
                    <a:pt x="0" y="19"/>
                    <a:pt x="0" y="13"/>
                  </a:cubicBezTo>
                  <a:cubicBezTo>
                    <a:pt x="0" y="11"/>
                    <a:pt x="0" y="11"/>
                    <a:pt x="0" y="11"/>
                  </a:cubicBezTo>
                  <a:cubicBezTo>
                    <a:pt x="0" y="5"/>
                    <a:pt x="5" y="0"/>
                    <a:pt x="11" y="0"/>
                  </a:cubicBezTo>
                  <a:cubicBezTo>
                    <a:pt x="162" y="0"/>
                    <a:pt x="162" y="0"/>
                    <a:pt x="162" y="0"/>
                  </a:cubicBezTo>
                  <a:cubicBezTo>
                    <a:pt x="168" y="0"/>
                    <a:pt x="174" y="5"/>
                    <a:pt x="174" y="11"/>
                  </a:cubicBezTo>
                  <a:cubicBezTo>
                    <a:pt x="174" y="13"/>
                    <a:pt x="174" y="13"/>
                    <a:pt x="174" y="13"/>
                  </a:cubicBezTo>
                  <a:cubicBezTo>
                    <a:pt x="174" y="19"/>
                    <a:pt x="168" y="24"/>
                    <a:pt x="162"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grpSp>
        <p:nvGrpSpPr>
          <p:cNvPr id="43" name="Group 135">
            <a:extLst>
              <a:ext uri="{FF2B5EF4-FFF2-40B4-BE49-F238E27FC236}">
                <a16:creationId xmlns:a16="http://schemas.microsoft.com/office/drawing/2014/main" id="{EE9C50BD-30A4-4770-80D2-357E7FA0B7BB}"/>
              </a:ext>
            </a:extLst>
          </p:cNvPr>
          <p:cNvGrpSpPr/>
          <p:nvPr/>
        </p:nvGrpSpPr>
        <p:grpSpPr>
          <a:xfrm>
            <a:off x="3912996" y="99382"/>
            <a:ext cx="823192" cy="859969"/>
            <a:chOff x="6875921" y="890789"/>
            <a:chExt cx="823192" cy="859969"/>
          </a:xfrm>
        </p:grpSpPr>
        <p:sp>
          <p:nvSpPr>
            <p:cNvPr id="44" name="Graphic 1">
              <a:extLst>
                <a:ext uri="{FF2B5EF4-FFF2-40B4-BE49-F238E27FC236}">
                  <a16:creationId xmlns:a16="http://schemas.microsoft.com/office/drawing/2014/main" id="{A7AD335E-C9F3-4297-B85B-1189711570AD}"/>
                </a:ext>
              </a:extLst>
            </p:cNvPr>
            <p:cNvSpPr/>
            <p:nvPr/>
          </p:nvSpPr>
          <p:spPr>
            <a:xfrm>
              <a:off x="7099836" y="890789"/>
              <a:ext cx="429413" cy="517638"/>
            </a:xfrm>
            <a:custGeom>
              <a:avLst/>
              <a:gdLst>
                <a:gd name="connsiteX0" fmla="*/ 1773079 w 3543300"/>
                <a:gd name="connsiteY0" fmla="*/ 7144 h 4886325"/>
                <a:gd name="connsiteX1" fmla="*/ 7144 w 3543300"/>
                <a:gd name="connsiteY1" fmla="*/ 1773079 h 4886325"/>
                <a:gd name="connsiteX2" fmla="*/ 1654969 w 3543300"/>
                <a:gd name="connsiteY2" fmla="*/ 4830604 h 4886325"/>
                <a:gd name="connsiteX3" fmla="*/ 1891189 w 3543300"/>
                <a:gd name="connsiteY3" fmla="*/ 4830604 h 4886325"/>
                <a:gd name="connsiteX4" fmla="*/ 3539014 w 3543300"/>
                <a:gd name="connsiteY4" fmla="*/ 1773079 h 4886325"/>
                <a:gd name="connsiteX5" fmla="*/ 1773079 w 3543300"/>
                <a:gd name="connsiteY5" fmla="*/ 7144 h 4886325"/>
                <a:gd name="connsiteX6" fmla="*/ 1773079 w 3543300"/>
                <a:gd name="connsiteY6" fmla="*/ 2661761 h 4886325"/>
                <a:gd name="connsiteX7" fmla="*/ 884396 w 3543300"/>
                <a:gd name="connsiteY7" fmla="*/ 1773079 h 4886325"/>
                <a:gd name="connsiteX8" fmla="*/ 1773079 w 3543300"/>
                <a:gd name="connsiteY8" fmla="*/ 884396 h 4886325"/>
                <a:gd name="connsiteX9" fmla="*/ 2661761 w 3543300"/>
                <a:gd name="connsiteY9" fmla="*/ 1773079 h 4886325"/>
                <a:gd name="connsiteX10" fmla="*/ 1773079 w 3543300"/>
                <a:gd name="connsiteY10" fmla="*/ 2661761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43300" h="4886325">
                  <a:moveTo>
                    <a:pt x="1773079" y="7144"/>
                  </a:moveTo>
                  <a:cubicBezTo>
                    <a:pt x="799624" y="7144"/>
                    <a:pt x="7144" y="799624"/>
                    <a:pt x="7144" y="1773079"/>
                  </a:cubicBezTo>
                  <a:cubicBezTo>
                    <a:pt x="7144" y="2981801"/>
                    <a:pt x="1587341" y="4756309"/>
                    <a:pt x="1654969" y="4830604"/>
                  </a:cubicBezTo>
                  <a:cubicBezTo>
                    <a:pt x="1717834" y="4901089"/>
                    <a:pt x="1828324" y="4901089"/>
                    <a:pt x="1891189" y="4830604"/>
                  </a:cubicBezTo>
                  <a:cubicBezTo>
                    <a:pt x="1958816" y="4755356"/>
                    <a:pt x="3539014" y="2981801"/>
                    <a:pt x="3539014" y="1773079"/>
                  </a:cubicBezTo>
                  <a:cubicBezTo>
                    <a:pt x="3539966" y="799624"/>
                    <a:pt x="2747486" y="7144"/>
                    <a:pt x="1773079" y="7144"/>
                  </a:cubicBezTo>
                  <a:close/>
                  <a:moveTo>
                    <a:pt x="1773079" y="2661761"/>
                  </a:moveTo>
                  <a:cubicBezTo>
                    <a:pt x="1283494" y="2661761"/>
                    <a:pt x="884396" y="2262664"/>
                    <a:pt x="884396" y="1773079"/>
                  </a:cubicBezTo>
                  <a:cubicBezTo>
                    <a:pt x="884396" y="1283494"/>
                    <a:pt x="1283494" y="884396"/>
                    <a:pt x="1773079" y="884396"/>
                  </a:cubicBezTo>
                  <a:cubicBezTo>
                    <a:pt x="2262664" y="884396"/>
                    <a:pt x="2661761" y="1283494"/>
                    <a:pt x="2661761" y="1773079"/>
                  </a:cubicBezTo>
                  <a:cubicBezTo>
                    <a:pt x="2661761" y="2262664"/>
                    <a:pt x="2263616" y="2661761"/>
                    <a:pt x="1773079" y="2661761"/>
                  </a:cubicBezTo>
                  <a:close/>
                </a:path>
              </a:pathLst>
            </a:custGeom>
            <a:solidFill>
              <a:schemeClr val="accent1"/>
            </a:solidFill>
            <a:ln w="9525" cap="flat">
              <a:noFill/>
              <a:prstDash val="solid"/>
              <a:miter/>
            </a:ln>
          </p:spPr>
          <p:txBody>
            <a:bodyPr rtlCol="0" anchor="ctr"/>
            <a:lstStyle/>
            <a:p>
              <a:endParaRPr lang="id-ID" dirty="0">
                <a:latin typeface="Lato Light" panose="020F0502020204030203" pitchFamily="34" charset="0"/>
              </a:endParaRPr>
            </a:p>
          </p:txBody>
        </p:sp>
        <p:sp>
          <p:nvSpPr>
            <p:cNvPr id="45" name="TextBox 140">
              <a:extLst>
                <a:ext uri="{FF2B5EF4-FFF2-40B4-BE49-F238E27FC236}">
                  <a16:creationId xmlns:a16="http://schemas.microsoft.com/office/drawing/2014/main" id="{2824A15E-AB63-498A-BA5E-3022DDC1DE20}"/>
                </a:ext>
              </a:extLst>
            </p:cNvPr>
            <p:cNvSpPr txBox="1"/>
            <p:nvPr/>
          </p:nvSpPr>
          <p:spPr>
            <a:xfrm>
              <a:off x="6875921" y="1442981"/>
              <a:ext cx="823192" cy="307777"/>
            </a:xfrm>
            <a:prstGeom prst="rect">
              <a:avLst/>
            </a:prstGeom>
            <a:noFill/>
          </p:spPr>
          <p:txBody>
            <a:bodyPr wrap="square" rtlCol="0">
              <a:spAutoFit/>
            </a:bodyPr>
            <a:lstStyle/>
            <a:p>
              <a:pPr algn="ctr"/>
              <a:r>
                <a:rPr lang="en-US" sz="1400" b="1" dirty="0">
                  <a:solidFill>
                    <a:schemeClr val="accent5">
                      <a:lumMod val="75000"/>
                    </a:schemeClr>
                  </a:solidFill>
                  <a:latin typeface="Lato" panose="020F0502020204030203" pitchFamily="34" charset="0"/>
                  <a:ea typeface="Lato" panose="020F0502020204030203" pitchFamily="34" charset="0"/>
                  <a:cs typeface="Lato" panose="020F0502020204030203" pitchFamily="34" charset="0"/>
                </a:rPr>
                <a:t>Tracker</a:t>
              </a:r>
              <a:endParaRPr lang="id-ID" sz="1400" b="1" dirty="0">
                <a:solidFill>
                  <a:schemeClr val="accent5">
                    <a:lumMod val="7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165334675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7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25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0-#ppt_w/2"/>
                                              </p:val>
                                            </p:tav>
                                            <p:tav tm="100000">
                                              <p:val>
                                                <p:strVal val="#ppt_x"/>
                                              </p:val>
                                            </p:tav>
                                          </p:tavLst>
                                        </p:anim>
                                        <p:anim calcmode="lin" valueType="num">
                                          <p:cBhvr additive="base">
                                            <p:cTn id="16" dur="10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7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0-#ppt_w/2"/>
                                              </p:val>
                                            </p:tav>
                                            <p:tav tm="100000">
                                              <p:val>
                                                <p:strVal val="#ppt_x"/>
                                              </p:val>
                                            </p:tav>
                                          </p:tavLst>
                                        </p:anim>
                                        <p:anim calcmode="lin" valueType="num">
                                          <p:cBhvr additive="base">
                                            <p:cTn id="20" dur="10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000" fill="hold"/>
                                            <p:tgtEl>
                                              <p:spTgt spid="38"/>
                                            </p:tgtEl>
                                            <p:attrNameLst>
                                              <p:attrName>ppt_x</p:attrName>
                                            </p:attrNameLst>
                                          </p:cBhvr>
                                          <p:tavLst>
                                            <p:tav tm="0">
                                              <p:val>
                                                <p:strVal val="0-#ppt_w/2"/>
                                              </p:val>
                                            </p:tav>
                                            <p:tav tm="100000">
                                              <p:val>
                                                <p:strVal val="#ppt_x"/>
                                              </p:val>
                                            </p:tav>
                                          </p:tavLst>
                                        </p:anim>
                                        <p:anim calcmode="lin" valueType="num">
                                          <p:cBhvr additive="base">
                                            <p:cTn id="24" dur="1000" fill="hold"/>
                                            <p:tgtEl>
                                              <p:spTgt spid="38"/>
                                            </p:tgtEl>
                                            <p:attrNameLst>
                                              <p:attrName>ppt_y</p:attrName>
                                            </p:attrNameLst>
                                          </p:cBhvr>
                                          <p:tavLst>
                                            <p:tav tm="0">
                                              <p:val>
                                                <p:strVal val="#ppt_y"/>
                                              </p:val>
                                            </p:tav>
                                            <p:tav tm="100000">
                                              <p:val>
                                                <p:strVal val="#ppt_y"/>
                                              </p:val>
                                            </p:tav>
                                          </p:tavLst>
                                        </p:anim>
                                      </p:childTnLst>
                                    </p:cTn>
                                  </p:par>
                                  <p:par>
                                    <p:cTn id="25" presetID="2" presetClass="entr" presetSubtype="1" fill="hold" nodeType="withEffect" p14:presetBounceEnd="60000">
                                      <p:stCondLst>
                                        <p:cond delay="150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100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28" dur="10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7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25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0-#ppt_w/2"/>
                                              </p:val>
                                            </p:tav>
                                            <p:tav tm="100000">
                                              <p:val>
                                                <p:strVal val="#ppt_x"/>
                                              </p:val>
                                            </p:tav>
                                          </p:tavLst>
                                        </p:anim>
                                        <p:anim calcmode="lin" valueType="num">
                                          <p:cBhvr additive="base">
                                            <p:cTn id="16" dur="10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7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0-#ppt_w/2"/>
                                              </p:val>
                                            </p:tav>
                                            <p:tav tm="100000">
                                              <p:val>
                                                <p:strVal val="#ppt_x"/>
                                              </p:val>
                                            </p:tav>
                                          </p:tavLst>
                                        </p:anim>
                                        <p:anim calcmode="lin" valueType="num">
                                          <p:cBhvr additive="base">
                                            <p:cTn id="20" dur="10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000" fill="hold"/>
                                            <p:tgtEl>
                                              <p:spTgt spid="38"/>
                                            </p:tgtEl>
                                            <p:attrNameLst>
                                              <p:attrName>ppt_x</p:attrName>
                                            </p:attrNameLst>
                                          </p:cBhvr>
                                          <p:tavLst>
                                            <p:tav tm="0">
                                              <p:val>
                                                <p:strVal val="0-#ppt_w/2"/>
                                              </p:val>
                                            </p:tav>
                                            <p:tav tm="100000">
                                              <p:val>
                                                <p:strVal val="#ppt_x"/>
                                              </p:val>
                                            </p:tav>
                                          </p:tavLst>
                                        </p:anim>
                                        <p:anim calcmode="lin" valueType="num">
                                          <p:cBhvr additive="base">
                                            <p:cTn id="24" dur="1000" fill="hold"/>
                                            <p:tgtEl>
                                              <p:spTgt spid="38"/>
                                            </p:tgtEl>
                                            <p:attrNameLst>
                                              <p:attrName>ppt_y</p:attrName>
                                            </p:attrNameLst>
                                          </p:cBhvr>
                                          <p:tavLst>
                                            <p:tav tm="0">
                                              <p:val>
                                                <p:strVal val="#ppt_y"/>
                                              </p:val>
                                            </p:tav>
                                            <p:tav tm="100000">
                                              <p:val>
                                                <p:strVal val="#ppt_y"/>
                                              </p:val>
                                            </p:tav>
                                          </p:tavLst>
                                        </p:anim>
                                      </p:childTnLst>
                                    </p:cTn>
                                  </p:par>
                                  <p:par>
                                    <p:cTn id="25" presetID="2" presetClass="entr" presetSubtype="1" fill="hold" nodeType="withEffect">
                                      <p:stCondLst>
                                        <p:cond delay="1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ppt_x"/>
                                              </p:val>
                                            </p:tav>
                                            <p:tav tm="100000">
                                              <p:val>
                                                <p:strVal val="#ppt_x"/>
                                              </p:val>
                                            </p:tav>
                                          </p:tavLst>
                                        </p:anim>
                                        <p:anim calcmode="lin" valueType="num">
                                          <p:cBhvr additive="base">
                                            <p:cTn id="28" dur="10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BDEC70E-E2E3-4742-90E2-BE8A94235426}"/>
              </a:ext>
            </a:extLst>
          </p:cNvPr>
          <p:cNvSpPr>
            <a:spLocks noGrp="1"/>
          </p:cNvSpPr>
          <p:nvPr>
            <p:ph type="pic" sz="quarter" idx="10"/>
          </p:nvPr>
        </p:nvSpPr>
        <p:spPr/>
      </p:sp>
      <p:sp>
        <p:nvSpPr>
          <p:cNvPr id="5" name="TextBox 4">
            <a:extLst>
              <a:ext uri="{FF2B5EF4-FFF2-40B4-BE49-F238E27FC236}">
                <a16:creationId xmlns:a16="http://schemas.microsoft.com/office/drawing/2014/main" id="{A277F009-95EA-459A-ADAA-FCC5119DC02A}"/>
              </a:ext>
            </a:extLst>
          </p:cNvPr>
          <p:cNvSpPr txBox="1"/>
          <p:nvPr/>
        </p:nvSpPr>
        <p:spPr>
          <a:xfrm>
            <a:off x="8539781" y="609600"/>
            <a:ext cx="3361096" cy="307777"/>
          </a:xfrm>
          <a:prstGeom prst="rect">
            <a:avLst/>
          </a:prstGeom>
          <a:noFill/>
        </p:spPr>
        <p:txBody>
          <a:bodyPr wrap="square" rtlCol="0">
            <a:spAutoFit/>
          </a:bodyPr>
          <a:lstStyle/>
          <a:p>
            <a:r>
              <a:rPr lang="en-US" sz="1400" dirty="0">
                <a:latin typeface="Raleway Light" panose="020B0403030101060003" pitchFamily="34" charset="0"/>
              </a:rPr>
              <a:t>Presentation</a:t>
            </a:r>
            <a:r>
              <a:rPr lang="id-ID" sz="1400" dirty="0">
                <a:latin typeface="Raleway Light" panose="020B0403030101060003" pitchFamily="34" charset="0"/>
              </a:rPr>
              <a:t> Template</a:t>
            </a:r>
          </a:p>
        </p:txBody>
      </p:sp>
      <p:pic>
        <p:nvPicPr>
          <p:cNvPr id="2" name="video-1596006947">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35601483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
                                        </p:tgtEl>
                                      </p:cBhvr>
                                    </p:cmd>
                                  </p:childTnLst>
                                </p:cTn>
                              </p:par>
                            </p:childTnLst>
                          </p:cTn>
                        </p:par>
                      </p:childTnLst>
                    </p:cTn>
                  </p:par>
                </p:childTnLst>
              </p:cTn>
              <p:nextCondLst>
                <p:cond evt="onClick" delay="0">
                  <p:tgtEl>
                    <p:spTgt spid="2"/>
                  </p:tgtEl>
                </p:cond>
              </p:nextCondLst>
            </p:seq>
            <p:video>
              <p:cMediaNode vol="80000">
                <p:cTn id="14" fill="hold" display="0">
                  <p:stCondLst>
                    <p:cond delay="indefinite"/>
                  </p:stCondLst>
                </p:cTn>
                <p:tgtEl>
                  <p:spTgt spid="2"/>
                </p:tgtEl>
              </p:cMediaNode>
            </p:video>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صورة 1"/>
          <p:cNvSpPr>
            <a:spLocks noGrp="1"/>
          </p:cNvSpPr>
          <p:nvPr>
            <p:ph type="pic" sz="quarter" idx="10"/>
          </p:nvPr>
        </p:nvSpPr>
        <p:spPr/>
      </p:sp>
      <p:pic>
        <p:nvPicPr>
          <p:cNvPr id="3" name="video-159600695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119593605"/>
      </p:ext>
    </p:extLst>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7000"/>
            <a:lum/>
            <a:extLst>
              <a:ext uri="{BEBA8EAE-BF5A-486C-A8C5-ECC9F3942E4B}">
                <a14:imgProps xmlns:a14="http://schemas.microsoft.com/office/drawing/2010/main">
                  <a14:imgLayer r:embed="rId4">
                    <a14:imgEffect>
                      <a14:sharpenSoften amount="-72000"/>
                    </a14:imgEffect>
                    <a14:imgEffect>
                      <a14:colorTemperature colorTemp="7668"/>
                    </a14:imgEffect>
                    <a14:imgEffect>
                      <a14:saturation sat="174000"/>
                    </a14:imgEffect>
                  </a14:imgLayer>
                </a14:imgProps>
              </a:ext>
            </a:extLst>
          </a:blip>
          <a:srcRect/>
          <a:stretch>
            <a:fillRect b="-1000"/>
          </a:stretch>
        </a:blipFill>
        <a:effectLst/>
      </p:bgPr>
    </p:bg>
    <p:spTree>
      <p:nvGrpSpPr>
        <p:cNvPr id="1" name=""/>
        <p:cNvGrpSpPr/>
        <p:nvPr/>
      </p:nvGrpSpPr>
      <p:grpSpPr>
        <a:xfrm>
          <a:off x="0" y="0"/>
          <a:ext cx="0" cy="0"/>
          <a:chOff x="0" y="0"/>
          <a:chExt cx="0" cy="0"/>
        </a:xfrm>
      </p:grpSpPr>
      <p:pic>
        <p:nvPicPr>
          <p:cNvPr id="10" name="عنصر نائب للصورة 9"/>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a:stretch>
            <a:fillRect/>
          </a:stretch>
        </p:blipFill>
        <p:spPr>
          <a:xfrm>
            <a:off x="5087323" y="1716585"/>
            <a:ext cx="2076450" cy="2076450"/>
          </a:xfrm>
          <a:effectLst>
            <a:reflection blurRad="698500" stA="48000" endPos="65000" dist="50800" dir="5400000" sy="-100000" algn="bl" rotWithShape="0"/>
            <a:softEdge rad="63500"/>
          </a:effectLst>
          <a:scene3d>
            <a:camera prst="orthographicFront"/>
            <a:lightRig rig="brightRoom" dir="t"/>
          </a:scene3d>
          <a:sp3d prstMaterial="plastic">
            <a:bevelT w="0" h="0" prst="artDeco"/>
          </a:sp3d>
        </p:spPr>
      </p:pic>
      <p:sp>
        <p:nvSpPr>
          <p:cNvPr id="3" name="TextBox 2">
            <a:extLst>
              <a:ext uri="{FF2B5EF4-FFF2-40B4-BE49-F238E27FC236}">
                <a16:creationId xmlns:a16="http://schemas.microsoft.com/office/drawing/2014/main" id="{D751953C-612F-4A41-B937-D7022538C11D}"/>
              </a:ext>
            </a:extLst>
          </p:cNvPr>
          <p:cNvSpPr txBox="1"/>
          <p:nvPr/>
        </p:nvSpPr>
        <p:spPr>
          <a:xfrm>
            <a:off x="4110524" y="4256960"/>
            <a:ext cx="383954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t>
            </a:r>
            <a:r>
              <a:rPr kumimoji="0" lang="en-US" sz="2400" b="1" i="0" u="none" strike="noStrike" kern="1200" cap="none" spc="0" normalizeH="0" baseline="0" noProof="0" dirty="0">
                <a:ln>
                  <a:noFill/>
                </a:ln>
                <a:solidFill>
                  <a:srgbClr val="5B9BD5">
                    <a:lumMod val="75000"/>
                  </a:srgbClr>
                </a:solidFill>
                <a:effectLst/>
                <a:uLnTx/>
                <a:uFillTx/>
                <a:latin typeface="29LT Bukra Bold" panose="000B0903020204020204" pitchFamily="34" charset="-78"/>
                <a:ea typeface="+mn-ea"/>
                <a:cs typeface="29LT Bukra Bold" panose="000B0903020204020204" pitchFamily="34" charset="-78"/>
              </a:rPr>
              <a:t>Our Awesome Team</a:t>
            </a:r>
            <a:endParaRPr kumimoji="0" lang="id-ID" sz="2400" b="0" i="0" u="none" strike="noStrike" kern="1200" cap="none" spc="0" normalizeH="0" baseline="0" noProof="0" dirty="0">
              <a:ln>
                <a:noFill/>
              </a:ln>
              <a:solidFill>
                <a:srgbClr val="5B9BD5">
                  <a:lumMod val="75000"/>
                </a:srgbClr>
              </a:solidFill>
              <a:effectLst/>
              <a:uLnTx/>
              <a:uFillTx/>
              <a:latin typeface="29LT Bukra Bold" panose="000B0903020204020204" pitchFamily="34" charset="-78"/>
              <a:ea typeface="+mn-ea"/>
              <a:cs typeface="29LT Bukra Bold" panose="000B0903020204020204" pitchFamily="34" charset="-78"/>
            </a:endParaRPr>
          </a:p>
        </p:txBody>
      </p:sp>
      <p:sp>
        <p:nvSpPr>
          <p:cNvPr id="6" name="TextBox 5">
            <a:extLst>
              <a:ext uri="{FF2B5EF4-FFF2-40B4-BE49-F238E27FC236}">
                <a16:creationId xmlns:a16="http://schemas.microsoft.com/office/drawing/2014/main" id="{C3667D59-FA49-4226-BADF-82058DD2FC77}"/>
              </a:ext>
            </a:extLst>
          </p:cNvPr>
          <p:cNvSpPr txBox="1"/>
          <p:nvPr/>
        </p:nvSpPr>
        <p:spPr>
          <a:xfrm>
            <a:off x="4369773" y="4789431"/>
            <a:ext cx="3361096" cy="1200650"/>
          </a:xfrm>
          <a:prstGeom prst="rect">
            <a:avLst/>
          </a:prstGeom>
          <a:noFill/>
        </p:spPr>
        <p:txBody>
          <a:bodyPr wrap="square" rtlCol="0">
            <a:spAutoFit/>
          </a:bodyPr>
          <a:lstStyle/>
          <a:p>
            <a:pPr marL="0" marR="0" lvl="0" indent="0" algn="ctr" defTabSz="914400" rtl="0" eaLnBrk="1" fontAlgn="auto" latinLnBrk="0" hangingPunct="1">
              <a:lnSpc>
                <a:spcPts val="3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29LT Bukra Regular" panose="000B0903020204020204" pitchFamily="34" charset="-78"/>
                <a:ea typeface="+mn-ea"/>
                <a:cs typeface="29LT Bukra Regular" panose="000B0903020204020204" pitchFamily="34" charset="-78"/>
              </a:rPr>
              <a:t>Baraa</a:t>
            </a:r>
            <a:r>
              <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Saeed </a:t>
            </a:r>
            <a:r>
              <a:rPr kumimoji="0" lang="en-US" sz="1800" b="1" i="0" u="none" strike="noStrike" kern="1200" cap="none" spc="0" normalizeH="0" baseline="0" noProof="0" dirty="0" err="1">
                <a:ln>
                  <a:noFill/>
                </a:ln>
                <a:solidFill>
                  <a:prstClr val="black"/>
                </a:solidFill>
                <a:effectLst/>
                <a:uLnTx/>
                <a:uFillTx/>
                <a:latin typeface="29LT Bukra Regular" panose="000B0903020204020204" pitchFamily="34" charset="-78"/>
                <a:ea typeface="+mn-ea"/>
                <a:cs typeface="29LT Bukra Regular" panose="000B0903020204020204" pitchFamily="34" charset="-78"/>
              </a:rPr>
              <a:t>Dwaikat</a:t>
            </a:r>
            <a:endPar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a:p>
            <a:pPr marL="0" marR="0" lvl="0" indent="0" algn="ctr" defTabSz="914400" rtl="0" eaLnBrk="1" fontAlgn="auto" latinLnBrk="0" hangingPunct="1">
              <a:lnSpc>
                <a:spcPts val="3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Dana Bassam </a:t>
            </a:r>
            <a:r>
              <a:rPr kumimoji="0" lang="en-US" sz="1800" b="1" i="0" u="none" strike="noStrike" kern="1200" cap="none" spc="0" normalizeH="0" baseline="0" noProof="0" dirty="0" err="1">
                <a:ln>
                  <a:noFill/>
                </a:ln>
                <a:solidFill>
                  <a:prstClr val="black"/>
                </a:solidFill>
                <a:effectLst/>
                <a:uLnTx/>
                <a:uFillTx/>
                <a:latin typeface="29LT Bukra Regular" panose="000B0903020204020204" pitchFamily="34" charset="-78"/>
                <a:ea typeface="+mn-ea"/>
                <a:cs typeface="29LT Bukra Regular" panose="000B0903020204020204" pitchFamily="34" charset="-78"/>
              </a:rPr>
              <a:t>Raddad</a:t>
            </a:r>
            <a:endPar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a:p>
            <a:pPr marL="0" marR="0" lvl="0" indent="0" algn="ctr" defTabSz="914400" rtl="0" eaLnBrk="1" fontAlgn="auto" latinLnBrk="0" hangingPunct="1">
              <a:lnSpc>
                <a:spcPts val="3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Hillel Hussein </a:t>
            </a:r>
            <a:r>
              <a:rPr kumimoji="0" lang="en-US" sz="1800" b="1" i="0" u="none" strike="noStrike" kern="1200" cap="none" spc="0" normalizeH="0" baseline="0" noProof="0" dirty="0" err="1">
                <a:ln>
                  <a:noFill/>
                </a:ln>
                <a:solidFill>
                  <a:prstClr val="black"/>
                </a:solidFill>
                <a:effectLst/>
                <a:uLnTx/>
                <a:uFillTx/>
                <a:latin typeface="29LT Bukra Regular" panose="000B0903020204020204" pitchFamily="34" charset="-78"/>
                <a:ea typeface="+mn-ea"/>
                <a:cs typeface="29LT Bukra Regular" panose="000B0903020204020204" pitchFamily="34" charset="-78"/>
              </a:rPr>
              <a:t>Hamayel</a:t>
            </a:r>
            <a:endParaRPr kumimoji="0" lang="en-US" sz="18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5" name="Text Placeholder 4">
            <a:extLst>
              <a:ext uri="{FF2B5EF4-FFF2-40B4-BE49-F238E27FC236}">
                <a16:creationId xmlns:a16="http://schemas.microsoft.com/office/drawing/2014/main" id="{FD3672F8-4D83-42E3-8D58-39078559E4C3}"/>
              </a:ext>
            </a:extLst>
          </p:cNvPr>
          <p:cNvSpPr>
            <a:spLocks noGrp="1"/>
          </p:cNvSpPr>
          <p:nvPr>
            <p:ph type="body" sz="quarter" idx="10"/>
          </p:nvPr>
        </p:nvSpPr>
        <p:spPr>
          <a:xfrm>
            <a:off x="905848" y="615716"/>
            <a:ext cx="10515600" cy="406111"/>
          </a:xfrm>
        </p:spPr>
        <p:txBody>
          <a:bodyPr/>
          <a:lstStyle/>
          <a:p>
            <a:r>
              <a:rPr lang="en-US" sz="4000" b="1" dirty="0">
                <a:solidFill>
                  <a:schemeClr val="accent1">
                    <a:lumMod val="75000"/>
                  </a:schemeClr>
                </a:solidFill>
                <a:latin typeface="+mn-lt"/>
                <a:cs typeface="Mongolian Baiti" panose="03000500000000000000" pitchFamily="66" charset="0"/>
              </a:rPr>
              <a:t>SMART  SCHOOL TRACKING SYSTEM </a:t>
            </a:r>
            <a:endParaRPr lang="id-ID" sz="4000" b="1" dirty="0">
              <a:solidFill>
                <a:schemeClr val="accent1">
                  <a:lumMod val="75000"/>
                </a:schemeClr>
              </a:solidFill>
              <a:latin typeface="+mn-lt"/>
              <a:cs typeface="Mongolian Baiti" panose="03000500000000000000" pitchFamily="66" charset="0"/>
            </a:endParaRPr>
          </a:p>
        </p:txBody>
      </p:sp>
    </p:spTree>
    <p:extLst>
      <p:ext uri="{BB962C8B-B14F-4D97-AF65-F5344CB8AC3E}">
        <p14:creationId xmlns:p14="http://schemas.microsoft.com/office/powerpoint/2010/main" val="371360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1+#ppt_w/2"/>
                                          </p:val>
                                        </p:tav>
                                        <p:tav tm="100000">
                                          <p:val>
                                            <p:strVal val="#ppt_x"/>
                                          </p:val>
                                        </p:tav>
                                      </p:tavLst>
                                    </p:anim>
                                    <p:anim calcmode="lin" valueType="num">
                                      <p:cBhvr additive="base">
                                        <p:cTn id="12"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AFEF0B26-87CD-4182-B859-00E91C1285FC}"/>
              </a:ext>
            </a:extLst>
          </p:cNvPr>
          <p:cNvGrpSpPr/>
          <p:nvPr/>
        </p:nvGrpSpPr>
        <p:grpSpPr>
          <a:xfrm>
            <a:off x="3995835" y="1265585"/>
            <a:ext cx="4207051" cy="4205371"/>
            <a:chOff x="7992710" y="2530607"/>
            <a:chExt cx="8415197" cy="8411838"/>
          </a:xfrm>
          <a:effectLst>
            <a:outerShdw blurRad="1028700" sx="102000" sy="102000" algn="ctr" rotWithShape="0">
              <a:schemeClr val="accent1"/>
            </a:outerShdw>
          </a:effectLst>
        </p:grpSpPr>
        <p:sp>
          <p:nvSpPr>
            <p:cNvPr id="26" name="Oval 5">
              <a:extLst>
                <a:ext uri="{FF2B5EF4-FFF2-40B4-BE49-F238E27FC236}">
                  <a16:creationId xmlns:a16="http://schemas.microsoft.com/office/drawing/2014/main" id="{417016E8-D7DD-4FF8-8CE1-BA7C6FD918C4}"/>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7" name="Freeform 8">
              <a:extLst>
                <a:ext uri="{FF2B5EF4-FFF2-40B4-BE49-F238E27FC236}">
                  <a16:creationId xmlns:a16="http://schemas.microsoft.com/office/drawing/2014/main" id="{37FB69B8-2B74-417E-B9F9-51F193FD72F1}"/>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1"/>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9" name="Group 18">
            <a:extLst>
              <a:ext uri="{FF2B5EF4-FFF2-40B4-BE49-F238E27FC236}">
                <a16:creationId xmlns:a16="http://schemas.microsoft.com/office/drawing/2014/main" id="{F498459F-2B18-4273-A47A-2D60D47C0F01}"/>
              </a:ext>
            </a:extLst>
          </p:cNvPr>
          <p:cNvGrpSpPr/>
          <p:nvPr/>
        </p:nvGrpSpPr>
        <p:grpSpPr>
          <a:xfrm rot="13500000">
            <a:off x="3995835" y="1426202"/>
            <a:ext cx="4207051" cy="4205371"/>
            <a:chOff x="7992710" y="2530607"/>
            <a:chExt cx="8415197" cy="8411838"/>
          </a:xfrm>
          <a:effectLst>
            <a:outerShdw blurRad="1028700" sx="102000" sy="102000" algn="ctr" rotWithShape="0">
              <a:schemeClr val="accent2"/>
            </a:outerShdw>
          </a:effectLst>
        </p:grpSpPr>
        <p:sp>
          <p:nvSpPr>
            <p:cNvPr id="20" name="Oval 5">
              <a:extLst>
                <a:ext uri="{FF2B5EF4-FFF2-40B4-BE49-F238E27FC236}">
                  <a16:creationId xmlns:a16="http://schemas.microsoft.com/office/drawing/2014/main" id="{3ADA101F-6EF6-4F7E-BD5E-89027DE4D71E}"/>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1" name="Freeform 8">
              <a:extLst>
                <a:ext uri="{FF2B5EF4-FFF2-40B4-BE49-F238E27FC236}">
                  <a16:creationId xmlns:a16="http://schemas.microsoft.com/office/drawing/2014/main" id="{D0566D86-6B48-4D9C-9723-DC5C09F29E1D}"/>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2"/>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22" name="Group 21">
            <a:extLst>
              <a:ext uri="{FF2B5EF4-FFF2-40B4-BE49-F238E27FC236}">
                <a16:creationId xmlns:a16="http://schemas.microsoft.com/office/drawing/2014/main" id="{8BE8FBE2-0CB6-4FED-A930-941BE578C18C}"/>
              </a:ext>
            </a:extLst>
          </p:cNvPr>
          <p:cNvGrpSpPr/>
          <p:nvPr/>
        </p:nvGrpSpPr>
        <p:grpSpPr>
          <a:xfrm rot="17100000">
            <a:off x="3995835" y="1426202"/>
            <a:ext cx="4207051" cy="4205371"/>
            <a:chOff x="7992710" y="2530607"/>
            <a:chExt cx="8415197" cy="8411838"/>
          </a:xfrm>
          <a:effectLst>
            <a:outerShdw blurRad="1028700" sx="102000" sy="102000" algn="ctr" rotWithShape="0">
              <a:schemeClr val="accent3"/>
            </a:outerShdw>
          </a:effectLst>
        </p:grpSpPr>
        <p:sp>
          <p:nvSpPr>
            <p:cNvPr id="23" name="Oval 5">
              <a:extLst>
                <a:ext uri="{FF2B5EF4-FFF2-40B4-BE49-F238E27FC236}">
                  <a16:creationId xmlns:a16="http://schemas.microsoft.com/office/drawing/2014/main" id="{4424FACB-5958-4227-A859-CD2A5745F8EF}"/>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24" name="Freeform 8">
              <a:extLst>
                <a:ext uri="{FF2B5EF4-FFF2-40B4-BE49-F238E27FC236}">
                  <a16:creationId xmlns:a16="http://schemas.microsoft.com/office/drawing/2014/main" id="{EB94782D-C210-4C27-B042-B4285A91252C}"/>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3"/>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6" name="Group 15">
            <a:extLst>
              <a:ext uri="{FF2B5EF4-FFF2-40B4-BE49-F238E27FC236}">
                <a16:creationId xmlns:a16="http://schemas.microsoft.com/office/drawing/2014/main" id="{64300FD1-E71B-4D7F-888D-37D61FE6BF87}"/>
              </a:ext>
            </a:extLst>
          </p:cNvPr>
          <p:cNvGrpSpPr/>
          <p:nvPr/>
        </p:nvGrpSpPr>
        <p:grpSpPr>
          <a:xfrm rot="6300000">
            <a:off x="3995835" y="1265585"/>
            <a:ext cx="4207051" cy="4205371"/>
            <a:chOff x="7992710" y="2530607"/>
            <a:chExt cx="8415197" cy="8411838"/>
          </a:xfrm>
          <a:effectLst>
            <a:outerShdw blurRad="1028700" sx="102000" sy="102000" algn="ctr" rotWithShape="0">
              <a:schemeClr val="accent4"/>
            </a:outerShdw>
          </a:effectLst>
        </p:grpSpPr>
        <p:sp>
          <p:nvSpPr>
            <p:cNvPr id="17" name="Oval 5">
              <a:extLst>
                <a:ext uri="{FF2B5EF4-FFF2-40B4-BE49-F238E27FC236}">
                  <a16:creationId xmlns:a16="http://schemas.microsoft.com/office/drawing/2014/main" id="{4273360E-A736-478B-A43A-9FACCAE554CE}"/>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18" name="Freeform 8">
              <a:extLst>
                <a:ext uri="{FF2B5EF4-FFF2-40B4-BE49-F238E27FC236}">
                  <a16:creationId xmlns:a16="http://schemas.microsoft.com/office/drawing/2014/main" id="{ACE33972-C500-4486-8A9B-B9025D8D15C6}"/>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4"/>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15" name="Group 14">
            <a:extLst>
              <a:ext uri="{FF2B5EF4-FFF2-40B4-BE49-F238E27FC236}">
                <a16:creationId xmlns:a16="http://schemas.microsoft.com/office/drawing/2014/main" id="{622F4BE1-FD00-4F62-B197-9C1A22D4C8E3}"/>
              </a:ext>
            </a:extLst>
          </p:cNvPr>
          <p:cNvGrpSpPr/>
          <p:nvPr/>
        </p:nvGrpSpPr>
        <p:grpSpPr>
          <a:xfrm rot="3600000">
            <a:off x="3995835" y="1265585"/>
            <a:ext cx="4207051" cy="4205371"/>
            <a:chOff x="7992710" y="2530607"/>
            <a:chExt cx="8415197" cy="8411838"/>
          </a:xfrm>
          <a:effectLst>
            <a:outerShdw blurRad="1028700" sx="102000" sy="102000" algn="ctr" rotWithShape="0">
              <a:schemeClr val="accent6"/>
            </a:outerShdw>
          </a:effectLst>
        </p:grpSpPr>
        <p:sp>
          <p:nvSpPr>
            <p:cNvPr id="9" name="Oval 5">
              <a:extLst>
                <a:ext uri="{FF2B5EF4-FFF2-40B4-BE49-F238E27FC236}">
                  <a16:creationId xmlns:a16="http://schemas.microsoft.com/office/drawing/2014/main" id="{BE6F16EA-A252-4564-BF1D-177120ED06C7}"/>
                </a:ext>
              </a:extLst>
            </p:cNvPr>
            <p:cNvSpPr>
              <a:spLocks noChangeArrowheads="1"/>
            </p:cNvSpPr>
            <p:nvPr/>
          </p:nvSpPr>
          <p:spPr bwMode="auto">
            <a:xfrm>
              <a:off x="7992710" y="2530607"/>
              <a:ext cx="8415197" cy="8411838"/>
            </a:xfrm>
            <a:prstGeom prst="ellipse">
              <a:avLst/>
            </a:prstGeom>
            <a:no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12" name="Freeform 8">
              <a:extLst>
                <a:ext uri="{FF2B5EF4-FFF2-40B4-BE49-F238E27FC236}">
                  <a16:creationId xmlns:a16="http://schemas.microsoft.com/office/drawing/2014/main" id="{4BCA0E8C-860E-4A2A-8C9A-2C30FF464688}"/>
                </a:ext>
              </a:extLst>
            </p:cNvPr>
            <p:cNvSpPr>
              <a:spLocks/>
            </p:cNvSpPr>
            <p:nvPr/>
          </p:nvSpPr>
          <p:spPr bwMode="auto">
            <a:xfrm>
              <a:off x="8049843" y="7410346"/>
              <a:ext cx="8304295" cy="3532099"/>
            </a:xfrm>
            <a:custGeom>
              <a:avLst/>
              <a:gdLst>
                <a:gd name="T0" fmla="*/ 1307 w 2614"/>
                <a:gd name="T1" fmla="*/ 652 h 1112"/>
                <a:gd name="T2" fmla="*/ 0 w 2614"/>
                <a:gd name="T3" fmla="*/ 0 h 1112"/>
                <a:gd name="T4" fmla="*/ 1307 w 2614"/>
                <a:gd name="T5" fmla="*/ 1112 h 1112"/>
                <a:gd name="T6" fmla="*/ 2614 w 2614"/>
                <a:gd name="T7" fmla="*/ 0 h 1112"/>
                <a:gd name="T8" fmla="*/ 1307 w 2614"/>
                <a:gd name="T9" fmla="*/ 652 h 1112"/>
              </a:gdLst>
              <a:ahLst/>
              <a:cxnLst>
                <a:cxn ang="0">
                  <a:pos x="T0" y="T1"/>
                </a:cxn>
                <a:cxn ang="0">
                  <a:pos x="T2" y="T3"/>
                </a:cxn>
                <a:cxn ang="0">
                  <a:pos x="T4" y="T5"/>
                </a:cxn>
                <a:cxn ang="0">
                  <a:pos x="T6" y="T7"/>
                </a:cxn>
                <a:cxn ang="0">
                  <a:pos x="T8" y="T9"/>
                </a:cxn>
              </a:cxnLst>
              <a:rect l="0" t="0" r="r" b="b"/>
              <a:pathLst>
                <a:path w="2614" h="1112">
                  <a:moveTo>
                    <a:pt x="1307" y="652"/>
                  </a:moveTo>
                  <a:cubicBezTo>
                    <a:pt x="773" y="652"/>
                    <a:pt x="299" y="396"/>
                    <a:pt x="0" y="0"/>
                  </a:cubicBezTo>
                  <a:cubicBezTo>
                    <a:pt x="102" y="630"/>
                    <a:pt x="648" y="1112"/>
                    <a:pt x="1307" y="1112"/>
                  </a:cubicBezTo>
                  <a:cubicBezTo>
                    <a:pt x="1966" y="1112"/>
                    <a:pt x="2512" y="630"/>
                    <a:pt x="2614" y="0"/>
                  </a:cubicBezTo>
                  <a:cubicBezTo>
                    <a:pt x="2315" y="396"/>
                    <a:pt x="1841" y="652"/>
                    <a:pt x="1307" y="652"/>
                  </a:cubicBezTo>
                  <a:close/>
                </a:path>
              </a:pathLst>
            </a:custGeom>
            <a:solidFill>
              <a:schemeClr val="accent6"/>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useBgFill="1">
        <p:nvSpPr>
          <p:cNvPr id="13" name="Freeform 9">
            <a:extLst>
              <a:ext uri="{FF2B5EF4-FFF2-40B4-BE49-F238E27FC236}">
                <a16:creationId xmlns:a16="http://schemas.microsoft.com/office/drawing/2014/main" id="{7D57C5B8-8535-4F24-8EA9-FDF0E5729C21}"/>
              </a:ext>
            </a:extLst>
          </p:cNvPr>
          <p:cNvSpPr>
            <a:spLocks noEditPoints="1"/>
          </p:cNvSpPr>
          <p:nvPr/>
        </p:nvSpPr>
        <p:spPr bwMode="auto">
          <a:xfrm>
            <a:off x="740770" y="0"/>
            <a:ext cx="10628516" cy="6861660"/>
          </a:xfrm>
          <a:custGeom>
            <a:avLst/>
            <a:gdLst>
              <a:gd name="T0" fmla="*/ 0 w 6692"/>
              <a:gd name="T1" fmla="*/ 0 h 4320"/>
              <a:gd name="T2" fmla="*/ 0 w 6692"/>
              <a:gd name="T3" fmla="*/ 4320 h 4320"/>
              <a:gd name="T4" fmla="*/ 6692 w 6692"/>
              <a:gd name="T5" fmla="*/ 4320 h 4320"/>
              <a:gd name="T6" fmla="*/ 6692 w 6692"/>
              <a:gd name="T7" fmla="*/ 0 h 4320"/>
              <a:gd name="T8" fmla="*/ 0 w 6692"/>
              <a:gd name="T9" fmla="*/ 0 h 4320"/>
              <a:gd name="T10" fmla="*/ 4070 w 6692"/>
              <a:gd name="T11" fmla="*/ 3006 h 4320"/>
              <a:gd name="T12" fmla="*/ 3855 w 6692"/>
              <a:gd name="T13" fmla="*/ 3150 h 4320"/>
              <a:gd name="T14" fmla="*/ 2503 w 6692"/>
              <a:gd name="T15" fmla="*/ 2882 h 4320"/>
              <a:gd name="T16" fmla="*/ 2358 w 6692"/>
              <a:gd name="T17" fmla="*/ 2666 h 4320"/>
              <a:gd name="T18" fmla="*/ 2626 w 6692"/>
              <a:gd name="T19" fmla="*/ 1314 h 4320"/>
              <a:gd name="T20" fmla="*/ 2841 w 6692"/>
              <a:gd name="T21" fmla="*/ 1170 h 4320"/>
              <a:gd name="T22" fmla="*/ 4193 w 6692"/>
              <a:gd name="T23" fmla="*/ 1438 h 4320"/>
              <a:gd name="T24" fmla="*/ 4338 w 6692"/>
              <a:gd name="T25" fmla="*/ 1654 h 4320"/>
              <a:gd name="T26" fmla="*/ 4070 w 6692"/>
              <a:gd name="T27" fmla="*/ 3006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92" h="4320">
                <a:moveTo>
                  <a:pt x="0" y="0"/>
                </a:moveTo>
                <a:cubicBezTo>
                  <a:pt x="0" y="4320"/>
                  <a:pt x="0" y="4320"/>
                  <a:pt x="0" y="4320"/>
                </a:cubicBezTo>
                <a:cubicBezTo>
                  <a:pt x="6692" y="4320"/>
                  <a:pt x="6692" y="4320"/>
                  <a:pt x="6692" y="4320"/>
                </a:cubicBezTo>
                <a:cubicBezTo>
                  <a:pt x="6692" y="0"/>
                  <a:pt x="6692" y="0"/>
                  <a:pt x="6692" y="0"/>
                </a:cubicBezTo>
                <a:lnTo>
                  <a:pt x="0" y="0"/>
                </a:lnTo>
                <a:close/>
                <a:moveTo>
                  <a:pt x="4070" y="3006"/>
                </a:moveTo>
                <a:cubicBezTo>
                  <a:pt x="3855" y="3150"/>
                  <a:pt x="3855" y="3150"/>
                  <a:pt x="3855" y="3150"/>
                </a:cubicBezTo>
                <a:cubicBezTo>
                  <a:pt x="3408" y="3449"/>
                  <a:pt x="2802" y="3329"/>
                  <a:pt x="2503" y="2882"/>
                </a:cubicBezTo>
                <a:cubicBezTo>
                  <a:pt x="2358" y="2666"/>
                  <a:pt x="2358" y="2666"/>
                  <a:pt x="2358" y="2666"/>
                </a:cubicBezTo>
                <a:cubicBezTo>
                  <a:pt x="2059" y="2219"/>
                  <a:pt x="2179" y="1614"/>
                  <a:pt x="2626" y="1314"/>
                </a:cubicBezTo>
                <a:cubicBezTo>
                  <a:pt x="2841" y="1170"/>
                  <a:pt x="2841" y="1170"/>
                  <a:pt x="2841" y="1170"/>
                </a:cubicBezTo>
                <a:cubicBezTo>
                  <a:pt x="3288" y="871"/>
                  <a:pt x="3894" y="991"/>
                  <a:pt x="4193" y="1438"/>
                </a:cubicBezTo>
                <a:cubicBezTo>
                  <a:pt x="4338" y="1654"/>
                  <a:pt x="4338" y="1654"/>
                  <a:pt x="4338" y="1654"/>
                </a:cubicBezTo>
                <a:cubicBezTo>
                  <a:pt x="4637" y="2101"/>
                  <a:pt x="4517" y="2706"/>
                  <a:pt x="4070" y="3006"/>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nvGrpSpPr>
          <p:cNvPr id="29" name="Group 28">
            <a:extLst>
              <a:ext uri="{FF2B5EF4-FFF2-40B4-BE49-F238E27FC236}">
                <a16:creationId xmlns:a16="http://schemas.microsoft.com/office/drawing/2014/main" id="{F4900720-FCE7-4066-89FF-4F6DF00FCA5A}"/>
              </a:ext>
            </a:extLst>
          </p:cNvPr>
          <p:cNvGrpSpPr/>
          <p:nvPr/>
        </p:nvGrpSpPr>
        <p:grpSpPr>
          <a:xfrm>
            <a:off x="7960125" y="1287618"/>
            <a:ext cx="1011977" cy="904230"/>
            <a:chOff x="5394326" y="5557838"/>
            <a:chExt cx="1520825" cy="1358900"/>
          </a:xfrm>
        </p:grpSpPr>
        <p:sp>
          <p:nvSpPr>
            <p:cNvPr id="30" name="Freeform 40">
              <a:extLst>
                <a:ext uri="{FF2B5EF4-FFF2-40B4-BE49-F238E27FC236}">
                  <a16:creationId xmlns:a16="http://schemas.microsoft.com/office/drawing/2014/main" id="{5CC920C1-06A0-4452-A9B9-1DA6CF061CDC}"/>
                </a:ext>
              </a:extLst>
            </p:cNvPr>
            <p:cNvSpPr>
              <a:spLocks/>
            </p:cNvSpPr>
            <p:nvPr/>
          </p:nvSpPr>
          <p:spPr bwMode="auto">
            <a:xfrm>
              <a:off x="5583238" y="5721351"/>
              <a:ext cx="868363" cy="928688"/>
            </a:xfrm>
            <a:custGeom>
              <a:avLst/>
              <a:gdLst>
                <a:gd name="T0" fmla="*/ 317 w 579"/>
                <a:gd name="T1" fmla="*/ 98 h 618"/>
                <a:gd name="T2" fmla="*/ 579 w 579"/>
                <a:gd name="T3" fmla="*/ 143 h 618"/>
                <a:gd name="T4" fmla="*/ 537 w 579"/>
                <a:gd name="T5" fmla="*/ 106 h 618"/>
                <a:gd name="T6" fmla="*/ 106 w 579"/>
                <a:gd name="T7" fmla="*/ 183 h 618"/>
                <a:gd name="T8" fmla="*/ 92 w 579"/>
                <a:gd name="T9" fmla="*/ 555 h 618"/>
                <a:gd name="T10" fmla="*/ 159 w 579"/>
                <a:gd name="T11" fmla="*/ 618 h 618"/>
                <a:gd name="T12" fmla="*/ 317 w 579"/>
                <a:gd name="T13" fmla="*/ 98 h 618"/>
              </a:gdLst>
              <a:ahLst/>
              <a:cxnLst>
                <a:cxn ang="0">
                  <a:pos x="T0" y="T1"/>
                </a:cxn>
                <a:cxn ang="0">
                  <a:pos x="T2" y="T3"/>
                </a:cxn>
                <a:cxn ang="0">
                  <a:pos x="T4" y="T5"/>
                </a:cxn>
                <a:cxn ang="0">
                  <a:pos x="T6" y="T7"/>
                </a:cxn>
                <a:cxn ang="0">
                  <a:pos x="T8" y="T9"/>
                </a:cxn>
                <a:cxn ang="0">
                  <a:pos x="T10" y="T11"/>
                </a:cxn>
                <a:cxn ang="0">
                  <a:pos x="T12" y="T13"/>
                </a:cxn>
              </a:cxnLst>
              <a:rect l="0" t="0" r="r" b="b"/>
              <a:pathLst>
                <a:path w="579" h="618">
                  <a:moveTo>
                    <a:pt x="317" y="98"/>
                  </a:moveTo>
                  <a:cubicBezTo>
                    <a:pt x="418" y="64"/>
                    <a:pt x="515" y="87"/>
                    <a:pt x="579" y="143"/>
                  </a:cubicBezTo>
                  <a:cubicBezTo>
                    <a:pt x="537" y="106"/>
                    <a:pt x="537" y="106"/>
                    <a:pt x="537" y="106"/>
                  </a:cubicBezTo>
                  <a:cubicBezTo>
                    <a:pt x="417" y="0"/>
                    <a:pt x="217" y="36"/>
                    <a:pt x="106" y="183"/>
                  </a:cubicBezTo>
                  <a:cubicBezTo>
                    <a:pt x="13" y="304"/>
                    <a:pt x="12" y="458"/>
                    <a:pt x="92" y="555"/>
                  </a:cubicBezTo>
                  <a:cubicBezTo>
                    <a:pt x="107" y="573"/>
                    <a:pt x="113" y="577"/>
                    <a:pt x="159" y="618"/>
                  </a:cubicBezTo>
                  <a:cubicBezTo>
                    <a:pt x="0" y="476"/>
                    <a:pt x="79" y="177"/>
                    <a:pt x="317" y="98"/>
                  </a:cubicBezTo>
                  <a:close/>
                </a:path>
              </a:pathLst>
            </a:custGeom>
            <a:solidFill>
              <a:schemeClr val="accent4">
                <a:lumMod val="75000"/>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1" name="Freeform 41">
              <a:extLst>
                <a:ext uri="{FF2B5EF4-FFF2-40B4-BE49-F238E27FC236}">
                  <a16:creationId xmlns:a16="http://schemas.microsoft.com/office/drawing/2014/main" id="{4CA97D14-DA74-490E-BD53-F2FB7BC9E6F2}"/>
                </a:ext>
              </a:extLst>
            </p:cNvPr>
            <p:cNvSpPr>
              <a:spLocks/>
            </p:cNvSpPr>
            <p:nvPr/>
          </p:nvSpPr>
          <p:spPr bwMode="auto">
            <a:xfrm>
              <a:off x="5648326" y="5756276"/>
              <a:ext cx="1266825" cy="1152525"/>
            </a:xfrm>
            <a:custGeom>
              <a:avLst/>
              <a:gdLst>
                <a:gd name="T0" fmla="*/ 639 w 844"/>
                <a:gd name="T1" fmla="*/ 68 h 767"/>
                <a:gd name="T2" fmla="*/ 566 w 844"/>
                <a:gd name="T3" fmla="*/ 0 h 767"/>
                <a:gd name="T4" fmla="*/ 247 w 844"/>
                <a:gd name="T5" fmla="*/ 723 h 767"/>
                <a:gd name="T6" fmla="*/ 0 w 844"/>
                <a:gd name="T7" fmla="*/ 641 h 767"/>
                <a:gd name="T8" fmla="*/ 42 w 844"/>
                <a:gd name="T9" fmla="*/ 678 h 767"/>
                <a:gd name="T10" fmla="*/ 298 w 844"/>
                <a:gd name="T11" fmla="*/ 759 h 767"/>
                <a:gd name="T12" fmla="*/ 639 w 844"/>
                <a:gd name="T13" fmla="*/ 68 h 767"/>
              </a:gdLst>
              <a:ahLst/>
              <a:cxnLst>
                <a:cxn ang="0">
                  <a:pos x="T0" y="T1"/>
                </a:cxn>
                <a:cxn ang="0">
                  <a:pos x="T2" y="T3"/>
                </a:cxn>
                <a:cxn ang="0">
                  <a:pos x="T4" y="T5"/>
                </a:cxn>
                <a:cxn ang="0">
                  <a:pos x="T6" y="T7"/>
                </a:cxn>
                <a:cxn ang="0">
                  <a:pos x="T8" y="T9"/>
                </a:cxn>
                <a:cxn ang="0">
                  <a:pos x="T10" y="T11"/>
                </a:cxn>
                <a:cxn ang="0">
                  <a:pos x="T12" y="T13"/>
                </a:cxn>
              </a:cxnLst>
              <a:rect l="0" t="0" r="r" b="b"/>
              <a:pathLst>
                <a:path w="844" h="767">
                  <a:moveTo>
                    <a:pt x="639" y="68"/>
                  </a:moveTo>
                  <a:cubicBezTo>
                    <a:pt x="621" y="47"/>
                    <a:pt x="610" y="39"/>
                    <a:pt x="566" y="0"/>
                  </a:cubicBezTo>
                  <a:cubicBezTo>
                    <a:pt x="822" y="226"/>
                    <a:pt x="614" y="702"/>
                    <a:pt x="247" y="723"/>
                  </a:cubicBezTo>
                  <a:cubicBezTo>
                    <a:pt x="153" y="728"/>
                    <a:pt x="65" y="699"/>
                    <a:pt x="0" y="641"/>
                  </a:cubicBezTo>
                  <a:cubicBezTo>
                    <a:pt x="42" y="678"/>
                    <a:pt x="42" y="678"/>
                    <a:pt x="42" y="678"/>
                  </a:cubicBezTo>
                  <a:cubicBezTo>
                    <a:pt x="111" y="739"/>
                    <a:pt x="203" y="767"/>
                    <a:pt x="298" y="759"/>
                  </a:cubicBezTo>
                  <a:cubicBezTo>
                    <a:pt x="641" y="732"/>
                    <a:pt x="844" y="308"/>
                    <a:pt x="639" y="68"/>
                  </a:cubicBezTo>
                  <a:close/>
                </a:path>
              </a:pathLst>
            </a:custGeom>
            <a:solidFill>
              <a:schemeClr val="accent4">
                <a:lumMod val="75000"/>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2" name="Freeform 42">
              <a:extLst>
                <a:ext uri="{FF2B5EF4-FFF2-40B4-BE49-F238E27FC236}">
                  <a16:creationId xmlns:a16="http://schemas.microsoft.com/office/drawing/2014/main" id="{3FEF330D-0552-49A9-AF76-3AE077808CAB}"/>
                </a:ext>
              </a:extLst>
            </p:cNvPr>
            <p:cNvSpPr>
              <a:spLocks noEditPoints="1"/>
            </p:cNvSpPr>
            <p:nvPr/>
          </p:nvSpPr>
          <p:spPr bwMode="auto">
            <a:xfrm>
              <a:off x="5394326" y="5557838"/>
              <a:ext cx="1357313" cy="1358900"/>
            </a:xfrm>
            <a:custGeom>
              <a:avLst/>
              <a:gdLst>
                <a:gd name="T0" fmla="*/ 632 w 904"/>
                <a:gd name="T1" fmla="*/ 71 h 905"/>
                <a:gd name="T2" fmla="*/ 805 w 904"/>
                <a:gd name="T3" fmla="*/ 581 h 905"/>
                <a:gd name="T4" fmla="*/ 272 w 904"/>
                <a:gd name="T5" fmla="*/ 834 h 905"/>
                <a:gd name="T6" fmla="*/ 99 w 904"/>
                <a:gd name="T7" fmla="*/ 323 h 905"/>
                <a:gd name="T8" fmla="*/ 632 w 904"/>
                <a:gd name="T9" fmla="*/ 71 h 905"/>
                <a:gd name="T10" fmla="*/ 319 w 904"/>
                <a:gd name="T11" fmla="*/ 735 h 905"/>
                <a:gd name="T12" fmla="*/ 713 w 904"/>
                <a:gd name="T13" fmla="*/ 548 h 905"/>
                <a:gd name="T14" fmla="*/ 585 w 904"/>
                <a:gd name="T15" fmla="*/ 170 h 905"/>
                <a:gd name="T16" fmla="*/ 191 w 904"/>
                <a:gd name="T17" fmla="*/ 357 h 905"/>
                <a:gd name="T18" fmla="*/ 319 w 904"/>
                <a:gd name="T19" fmla="*/ 735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4" h="905">
                  <a:moveTo>
                    <a:pt x="632" y="71"/>
                  </a:moveTo>
                  <a:cubicBezTo>
                    <a:pt x="826" y="142"/>
                    <a:pt x="904" y="371"/>
                    <a:pt x="805" y="581"/>
                  </a:cubicBezTo>
                  <a:cubicBezTo>
                    <a:pt x="706" y="792"/>
                    <a:pt x="467" y="905"/>
                    <a:pt x="272" y="834"/>
                  </a:cubicBezTo>
                  <a:cubicBezTo>
                    <a:pt x="78" y="763"/>
                    <a:pt x="0" y="534"/>
                    <a:pt x="99" y="323"/>
                  </a:cubicBezTo>
                  <a:cubicBezTo>
                    <a:pt x="198" y="113"/>
                    <a:pt x="437" y="0"/>
                    <a:pt x="632" y="71"/>
                  </a:cubicBezTo>
                  <a:close/>
                  <a:moveTo>
                    <a:pt x="319" y="735"/>
                  </a:moveTo>
                  <a:cubicBezTo>
                    <a:pt x="463" y="788"/>
                    <a:pt x="640" y="704"/>
                    <a:pt x="713" y="548"/>
                  </a:cubicBezTo>
                  <a:cubicBezTo>
                    <a:pt x="786" y="392"/>
                    <a:pt x="729" y="223"/>
                    <a:pt x="585" y="170"/>
                  </a:cubicBezTo>
                  <a:cubicBezTo>
                    <a:pt x="441" y="117"/>
                    <a:pt x="264" y="201"/>
                    <a:pt x="191" y="357"/>
                  </a:cubicBezTo>
                  <a:cubicBezTo>
                    <a:pt x="118" y="513"/>
                    <a:pt x="175" y="682"/>
                    <a:pt x="319" y="735"/>
                  </a:cubicBezTo>
                </a:path>
              </a:pathLst>
            </a:custGeom>
            <a:solidFill>
              <a:schemeClr val="accent4">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33" name="Group 32">
            <a:extLst>
              <a:ext uri="{FF2B5EF4-FFF2-40B4-BE49-F238E27FC236}">
                <a16:creationId xmlns:a16="http://schemas.microsoft.com/office/drawing/2014/main" id="{54188E3A-7CF2-47E0-BD05-144BADD5E91A}"/>
              </a:ext>
            </a:extLst>
          </p:cNvPr>
          <p:cNvGrpSpPr/>
          <p:nvPr/>
        </p:nvGrpSpPr>
        <p:grpSpPr>
          <a:xfrm>
            <a:off x="5638341" y="4150057"/>
            <a:ext cx="416687" cy="416686"/>
            <a:chOff x="965201" y="4870451"/>
            <a:chExt cx="228600" cy="228600"/>
          </a:xfrm>
          <a:solidFill>
            <a:schemeClr val="accent2">
              <a:alpha val="35000"/>
            </a:schemeClr>
          </a:solidFill>
        </p:grpSpPr>
        <p:sp>
          <p:nvSpPr>
            <p:cNvPr id="34" name="Freeform 46">
              <a:extLst>
                <a:ext uri="{FF2B5EF4-FFF2-40B4-BE49-F238E27FC236}">
                  <a16:creationId xmlns:a16="http://schemas.microsoft.com/office/drawing/2014/main" id="{43A82EC8-6ACB-4C60-B535-9284ACC60801}"/>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35" name="Freeform 47">
              <a:extLst>
                <a:ext uri="{FF2B5EF4-FFF2-40B4-BE49-F238E27FC236}">
                  <a16:creationId xmlns:a16="http://schemas.microsoft.com/office/drawing/2014/main" id="{FBEE689C-6A3D-4565-B393-3C16CD9CD2D7}"/>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36" name="Group 35">
            <a:extLst>
              <a:ext uri="{FF2B5EF4-FFF2-40B4-BE49-F238E27FC236}">
                <a16:creationId xmlns:a16="http://schemas.microsoft.com/office/drawing/2014/main" id="{88599A03-B56C-4B77-B603-D7C68EE213C7}"/>
              </a:ext>
            </a:extLst>
          </p:cNvPr>
          <p:cNvGrpSpPr/>
          <p:nvPr/>
        </p:nvGrpSpPr>
        <p:grpSpPr>
          <a:xfrm>
            <a:off x="4311777" y="1087570"/>
            <a:ext cx="650708" cy="613736"/>
            <a:chOff x="2887663" y="5300663"/>
            <a:chExt cx="977901" cy="922338"/>
          </a:xfrm>
        </p:grpSpPr>
        <p:grpSp>
          <p:nvGrpSpPr>
            <p:cNvPr id="37" name="Group 36">
              <a:extLst>
                <a:ext uri="{FF2B5EF4-FFF2-40B4-BE49-F238E27FC236}">
                  <a16:creationId xmlns:a16="http://schemas.microsoft.com/office/drawing/2014/main" id="{43BD7205-A666-4C2D-84F1-E49A19601928}"/>
                </a:ext>
              </a:extLst>
            </p:cNvPr>
            <p:cNvGrpSpPr/>
            <p:nvPr/>
          </p:nvGrpSpPr>
          <p:grpSpPr>
            <a:xfrm>
              <a:off x="2887663" y="5335588"/>
              <a:ext cx="920750" cy="887413"/>
              <a:chOff x="2887663" y="5335588"/>
              <a:chExt cx="920750" cy="887413"/>
            </a:xfrm>
          </p:grpSpPr>
          <p:sp>
            <p:nvSpPr>
              <p:cNvPr id="39" name="Freeform 37">
                <a:extLst>
                  <a:ext uri="{FF2B5EF4-FFF2-40B4-BE49-F238E27FC236}">
                    <a16:creationId xmlns:a16="http://schemas.microsoft.com/office/drawing/2014/main" id="{4062F534-55AB-4DDE-A006-EB4CDA436A23}"/>
                  </a:ext>
                </a:extLst>
              </p:cNvPr>
              <p:cNvSpPr>
                <a:spLocks/>
              </p:cNvSpPr>
              <p:nvPr/>
            </p:nvSpPr>
            <p:spPr bwMode="auto">
              <a:xfrm>
                <a:off x="3103563" y="5335588"/>
                <a:ext cx="684213" cy="660400"/>
              </a:xfrm>
              <a:custGeom>
                <a:avLst/>
                <a:gdLst>
                  <a:gd name="T0" fmla="*/ 50 w 456"/>
                  <a:gd name="T1" fmla="*/ 114 h 440"/>
                  <a:gd name="T2" fmla="*/ 36 w 456"/>
                  <a:gd name="T3" fmla="*/ 129 h 440"/>
                  <a:gd name="T4" fmla="*/ 0 w 456"/>
                  <a:gd name="T5" fmla="*/ 181 h 440"/>
                  <a:gd name="T6" fmla="*/ 150 w 456"/>
                  <a:gd name="T7" fmla="*/ 118 h 440"/>
                  <a:gd name="T8" fmla="*/ 375 w 456"/>
                  <a:gd name="T9" fmla="*/ 440 h 440"/>
                  <a:gd name="T10" fmla="*/ 404 w 456"/>
                  <a:gd name="T11" fmla="*/ 397 h 440"/>
                  <a:gd name="T12" fmla="*/ 428 w 456"/>
                  <a:gd name="T13" fmla="*/ 323 h 440"/>
                  <a:gd name="T14" fmla="*/ 50 w 456"/>
                  <a:gd name="T15" fmla="*/ 114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40">
                    <a:moveTo>
                      <a:pt x="50" y="114"/>
                    </a:moveTo>
                    <a:cubicBezTo>
                      <a:pt x="45" y="119"/>
                      <a:pt x="40" y="124"/>
                      <a:pt x="36" y="129"/>
                    </a:cubicBezTo>
                    <a:cubicBezTo>
                      <a:pt x="31" y="135"/>
                      <a:pt x="31" y="135"/>
                      <a:pt x="0" y="181"/>
                    </a:cubicBezTo>
                    <a:cubicBezTo>
                      <a:pt x="33" y="133"/>
                      <a:pt x="92" y="114"/>
                      <a:pt x="150" y="118"/>
                    </a:cubicBezTo>
                    <a:cubicBezTo>
                      <a:pt x="324" y="131"/>
                      <a:pt x="456" y="323"/>
                      <a:pt x="375" y="440"/>
                    </a:cubicBezTo>
                    <a:cubicBezTo>
                      <a:pt x="404" y="397"/>
                      <a:pt x="404" y="397"/>
                      <a:pt x="404" y="397"/>
                    </a:cubicBezTo>
                    <a:cubicBezTo>
                      <a:pt x="419" y="377"/>
                      <a:pt x="427" y="351"/>
                      <a:pt x="428" y="323"/>
                    </a:cubicBezTo>
                    <a:cubicBezTo>
                      <a:pt x="435" y="148"/>
                      <a:pt x="178" y="0"/>
                      <a:pt x="50" y="114"/>
                    </a:cubicBezTo>
                    <a:close/>
                  </a:path>
                </a:pathLst>
              </a:custGeom>
              <a:solidFill>
                <a:schemeClr val="accent3">
                  <a:lumMod val="75000"/>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0" name="Freeform 38">
                <a:extLst>
                  <a:ext uri="{FF2B5EF4-FFF2-40B4-BE49-F238E27FC236}">
                    <a16:creationId xmlns:a16="http://schemas.microsoft.com/office/drawing/2014/main" id="{26ADDA95-01D5-4299-803C-B3E8A16C9EAE}"/>
                  </a:ext>
                </a:extLst>
              </p:cNvPr>
              <p:cNvSpPr>
                <a:spLocks/>
              </p:cNvSpPr>
              <p:nvPr/>
            </p:nvSpPr>
            <p:spPr bwMode="auto">
              <a:xfrm>
                <a:off x="2887663" y="5473701"/>
                <a:ext cx="920750" cy="749300"/>
              </a:xfrm>
              <a:custGeom>
                <a:avLst/>
                <a:gdLst>
                  <a:gd name="T0" fmla="*/ 613 w 613"/>
                  <a:gd name="T1" fmla="*/ 351 h 499"/>
                  <a:gd name="T2" fmla="*/ 446 w 613"/>
                  <a:gd name="T3" fmla="*/ 436 h 499"/>
                  <a:gd name="T4" fmla="*/ 253 w 613"/>
                  <a:gd name="T5" fmla="*/ 385 h 499"/>
                  <a:gd name="T6" fmla="*/ 107 w 613"/>
                  <a:gd name="T7" fmla="*/ 0 h 499"/>
                  <a:gd name="T8" fmla="*/ 77 w 613"/>
                  <a:gd name="T9" fmla="*/ 43 h 499"/>
                  <a:gd name="T10" fmla="*/ 207 w 613"/>
                  <a:gd name="T11" fmla="*/ 418 h 499"/>
                  <a:gd name="T12" fmla="*/ 496 w 613"/>
                  <a:gd name="T13" fmla="*/ 462 h 499"/>
                  <a:gd name="T14" fmla="*/ 574 w 613"/>
                  <a:gd name="T15" fmla="*/ 405 h 499"/>
                  <a:gd name="T16" fmla="*/ 613 w 613"/>
                  <a:gd name="T17" fmla="*/ 351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3" h="499">
                    <a:moveTo>
                      <a:pt x="613" y="351"/>
                    </a:moveTo>
                    <a:cubicBezTo>
                      <a:pt x="575" y="405"/>
                      <a:pt x="512" y="432"/>
                      <a:pt x="446" y="436"/>
                    </a:cubicBezTo>
                    <a:cubicBezTo>
                      <a:pt x="379" y="439"/>
                      <a:pt x="310" y="418"/>
                      <a:pt x="253" y="385"/>
                    </a:cubicBezTo>
                    <a:cubicBezTo>
                      <a:pt x="98" y="294"/>
                      <a:pt x="27" y="115"/>
                      <a:pt x="107" y="0"/>
                    </a:cubicBezTo>
                    <a:cubicBezTo>
                      <a:pt x="77" y="43"/>
                      <a:pt x="77" y="43"/>
                      <a:pt x="77" y="43"/>
                    </a:cubicBezTo>
                    <a:cubicBezTo>
                      <a:pt x="0" y="154"/>
                      <a:pt x="64" y="324"/>
                      <a:pt x="207" y="418"/>
                    </a:cubicBezTo>
                    <a:cubicBezTo>
                      <a:pt x="292" y="473"/>
                      <a:pt x="403" y="499"/>
                      <a:pt x="496" y="462"/>
                    </a:cubicBezTo>
                    <a:cubicBezTo>
                      <a:pt x="529" y="448"/>
                      <a:pt x="555" y="429"/>
                      <a:pt x="574" y="405"/>
                    </a:cubicBezTo>
                    <a:cubicBezTo>
                      <a:pt x="581" y="398"/>
                      <a:pt x="581" y="397"/>
                      <a:pt x="613" y="351"/>
                    </a:cubicBezTo>
                    <a:close/>
                  </a:path>
                </a:pathLst>
              </a:custGeom>
              <a:solidFill>
                <a:schemeClr val="accent3">
                  <a:lumMod val="75000"/>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38" name="Freeform 39">
              <a:extLst>
                <a:ext uri="{FF2B5EF4-FFF2-40B4-BE49-F238E27FC236}">
                  <a16:creationId xmlns:a16="http://schemas.microsoft.com/office/drawing/2014/main" id="{80C91DD3-5C06-40E3-A443-7CA7F6BDB2AA}"/>
                </a:ext>
              </a:extLst>
            </p:cNvPr>
            <p:cNvSpPr>
              <a:spLocks noEditPoints="1"/>
            </p:cNvSpPr>
            <p:nvPr/>
          </p:nvSpPr>
          <p:spPr bwMode="auto">
            <a:xfrm>
              <a:off x="2990851" y="5300663"/>
              <a:ext cx="874713" cy="873125"/>
            </a:xfrm>
            <a:custGeom>
              <a:avLst/>
              <a:gdLst>
                <a:gd name="T0" fmla="*/ 302 w 583"/>
                <a:gd name="T1" fmla="*/ 41 h 581"/>
                <a:gd name="T2" fmla="*/ 578 w 583"/>
                <a:gd name="T3" fmla="*/ 365 h 581"/>
                <a:gd name="T4" fmla="*/ 282 w 583"/>
                <a:gd name="T5" fmla="*/ 540 h 581"/>
                <a:gd name="T6" fmla="*/ 6 w 583"/>
                <a:gd name="T7" fmla="*/ 216 h 581"/>
                <a:gd name="T8" fmla="*/ 302 w 583"/>
                <a:gd name="T9" fmla="*/ 41 h 581"/>
                <a:gd name="T10" fmla="*/ 284 w 583"/>
                <a:gd name="T11" fmla="*/ 475 h 581"/>
                <a:gd name="T12" fmla="*/ 503 w 583"/>
                <a:gd name="T13" fmla="*/ 346 h 581"/>
                <a:gd name="T14" fmla="*/ 299 w 583"/>
                <a:gd name="T15" fmla="*/ 106 h 581"/>
                <a:gd name="T16" fmla="*/ 80 w 583"/>
                <a:gd name="T17" fmla="*/ 236 h 581"/>
                <a:gd name="T18" fmla="*/ 284 w 583"/>
                <a:gd name="T19" fmla="*/ 47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1">
                  <a:moveTo>
                    <a:pt x="302" y="41"/>
                  </a:moveTo>
                  <a:cubicBezTo>
                    <a:pt x="459" y="82"/>
                    <a:pt x="583" y="227"/>
                    <a:pt x="578" y="365"/>
                  </a:cubicBezTo>
                  <a:cubicBezTo>
                    <a:pt x="572" y="503"/>
                    <a:pt x="440" y="581"/>
                    <a:pt x="282" y="540"/>
                  </a:cubicBezTo>
                  <a:cubicBezTo>
                    <a:pt x="124" y="499"/>
                    <a:pt x="0" y="354"/>
                    <a:pt x="6" y="216"/>
                  </a:cubicBezTo>
                  <a:cubicBezTo>
                    <a:pt x="11" y="79"/>
                    <a:pt x="144" y="0"/>
                    <a:pt x="302" y="41"/>
                  </a:cubicBezTo>
                  <a:close/>
                  <a:moveTo>
                    <a:pt x="284" y="475"/>
                  </a:moveTo>
                  <a:cubicBezTo>
                    <a:pt x="401" y="506"/>
                    <a:pt x="499" y="448"/>
                    <a:pt x="503" y="346"/>
                  </a:cubicBezTo>
                  <a:cubicBezTo>
                    <a:pt x="508" y="244"/>
                    <a:pt x="416" y="136"/>
                    <a:pt x="299" y="106"/>
                  </a:cubicBezTo>
                  <a:cubicBezTo>
                    <a:pt x="182" y="76"/>
                    <a:pt x="84" y="134"/>
                    <a:pt x="80" y="236"/>
                  </a:cubicBezTo>
                  <a:cubicBezTo>
                    <a:pt x="76" y="337"/>
                    <a:pt x="168" y="445"/>
                    <a:pt x="284" y="475"/>
                  </a:cubicBezTo>
                </a:path>
              </a:pathLst>
            </a:custGeom>
            <a:solidFill>
              <a:schemeClr val="accent3">
                <a:alpha val="35000"/>
              </a:schemeClr>
            </a:solidFill>
            <a:ln>
              <a:noFill/>
            </a:ln>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41" name="Oval 40">
            <a:extLst>
              <a:ext uri="{FF2B5EF4-FFF2-40B4-BE49-F238E27FC236}">
                <a16:creationId xmlns:a16="http://schemas.microsoft.com/office/drawing/2014/main" id="{65A0D8FA-B232-4B5F-B3CE-83D59E5B6A8A}"/>
              </a:ext>
            </a:extLst>
          </p:cNvPr>
          <p:cNvSpPr/>
          <p:nvPr/>
        </p:nvSpPr>
        <p:spPr>
          <a:xfrm>
            <a:off x="3260478" y="3140268"/>
            <a:ext cx="336315" cy="336315"/>
          </a:xfrm>
          <a:prstGeom prst="ellipse">
            <a:avLst/>
          </a:prstGeom>
          <a:noFill/>
          <a:ln w="101600">
            <a:solidFill>
              <a:schemeClr val="bg2">
                <a:alpha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grpSp>
        <p:nvGrpSpPr>
          <p:cNvPr id="42" name="Group 41">
            <a:extLst>
              <a:ext uri="{FF2B5EF4-FFF2-40B4-BE49-F238E27FC236}">
                <a16:creationId xmlns:a16="http://schemas.microsoft.com/office/drawing/2014/main" id="{7AFCE93F-2E4B-4302-9347-F6011468FC1A}"/>
              </a:ext>
            </a:extLst>
          </p:cNvPr>
          <p:cNvGrpSpPr/>
          <p:nvPr/>
        </p:nvGrpSpPr>
        <p:grpSpPr>
          <a:xfrm>
            <a:off x="2728553" y="2014384"/>
            <a:ext cx="163780" cy="158891"/>
            <a:chOff x="1752601" y="4673601"/>
            <a:chExt cx="106363" cy="103188"/>
          </a:xfrm>
          <a:solidFill>
            <a:schemeClr val="accent1">
              <a:alpha val="35000"/>
            </a:schemeClr>
          </a:solidFill>
        </p:grpSpPr>
        <p:sp>
          <p:nvSpPr>
            <p:cNvPr id="43" name="Freeform 48">
              <a:extLst>
                <a:ext uri="{FF2B5EF4-FFF2-40B4-BE49-F238E27FC236}">
                  <a16:creationId xmlns:a16="http://schemas.microsoft.com/office/drawing/2014/main" id="{75B93112-3916-4FFB-B226-D85575F75BE3}"/>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4" name="Freeform 49">
              <a:extLst>
                <a:ext uri="{FF2B5EF4-FFF2-40B4-BE49-F238E27FC236}">
                  <a16:creationId xmlns:a16="http://schemas.microsoft.com/office/drawing/2014/main" id="{21BEA688-C38D-4A2F-9328-98CF0E84C927}"/>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45" name="Group 44">
            <a:extLst>
              <a:ext uri="{FF2B5EF4-FFF2-40B4-BE49-F238E27FC236}">
                <a16:creationId xmlns:a16="http://schemas.microsoft.com/office/drawing/2014/main" id="{2267BC20-B12F-44CC-82B7-8DDA1C6442D5}"/>
              </a:ext>
            </a:extLst>
          </p:cNvPr>
          <p:cNvGrpSpPr/>
          <p:nvPr/>
        </p:nvGrpSpPr>
        <p:grpSpPr>
          <a:xfrm>
            <a:off x="7678288" y="4881626"/>
            <a:ext cx="602116" cy="429932"/>
            <a:chOff x="2303463" y="7181851"/>
            <a:chExt cx="904875" cy="646113"/>
          </a:xfrm>
        </p:grpSpPr>
        <p:sp>
          <p:nvSpPr>
            <p:cNvPr id="46" name="Freeform 43">
              <a:extLst>
                <a:ext uri="{FF2B5EF4-FFF2-40B4-BE49-F238E27FC236}">
                  <a16:creationId xmlns:a16="http://schemas.microsoft.com/office/drawing/2014/main" id="{996901F9-F16E-4232-AA8A-8D215A88C1A5}"/>
                </a:ext>
              </a:extLst>
            </p:cNvPr>
            <p:cNvSpPr>
              <a:spLocks/>
            </p:cNvSpPr>
            <p:nvPr/>
          </p:nvSpPr>
          <p:spPr bwMode="auto">
            <a:xfrm>
              <a:off x="2441576" y="7253288"/>
              <a:ext cx="625475" cy="276225"/>
            </a:xfrm>
            <a:custGeom>
              <a:avLst/>
              <a:gdLst>
                <a:gd name="T0" fmla="*/ 416 w 416"/>
                <a:gd name="T1" fmla="*/ 156 h 183"/>
                <a:gd name="T2" fmla="*/ 301 w 416"/>
                <a:gd name="T3" fmla="*/ 34 h 183"/>
                <a:gd name="T4" fmla="*/ 33 w 416"/>
                <a:gd name="T5" fmla="*/ 78 h 183"/>
                <a:gd name="T6" fmla="*/ 2 w 416"/>
                <a:gd name="T7" fmla="*/ 137 h 183"/>
                <a:gd name="T8" fmla="*/ 0 w 416"/>
                <a:gd name="T9" fmla="*/ 168 h 183"/>
                <a:gd name="T10" fmla="*/ 45 w 416"/>
                <a:gd name="T11" fmla="*/ 86 h 183"/>
                <a:gd name="T12" fmla="*/ 287 w 416"/>
                <a:gd name="T13" fmla="*/ 49 h 183"/>
                <a:gd name="T14" fmla="*/ 407 w 416"/>
                <a:gd name="T15" fmla="*/ 141 h 183"/>
                <a:gd name="T16" fmla="*/ 415 w 416"/>
                <a:gd name="T17" fmla="*/ 183 h 183"/>
                <a:gd name="T18" fmla="*/ 416 w 416"/>
                <a:gd name="T19" fmla="*/ 15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6" h="183">
                  <a:moveTo>
                    <a:pt x="416" y="156"/>
                  </a:moveTo>
                  <a:cubicBezTo>
                    <a:pt x="413" y="97"/>
                    <a:pt x="357" y="54"/>
                    <a:pt x="301" y="34"/>
                  </a:cubicBezTo>
                  <a:cubicBezTo>
                    <a:pt x="206" y="0"/>
                    <a:pt x="90" y="20"/>
                    <a:pt x="33" y="78"/>
                  </a:cubicBezTo>
                  <a:cubicBezTo>
                    <a:pt x="18" y="94"/>
                    <a:pt x="6" y="114"/>
                    <a:pt x="2" y="137"/>
                  </a:cubicBezTo>
                  <a:cubicBezTo>
                    <a:pt x="1" y="145"/>
                    <a:pt x="1" y="148"/>
                    <a:pt x="0" y="168"/>
                  </a:cubicBezTo>
                  <a:cubicBezTo>
                    <a:pt x="1" y="136"/>
                    <a:pt x="20" y="107"/>
                    <a:pt x="45" y="86"/>
                  </a:cubicBezTo>
                  <a:cubicBezTo>
                    <a:pt x="107" y="35"/>
                    <a:pt x="207" y="25"/>
                    <a:pt x="287" y="49"/>
                  </a:cubicBezTo>
                  <a:cubicBezTo>
                    <a:pt x="336" y="63"/>
                    <a:pt x="387" y="94"/>
                    <a:pt x="407" y="141"/>
                  </a:cubicBezTo>
                  <a:cubicBezTo>
                    <a:pt x="413" y="155"/>
                    <a:pt x="416" y="169"/>
                    <a:pt x="415" y="183"/>
                  </a:cubicBezTo>
                  <a:cubicBezTo>
                    <a:pt x="416" y="160"/>
                    <a:pt x="416" y="161"/>
                    <a:pt x="416" y="156"/>
                  </a:cubicBezTo>
                  <a:close/>
                </a:path>
              </a:pathLst>
            </a:custGeom>
            <a:solidFill>
              <a:schemeClr val="accent5">
                <a:lumMod val="75000"/>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7" name="Freeform 44">
              <a:extLst>
                <a:ext uri="{FF2B5EF4-FFF2-40B4-BE49-F238E27FC236}">
                  <a16:creationId xmlns:a16="http://schemas.microsoft.com/office/drawing/2014/main" id="{6DB82EF2-2448-46F4-8DB0-E2793A2C863C}"/>
                </a:ext>
              </a:extLst>
            </p:cNvPr>
            <p:cNvSpPr>
              <a:spLocks/>
            </p:cNvSpPr>
            <p:nvPr/>
          </p:nvSpPr>
          <p:spPr bwMode="auto">
            <a:xfrm>
              <a:off x="2330451" y="7473951"/>
              <a:ext cx="849313" cy="354013"/>
            </a:xfrm>
            <a:custGeom>
              <a:avLst/>
              <a:gdLst>
                <a:gd name="T0" fmla="*/ 564 w 566"/>
                <a:gd name="T1" fmla="*/ 20 h 236"/>
                <a:gd name="T2" fmla="*/ 220 w 566"/>
                <a:gd name="T3" fmla="*/ 192 h 236"/>
                <a:gd name="T4" fmla="*/ 3 w 566"/>
                <a:gd name="T5" fmla="*/ 0 h 236"/>
                <a:gd name="T6" fmla="*/ 3 w 566"/>
                <a:gd name="T7" fmla="*/ 0 h 236"/>
                <a:gd name="T8" fmla="*/ 3 w 566"/>
                <a:gd name="T9" fmla="*/ 0 h 236"/>
                <a:gd name="T10" fmla="*/ 2 w 566"/>
                <a:gd name="T11" fmla="*/ 20 h 236"/>
                <a:gd name="T12" fmla="*/ 19 w 566"/>
                <a:gd name="T13" fmla="*/ 88 h 236"/>
                <a:gd name="T14" fmla="*/ 361 w 566"/>
                <a:gd name="T15" fmla="*/ 212 h 236"/>
                <a:gd name="T16" fmla="*/ 526 w 566"/>
                <a:gd name="T17" fmla="*/ 128 h 236"/>
                <a:gd name="T18" fmla="*/ 564 w 566"/>
                <a:gd name="T19" fmla="*/ 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236">
                  <a:moveTo>
                    <a:pt x="564" y="20"/>
                  </a:moveTo>
                  <a:cubicBezTo>
                    <a:pt x="559" y="139"/>
                    <a:pt x="393" y="222"/>
                    <a:pt x="220" y="192"/>
                  </a:cubicBezTo>
                  <a:cubicBezTo>
                    <a:pt x="87" y="169"/>
                    <a:pt x="0" y="86"/>
                    <a:pt x="3" y="0"/>
                  </a:cubicBezTo>
                  <a:cubicBezTo>
                    <a:pt x="3" y="0"/>
                    <a:pt x="3" y="0"/>
                    <a:pt x="3" y="0"/>
                  </a:cubicBezTo>
                  <a:cubicBezTo>
                    <a:pt x="3" y="0"/>
                    <a:pt x="3" y="0"/>
                    <a:pt x="3" y="0"/>
                  </a:cubicBezTo>
                  <a:cubicBezTo>
                    <a:pt x="2" y="20"/>
                    <a:pt x="2" y="20"/>
                    <a:pt x="2" y="20"/>
                  </a:cubicBezTo>
                  <a:cubicBezTo>
                    <a:pt x="2" y="41"/>
                    <a:pt x="7" y="65"/>
                    <a:pt x="19" y="88"/>
                  </a:cubicBezTo>
                  <a:cubicBezTo>
                    <a:pt x="70" y="184"/>
                    <a:pt x="223" y="236"/>
                    <a:pt x="361" y="212"/>
                  </a:cubicBezTo>
                  <a:cubicBezTo>
                    <a:pt x="421" y="201"/>
                    <a:pt x="485" y="174"/>
                    <a:pt x="526" y="128"/>
                  </a:cubicBezTo>
                  <a:cubicBezTo>
                    <a:pt x="566" y="83"/>
                    <a:pt x="563" y="43"/>
                    <a:pt x="564" y="20"/>
                  </a:cubicBezTo>
                  <a:close/>
                </a:path>
              </a:pathLst>
            </a:custGeom>
            <a:solidFill>
              <a:schemeClr val="accent5">
                <a:lumMod val="75000"/>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48" name="Freeform 45">
              <a:extLst>
                <a:ext uri="{FF2B5EF4-FFF2-40B4-BE49-F238E27FC236}">
                  <a16:creationId xmlns:a16="http://schemas.microsoft.com/office/drawing/2014/main" id="{3D1B1490-97D2-4B9C-B66F-E2E18F33904B}"/>
                </a:ext>
              </a:extLst>
            </p:cNvPr>
            <p:cNvSpPr>
              <a:spLocks noEditPoints="1"/>
            </p:cNvSpPr>
            <p:nvPr/>
          </p:nvSpPr>
          <p:spPr bwMode="auto">
            <a:xfrm>
              <a:off x="2303463" y="7181851"/>
              <a:ext cx="904875" cy="614363"/>
            </a:xfrm>
            <a:custGeom>
              <a:avLst/>
              <a:gdLst>
                <a:gd name="T0" fmla="*/ 347 w 603"/>
                <a:gd name="T1" fmla="*/ 20 h 409"/>
                <a:gd name="T2" fmla="*/ 578 w 603"/>
                <a:gd name="T3" fmla="*/ 240 h 409"/>
                <a:gd name="T4" fmla="*/ 256 w 603"/>
                <a:gd name="T5" fmla="*/ 389 h 409"/>
                <a:gd name="T6" fmla="*/ 25 w 603"/>
                <a:gd name="T7" fmla="*/ 168 h 409"/>
                <a:gd name="T8" fmla="*/ 347 w 603"/>
                <a:gd name="T9" fmla="*/ 20 h 409"/>
                <a:gd name="T10" fmla="*/ 268 w 603"/>
                <a:gd name="T11" fmla="*/ 341 h 409"/>
                <a:gd name="T12" fmla="*/ 506 w 603"/>
                <a:gd name="T13" fmla="*/ 231 h 409"/>
                <a:gd name="T14" fmla="*/ 335 w 603"/>
                <a:gd name="T15" fmla="*/ 68 h 409"/>
                <a:gd name="T16" fmla="*/ 97 w 603"/>
                <a:gd name="T17" fmla="*/ 178 h 409"/>
                <a:gd name="T18" fmla="*/ 268 w 603"/>
                <a:gd name="T19" fmla="*/ 3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09">
                  <a:moveTo>
                    <a:pt x="347" y="20"/>
                  </a:moveTo>
                  <a:cubicBezTo>
                    <a:pt x="499" y="40"/>
                    <a:pt x="603" y="139"/>
                    <a:pt x="578" y="240"/>
                  </a:cubicBezTo>
                  <a:cubicBezTo>
                    <a:pt x="553" y="342"/>
                    <a:pt x="408" y="409"/>
                    <a:pt x="256" y="389"/>
                  </a:cubicBezTo>
                  <a:cubicBezTo>
                    <a:pt x="103" y="369"/>
                    <a:pt x="0" y="270"/>
                    <a:pt x="25" y="168"/>
                  </a:cubicBezTo>
                  <a:cubicBezTo>
                    <a:pt x="50" y="67"/>
                    <a:pt x="194" y="0"/>
                    <a:pt x="347" y="20"/>
                  </a:cubicBezTo>
                  <a:close/>
                  <a:moveTo>
                    <a:pt x="268" y="341"/>
                  </a:moveTo>
                  <a:cubicBezTo>
                    <a:pt x="381" y="355"/>
                    <a:pt x="488" y="306"/>
                    <a:pt x="506" y="231"/>
                  </a:cubicBezTo>
                  <a:cubicBezTo>
                    <a:pt x="525" y="156"/>
                    <a:pt x="448" y="82"/>
                    <a:pt x="335" y="68"/>
                  </a:cubicBezTo>
                  <a:cubicBezTo>
                    <a:pt x="222" y="53"/>
                    <a:pt x="115" y="102"/>
                    <a:pt x="97" y="178"/>
                  </a:cubicBezTo>
                  <a:cubicBezTo>
                    <a:pt x="78" y="253"/>
                    <a:pt x="155" y="326"/>
                    <a:pt x="268" y="341"/>
                  </a:cubicBezTo>
                </a:path>
              </a:pathLst>
            </a:custGeom>
            <a:solidFill>
              <a:schemeClr val="accent5">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49" name="Group 48">
            <a:extLst>
              <a:ext uri="{FF2B5EF4-FFF2-40B4-BE49-F238E27FC236}">
                <a16:creationId xmlns:a16="http://schemas.microsoft.com/office/drawing/2014/main" id="{1FA328DC-9F76-4C65-9C5D-CDB5D1BC8077}"/>
              </a:ext>
            </a:extLst>
          </p:cNvPr>
          <p:cNvGrpSpPr/>
          <p:nvPr/>
        </p:nvGrpSpPr>
        <p:grpSpPr>
          <a:xfrm>
            <a:off x="8121016" y="3899235"/>
            <a:ext cx="194387" cy="194387"/>
            <a:chOff x="9175399" y="8544046"/>
            <a:chExt cx="626208" cy="626207"/>
          </a:xfrm>
        </p:grpSpPr>
        <p:sp>
          <p:nvSpPr>
            <p:cNvPr id="50" name="Freeform 46">
              <a:extLst>
                <a:ext uri="{FF2B5EF4-FFF2-40B4-BE49-F238E27FC236}">
                  <a16:creationId xmlns:a16="http://schemas.microsoft.com/office/drawing/2014/main" id="{C8896FD5-3944-4A57-96BA-B234D8EC0B02}"/>
                </a:ext>
              </a:extLst>
            </p:cNvPr>
            <p:cNvSpPr>
              <a:spLocks/>
            </p:cNvSpPr>
            <p:nvPr/>
          </p:nvSpPr>
          <p:spPr bwMode="auto">
            <a:xfrm>
              <a:off x="9175399" y="8774525"/>
              <a:ext cx="626208" cy="165250"/>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solidFill>
              <a:schemeClr val="accent2">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1" name="Freeform 47">
              <a:extLst>
                <a:ext uri="{FF2B5EF4-FFF2-40B4-BE49-F238E27FC236}">
                  <a16:creationId xmlns:a16="http://schemas.microsoft.com/office/drawing/2014/main" id="{00F1DDCF-F21B-40CD-9B1B-A3B846949E9A}"/>
                </a:ext>
              </a:extLst>
            </p:cNvPr>
            <p:cNvSpPr>
              <a:spLocks/>
            </p:cNvSpPr>
            <p:nvPr/>
          </p:nvSpPr>
          <p:spPr bwMode="auto">
            <a:xfrm>
              <a:off x="9405862" y="8544046"/>
              <a:ext cx="165250" cy="626207"/>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solidFill>
              <a:schemeClr val="accent2">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2" name="Group 51">
            <a:extLst>
              <a:ext uri="{FF2B5EF4-FFF2-40B4-BE49-F238E27FC236}">
                <a16:creationId xmlns:a16="http://schemas.microsoft.com/office/drawing/2014/main" id="{39E3309B-6C5F-4C6A-A084-428BA154B5B5}"/>
              </a:ext>
            </a:extLst>
          </p:cNvPr>
          <p:cNvGrpSpPr/>
          <p:nvPr/>
        </p:nvGrpSpPr>
        <p:grpSpPr>
          <a:xfrm>
            <a:off x="2842838" y="4802181"/>
            <a:ext cx="163780" cy="158891"/>
            <a:chOff x="1752601" y="4673601"/>
            <a:chExt cx="106363" cy="103188"/>
          </a:xfrm>
          <a:solidFill>
            <a:schemeClr val="accent1">
              <a:alpha val="35000"/>
            </a:schemeClr>
          </a:solidFill>
        </p:grpSpPr>
        <p:sp>
          <p:nvSpPr>
            <p:cNvPr id="53" name="Freeform 48">
              <a:extLst>
                <a:ext uri="{FF2B5EF4-FFF2-40B4-BE49-F238E27FC236}">
                  <a16:creationId xmlns:a16="http://schemas.microsoft.com/office/drawing/2014/main" id="{21192AF6-4593-4AEE-9E6B-924E0BBE03F0}"/>
                </a:ext>
              </a:extLst>
            </p:cNvPr>
            <p:cNvSpPr>
              <a:spLocks/>
            </p:cNvSpPr>
            <p:nvPr/>
          </p:nvSpPr>
          <p:spPr bwMode="auto">
            <a:xfrm>
              <a:off x="1752601" y="4673601"/>
              <a:ext cx="106363" cy="103188"/>
            </a:xfrm>
            <a:custGeom>
              <a:avLst/>
              <a:gdLst>
                <a:gd name="T0" fmla="*/ 59 w 70"/>
                <a:gd name="T1" fmla="*/ 69 h 69"/>
                <a:gd name="T2" fmla="*/ 52 w 70"/>
                <a:gd name="T3" fmla="*/ 66 h 69"/>
                <a:gd name="T4" fmla="*/ 4 w 70"/>
                <a:gd name="T5" fmla="*/ 18 h 69"/>
                <a:gd name="T6" fmla="*/ 4 w 70"/>
                <a:gd name="T7" fmla="*/ 4 h 69"/>
                <a:gd name="T8" fmla="*/ 18 w 70"/>
                <a:gd name="T9" fmla="*/ 4 h 69"/>
                <a:gd name="T10" fmla="*/ 66 w 70"/>
                <a:gd name="T11" fmla="*/ 52 h 69"/>
                <a:gd name="T12" fmla="*/ 66 w 70"/>
                <a:gd name="T13" fmla="*/ 66 h 69"/>
                <a:gd name="T14" fmla="*/ 59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59" y="69"/>
                  </a:moveTo>
                  <a:cubicBezTo>
                    <a:pt x="56" y="69"/>
                    <a:pt x="54" y="68"/>
                    <a:pt x="52" y="66"/>
                  </a:cubicBezTo>
                  <a:cubicBezTo>
                    <a:pt x="4" y="18"/>
                    <a:pt x="4" y="18"/>
                    <a:pt x="4" y="18"/>
                  </a:cubicBezTo>
                  <a:cubicBezTo>
                    <a:pt x="0" y="14"/>
                    <a:pt x="0" y="8"/>
                    <a:pt x="4" y="4"/>
                  </a:cubicBezTo>
                  <a:cubicBezTo>
                    <a:pt x="8" y="0"/>
                    <a:pt x="14" y="0"/>
                    <a:pt x="18" y="4"/>
                  </a:cubicBezTo>
                  <a:cubicBezTo>
                    <a:pt x="66" y="52"/>
                    <a:pt x="66" y="52"/>
                    <a:pt x="66" y="52"/>
                  </a:cubicBezTo>
                  <a:cubicBezTo>
                    <a:pt x="70" y="56"/>
                    <a:pt x="70" y="62"/>
                    <a:pt x="66" y="66"/>
                  </a:cubicBezTo>
                  <a:cubicBezTo>
                    <a:pt x="64" y="68"/>
                    <a:pt x="62" y="69"/>
                    <a:pt x="5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4" name="Freeform 49">
              <a:extLst>
                <a:ext uri="{FF2B5EF4-FFF2-40B4-BE49-F238E27FC236}">
                  <a16:creationId xmlns:a16="http://schemas.microsoft.com/office/drawing/2014/main" id="{0DC3E4F0-6DD8-45F7-8407-D8B25F749533}"/>
                </a:ext>
              </a:extLst>
            </p:cNvPr>
            <p:cNvSpPr>
              <a:spLocks/>
            </p:cNvSpPr>
            <p:nvPr/>
          </p:nvSpPr>
          <p:spPr bwMode="auto">
            <a:xfrm>
              <a:off x="1752601" y="4673601"/>
              <a:ext cx="106363" cy="103188"/>
            </a:xfrm>
            <a:custGeom>
              <a:avLst/>
              <a:gdLst>
                <a:gd name="T0" fmla="*/ 11 w 70"/>
                <a:gd name="T1" fmla="*/ 69 h 69"/>
                <a:gd name="T2" fmla="*/ 4 w 70"/>
                <a:gd name="T3" fmla="*/ 66 h 69"/>
                <a:gd name="T4" fmla="*/ 4 w 70"/>
                <a:gd name="T5" fmla="*/ 52 h 69"/>
                <a:gd name="T6" fmla="*/ 52 w 70"/>
                <a:gd name="T7" fmla="*/ 4 h 69"/>
                <a:gd name="T8" fmla="*/ 66 w 70"/>
                <a:gd name="T9" fmla="*/ 4 h 69"/>
                <a:gd name="T10" fmla="*/ 66 w 70"/>
                <a:gd name="T11" fmla="*/ 18 h 69"/>
                <a:gd name="T12" fmla="*/ 18 w 70"/>
                <a:gd name="T13" fmla="*/ 66 h 69"/>
                <a:gd name="T14" fmla="*/ 11 w 70"/>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69">
                  <a:moveTo>
                    <a:pt x="11" y="69"/>
                  </a:moveTo>
                  <a:cubicBezTo>
                    <a:pt x="8" y="69"/>
                    <a:pt x="6" y="68"/>
                    <a:pt x="4" y="66"/>
                  </a:cubicBezTo>
                  <a:cubicBezTo>
                    <a:pt x="0" y="62"/>
                    <a:pt x="0" y="56"/>
                    <a:pt x="4" y="52"/>
                  </a:cubicBezTo>
                  <a:cubicBezTo>
                    <a:pt x="52" y="4"/>
                    <a:pt x="52" y="4"/>
                    <a:pt x="52" y="4"/>
                  </a:cubicBezTo>
                  <a:cubicBezTo>
                    <a:pt x="56" y="0"/>
                    <a:pt x="62" y="0"/>
                    <a:pt x="66" y="4"/>
                  </a:cubicBezTo>
                  <a:cubicBezTo>
                    <a:pt x="70" y="8"/>
                    <a:pt x="70" y="14"/>
                    <a:pt x="66" y="18"/>
                  </a:cubicBezTo>
                  <a:cubicBezTo>
                    <a:pt x="18" y="66"/>
                    <a:pt x="18" y="66"/>
                    <a:pt x="18" y="66"/>
                  </a:cubicBezTo>
                  <a:cubicBezTo>
                    <a:pt x="16" y="68"/>
                    <a:pt x="14" y="69"/>
                    <a:pt x="1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grpSp>
        <p:nvGrpSpPr>
          <p:cNvPr id="55" name="Group 54">
            <a:extLst>
              <a:ext uri="{FF2B5EF4-FFF2-40B4-BE49-F238E27FC236}">
                <a16:creationId xmlns:a16="http://schemas.microsoft.com/office/drawing/2014/main" id="{97A844AB-6A07-40AD-B76F-E6BD12E9D7B1}"/>
              </a:ext>
            </a:extLst>
          </p:cNvPr>
          <p:cNvGrpSpPr/>
          <p:nvPr/>
        </p:nvGrpSpPr>
        <p:grpSpPr>
          <a:xfrm>
            <a:off x="6516381" y="1111241"/>
            <a:ext cx="416687" cy="416686"/>
            <a:chOff x="965201" y="4870451"/>
            <a:chExt cx="228600" cy="228600"/>
          </a:xfrm>
          <a:solidFill>
            <a:schemeClr val="accent2">
              <a:alpha val="35000"/>
            </a:schemeClr>
          </a:solidFill>
        </p:grpSpPr>
        <p:sp>
          <p:nvSpPr>
            <p:cNvPr id="56" name="Freeform 46">
              <a:extLst>
                <a:ext uri="{FF2B5EF4-FFF2-40B4-BE49-F238E27FC236}">
                  <a16:creationId xmlns:a16="http://schemas.microsoft.com/office/drawing/2014/main" id="{1D9E5C7E-424D-4A91-9A6E-EAEAB559EAE7}"/>
                </a:ext>
              </a:extLst>
            </p:cNvPr>
            <p:cNvSpPr>
              <a:spLocks/>
            </p:cNvSpPr>
            <p:nvPr/>
          </p:nvSpPr>
          <p:spPr bwMode="auto">
            <a:xfrm>
              <a:off x="965201" y="4954588"/>
              <a:ext cx="228600" cy="60325"/>
            </a:xfrm>
            <a:custGeom>
              <a:avLst/>
              <a:gdLst>
                <a:gd name="T0" fmla="*/ 132 w 152"/>
                <a:gd name="T1" fmla="*/ 40 h 40"/>
                <a:gd name="T2" fmla="*/ 20 w 152"/>
                <a:gd name="T3" fmla="*/ 40 h 40"/>
                <a:gd name="T4" fmla="*/ 0 w 152"/>
                <a:gd name="T5" fmla="*/ 20 h 40"/>
                <a:gd name="T6" fmla="*/ 20 w 152"/>
                <a:gd name="T7" fmla="*/ 0 h 40"/>
                <a:gd name="T8" fmla="*/ 132 w 152"/>
                <a:gd name="T9" fmla="*/ 0 h 40"/>
                <a:gd name="T10" fmla="*/ 152 w 152"/>
                <a:gd name="T11" fmla="*/ 20 h 40"/>
                <a:gd name="T12" fmla="*/ 132 w 152"/>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52" h="40">
                  <a:moveTo>
                    <a:pt x="132" y="40"/>
                  </a:moveTo>
                  <a:cubicBezTo>
                    <a:pt x="20" y="40"/>
                    <a:pt x="20" y="40"/>
                    <a:pt x="20" y="40"/>
                  </a:cubicBezTo>
                  <a:cubicBezTo>
                    <a:pt x="9" y="40"/>
                    <a:pt x="0" y="31"/>
                    <a:pt x="0" y="20"/>
                  </a:cubicBezTo>
                  <a:cubicBezTo>
                    <a:pt x="0" y="9"/>
                    <a:pt x="9" y="0"/>
                    <a:pt x="20" y="0"/>
                  </a:cubicBezTo>
                  <a:cubicBezTo>
                    <a:pt x="132" y="0"/>
                    <a:pt x="132" y="0"/>
                    <a:pt x="132" y="0"/>
                  </a:cubicBezTo>
                  <a:cubicBezTo>
                    <a:pt x="143" y="0"/>
                    <a:pt x="152" y="9"/>
                    <a:pt x="152" y="20"/>
                  </a:cubicBezTo>
                  <a:cubicBezTo>
                    <a:pt x="152" y="31"/>
                    <a:pt x="143" y="40"/>
                    <a:pt x="1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sp>
          <p:nvSpPr>
            <p:cNvPr id="57" name="Freeform 47">
              <a:extLst>
                <a:ext uri="{FF2B5EF4-FFF2-40B4-BE49-F238E27FC236}">
                  <a16:creationId xmlns:a16="http://schemas.microsoft.com/office/drawing/2014/main" id="{48BDFF8B-1AA5-4CF6-9276-485507DA5691}"/>
                </a:ext>
              </a:extLst>
            </p:cNvPr>
            <p:cNvSpPr>
              <a:spLocks/>
            </p:cNvSpPr>
            <p:nvPr/>
          </p:nvSpPr>
          <p:spPr bwMode="auto">
            <a:xfrm>
              <a:off x="1049338" y="4870451"/>
              <a:ext cx="60325" cy="228600"/>
            </a:xfrm>
            <a:custGeom>
              <a:avLst/>
              <a:gdLst>
                <a:gd name="T0" fmla="*/ 20 w 40"/>
                <a:gd name="T1" fmla="*/ 152 h 152"/>
                <a:gd name="T2" fmla="*/ 0 w 40"/>
                <a:gd name="T3" fmla="*/ 132 h 152"/>
                <a:gd name="T4" fmla="*/ 0 w 40"/>
                <a:gd name="T5" fmla="*/ 20 h 152"/>
                <a:gd name="T6" fmla="*/ 20 w 40"/>
                <a:gd name="T7" fmla="*/ 0 h 152"/>
                <a:gd name="T8" fmla="*/ 40 w 40"/>
                <a:gd name="T9" fmla="*/ 20 h 152"/>
                <a:gd name="T10" fmla="*/ 40 w 40"/>
                <a:gd name="T11" fmla="*/ 132 h 152"/>
                <a:gd name="T12" fmla="*/ 20 w 40"/>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40" h="152">
                  <a:moveTo>
                    <a:pt x="20" y="152"/>
                  </a:moveTo>
                  <a:cubicBezTo>
                    <a:pt x="9" y="152"/>
                    <a:pt x="0" y="143"/>
                    <a:pt x="0" y="132"/>
                  </a:cubicBezTo>
                  <a:cubicBezTo>
                    <a:pt x="0" y="20"/>
                    <a:pt x="0" y="20"/>
                    <a:pt x="0" y="20"/>
                  </a:cubicBezTo>
                  <a:cubicBezTo>
                    <a:pt x="0" y="9"/>
                    <a:pt x="9" y="0"/>
                    <a:pt x="20" y="0"/>
                  </a:cubicBezTo>
                  <a:cubicBezTo>
                    <a:pt x="31" y="0"/>
                    <a:pt x="40" y="9"/>
                    <a:pt x="40" y="20"/>
                  </a:cubicBezTo>
                  <a:cubicBezTo>
                    <a:pt x="40" y="132"/>
                    <a:pt x="40" y="132"/>
                    <a:pt x="40" y="132"/>
                  </a:cubicBezTo>
                  <a:cubicBezTo>
                    <a:pt x="40" y="143"/>
                    <a:pt x="31" y="152"/>
                    <a:pt x="20"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14" tIns="22857" rIns="45714" bIns="22857" numCol="1" anchor="t" anchorCtr="0" compatLnSpc="1">
              <a:prstTxWarp prst="textNoShape">
                <a:avLst/>
              </a:prstTxWarp>
            </a:bodyPr>
            <a:lstStyle/>
            <a:p>
              <a:pPr marL="0" marR="0" lvl="0" indent="0" algn="l"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172144"/>
                </a:solidFill>
                <a:effectLst/>
                <a:uLnTx/>
                <a:uFillTx/>
                <a:latin typeface="Calibri"/>
                <a:ea typeface="+mn-ea"/>
                <a:cs typeface="+mn-cs"/>
              </a:endParaRPr>
            </a:p>
          </p:txBody>
        </p:sp>
      </p:grpSp>
      <p:sp>
        <p:nvSpPr>
          <p:cNvPr id="28" name="TextBox 27">
            <a:extLst>
              <a:ext uri="{FF2B5EF4-FFF2-40B4-BE49-F238E27FC236}">
                <a16:creationId xmlns:a16="http://schemas.microsoft.com/office/drawing/2014/main" id="{C30E30F7-39B3-4192-8A09-45A2D3EDD652}"/>
              </a:ext>
            </a:extLst>
          </p:cNvPr>
          <p:cNvSpPr txBox="1"/>
          <p:nvPr/>
        </p:nvSpPr>
        <p:spPr>
          <a:xfrm>
            <a:off x="2912428" y="2749324"/>
            <a:ext cx="6566991" cy="1200329"/>
          </a:xfrm>
          <a:prstGeom prst="rect">
            <a:avLst/>
          </a:prstGeom>
          <a:noFill/>
          <a:effectLst/>
        </p:spPr>
        <p:txBody>
          <a:bodyPr wrap="none" rtlCol="0" anchor="ctr">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172144">
                    <a:lumMod val="90000"/>
                    <a:lumOff val="10000"/>
                  </a:srgbClr>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Development</a:t>
            </a:r>
          </a:p>
        </p:txBody>
      </p:sp>
      <p:sp>
        <p:nvSpPr>
          <p:cNvPr id="64" name="TextBox 63">
            <a:extLst>
              <a:ext uri="{FF2B5EF4-FFF2-40B4-BE49-F238E27FC236}">
                <a16:creationId xmlns:a16="http://schemas.microsoft.com/office/drawing/2014/main" id="{17E1B244-6024-4F84-9A42-71ED1C2C41A2}"/>
              </a:ext>
            </a:extLst>
          </p:cNvPr>
          <p:cNvSpPr txBox="1"/>
          <p:nvPr/>
        </p:nvSpPr>
        <p:spPr>
          <a:xfrm>
            <a:off x="974315" y="5810148"/>
            <a:ext cx="5381950" cy="584775"/>
          </a:xfrm>
          <a:prstGeom prst="rect">
            <a:avLst/>
          </a:prstGeom>
          <a:noFill/>
        </p:spPr>
        <p:txBody>
          <a:bodyPr wrap="square" rtlCol="0" anchor="ctr">
            <a:sp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172144">
                    <a:lumMod val="75000"/>
                    <a:lumOff val="25000"/>
                  </a:srgbClr>
                </a:solidFill>
                <a:effectLst/>
                <a:uLnTx/>
                <a:uFillTx/>
                <a:latin typeface="Bodoni MT Black" panose="02070A03080606020203" pitchFamily="18" charset="0"/>
                <a:cs typeface="29LT Bukra Bold" panose="000B0903020204020204" pitchFamily="34" charset="-78"/>
              </a:rPr>
              <a:t>Technologies &amp; Services </a:t>
            </a:r>
          </a:p>
        </p:txBody>
      </p:sp>
      <p:sp>
        <p:nvSpPr>
          <p:cNvPr id="65" name="Freeform 64">
            <a:extLst>
              <a:ext uri="{FF2B5EF4-FFF2-40B4-BE49-F238E27FC236}">
                <a16:creationId xmlns:a16="http://schemas.microsoft.com/office/drawing/2014/main" id="{B658C143-02A7-46EE-A85D-332548BBF30E}"/>
              </a:ext>
            </a:extLst>
          </p:cNvPr>
          <p:cNvSpPr>
            <a:spLocks/>
          </p:cNvSpPr>
          <p:nvPr/>
        </p:nvSpPr>
        <p:spPr bwMode="auto">
          <a:xfrm>
            <a:off x="4233779" y="0"/>
            <a:ext cx="11102976" cy="8283944"/>
          </a:xfrm>
          <a:custGeom>
            <a:avLst/>
            <a:gdLst>
              <a:gd name="T0" fmla="*/ 898 w 898"/>
              <a:gd name="T1" fmla="*/ 0 h 670"/>
              <a:gd name="T2" fmla="*/ 898 w 898"/>
              <a:gd name="T3" fmla="*/ 670 h 670"/>
              <a:gd name="T4" fmla="*/ 0 w 898"/>
              <a:gd name="T5" fmla="*/ 670 h 670"/>
              <a:gd name="T6" fmla="*/ 670 w 898"/>
              <a:gd name="T7" fmla="*/ 0 h 670"/>
              <a:gd name="T8" fmla="*/ 898 w 898"/>
              <a:gd name="T9" fmla="*/ 0 h 670"/>
            </a:gdLst>
            <a:ahLst/>
            <a:cxnLst>
              <a:cxn ang="0">
                <a:pos x="T0" y="T1"/>
              </a:cxn>
              <a:cxn ang="0">
                <a:pos x="T2" y="T3"/>
              </a:cxn>
              <a:cxn ang="0">
                <a:pos x="T4" y="T5"/>
              </a:cxn>
              <a:cxn ang="0">
                <a:pos x="T6" y="T7"/>
              </a:cxn>
              <a:cxn ang="0">
                <a:pos x="T8" y="T9"/>
              </a:cxn>
            </a:cxnLst>
            <a:rect l="0" t="0" r="r" b="b"/>
            <a:pathLst>
              <a:path w="898" h="670">
                <a:moveTo>
                  <a:pt x="898" y="0"/>
                </a:moveTo>
                <a:lnTo>
                  <a:pt x="898" y="670"/>
                </a:lnTo>
                <a:lnTo>
                  <a:pt x="0" y="670"/>
                </a:lnTo>
                <a:lnTo>
                  <a:pt x="670" y="0"/>
                </a:lnTo>
                <a:lnTo>
                  <a:pt x="898" y="0"/>
                </a:lnTo>
                <a:close/>
              </a:path>
            </a:pathLst>
          </a:custGeom>
          <a:solidFill>
            <a:srgbClr val="7030A0">
              <a:alpha val="55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6" name="Freeform 65">
            <a:extLst>
              <a:ext uri="{FF2B5EF4-FFF2-40B4-BE49-F238E27FC236}">
                <a16:creationId xmlns:a16="http://schemas.microsoft.com/office/drawing/2014/main" id="{57C39E12-7CC9-4384-88E3-BD697DDF00D2}"/>
              </a:ext>
            </a:extLst>
          </p:cNvPr>
          <p:cNvSpPr>
            <a:spLocks/>
          </p:cNvSpPr>
          <p:nvPr/>
        </p:nvSpPr>
        <p:spPr bwMode="auto">
          <a:xfrm>
            <a:off x="4242072" y="-1425944"/>
            <a:ext cx="10843330" cy="8283944"/>
          </a:xfrm>
          <a:custGeom>
            <a:avLst/>
            <a:gdLst>
              <a:gd name="T0" fmla="*/ 877 w 877"/>
              <a:gd name="T1" fmla="*/ 670 h 670"/>
              <a:gd name="T2" fmla="*/ 670 w 877"/>
              <a:gd name="T3" fmla="*/ 670 h 670"/>
              <a:gd name="T4" fmla="*/ 323 w 877"/>
              <a:gd name="T5" fmla="*/ 326 h 670"/>
              <a:gd name="T6" fmla="*/ 0 w 877"/>
              <a:gd name="T7" fmla="*/ 0 h 670"/>
              <a:gd name="T8" fmla="*/ 877 w 877"/>
              <a:gd name="T9" fmla="*/ 0 h 670"/>
              <a:gd name="T10" fmla="*/ 877 w 877"/>
              <a:gd name="T11" fmla="*/ 670 h 670"/>
            </a:gdLst>
            <a:ahLst/>
            <a:cxnLst>
              <a:cxn ang="0">
                <a:pos x="T0" y="T1"/>
              </a:cxn>
              <a:cxn ang="0">
                <a:pos x="T2" y="T3"/>
              </a:cxn>
              <a:cxn ang="0">
                <a:pos x="T4" y="T5"/>
              </a:cxn>
              <a:cxn ang="0">
                <a:pos x="T6" y="T7"/>
              </a:cxn>
              <a:cxn ang="0">
                <a:pos x="T8" y="T9"/>
              </a:cxn>
              <a:cxn ang="0">
                <a:pos x="T10" y="T11"/>
              </a:cxn>
            </a:cxnLst>
            <a:rect l="0" t="0" r="r" b="b"/>
            <a:pathLst>
              <a:path w="877" h="670">
                <a:moveTo>
                  <a:pt x="877" y="670"/>
                </a:moveTo>
                <a:lnTo>
                  <a:pt x="670" y="670"/>
                </a:lnTo>
                <a:lnTo>
                  <a:pt x="323" y="326"/>
                </a:lnTo>
                <a:lnTo>
                  <a:pt x="0" y="0"/>
                </a:lnTo>
                <a:lnTo>
                  <a:pt x="877" y="0"/>
                </a:lnTo>
                <a:lnTo>
                  <a:pt x="877" y="670"/>
                </a:lnTo>
                <a:close/>
              </a:path>
            </a:pathLst>
          </a:custGeom>
          <a:solidFill>
            <a:srgbClr val="ED9BC0">
              <a:alpha val="8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7" name="Freeform 66">
            <a:extLst>
              <a:ext uri="{FF2B5EF4-FFF2-40B4-BE49-F238E27FC236}">
                <a16:creationId xmlns:a16="http://schemas.microsoft.com/office/drawing/2014/main" id="{6F5A3B88-A348-452C-9ECF-CCCDC0D0F544}"/>
              </a:ext>
            </a:extLst>
          </p:cNvPr>
          <p:cNvSpPr>
            <a:spLocks/>
          </p:cNvSpPr>
          <p:nvPr/>
        </p:nvSpPr>
        <p:spPr bwMode="auto">
          <a:xfrm>
            <a:off x="7941088" y="-534838"/>
            <a:ext cx="5712222" cy="5724576"/>
          </a:xfrm>
          <a:custGeom>
            <a:avLst/>
            <a:gdLst>
              <a:gd name="T0" fmla="*/ 462 w 462"/>
              <a:gd name="T1" fmla="*/ 0 h 463"/>
              <a:gd name="T2" fmla="*/ 462 w 462"/>
              <a:gd name="T3" fmla="*/ 463 h 463"/>
              <a:gd name="T4" fmla="*/ 325 w 462"/>
              <a:gd name="T5" fmla="*/ 326 h 463"/>
              <a:gd name="T6" fmla="*/ 0 w 462"/>
              <a:gd name="T7" fmla="*/ 0 h 463"/>
              <a:gd name="T8" fmla="*/ 462 w 462"/>
              <a:gd name="T9" fmla="*/ 0 h 463"/>
            </a:gdLst>
            <a:ahLst/>
            <a:cxnLst>
              <a:cxn ang="0">
                <a:pos x="T0" y="T1"/>
              </a:cxn>
              <a:cxn ang="0">
                <a:pos x="T2" y="T3"/>
              </a:cxn>
              <a:cxn ang="0">
                <a:pos x="T4" y="T5"/>
              </a:cxn>
              <a:cxn ang="0">
                <a:pos x="T6" y="T7"/>
              </a:cxn>
              <a:cxn ang="0">
                <a:pos x="T8" y="T9"/>
              </a:cxn>
            </a:cxnLst>
            <a:rect l="0" t="0" r="r" b="b"/>
            <a:pathLst>
              <a:path w="462" h="463">
                <a:moveTo>
                  <a:pt x="462" y="0"/>
                </a:moveTo>
                <a:lnTo>
                  <a:pt x="462" y="463"/>
                </a:lnTo>
                <a:lnTo>
                  <a:pt x="325" y="326"/>
                </a:lnTo>
                <a:lnTo>
                  <a:pt x="0" y="0"/>
                </a:lnTo>
                <a:lnTo>
                  <a:pt x="462" y="0"/>
                </a:lnTo>
                <a:close/>
              </a:path>
            </a:pathLst>
          </a:custGeom>
          <a:solidFill>
            <a:srgbClr val="C00000">
              <a:alpha val="43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
        <p:nvSpPr>
          <p:cNvPr id="68" name="Freeform 67">
            <a:extLst>
              <a:ext uri="{FF2B5EF4-FFF2-40B4-BE49-F238E27FC236}">
                <a16:creationId xmlns:a16="http://schemas.microsoft.com/office/drawing/2014/main" id="{A55E3DC0-28AA-41E9-BE8C-BD9565CA6581}"/>
              </a:ext>
            </a:extLst>
          </p:cNvPr>
          <p:cNvSpPr>
            <a:spLocks/>
          </p:cNvSpPr>
          <p:nvPr/>
        </p:nvSpPr>
        <p:spPr bwMode="auto">
          <a:xfrm>
            <a:off x="7710471" y="1789612"/>
            <a:ext cx="5971868" cy="5959494"/>
          </a:xfrm>
          <a:custGeom>
            <a:avLst/>
            <a:gdLst>
              <a:gd name="T0" fmla="*/ 483 w 483"/>
              <a:gd name="T1" fmla="*/ 482 h 482"/>
              <a:gd name="T2" fmla="*/ 0 w 483"/>
              <a:gd name="T3" fmla="*/ 482 h 482"/>
              <a:gd name="T4" fmla="*/ 137 w 483"/>
              <a:gd name="T5" fmla="*/ 345 h 482"/>
              <a:gd name="T6" fmla="*/ 483 w 483"/>
              <a:gd name="T7" fmla="*/ 0 h 482"/>
              <a:gd name="T8" fmla="*/ 483 w 483"/>
              <a:gd name="T9" fmla="*/ 482 h 482"/>
            </a:gdLst>
            <a:ahLst/>
            <a:cxnLst>
              <a:cxn ang="0">
                <a:pos x="T0" y="T1"/>
              </a:cxn>
              <a:cxn ang="0">
                <a:pos x="T2" y="T3"/>
              </a:cxn>
              <a:cxn ang="0">
                <a:pos x="T4" y="T5"/>
              </a:cxn>
              <a:cxn ang="0">
                <a:pos x="T6" y="T7"/>
              </a:cxn>
              <a:cxn ang="0">
                <a:pos x="T8" y="T9"/>
              </a:cxn>
            </a:cxnLst>
            <a:rect l="0" t="0" r="r" b="b"/>
            <a:pathLst>
              <a:path w="483" h="482">
                <a:moveTo>
                  <a:pt x="483" y="482"/>
                </a:moveTo>
                <a:lnTo>
                  <a:pt x="0" y="482"/>
                </a:lnTo>
                <a:lnTo>
                  <a:pt x="137" y="345"/>
                </a:lnTo>
                <a:lnTo>
                  <a:pt x="483" y="0"/>
                </a:lnTo>
                <a:lnTo>
                  <a:pt x="483" y="482"/>
                </a:lnTo>
                <a:close/>
              </a:path>
            </a:pathLst>
          </a:custGeom>
          <a:solidFill>
            <a:schemeClr val="accent4">
              <a:alpha val="62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172144"/>
              </a:solidFill>
              <a:effectLst/>
              <a:uLnTx/>
              <a:uFillTx/>
              <a:latin typeface="Lato Light" panose="020F0502020204030203" pitchFamily="34" charset="0"/>
              <a:ea typeface="+mn-ea"/>
              <a:cs typeface="+mn-cs"/>
            </a:endParaRPr>
          </a:p>
        </p:txBody>
      </p:sp>
    </p:spTree>
    <p:extLst>
      <p:ext uri="{BB962C8B-B14F-4D97-AF65-F5344CB8AC3E}">
        <p14:creationId xmlns:p14="http://schemas.microsoft.com/office/powerpoint/2010/main" val="15831393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ccel="50000" decel="50000" fill="hold" nodeType="withEffect">
                                  <p:stCondLst>
                                    <p:cond delay="0"/>
                                  </p:stCondLst>
                                  <p:childTnLst>
                                    <p:animRot by="21600000">
                                      <p:cBhvr>
                                        <p:cTn id="6" dur="1600" fill="hold"/>
                                        <p:tgtEl>
                                          <p:spTgt spid="15"/>
                                        </p:tgtEl>
                                        <p:attrNameLst>
                                          <p:attrName>r</p:attrName>
                                        </p:attrNameLst>
                                      </p:cBhvr>
                                    </p:animRot>
                                  </p:childTnLst>
                                </p:cTn>
                              </p:par>
                              <p:par>
                                <p:cTn id="7" presetID="8" presetClass="emph" presetSubtype="0" repeatCount="indefinite" accel="50000" decel="50000" fill="hold" nodeType="withEffect">
                                  <p:stCondLst>
                                    <p:cond delay="200"/>
                                  </p:stCondLst>
                                  <p:childTnLst>
                                    <p:animRot by="21600000">
                                      <p:cBhvr>
                                        <p:cTn id="8" dur="1600" fill="hold"/>
                                        <p:tgtEl>
                                          <p:spTgt spid="16"/>
                                        </p:tgtEl>
                                        <p:attrNameLst>
                                          <p:attrName>r</p:attrName>
                                        </p:attrNameLst>
                                      </p:cBhvr>
                                    </p:animRot>
                                  </p:childTnLst>
                                </p:cTn>
                              </p:par>
                              <p:par>
                                <p:cTn id="9" presetID="8" presetClass="emph" presetSubtype="0" repeatCount="indefinite" accel="50000" decel="50000" fill="hold" nodeType="withEffect">
                                  <p:stCondLst>
                                    <p:cond delay="400"/>
                                  </p:stCondLst>
                                  <p:childTnLst>
                                    <p:animRot by="21600000">
                                      <p:cBhvr>
                                        <p:cTn id="10" dur="1600" fill="hold"/>
                                        <p:tgtEl>
                                          <p:spTgt spid="19"/>
                                        </p:tgtEl>
                                        <p:attrNameLst>
                                          <p:attrName>r</p:attrName>
                                        </p:attrNameLst>
                                      </p:cBhvr>
                                    </p:animRot>
                                  </p:childTnLst>
                                </p:cTn>
                              </p:par>
                              <p:par>
                                <p:cTn id="11" presetID="8" presetClass="emph" presetSubtype="0" repeatCount="indefinite" accel="50000" decel="50000" fill="hold" nodeType="withEffect">
                                  <p:stCondLst>
                                    <p:cond delay="600"/>
                                  </p:stCondLst>
                                  <p:childTnLst>
                                    <p:animRot by="21600000">
                                      <p:cBhvr>
                                        <p:cTn id="12" dur="1600" fill="hold"/>
                                        <p:tgtEl>
                                          <p:spTgt spid="22"/>
                                        </p:tgtEl>
                                        <p:attrNameLst>
                                          <p:attrName>r</p:attrName>
                                        </p:attrNameLst>
                                      </p:cBhvr>
                                    </p:animRot>
                                  </p:childTnLst>
                                </p:cTn>
                              </p:par>
                              <p:par>
                                <p:cTn id="13" presetID="8" presetClass="emph" presetSubtype="0" repeatCount="indefinite" accel="50000" decel="50000" fill="hold" nodeType="withEffect">
                                  <p:stCondLst>
                                    <p:cond delay="0"/>
                                  </p:stCondLst>
                                  <p:childTnLst>
                                    <p:animRot by="21600000">
                                      <p:cBhvr>
                                        <p:cTn id="14" dur="1400" fill="hold"/>
                                        <p:tgtEl>
                                          <p:spTgt spid="25"/>
                                        </p:tgtEl>
                                        <p:attrNameLst>
                                          <p:attrName>r</p:attrName>
                                        </p:attrNameLst>
                                      </p:cBhvr>
                                    </p:animRot>
                                  </p:childTnLst>
                                </p:cTn>
                              </p:par>
                              <p:par>
                                <p:cTn id="15" presetID="2" presetClass="entr" presetSubtype="4" decel="10000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ppt_x"/>
                                          </p:val>
                                        </p:tav>
                                        <p:tav tm="100000">
                                          <p:val>
                                            <p:strVal val="#ppt_x"/>
                                          </p:val>
                                        </p:tav>
                                      </p:tavLst>
                                    </p:anim>
                                    <p:anim calcmode="lin" valueType="num">
                                      <p:cBhvr additive="base">
                                        <p:cTn id="18" dur="1000" fill="hold"/>
                                        <p:tgtEl>
                                          <p:spTgt spid="45"/>
                                        </p:tgtEl>
                                        <p:attrNameLst>
                                          <p:attrName>ppt_y</p:attrName>
                                        </p:attrNameLst>
                                      </p:cBhvr>
                                      <p:tavLst>
                                        <p:tav tm="0">
                                          <p:val>
                                            <p:strVal val="1+#ppt_h/2"/>
                                          </p:val>
                                        </p:tav>
                                        <p:tav tm="100000">
                                          <p:val>
                                            <p:strVal val="#ppt_y"/>
                                          </p:val>
                                        </p:tav>
                                      </p:tavLst>
                                    </p:anim>
                                  </p:childTnLst>
                                </p:cTn>
                              </p:par>
                              <p:par>
                                <p:cTn id="19" presetID="2" presetClass="entr" presetSubtype="1" decel="10000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1500" fill="hold"/>
                                        <p:tgtEl>
                                          <p:spTgt spid="49"/>
                                        </p:tgtEl>
                                        <p:attrNameLst>
                                          <p:attrName>ppt_x</p:attrName>
                                        </p:attrNameLst>
                                      </p:cBhvr>
                                      <p:tavLst>
                                        <p:tav tm="0">
                                          <p:val>
                                            <p:strVal val="#ppt_x"/>
                                          </p:val>
                                        </p:tav>
                                        <p:tav tm="100000">
                                          <p:val>
                                            <p:strVal val="#ppt_x"/>
                                          </p:val>
                                        </p:tav>
                                      </p:tavLst>
                                    </p:anim>
                                    <p:anim calcmode="lin" valueType="num">
                                      <p:cBhvr additive="base">
                                        <p:cTn id="22" dur="1500" fill="hold"/>
                                        <p:tgtEl>
                                          <p:spTgt spid="49"/>
                                        </p:tgtEl>
                                        <p:attrNameLst>
                                          <p:attrName>ppt_y</p:attrName>
                                        </p:attrNameLst>
                                      </p:cBhvr>
                                      <p:tavLst>
                                        <p:tav tm="0">
                                          <p:val>
                                            <p:strVal val="0-#ppt_h/2"/>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1500" fill="hold"/>
                                        <p:tgtEl>
                                          <p:spTgt spid="52"/>
                                        </p:tgtEl>
                                        <p:attrNameLst>
                                          <p:attrName>ppt_x</p:attrName>
                                        </p:attrNameLst>
                                      </p:cBhvr>
                                      <p:tavLst>
                                        <p:tav tm="0">
                                          <p:val>
                                            <p:strVal val="#ppt_x"/>
                                          </p:val>
                                        </p:tav>
                                        <p:tav tm="100000">
                                          <p:val>
                                            <p:strVal val="#ppt_x"/>
                                          </p:val>
                                        </p:tav>
                                      </p:tavLst>
                                    </p:anim>
                                    <p:anim calcmode="lin" valueType="num">
                                      <p:cBhvr additive="base">
                                        <p:cTn id="26" dur="1500" fill="hold"/>
                                        <p:tgtEl>
                                          <p:spTgt spid="52"/>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000" fill="hold"/>
                                        <p:tgtEl>
                                          <p:spTgt spid="41"/>
                                        </p:tgtEl>
                                        <p:attrNameLst>
                                          <p:attrName>ppt_x</p:attrName>
                                        </p:attrNameLst>
                                      </p:cBhvr>
                                      <p:tavLst>
                                        <p:tav tm="0">
                                          <p:val>
                                            <p:strVal val="#ppt_x"/>
                                          </p:val>
                                        </p:tav>
                                        <p:tav tm="100000">
                                          <p:val>
                                            <p:strVal val="#ppt_x"/>
                                          </p:val>
                                        </p:tav>
                                      </p:tavLst>
                                    </p:anim>
                                    <p:anim calcmode="lin" valueType="num">
                                      <p:cBhvr additive="base">
                                        <p:cTn id="30" dur="10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2100" fill="hold"/>
                                        <p:tgtEl>
                                          <p:spTgt spid="42"/>
                                        </p:tgtEl>
                                        <p:attrNameLst>
                                          <p:attrName>ppt_x</p:attrName>
                                        </p:attrNameLst>
                                      </p:cBhvr>
                                      <p:tavLst>
                                        <p:tav tm="0">
                                          <p:val>
                                            <p:strVal val="#ppt_x"/>
                                          </p:val>
                                        </p:tav>
                                        <p:tav tm="100000">
                                          <p:val>
                                            <p:strVal val="#ppt_x"/>
                                          </p:val>
                                        </p:tav>
                                      </p:tavLst>
                                    </p:anim>
                                    <p:anim calcmode="lin" valueType="num">
                                      <p:cBhvr additive="base">
                                        <p:cTn id="34" dur="2100" fill="hold"/>
                                        <p:tgtEl>
                                          <p:spTgt spid="42"/>
                                        </p:tgtEl>
                                        <p:attrNameLst>
                                          <p:attrName>ppt_y</p:attrName>
                                        </p:attrNameLst>
                                      </p:cBhvr>
                                      <p:tavLst>
                                        <p:tav tm="0">
                                          <p:val>
                                            <p:strVal val="0-#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1500" fill="hold"/>
                                        <p:tgtEl>
                                          <p:spTgt spid="36"/>
                                        </p:tgtEl>
                                        <p:attrNameLst>
                                          <p:attrName>ppt_x</p:attrName>
                                        </p:attrNameLst>
                                      </p:cBhvr>
                                      <p:tavLst>
                                        <p:tav tm="0">
                                          <p:val>
                                            <p:strVal val="#ppt_x"/>
                                          </p:val>
                                        </p:tav>
                                        <p:tav tm="100000">
                                          <p:val>
                                            <p:strVal val="#ppt_x"/>
                                          </p:val>
                                        </p:tav>
                                      </p:tavLst>
                                    </p:anim>
                                    <p:anim calcmode="lin" valueType="num">
                                      <p:cBhvr additive="base">
                                        <p:cTn id="38" dur="1500" fill="hold"/>
                                        <p:tgtEl>
                                          <p:spTgt spid="36"/>
                                        </p:tgtEl>
                                        <p:attrNameLst>
                                          <p:attrName>ppt_y</p:attrName>
                                        </p:attrNameLst>
                                      </p:cBhvr>
                                      <p:tavLst>
                                        <p:tav tm="0">
                                          <p:val>
                                            <p:strVal val="1+#ppt_h/2"/>
                                          </p:val>
                                        </p:tav>
                                        <p:tav tm="100000">
                                          <p:val>
                                            <p:strVal val="#ppt_y"/>
                                          </p:val>
                                        </p:tav>
                                      </p:tavLst>
                                    </p:anim>
                                  </p:childTnLst>
                                </p:cTn>
                              </p:par>
                              <p:par>
                                <p:cTn id="39" presetID="2" presetClass="entr" presetSubtype="1" decel="10000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1500" fill="hold"/>
                                        <p:tgtEl>
                                          <p:spTgt spid="33"/>
                                        </p:tgtEl>
                                        <p:attrNameLst>
                                          <p:attrName>ppt_x</p:attrName>
                                        </p:attrNameLst>
                                      </p:cBhvr>
                                      <p:tavLst>
                                        <p:tav tm="0">
                                          <p:val>
                                            <p:strVal val="#ppt_x"/>
                                          </p:val>
                                        </p:tav>
                                        <p:tav tm="100000">
                                          <p:val>
                                            <p:strVal val="#ppt_x"/>
                                          </p:val>
                                        </p:tav>
                                      </p:tavLst>
                                    </p:anim>
                                    <p:anim calcmode="lin" valueType="num">
                                      <p:cBhvr additive="base">
                                        <p:cTn id="42" dur="150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1600" fill="hold"/>
                                        <p:tgtEl>
                                          <p:spTgt spid="55"/>
                                        </p:tgtEl>
                                        <p:attrNameLst>
                                          <p:attrName>ppt_x</p:attrName>
                                        </p:attrNameLst>
                                      </p:cBhvr>
                                      <p:tavLst>
                                        <p:tav tm="0">
                                          <p:val>
                                            <p:strVal val="#ppt_x"/>
                                          </p:val>
                                        </p:tav>
                                        <p:tav tm="100000">
                                          <p:val>
                                            <p:strVal val="#ppt_x"/>
                                          </p:val>
                                        </p:tav>
                                      </p:tavLst>
                                    </p:anim>
                                    <p:anim calcmode="lin" valueType="num">
                                      <p:cBhvr additive="base">
                                        <p:cTn id="46" dur="1600" fill="hold"/>
                                        <p:tgtEl>
                                          <p:spTgt spid="55"/>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100" fill="hold"/>
                                        <p:tgtEl>
                                          <p:spTgt spid="29"/>
                                        </p:tgtEl>
                                        <p:attrNameLst>
                                          <p:attrName>ppt_x</p:attrName>
                                        </p:attrNameLst>
                                      </p:cBhvr>
                                      <p:tavLst>
                                        <p:tav tm="0">
                                          <p:val>
                                            <p:strVal val="#ppt_x"/>
                                          </p:val>
                                        </p:tav>
                                        <p:tav tm="100000">
                                          <p:val>
                                            <p:strVal val="#ppt_x"/>
                                          </p:val>
                                        </p:tav>
                                      </p:tavLst>
                                    </p:anim>
                                    <p:anim calcmode="lin" valueType="num">
                                      <p:cBhvr additive="base">
                                        <p:cTn id="50" dur="1100" fill="hold"/>
                                        <p:tgtEl>
                                          <p:spTgt spid="29"/>
                                        </p:tgtEl>
                                        <p:attrNameLst>
                                          <p:attrName>ppt_y</p:attrName>
                                        </p:attrNameLst>
                                      </p:cBhvr>
                                      <p:tavLst>
                                        <p:tav tm="0">
                                          <p:val>
                                            <p:strVal val="1+#ppt_h/2"/>
                                          </p:val>
                                        </p:tav>
                                        <p:tav tm="100000">
                                          <p:val>
                                            <p:strVal val="#ppt_y"/>
                                          </p:val>
                                        </p:tav>
                                      </p:tavLst>
                                    </p:anim>
                                  </p:childTnLst>
                                </p:cTn>
                              </p:par>
                              <p:par>
                                <p:cTn id="51" presetID="8" presetClass="emph" presetSubtype="0" repeatCount="indefinite" accel="48000" decel="52000" autoRev="1" fill="hold" nodeType="withEffect">
                                  <p:stCondLst>
                                    <p:cond delay="1750"/>
                                  </p:stCondLst>
                                  <p:childTnLst>
                                    <p:animRot by="21600000">
                                      <p:cBhvr>
                                        <p:cTn id="52" dur="3250" fill="hold"/>
                                        <p:tgtEl>
                                          <p:spTgt spid="49"/>
                                        </p:tgtEl>
                                        <p:attrNameLst>
                                          <p:attrName>r</p:attrName>
                                        </p:attrNameLst>
                                      </p:cBhvr>
                                    </p:animRot>
                                  </p:childTnLst>
                                </p:cTn>
                              </p:par>
                              <p:par>
                                <p:cTn id="53" presetID="8" presetClass="emph" presetSubtype="0" repeatCount="indefinite" accel="48000" decel="52000" autoRev="1" fill="hold" nodeType="withEffect">
                                  <p:stCondLst>
                                    <p:cond delay="1750"/>
                                  </p:stCondLst>
                                  <p:childTnLst>
                                    <p:animRot by="21600000">
                                      <p:cBhvr>
                                        <p:cTn id="54" dur="3800" fill="hold"/>
                                        <p:tgtEl>
                                          <p:spTgt spid="52"/>
                                        </p:tgtEl>
                                        <p:attrNameLst>
                                          <p:attrName>r</p:attrName>
                                        </p:attrNameLst>
                                      </p:cBhvr>
                                    </p:animRot>
                                  </p:childTnLst>
                                </p:cTn>
                              </p:par>
                              <p:par>
                                <p:cTn id="55" presetID="8" presetClass="emph" presetSubtype="0" repeatCount="indefinite" accel="48000" decel="52000" autoRev="1" fill="hold" nodeType="withEffect">
                                  <p:stCondLst>
                                    <p:cond delay="1750"/>
                                  </p:stCondLst>
                                  <p:childTnLst>
                                    <p:animRot by="21600000">
                                      <p:cBhvr>
                                        <p:cTn id="56" dur="2850" fill="hold"/>
                                        <p:tgtEl>
                                          <p:spTgt spid="42"/>
                                        </p:tgtEl>
                                        <p:attrNameLst>
                                          <p:attrName>r</p:attrName>
                                        </p:attrNameLst>
                                      </p:cBhvr>
                                    </p:animRot>
                                  </p:childTnLst>
                                </p:cTn>
                              </p:par>
                              <p:par>
                                <p:cTn id="57" presetID="8" presetClass="emph" presetSubtype="0" repeatCount="indefinite" accel="48000" decel="52000" autoRev="1" fill="hold" nodeType="withEffect">
                                  <p:stCondLst>
                                    <p:cond delay="1750"/>
                                  </p:stCondLst>
                                  <p:childTnLst>
                                    <p:animRot by="21600000">
                                      <p:cBhvr>
                                        <p:cTn id="58" dur="4750" fill="hold"/>
                                        <p:tgtEl>
                                          <p:spTgt spid="55"/>
                                        </p:tgtEl>
                                        <p:attrNameLst>
                                          <p:attrName>r</p:attrName>
                                        </p:attrNameLst>
                                      </p:cBhvr>
                                    </p:animRot>
                                  </p:childTnLst>
                                </p:cTn>
                              </p:par>
                              <p:par>
                                <p:cTn id="59" presetID="8" presetClass="emph" presetSubtype="0" repeatCount="indefinite" accel="48000" decel="52000" autoRev="1" fill="hold" nodeType="withEffect">
                                  <p:stCondLst>
                                    <p:cond delay="1750"/>
                                  </p:stCondLst>
                                  <p:childTnLst>
                                    <p:animRot by="21600000">
                                      <p:cBhvr>
                                        <p:cTn id="60" dur="3900" fill="hold"/>
                                        <p:tgtEl>
                                          <p:spTgt spid="33"/>
                                        </p:tgtEl>
                                        <p:attrNameLst>
                                          <p:attrName>r</p:attrName>
                                        </p:attrNameLst>
                                      </p:cBhvr>
                                    </p:animRot>
                                  </p:childTnLst>
                                </p:cTn>
                              </p:par>
                              <p:par>
                                <p:cTn id="61" presetID="2" presetClass="entr" presetSubtype="4" decel="100000" fill="hold" grpId="0" nodeType="withEffect">
                                  <p:stCondLst>
                                    <p:cond delay="300"/>
                                  </p:stCondLst>
                                  <p:childTnLst>
                                    <p:set>
                                      <p:cBhvr>
                                        <p:cTn id="62" dur="1" fill="hold">
                                          <p:stCondLst>
                                            <p:cond delay="0"/>
                                          </p:stCondLst>
                                        </p:cTn>
                                        <p:tgtEl>
                                          <p:spTgt spid="64"/>
                                        </p:tgtEl>
                                        <p:attrNameLst>
                                          <p:attrName>style.visibility</p:attrName>
                                        </p:attrNameLst>
                                      </p:cBhvr>
                                      <p:to>
                                        <p:strVal val="visible"/>
                                      </p:to>
                                    </p:set>
                                    <p:anim calcmode="lin" valueType="num">
                                      <p:cBhvr additive="base">
                                        <p:cTn id="63" dur="1300" fill="hold"/>
                                        <p:tgtEl>
                                          <p:spTgt spid="64"/>
                                        </p:tgtEl>
                                        <p:attrNameLst>
                                          <p:attrName>ppt_x</p:attrName>
                                        </p:attrNameLst>
                                      </p:cBhvr>
                                      <p:tavLst>
                                        <p:tav tm="0">
                                          <p:val>
                                            <p:strVal val="#ppt_x"/>
                                          </p:val>
                                        </p:tav>
                                        <p:tav tm="100000">
                                          <p:val>
                                            <p:strVal val="#ppt_x"/>
                                          </p:val>
                                        </p:tav>
                                      </p:tavLst>
                                    </p:anim>
                                    <p:anim calcmode="lin" valueType="num">
                                      <p:cBhvr additive="base">
                                        <p:cTn id="64" dur="1300" fill="hold"/>
                                        <p:tgtEl>
                                          <p:spTgt spid="64"/>
                                        </p:tgtEl>
                                        <p:attrNameLst>
                                          <p:attrName>ppt_y</p:attrName>
                                        </p:attrNameLst>
                                      </p:cBhvr>
                                      <p:tavLst>
                                        <p:tav tm="0">
                                          <p:val>
                                            <p:strVal val="1+#ppt_h/2"/>
                                          </p:val>
                                        </p:tav>
                                        <p:tav tm="100000">
                                          <p:val>
                                            <p:strVal val="#ppt_y"/>
                                          </p:val>
                                        </p:tav>
                                      </p:tavLst>
                                    </p:anim>
                                  </p:childTnLst>
                                </p:cTn>
                              </p:par>
                              <p:par>
                                <p:cTn id="65" presetID="2" presetClass="entr" presetSubtype="2" decel="8000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cBhvr additive="base">
                                        <p:cTn id="67" dur="1500" fill="hold"/>
                                        <p:tgtEl>
                                          <p:spTgt spid="65"/>
                                        </p:tgtEl>
                                        <p:attrNameLst>
                                          <p:attrName>ppt_x</p:attrName>
                                        </p:attrNameLst>
                                      </p:cBhvr>
                                      <p:tavLst>
                                        <p:tav tm="0">
                                          <p:val>
                                            <p:strVal val="1+#ppt_w/2"/>
                                          </p:val>
                                        </p:tav>
                                        <p:tav tm="100000">
                                          <p:val>
                                            <p:strVal val="#ppt_x"/>
                                          </p:val>
                                        </p:tav>
                                      </p:tavLst>
                                    </p:anim>
                                    <p:anim calcmode="lin" valueType="num">
                                      <p:cBhvr additive="base">
                                        <p:cTn id="68" dur="1500" fill="hold"/>
                                        <p:tgtEl>
                                          <p:spTgt spid="65"/>
                                        </p:tgtEl>
                                        <p:attrNameLst>
                                          <p:attrName>ppt_y</p:attrName>
                                        </p:attrNameLst>
                                      </p:cBhvr>
                                      <p:tavLst>
                                        <p:tav tm="0">
                                          <p:val>
                                            <p:strVal val="#ppt_y"/>
                                          </p:val>
                                        </p:tav>
                                        <p:tav tm="100000">
                                          <p:val>
                                            <p:strVal val="#ppt_y"/>
                                          </p:val>
                                        </p:tav>
                                      </p:tavLst>
                                    </p:anim>
                                  </p:childTnLst>
                                </p:cTn>
                              </p:par>
                              <p:par>
                                <p:cTn id="69" presetID="2" presetClass="entr" presetSubtype="2" decel="8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500" fill="hold"/>
                                        <p:tgtEl>
                                          <p:spTgt spid="66"/>
                                        </p:tgtEl>
                                        <p:attrNameLst>
                                          <p:attrName>ppt_x</p:attrName>
                                        </p:attrNameLst>
                                      </p:cBhvr>
                                      <p:tavLst>
                                        <p:tav tm="0">
                                          <p:val>
                                            <p:strVal val="1+#ppt_w/2"/>
                                          </p:val>
                                        </p:tav>
                                        <p:tav tm="100000">
                                          <p:val>
                                            <p:strVal val="#ppt_x"/>
                                          </p:val>
                                        </p:tav>
                                      </p:tavLst>
                                    </p:anim>
                                    <p:anim calcmode="lin" valueType="num">
                                      <p:cBhvr additive="base">
                                        <p:cTn id="72" dur="1500" fill="hold"/>
                                        <p:tgtEl>
                                          <p:spTgt spid="66"/>
                                        </p:tgtEl>
                                        <p:attrNameLst>
                                          <p:attrName>ppt_y</p:attrName>
                                        </p:attrNameLst>
                                      </p:cBhvr>
                                      <p:tavLst>
                                        <p:tav tm="0">
                                          <p:val>
                                            <p:strVal val="#ppt_y"/>
                                          </p:val>
                                        </p:tav>
                                        <p:tav tm="100000">
                                          <p:val>
                                            <p:strVal val="#ppt_y"/>
                                          </p:val>
                                        </p:tav>
                                      </p:tavLst>
                                    </p:anim>
                                  </p:childTnLst>
                                </p:cTn>
                              </p:par>
                              <p:par>
                                <p:cTn id="73" presetID="2" presetClass="entr" presetSubtype="2" decel="80000" fill="hold" grpId="0" nodeType="withEffect">
                                  <p:stCondLst>
                                    <p:cond delay="50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1500" fill="hold"/>
                                        <p:tgtEl>
                                          <p:spTgt spid="68"/>
                                        </p:tgtEl>
                                        <p:attrNameLst>
                                          <p:attrName>ppt_x</p:attrName>
                                        </p:attrNameLst>
                                      </p:cBhvr>
                                      <p:tavLst>
                                        <p:tav tm="0">
                                          <p:val>
                                            <p:strVal val="1+#ppt_w/2"/>
                                          </p:val>
                                        </p:tav>
                                        <p:tav tm="100000">
                                          <p:val>
                                            <p:strVal val="#ppt_x"/>
                                          </p:val>
                                        </p:tav>
                                      </p:tavLst>
                                    </p:anim>
                                    <p:anim calcmode="lin" valueType="num">
                                      <p:cBhvr additive="base">
                                        <p:cTn id="76" dur="1500" fill="hold"/>
                                        <p:tgtEl>
                                          <p:spTgt spid="68"/>
                                        </p:tgtEl>
                                        <p:attrNameLst>
                                          <p:attrName>ppt_y</p:attrName>
                                        </p:attrNameLst>
                                      </p:cBhvr>
                                      <p:tavLst>
                                        <p:tav tm="0">
                                          <p:val>
                                            <p:strVal val="#ppt_y"/>
                                          </p:val>
                                        </p:tav>
                                        <p:tav tm="100000">
                                          <p:val>
                                            <p:strVal val="#ppt_y"/>
                                          </p:val>
                                        </p:tav>
                                      </p:tavLst>
                                    </p:anim>
                                  </p:childTnLst>
                                </p:cTn>
                              </p:par>
                              <p:par>
                                <p:cTn id="77" presetID="2" presetClass="entr" presetSubtype="2" decel="80000" fill="hold" grpId="0" nodeType="withEffect">
                                  <p:stCondLst>
                                    <p:cond delay="750"/>
                                  </p:stCondLst>
                                  <p:childTnLst>
                                    <p:set>
                                      <p:cBhvr>
                                        <p:cTn id="78" dur="1" fill="hold">
                                          <p:stCondLst>
                                            <p:cond delay="0"/>
                                          </p:stCondLst>
                                        </p:cTn>
                                        <p:tgtEl>
                                          <p:spTgt spid="67"/>
                                        </p:tgtEl>
                                        <p:attrNameLst>
                                          <p:attrName>style.visibility</p:attrName>
                                        </p:attrNameLst>
                                      </p:cBhvr>
                                      <p:to>
                                        <p:strVal val="visible"/>
                                      </p:to>
                                    </p:set>
                                    <p:anim calcmode="lin" valueType="num">
                                      <p:cBhvr additive="base">
                                        <p:cTn id="79" dur="1500" fill="hold"/>
                                        <p:tgtEl>
                                          <p:spTgt spid="67"/>
                                        </p:tgtEl>
                                        <p:attrNameLst>
                                          <p:attrName>ppt_x</p:attrName>
                                        </p:attrNameLst>
                                      </p:cBhvr>
                                      <p:tavLst>
                                        <p:tav tm="0">
                                          <p:val>
                                            <p:strVal val="1+#ppt_w/2"/>
                                          </p:val>
                                        </p:tav>
                                        <p:tav tm="100000">
                                          <p:val>
                                            <p:strVal val="#ppt_x"/>
                                          </p:val>
                                        </p:tav>
                                      </p:tavLst>
                                    </p:anim>
                                    <p:anim calcmode="lin" valueType="num">
                                      <p:cBhvr additive="base">
                                        <p:cTn id="80" dur="1500" fill="hold"/>
                                        <p:tgtEl>
                                          <p:spTgt spid="67"/>
                                        </p:tgtEl>
                                        <p:attrNameLst>
                                          <p:attrName>ppt_y</p:attrName>
                                        </p:attrNameLst>
                                      </p:cBhvr>
                                      <p:tavLst>
                                        <p:tav tm="0">
                                          <p:val>
                                            <p:strVal val="#ppt_y"/>
                                          </p:val>
                                        </p:tav>
                                        <p:tav tm="100000">
                                          <p:val>
                                            <p:strVal val="#ppt_y"/>
                                          </p:val>
                                        </p:tav>
                                      </p:tavLst>
                                    </p:anim>
                                  </p:childTnLst>
                                </p:cTn>
                              </p:par>
                              <p:par>
                                <p:cTn id="81" presetID="42" presetClass="path" presetSubtype="0" repeatCount="indefinite" accel="50000" decel="50000" autoRev="1" fill="hold" grpId="1" nodeType="withEffect">
                                  <p:stCondLst>
                                    <p:cond delay="1750"/>
                                  </p:stCondLst>
                                  <p:childTnLst>
                                    <p:animMotion origin="layout" path="M -2.08333E-6 1.48148E-6 L -0.0345 0.10301 " pathEditMode="relative" rAng="0" ptsTypes="AA">
                                      <p:cBhvr>
                                        <p:cTn id="82" dur="2000" fill="hold"/>
                                        <p:tgtEl>
                                          <p:spTgt spid="65"/>
                                        </p:tgtEl>
                                        <p:attrNameLst>
                                          <p:attrName>ppt_x</p:attrName>
                                          <p:attrName>ppt_y</p:attrName>
                                        </p:attrNameLst>
                                      </p:cBhvr>
                                      <p:rCtr x="-1732" y="5139"/>
                                    </p:animMotion>
                                  </p:childTnLst>
                                </p:cTn>
                              </p:par>
                              <p:par>
                                <p:cTn id="83" presetID="42" presetClass="path" presetSubtype="0" repeatCount="indefinite" accel="50000" decel="50000" autoRev="1" fill="hold" grpId="1" nodeType="withEffect">
                                  <p:stCondLst>
                                    <p:cond delay="2000"/>
                                  </p:stCondLst>
                                  <p:childTnLst>
                                    <p:animMotion origin="layout" path="M 8.33333E-7 1.48148E-6 L 0.02708 0.10301 " pathEditMode="relative" rAng="0" ptsTypes="AA">
                                      <p:cBhvr>
                                        <p:cTn id="84" dur="2000" fill="hold"/>
                                        <p:tgtEl>
                                          <p:spTgt spid="66"/>
                                        </p:tgtEl>
                                        <p:attrNameLst>
                                          <p:attrName>ppt_x</p:attrName>
                                          <p:attrName>ppt_y</p:attrName>
                                        </p:attrNameLst>
                                      </p:cBhvr>
                                      <p:rCtr x="1354" y="5139"/>
                                    </p:animMotion>
                                  </p:childTnLst>
                                </p:cTn>
                              </p:par>
                              <p:par>
                                <p:cTn id="85" presetID="42" presetClass="path" presetSubtype="0" repeatCount="indefinite" accel="50000" decel="50000" autoRev="1" fill="hold" grpId="1" nodeType="withEffect">
                                  <p:stCondLst>
                                    <p:cond delay="2250"/>
                                  </p:stCondLst>
                                  <p:childTnLst>
                                    <p:animMotion origin="layout" path="M 1.25E-6 -2.96296E-6 L 1.25E-6 -0.09398 " pathEditMode="relative" rAng="0" ptsTypes="AA">
                                      <p:cBhvr>
                                        <p:cTn id="86" dur="2000" fill="hold"/>
                                        <p:tgtEl>
                                          <p:spTgt spid="68"/>
                                        </p:tgtEl>
                                        <p:attrNameLst>
                                          <p:attrName>ppt_x</p:attrName>
                                          <p:attrName>ppt_y</p:attrName>
                                        </p:attrNameLst>
                                      </p:cBhvr>
                                      <p:rCtr x="0" y="-4699"/>
                                    </p:animMotion>
                                  </p:childTnLst>
                                </p:cTn>
                              </p:par>
                              <p:par>
                                <p:cTn id="87" presetID="42" presetClass="path" presetSubtype="0" repeatCount="indefinite" accel="50000" decel="50000" autoRev="1" fill="hold" grpId="1" nodeType="withEffect">
                                  <p:stCondLst>
                                    <p:cond delay="2500"/>
                                  </p:stCondLst>
                                  <p:childTnLst>
                                    <p:animMotion origin="layout" path="M 4.16667E-6 -4.44444E-6 L 4.16667E-6 -0.07847 " pathEditMode="relative" rAng="0" ptsTypes="AA">
                                      <p:cBhvr>
                                        <p:cTn id="88" dur="2000" fill="hold"/>
                                        <p:tgtEl>
                                          <p:spTgt spid="67"/>
                                        </p:tgtEl>
                                        <p:attrNameLst>
                                          <p:attrName>ppt_x</p:attrName>
                                          <p:attrName>ppt_y</p:attrName>
                                        </p:attrNameLst>
                                      </p:cBhvr>
                                      <p:rCtr x="0" y="-393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4" grpId="0"/>
      <p:bldP spid="65" grpId="0" animBg="1"/>
      <p:bldP spid="65" grpId="1" animBg="1"/>
      <p:bldP spid="66" grpId="0" animBg="1"/>
      <p:bldP spid="66" grpId="1" animBg="1"/>
      <p:bldP spid="67" grpId="0" animBg="1"/>
      <p:bldP spid="67" grpId="1" animBg="1"/>
      <p:bldP spid="68" grpId="0" animBg="1"/>
      <p:bldP spid="6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Rounded Corners 205">
            <a:extLst>
              <a:ext uri="{FF2B5EF4-FFF2-40B4-BE49-F238E27FC236}">
                <a16:creationId xmlns:a16="http://schemas.microsoft.com/office/drawing/2014/main" id="{C662C91E-D8D5-4D3E-AFF1-E04A488725B0}"/>
              </a:ext>
            </a:extLst>
          </p:cNvPr>
          <p:cNvSpPr/>
          <p:nvPr/>
        </p:nvSpPr>
        <p:spPr>
          <a:xfrm>
            <a:off x="9702023" y="-3212"/>
            <a:ext cx="2503803" cy="6886611"/>
          </a:xfrm>
          <a:prstGeom prst="roundRect">
            <a:avLst>
              <a:gd name="adj" fmla="val 0"/>
            </a:avLst>
          </a:prstGeom>
          <a:solidFill>
            <a:srgbClr val="99D9EA"/>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41" name="Rectangle: Rounded Corners 205">
            <a:extLst>
              <a:ext uri="{FF2B5EF4-FFF2-40B4-BE49-F238E27FC236}">
                <a16:creationId xmlns:a16="http://schemas.microsoft.com/office/drawing/2014/main" id="{C662C91E-D8D5-4D3E-AFF1-E04A488725B0}"/>
              </a:ext>
            </a:extLst>
          </p:cNvPr>
          <p:cNvSpPr/>
          <p:nvPr/>
        </p:nvSpPr>
        <p:spPr>
          <a:xfrm>
            <a:off x="7422509" y="0"/>
            <a:ext cx="2503803" cy="6886611"/>
          </a:xfrm>
          <a:prstGeom prst="roundRect">
            <a:avLst>
              <a:gd name="adj" fmla="val 0"/>
            </a:avLst>
          </a:prstGeom>
          <a:solidFill>
            <a:srgbClr val="FFFFFF"/>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40" name="Rectangle: Rounded Corners 205">
            <a:extLst>
              <a:ext uri="{FF2B5EF4-FFF2-40B4-BE49-F238E27FC236}">
                <a16:creationId xmlns:a16="http://schemas.microsoft.com/office/drawing/2014/main" id="{C662C91E-D8D5-4D3E-AFF1-E04A488725B0}"/>
              </a:ext>
            </a:extLst>
          </p:cNvPr>
          <p:cNvSpPr/>
          <p:nvPr/>
        </p:nvSpPr>
        <p:spPr>
          <a:xfrm>
            <a:off x="5007606" y="-3211"/>
            <a:ext cx="2503803" cy="6886611"/>
          </a:xfrm>
          <a:prstGeom prst="roundRect">
            <a:avLst>
              <a:gd name="adj" fmla="val 0"/>
            </a:avLst>
          </a:prstGeom>
          <a:solidFill>
            <a:srgbClr val="222222"/>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39" name="Rectangle: Rounded Corners 205">
            <a:extLst>
              <a:ext uri="{FF2B5EF4-FFF2-40B4-BE49-F238E27FC236}">
                <a16:creationId xmlns:a16="http://schemas.microsoft.com/office/drawing/2014/main" id="{C662C91E-D8D5-4D3E-AFF1-E04A488725B0}"/>
              </a:ext>
            </a:extLst>
          </p:cNvPr>
          <p:cNvSpPr/>
          <p:nvPr/>
        </p:nvSpPr>
        <p:spPr>
          <a:xfrm>
            <a:off x="2503803" y="-3211"/>
            <a:ext cx="2503803" cy="6886611"/>
          </a:xfrm>
          <a:prstGeom prst="roundRect">
            <a:avLst>
              <a:gd name="adj" fmla="val 0"/>
            </a:avLst>
          </a:prstGeom>
          <a:solidFill>
            <a:srgbClr val="C8BFE7"/>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18" name="TextBox 17">
            <a:extLst>
              <a:ext uri="{FF2B5EF4-FFF2-40B4-BE49-F238E27FC236}">
                <a16:creationId xmlns:a16="http://schemas.microsoft.com/office/drawing/2014/main" id="{985EC224-B7B0-43B9-9B51-558B18ADBAF9}"/>
              </a:ext>
            </a:extLst>
          </p:cNvPr>
          <p:cNvSpPr txBox="1"/>
          <p:nvPr/>
        </p:nvSpPr>
        <p:spPr>
          <a:xfrm>
            <a:off x="2892403" y="318707"/>
            <a:ext cx="18370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Back-End</a:t>
            </a:r>
            <a:endParaRPr kumimoji="0" lang="id-ID"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19" name="TextBox 18">
            <a:extLst>
              <a:ext uri="{FF2B5EF4-FFF2-40B4-BE49-F238E27FC236}">
                <a16:creationId xmlns:a16="http://schemas.microsoft.com/office/drawing/2014/main" id="{242E2181-DAFC-4262-9D59-4186D41914E9}"/>
              </a:ext>
            </a:extLst>
          </p:cNvPr>
          <p:cNvSpPr txBox="1"/>
          <p:nvPr/>
        </p:nvSpPr>
        <p:spPr>
          <a:xfrm>
            <a:off x="2985438" y="5926158"/>
            <a:ext cx="1651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Node.js</a:t>
            </a:r>
            <a:endParaRPr kumimoji="0" lang="id-ID"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2" name="TextBox 21">
            <a:extLst>
              <a:ext uri="{FF2B5EF4-FFF2-40B4-BE49-F238E27FC236}">
                <a16:creationId xmlns:a16="http://schemas.microsoft.com/office/drawing/2014/main" id="{EF593387-680F-4D8E-93B1-387318E162A6}"/>
              </a:ext>
            </a:extLst>
          </p:cNvPr>
          <p:cNvSpPr txBox="1"/>
          <p:nvPr/>
        </p:nvSpPr>
        <p:spPr>
          <a:xfrm>
            <a:off x="5326761" y="318707"/>
            <a:ext cx="188351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Front-End </a:t>
            </a:r>
            <a:endParaRPr kumimoji="0" lang="id-ID"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23" name="TextBox 22">
            <a:extLst>
              <a:ext uri="{FF2B5EF4-FFF2-40B4-BE49-F238E27FC236}">
                <a16:creationId xmlns:a16="http://schemas.microsoft.com/office/drawing/2014/main" id="{08A3D7BA-B1E3-41B0-8D58-60876ADB7FC2}"/>
              </a:ext>
            </a:extLst>
          </p:cNvPr>
          <p:cNvSpPr txBox="1"/>
          <p:nvPr/>
        </p:nvSpPr>
        <p:spPr>
          <a:xfrm>
            <a:off x="5698624" y="5932170"/>
            <a:ext cx="16510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React</a:t>
            </a:r>
            <a:r>
              <a:rPr kumimoji="0" lang="ar-JO" sz="2000" b="1" i="0" u="none" strike="noStrike" kern="1200" cap="none" spc="0" normalizeH="0" baseline="0" noProof="0" dirty="0">
                <a:ln>
                  <a:noFill/>
                </a:ln>
                <a:solidFill>
                  <a:prstClr val="white"/>
                </a:solidFill>
                <a:effectLst/>
                <a:uLnTx/>
                <a:uFillTx/>
                <a:latin typeface="Arial Black" panose="020B0A04020102020204" pitchFamily="34" charset="0"/>
                <a:ea typeface="+mn-ea"/>
                <a:cs typeface="Arial" panose="020B0604020202020204" pitchFamily="34" charset="0"/>
              </a:rPr>
              <a:t> </a:t>
            </a:r>
            <a:endParaRPr kumimoji="0" lang="en-US" sz="20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endParaRPr>
          </a:p>
        </p:txBody>
      </p:sp>
      <p:sp>
        <p:nvSpPr>
          <p:cNvPr id="26" name="TextBox 25">
            <a:extLst>
              <a:ext uri="{FF2B5EF4-FFF2-40B4-BE49-F238E27FC236}">
                <a16:creationId xmlns:a16="http://schemas.microsoft.com/office/drawing/2014/main" id="{6D171FB9-06CC-4E7A-944A-B0B978735DF6}"/>
              </a:ext>
            </a:extLst>
          </p:cNvPr>
          <p:cNvSpPr txBox="1"/>
          <p:nvPr/>
        </p:nvSpPr>
        <p:spPr>
          <a:xfrm>
            <a:off x="7568695" y="173746"/>
            <a:ext cx="214310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Back-End &amp;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Front-End</a:t>
            </a:r>
            <a:endParaRPr kumimoji="0" lang="id-ID" sz="24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7" name="TextBox 26">
            <a:extLst>
              <a:ext uri="{FF2B5EF4-FFF2-40B4-BE49-F238E27FC236}">
                <a16:creationId xmlns:a16="http://schemas.microsoft.com/office/drawing/2014/main" id="{B0AB6B43-01D9-40E0-97B4-FDC1674D2B60}"/>
              </a:ext>
            </a:extLst>
          </p:cNvPr>
          <p:cNvSpPr txBox="1"/>
          <p:nvPr/>
        </p:nvSpPr>
        <p:spPr>
          <a:xfrm>
            <a:off x="7848910" y="5926158"/>
            <a:ext cx="1651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Java</a:t>
            </a:r>
            <a:endParaRPr kumimoji="0" lang="id-ID"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30" name="TextBox 29">
            <a:extLst>
              <a:ext uri="{FF2B5EF4-FFF2-40B4-BE49-F238E27FC236}">
                <a16:creationId xmlns:a16="http://schemas.microsoft.com/office/drawing/2014/main" id="{85572F28-DA56-468D-8E5E-A83D0C58FFDC}"/>
              </a:ext>
            </a:extLst>
          </p:cNvPr>
          <p:cNvSpPr txBox="1"/>
          <p:nvPr/>
        </p:nvSpPr>
        <p:spPr>
          <a:xfrm>
            <a:off x="10210798" y="354724"/>
            <a:ext cx="1651000"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Services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8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sp>
        <p:nvSpPr>
          <p:cNvPr id="31" name="TextBox 30">
            <a:extLst>
              <a:ext uri="{FF2B5EF4-FFF2-40B4-BE49-F238E27FC236}">
                <a16:creationId xmlns:a16="http://schemas.microsoft.com/office/drawing/2014/main" id="{06C090DC-CE3E-450B-927E-4401B946637C}"/>
              </a:ext>
            </a:extLst>
          </p:cNvPr>
          <p:cNvSpPr txBox="1"/>
          <p:nvPr/>
        </p:nvSpPr>
        <p:spPr>
          <a:xfrm>
            <a:off x="10210798" y="5572214"/>
            <a:ext cx="1651000"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Google Cloud</a:t>
            </a:r>
            <a:b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Functions </a:t>
            </a:r>
            <a:b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900" b="0" i="0" u="none" strike="noStrike" kern="1200" cap="none" spc="0" normalizeH="0" baseline="0" noProof="0" dirty="0">
              <a:ln>
                <a:noFill/>
              </a:ln>
              <a:solidFill>
                <a:prstClr val="black"/>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36" name="Rectangle: Rounded Corners 205">
            <a:extLst>
              <a:ext uri="{FF2B5EF4-FFF2-40B4-BE49-F238E27FC236}">
                <a16:creationId xmlns:a16="http://schemas.microsoft.com/office/drawing/2014/main" id="{C662C91E-D8D5-4D3E-AFF1-E04A488725B0}"/>
              </a:ext>
            </a:extLst>
          </p:cNvPr>
          <p:cNvSpPr/>
          <p:nvPr/>
        </p:nvSpPr>
        <p:spPr>
          <a:xfrm>
            <a:off x="0" y="0"/>
            <a:ext cx="2503803" cy="6886611"/>
          </a:xfrm>
          <a:prstGeom prst="roundRect">
            <a:avLst>
              <a:gd name="adj" fmla="val 0"/>
            </a:avLst>
          </a:prstGeom>
          <a:solidFill>
            <a:srgbClr val="009DE0"/>
          </a:solidFill>
          <a:ln>
            <a:noFill/>
          </a:ln>
          <a:effectLst>
            <a:outerShdw blurRad="482600" dist="165100" dir="5400000" algn="t" rotWithShape="0">
              <a:schemeClr val="tx1">
                <a:lumMod val="90000"/>
                <a:lumOff val="10000"/>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Open Sans Light"/>
              <a:ea typeface="+mn-ea"/>
              <a:cs typeface="+mn-cs"/>
            </a:endParaRPr>
          </a:p>
        </p:txBody>
      </p:sp>
      <p:sp>
        <p:nvSpPr>
          <p:cNvPr id="37" name="TextBox 36">
            <a:extLst>
              <a:ext uri="{FF2B5EF4-FFF2-40B4-BE49-F238E27FC236}">
                <a16:creationId xmlns:a16="http://schemas.microsoft.com/office/drawing/2014/main" id="{11CE4D75-4CDF-4816-85F5-93F70C084CFF}"/>
              </a:ext>
            </a:extLst>
          </p:cNvPr>
          <p:cNvSpPr txBox="1"/>
          <p:nvPr/>
        </p:nvSpPr>
        <p:spPr>
          <a:xfrm>
            <a:off x="324683" y="333013"/>
            <a:ext cx="189018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Back-End</a:t>
            </a:r>
            <a:r>
              <a:rPr kumimoji="0" lang="en-US" sz="20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t>
            </a:r>
            <a:endParaRPr kumimoji="0" lang="id-ID" sz="20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38" name="TextBox 37">
            <a:extLst>
              <a:ext uri="{FF2B5EF4-FFF2-40B4-BE49-F238E27FC236}">
                <a16:creationId xmlns:a16="http://schemas.microsoft.com/office/drawing/2014/main" id="{F7F8C0C1-B91A-4B2F-82E4-892F479CE33F}"/>
              </a:ext>
            </a:extLst>
          </p:cNvPr>
          <p:cNvSpPr txBox="1"/>
          <p:nvPr/>
        </p:nvSpPr>
        <p:spPr>
          <a:xfrm>
            <a:off x="450284" y="5926559"/>
            <a:ext cx="1651000" cy="61555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Firebase</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b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0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pic>
        <p:nvPicPr>
          <p:cNvPr id="48" name="Picture 18" descr="Image result for google cloud function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90642" y="2654514"/>
            <a:ext cx="1571156" cy="15711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9985" y="2423004"/>
            <a:ext cx="2877068" cy="203417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3" y="2091830"/>
            <a:ext cx="2512685" cy="2512685"/>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4781" y="2208415"/>
            <a:ext cx="2279514" cy="2279514"/>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38349" y="2933700"/>
            <a:ext cx="1950720" cy="1194988"/>
          </a:xfrm>
          <a:prstGeom prst="rect">
            <a:avLst/>
          </a:prstGeom>
        </p:spPr>
      </p:pic>
    </p:spTree>
    <p:extLst>
      <p:ext uri="{BB962C8B-B14F-4D97-AF65-F5344CB8AC3E}">
        <p14:creationId xmlns:p14="http://schemas.microsoft.com/office/powerpoint/2010/main" val="18710564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ppt_x"/>
                                          </p:val>
                                        </p:tav>
                                        <p:tav tm="100000">
                                          <p:val>
                                            <p:strVal val="#ppt_x"/>
                                          </p:val>
                                        </p:tav>
                                      </p:tavLst>
                                    </p:anim>
                                    <p:anim calcmode="lin" valueType="num">
                                      <p:cBhvr additive="base">
                                        <p:cTn id="37" dur="500" fill="hold"/>
                                        <p:tgtEl>
                                          <p:spTgt spid="3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1500"/>
                            </p:stCondLst>
                            <p:childTnLst>
                              <p:par>
                                <p:cTn id="56" presetID="2" presetClass="entr" presetSubtype="4"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ppt_x"/>
                                          </p:val>
                                        </p:tav>
                                        <p:tav tm="100000">
                                          <p:val>
                                            <p:strVal val="#ppt_x"/>
                                          </p:val>
                                        </p:tav>
                                      </p:tavLst>
                                    </p:anim>
                                    <p:anim calcmode="lin" valueType="num">
                                      <p:cBhvr additive="base">
                                        <p:cTn id="59" dur="50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ppt_x"/>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fill="hold"/>
                                        <p:tgtEl>
                                          <p:spTgt spid="12"/>
                                        </p:tgtEl>
                                        <p:attrNameLst>
                                          <p:attrName>ppt_x</p:attrName>
                                        </p:attrNameLst>
                                      </p:cBhvr>
                                      <p:tavLst>
                                        <p:tav tm="0">
                                          <p:val>
                                            <p:strVal val="#ppt_x"/>
                                          </p:val>
                                        </p:tav>
                                        <p:tav tm="100000">
                                          <p:val>
                                            <p:strVal val="#ppt_x"/>
                                          </p:val>
                                        </p:tav>
                                      </p:tavLst>
                                    </p:anim>
                                    <p:anim calcmode="lin" valueType="num">
                                      <p:cBhvr additive="base">
                                        <p:cTn id="67" dur="500" fill="hold"/>
                                        <p:tgtEl>
                                          <p:spTgt spid="1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childTnLst>
                          </p:cTn>
                        </p:par>
                        <p:par>
                          <p:cTn id="72" fill="hold">
                            <p:stCondLst>
                              <p:cond delay="2000"/>
                            </p:stCondLst>
                            <p:childTnLst>
                              <p:par>
                                <p:cTn id="73" presetID="2" presetClass="entr" presetSubtype="4"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ppt_x"/>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500" fill="hold"/>
                                        <p:tgtEl>
                                          <p:spTgt spid="42"/>
                                        </p:tgtEl>
                                        <p:attrNameLst>
                                          <p:attrName>ppt_x</p:attrName>
                                        </p:attrNameLst>
                                      </p:cBhvr>
                                      <p:tavLst>
                                        <p:tav tm="0">
                                          <p:val>
                                            <p:strVal val="#ppt_x"/>
                                          </p:val>
                                        </p:tav>
                                        <p:tav tm="100000">
                                          <p:val>
                                            <p:strVal val="#ppt_x"/>
                                          </p:val>
                                        </p:tav>
                                      </p:tavLst>
                                    </p:anim>
                                    <p:anim calcmode="lin" valueType="num">
                                      <p:cBhvr additive="base">
                                        <p:cTn id="80" dur="500" fill="hold"/>
                                        <p:tgtEl>
                                          <p:spTgt spid="42"/>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48"/>
                                        </p:tgtEl>
                                        <p:attrNameLst>
                                          <p:attrName>style.visibility</p:attrName>
                                        </p:attrNameLst>
                                      </p:cBhvr>
                                      <p:to>
                                        <p:strVal val="visible"/>
                                      </p:to>
                                    </p:set>
                                    <p:anim calcmode="lin" valueType="num">
                                      <p:cBhvr additive="base">
                                        <p:cTn id="83" dur="500" fill="hold"/>
                                        <p:tgtEl>
                                          <p:spTgt spid="48"/>
                                        </p:tgtEl>
                                        <p:attrNameLst>
                                          <p:attrName>ppt_x</p:attrName>
                                        </p:attrNameLst>
                                      </p:cBhvr>
                                      <p:tavLst>
                                        <p:tav tm="0">
                                          <p:val>
                                            <p:strVal val="#ppt_x"/>
                                          </p:val>
                                        </p:tav>
                                        <p:tav tm="100000">
                                          <p:val>
                                            <p:strVal val="#ppt_x"/>
                                          </p:val>
                                        </p:tav>
                                      </p:tavLst>
                                    </p:anim>
                                    <p:anim calcmode="lin" valueType="num">
                                      <p:cBhvr additive="base">
                                        <p:cTn id="84" dur="500" fill="hold"/>
                                        <p:tgtEl>
                                          <p:spTgt spid="4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fill="hold"/>
                                        <p:tgtEl>
                                          <p:spTgt spid="31"/>
                                        </p:tgtEl>
                                        <p:attrNameLst>
                                          <p:attrName>ppt_x</p:attrName>
                                        </p:attrNameLst>
                                      </p:cBhvr>
                                      <p:tavLst>
                                        <p:tav tm="0">
                                          <p:val>
                                            <p:strVal val="#ppt_x"/>
                                          </p:val>
                                        </p:tav>
                                        <p:tav tm="100000">
                                          <p:val>
                                            <p:strVal val="#ppt_x"/>
                                          </p:val>
                                        </p:tav>
                                      </p:tavLst>
                                    </p:anim>
                                    <p:anim calcmode="lin" valueType="num">
                                      <p:cBhvr additive="base">
                                        <p:cTn id="8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0" grpId="0" animBg="1"/>
      <p:bldP spid="39" grpId="0" animBg="1"/>
      <p:bldP spid="18" grpId="0"/>
      <p:bldP spid="19" grpId="0"/>
      <p:bldP spid="22" grpId="0"/>
      <p:bldP spid="23" grpId="0"/>
      <p:bldP spid="26" grpId="0"/>
      <p:bldP spid="27" grpId="0"/>
      <p:bldP spid="30" grpId="0"/>
      <p:bldP spid="31" grpId="0"/>
      <p:bldP spid="36" grpId="0" animBg="1"/>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BE01216E-8435-417C-A083-6A0D5189712C}"/>
              </a:ext>
            </a:extLst>
          </p:cNvPr>
          <p:cNvSpPr>
            <a:spLocks/>
          </p:cNvSpPr>
          <p:nvPr/>
        </p:nvSpPr>
        <p:spPr bwMode="auto">
          <a:xfrm>
            <a:off x="10233644" y="2241187"/>
            <a:ext cx="1339040" cy="1283385"/>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a16="http://schemas.microsoft.com/office/drawing/2014/main" id="{8E57F04E-7E37-49DA-A62F-72DAA53B25FA}"/>
              </a:ext>
            </a:extLst>
          </p:cNvPr>
          <p:cNvSpPr txBox="1"/>
          <p:nvPr/>
        </p:nvSpPr>
        <p:spPr>
          <a:xfrm>
            <a:off x="6025758" y="1931222"/>
            <a:ext cx="3778642"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What?</a:t>
            </a:r>
            <a:br>
              <a:rPr kumimoji="0" lang="en-US" sz="16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Development platform with real-time database and backend as a service. </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38" name="TextBox 37">
            <a:extLst>
              <a:ext uri="{FF2B5EF4-FFF2-40B4-BE49-F238E27FC236}">
                <a16:creationId xmlns:a16="http://schemas.microsoft.com/office/drawing/2014/main" id="{0DEA2822-3782-4E01-A33A-BD31463C321C}"/>
              </a:ext>
            </a:extLst>
          </p:cNvPr>
          <p:cNvSpPr txBox="1"/>
          <p:nvPr/>
        </p:nvSpPr>
        <p:spPr>
          <a:xfrm>
            <a:off x="8142860" y="3866980"/>
            <a:ext cx="2760304"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pPr lvl="0">
              <a:defRPr/>
            </a:pP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1. Real-time Database</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2. Fast Development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3. Authentication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4. Hosting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t>
            </a:r>
            <a:r>
              <a:rPr kumimoji="0" lang="ar-JO"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5</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a:t>
            </a:r>
            <a:r>
              <a:rPr lang="en-US" sz="1600" dirty="0">
                <a:solidFill>
                  <a:srgbClr val="4472C4">
                    <a:lumMod val="75000"/>
                  </a:srgbClr>
                </a:solidFill>
                <a:latin typeface="29LT Bukra Regular" panose="000B0903020204020204" pitchFamily="34" charset="-78"/>
                <a:cs typeface="29LT Bukra Regular" panose="000B0903020204020204" pitchFamily="34" charset="-78"/>
              </a:rPr>
              <a:t>Geo Database </a:t>
            </a:r>
            <a:b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b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15" name="Freeform: Shape 14">
            <a:extLst>
              <a:ext uri="{FF2B5EF4-FFF2-40B4-BE49-F238E27FC236}">
                <a16:creationId xmlns:a16="http://schemas.microsoft.com/office/drawing/2014/main" id="{2B138FD1-530F-425D-8B18-FB979C4B2850}"/>
              </a:ext>
            </a:extLst>
          </p:cNvPr>
          <p:cNvSpPr>
            <a:spLocks/>
          </p:cNvSpPr>
          <p:nvPr/>
        </p:nvSpPr>
        <p:spPr bwMode="auto">
          <a:xfrm>
            <a:off x="5343534" y="3642852"/>
            <a:ext cx="1755463" cy="1834979"/>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0">
                <a:schemeClr val="accent5">
                  <a:lumMod val="75000"/>
                </a:schemeClr>
              </a:gs>
              <a:gs pos="100000">
                <a:schemeClr val="accent5"/>
              </a:gs>
            </a:gsLst>
            <a:lin ang="18900000" scaled="1"/>
          </a:gradFill>
          <a:ln>
            <a:noFill/>
          </a:ln>
          <a:effectLst>
            <a:glow rad="228600">
              <a:schemeClr val="accent5">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a16="http://schemas.microsoft.com/office/drawing/2014/main" id="{A27A0CDB-C87B-485D-AB51-726275E1DCC3}"/>
              </a:ext>
            </a:extLst>
          </p:cNvPr>
          <p:cNvSpPr>
            <a:spLocks/>
          </p:cNvSpPr>
          <p:nvPr/>
        </p:nvSpPr>
        <p:spPr bwMode="auto">
          <a:xfrm>
            <a:off x="609959" y="678426"/>
            <a:ext cx="1440067" cy="1562762"/>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9464" r="9464"/>
          <a:stretch>
            <a:fillRect/>
          </a:stretch>
        </p:blipFill>
        <p:spPr>
          <a:xfrm>
            <a:off x="475012" y="1625827"/>
            <a:ext cx="4030768" cy="4760225"/>
          </a:xfrm>
          <a:effectLst>
            <a:glow rad="406400">
              <a:schemeClr val="accent5">
                <a:satMod val="175000"/>
                <a:alpha val="58000"/>
              </a:schemeClr>
            </a:glow>
            <a:softEdge rad="63500"/>
          </a:effectLst>
        </p:spPr>
      </p:pic>
      <p:sp>
        <p:nvSpPr>
          <p:cNvPr id="3" name="Rectangle 2"/>
          <p:cNvSpPr/>
          <p:nvPr/>
        </p:nvSpPr>
        <p:spPr>
          <a:xfrm>
            <a:off x="5740400" y="672572"/>
            <a:ext cx="6096000" cy="461665"/>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Firebase (</a:t>
            </a:r>
            <a:r>
              <a:rPr kumimoji="0" lang="en-US" sz="2400" b="1" i="0" u="none" strike="noStrike" kern="1200" cap="none" spc="0" normalizeH="0" baseline="0" noProof="0" dirty="0">
                <a:ln>
                  <a:noFill/>
                </a:ln>
                <a:solidFill>
                  <a:srgbClr val="5B9BD5">
                    <a:lumMod val="75000"/>
                  </a:srgbClr>
                </a:solidFill>
                <a:effectLst/>
                <a:uLnTx/>
                <a:uFillTx/>
                <a:latin typeface="29LT Bukra Bold" panose="000B0903020204020204" pitchFamily="34" charset="-78"/>
                <a:ea typeface="+mn-ea"/>
                <a:cs typeface="29LT Bukra Bold" panose="000B0903020204020204" pitchFamily="34" charset="-78"/>
              </a:rPr>
              <a:t>Back-End</a:t>
            </a:r>
            <a:r>
              <a:rPr kumimoji="0" lang="en-US" sz="24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 </a:t>
            </a: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4400" y="239950"/>
            <a:ext cx="1258650" cy="1258650"/>
          </a:xfrm>
          <a:prstGeom prst="rect">
            <a:avLst/>
          </a:prstGeom>
        </p:spPr>
      </p:pic>
    </p:spTree>
    <p:extLst>
      <p:ext uri="{BB962C8B-B14F-4D97-AF65-F5344CB8AC3E}">
        <p14:creationId xmlns:p14="http://schemas.microsoft.com/office/powerpoint/2010/main" val="2387932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6000"/>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BE01216E-8435-417C-A083-6A0D5189712C}"/>
              </a:ext>
            </a:extLst>
          </p:cNvPr>
          <p:cNvSpPr>
            <a:spLocks/>
          </p:cNvSpPr>
          <p:nvPr/>
        </p:nvSpPr>
        <p:spPr bwMode="auto">
          <a:xfrm rot="7588104">
            <a:off x="7979249" y="505694"/>
            <a:ext cx="1339040" cy="1503750"/>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lumMod val="50000"/>
                </a:schemeClr>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a16="http://schemas.microsoft.com/office/drawing/2014/main" id="{8E57F04E-7E37-49DA-A62F-72DAA53B25FA}"/>
              </a:ext>
            </a:extLst>
          </p:cNvPr>
          <p:cNvSpPr txBox="1"/>
          <p:nvPr/>
        </p:nvSpPr>
        <p:spPr>
          <a:xfrm>
            <a:off x="569434" y="1442667"/>
            <a:ext cx="428389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accent4"/>
                </a:solidFill>
                <a:effectLst/>
                <a:uLnTx/>
                <a:uFillTx/>
                <a:latin typeface="29LT Bukra Bold" panose="000B0903020204020204" pitchFamily="34" charset="-78"/>
                <a:ea typeface="+mn-ea"/>
                <a:cs typeface="29LT Bukra Bold" panose="000B0903020204020204" pitchFamily="34" charset="-78"/>
              </a:rPr>
              <a:t>What?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The Node.js run-time environment includes everything you need to execute a program written in JavaScript.</a:t>
            </a:r>
            <a:b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400" b="0" i="0" u="none" strike="noStrike" kern="1200" cap="none" spc="0" normalizeH="0" baseline="0" noProof="0" dirty="0">
              <a:ln>
                <a:noFill/>
              </a:ln>
              <a:solidFill>
                <a:prstClr val="black"/>
              </a:solidFill>
              <a:effectLst/>
              <a:uLnTx/>
              <a:uFillTx/>
              <a:latin typeface="Raleway Light" panose="020B0403030101060003" pitchFamily="34" charset="0"/>
              <a:ea typeface="+mn-ea"/>
              <a:cs typeface="+mn-cs"/>
            </a:endParaRPr>
          </a:p>
        </p:txBody>
      </p:sp>
      <p:sp>
        <p:nvSpPr>
          <p:cNvPr id="38" name="TextBox 37">
            <a:extLst>
              <a:ext uri="{FF2B5EF4-FFF2-40B4-BE49-F238E27FC236}">
                <a16:creationId xmlns:a16="http://schemas.microsoft.com/office/drawing/2014/main" id="{0DEA2822-3782-4E01-A33A-BD31463C321C}"/>
              </a:ext>
            </a:extLst>
          </p:cNvPr>
          <p:cNvSpPr txBox="1"/>
          <p:nvPr/>
        </p:nvSpPr>
        <p:spPr>
          <a:xfrm>
            <a:off x="569434" y="3248064"/>
            <a:ext cx="5531115"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accent4"/>
                </a:solidFill>
                <a:effectLst/>
                <a:uLnTx/>
                <a:uFillTx/>
                <a:latin typeface="29LT Bukra Bold" panose="000B0903020204020204" pitchFamily="34" charset="-78"/>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4472C4">
                  <a:lumMod val="50000"/>
                </a:srgbClr>
              </a:solidFill>
              <a:effectLst/>
              <a:uLnTx/>
              <a:uFillTx/>
              <a:latin typeface="29LT Bukra Bold" panose="020B0604020202020204" charset="-78"/>
              <a:cs typeface="29LT Bukra Bold" panose="020B060402020202020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29LT Bukra Bold" panose="020B0604020202020204" charset="-78"/>
                <a:cs typeface="29LT Bukra Bold" panose="020B0604020202020204" charset="-78"/>
              </a:rPr>
              <a:t> </a:t>
            </a: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1. Node.js® is a JavaScript runtime built 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    Chrome’s V8 JavaScript engine.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2. Node.js uses an event-driven, non-blocking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    I/O model that makes it lightweight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    efficient.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3. Node.js’ package ecosystem, </a:t>
            </a:r>
            <a:r>
              <a:rPr kumimoji="0" lang="en-US" sz="1600" b="1" i="0" u="none" strike="noStrike" kern="1200" cap="none" spc="0" normalizeH="0" baseline="0" noProof="0" dirty="0" err="1">
                <a:ln>
                  <a:noFill/>
                </a:ln>
                <a:effectLst/>
                <a:uLnTx/>
                <a:uFillTx/>
                <a:latin typeface="29LT Bukra Bold" panose="020B0604020202020204" charset="-78"/>
                <a:cs typeface="29LT Bukra Bold" panose="020B0604020202020204" charset="-78"/>
              </a:rPr>
              <a:t>npm</a:t>
            </a: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 is the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    largest ecosystem of open source libraries</a:t>
            </a:r>
            <a:r>
              <a:rPr kumimoji="0" lang="en-US" sz="1600" b="1" i="0" u="none" strike="noStrike" kern="1200" cap="none" spc="0" normalizeH="0" noProof="0" dirty="0">
                <a:ln>
                  <a:noFill/>
                </a:ln>
                <a:effectLst/>
                <a:uLnTx/>
                <a:uFillTx/>
                <a:latin typeface="29LT Bukra Bold" panose="020B0604020202020204" charset="-78"/>
                <a:cs typeface="29LT Bukra Bold" panose="020B0604020202020204" charset="-78"/>
              </a:rPr>
              <a:t> </a:t>
            </a: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noProof="0" dirty="0">
                <a:ln>
                  <a:noFill/>
                </a:ln>
                <a:effectLst/>
                <a:uLnTx/>
                <a:uFillTx/>
                <a:latin typeface="29LT Bukra Bold" panose="020B0604020202020204" charset="-78"/>
                <a:cs typeface="29LT Bukra Bold" panose="020B0604020202020204" charset="-78"/>
              </a:rPr>
              <a:t>     </a:t>
            </a:r>
            <a:r>
              <a:rPr kumimoji="0" lang="en-US" sz="1600" b="1" i="0" u="none" strike="noStrike" kern="1200" cap="none" spc="0" normalizeH="0" baseline="0" noProof="0" dirty="0">
                <a:ln>
                  <a:noFill/>
                </a:ln>
                <a:effectLst/>
                <a:uLnTx/>
                <a:uFillTx/>
                <a:latin typeface="29LT Bukra Bold" panose="020B0604020202020204" charset="-78"/>
                <a:cs typeface="29LT Bukra Bold" panose="020B0604020202020204" charset="-78"/>
              </a:rPr>
              <a:t>the world.</a:t>
            </a:r>
            <a:endParaRPr kumimoji="0" lang="id-ID" sz="1600" b="1" i="0" u="none" strike="noStrike" kern="1200" cap="none" spc="0" normalizeH="0" baseline="0" noProof="0" dirty="0">
              <a:ln>
                <a:noFill/>
              </a:ln>
              <a:effectLst/>
              <a:uLnTx/>
              <a:uFillTx/>
              <a:latin typeface="29LT Bukra Bold" panose="020B0604020202020204" charset="-78"/>
              <a:cs typeface="29LT Bukra Bold" panose="020B0604020202020204" charset="-78"/>
            </a:endParaRPr>
          </a:p>
        </p:txBody>
      </p:sp>
      <p:sp>
        <p:nvSpPr>
          <p:cNvPr id="15" name="Freeform: Shape 14">
            <a:extLst>
              <a:ext uri="{FF2B5EF4-FFF2-40B4-BE49-F238E27FC236}">
                <a16:creationId xmlns:a16="http://schemas.microsoft.com/office/drawing/2014/main" id="{2B138FD1-530F-425D-8B18-FB979C4B2850}"/>
              </a:ext>
            </a:extLst>
          </p:cNvPr>
          <p:cNvSpPr>
            <a:spLocks/>
          </p:cNvSpPr>
          <p:nvPr/>
        </p:nvSpPr>
        <p:spPr bwMode="auto">
          <a:xfrm rot="16577485">
            <a:off x="5393372" y="1796270"/>
            <a:ext cx="1390041" cy="1600660"/>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flip="none" rotWithShape="1">
            <a:gsLst>
              <a:gs pos="0">
                <a:schemeClr val="tx1"/>
              </a:gs>
              <a:gs pos="74000">
                <a:schemeClr val="tx1">
                  <a:lumMod val="85000"/>
                  <a:lumOff val="15000"/>
                </a:schemeClr>
              </a:gs>
              <a:gs pos="83000">
                <a:schemeClr val="tx1">
                  <a:lumMod val="85000"/>
                  <a:lumOff val="15000"/>
                </a:schemeClr>
              </a:gs>
              <a:gs pos="100000">
                <a:schemeClr val="tx1"/>
              </a:gs>
            </a:gsLst>
            <a:lin ang="5400000" scaled="1"/>
            <a:tileRect/>
          </a:gradFill>
          <a:ln>
            <a:noFill/>
          </a:ln>
          <a:effectLst>
            <a:glow rad="228600">
              <a:schemeClr val="bg2">
                <a:lumMod val="2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a16="http://schemas.microsoft.com/office/drawing/2014/main" id="{A27A0CDB-C87B-485D-AB51-726275E1DCC3}"/>
              </a:ext>
            </a:extLst>
          </p:cNvPr>
          <p:cNvSpPr>
            <a:spLocks/>
          </p:cNvSpPr>
          <p:nvPr/>
        </p:nvSpPr>
        <p:spPr bwMode="auto">
          <a:xfrm rot="8062633">
            <a:off x="6066310" y="4851830"/>
            <a:ext cx="1590945" cy="1797436"/>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lumMod val="50000"/>
                </a:schemeClr>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981414" y="1858412"/>
            <a:ext cx="4030768" cy="4030768"/>
          </a:xfrm>
          <a:effectLst>
            <a:glow rad="228600">
              <a:schemeClr val="accent5">
                <a:lumMod val="75000"/>
                <a:alpha val="40000"/>
              </a:schemeClr>
            </a:glow>
            <a:softEdge rad="63500"/>
          </a:effectLst>
        </p:spPr>
      </p:pic>
      <p:sp>
        <p:nvSpPr>
          <p:cNvPr id="2" name="Rectangle 1"/>
          <p:cNvSpPr/>
          <p:nvPr/>
        </p:nvSpPr>
        <p:spPr>
          <a:xfrm>
            <a:off x="569434" y="596633"/>
            <a:ext cx="3355406"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accent4"/>
                </a:solidFill>
                <a:effectLst/>
                <a:uLnTx/>
                <a:uFillTx/>
                <a:latin typeface="29LT Bukra Bold" panose="000B0903020204020204" pitchFamily="34" charset="-78"/>
                <a:ea typeface="+mn-ea"/>
                <a:cs typeface="29LT Bukra Bold" panose="000B0903020204020204" pitchFamily="34" charset="-78"/>
              </a:rPr>
              <a:t>Node.js</a:t>
            </a:r>
            <a:r>
              <a:rPr kumimoji="0" lang="en-US" sz="2400" b="1" i="0" u="none" strike="noStrike" kern="1200" cap="none" spc="0" normalizeH="0" baseline="0" noProof="0" dirty="0">
                <a:ln>
                  <a:noFill/>
                </a:ln>
                <a:effectLst/>
                <a:uLnTx/>
                <a:uFillTx/>
                <a:latin typeface="29LT Bukra Bold" panose="000B0903020204020204" pitchFamily="34" charset="-78"/>
                <a:ea typeface="+mn-ea"/>
                <a:cs typeface="29LT Bukra Bold" panose="000B0903020204020204" pitchFamily="34" charset="-78"/>
              </a:rPr>
              <a:t> (</a:t>
            </a:r>
            <a:r>
              <a:rPr kumimoji="0" lang="en-US" sz="2400" b="1" i="0" u="none" strike="noStrike" kern="1200" cap="none" spc="0" normalizeH="0" baseline="0" noProof="0" dirty="0">
                <a:ln>
                  <a:noFill/>
                </a:ln>
                <a:solidFill>
                  <a:srgbClr val="92D050"/>
                </a:solidFill>
                <a:effectLst/>
                <a:uLnTx/>
                <a:uFillTx/>
                <a:latin typeface="29LT Bukra Bold" panose="000B0903020204020204" pitchFamily="34" charset="-78"/>
                <a:ea typeface="+mn-ea"/>
                <a:cs typeface="29LT Bukra Bold" panose="000B0903020204020204" pitchFamily="34" charset="-78"/>
              </a:rPr>
              <a:t>Back-End</a:t>
            </a:r>
            <a:r>
              <a:rPr kumimoji="0" lang="en-US" sz="2400" b="1" i="0" u="none" strike="noStrike" kern="1200" cap="none" spc="0" normalizeH="0" baseline="0" noProof="0" dirty="0">
                <a:ln>
                  <a:noFill/>
                </a:ln>
                <a:solidFill>
                  <a:srgbClr val="E7E6E6">
                    <a:lumMod val="10000"/>
                  </a:srgbClr>
                </a:solidFill>
                <a:effectLst/>
                <a:uLnTx/>
                <a:uFillTx/>
                <a:latin typeface="29LT Bukra Bold" panose="000B0903020204020204" pitchFamily="34" charset="-78"/>
                <a:ea typeface="+mn-ea"/>
                <a:cs typeface="29LT Bukra Bold" panose="000B0903020204020204" pitchFamily="34" charset="-78"/>
              </a:rPr>
              <a:t>) </a:t>
            </a:r>
            <a:endParaRPr kumimoji="0" lang="id-ID" sz="2400" b="1" i="0" u="none" strike="noStrike" kern="1200" cap="none" spc="0" normalizeH="0" baseline="0" noProof="0" dirty="0">
              <a:ln>
                <a:noFill/>
              </a:ln>
              <a:solidFill>
                <a:srgbClr val="E7E6E6">
                  <a:lumMod val="10000"/>
                </a:srgbClr>
              </a:solidFill>
              <a:effectLst/>
              <a:uLnTx/>
              <a:uFillTx/>
              <a:latin typeface="29LT Bukra Bold" panose="000B0903020204020204" pitchFamily="34" charset="-78"/>
              <a:ea typeface="+mn-ea"/>
              <a:cs typeface="29LT Bukra Bold" panose="000B0903020204020204" pitchFamily="34"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9877" y="297614"/>
            <a:ext cx="1729875" cy="1059701"/>
          </a:xfrm>
          <a:prstGeom prst="rect">
            <a:avLst/>
          </a:prstGeom>
        </p:spPr>
      </p:pic>
    </p:spTree>
    <p:extLst>
      <p:ext uri="{BB962C8B-B14F-4D97-AF65-F5344CB8AC3E}">
        <p14:creationId xmlns:p14="http://schemas.microsoft.com/office/powerpoint/2010/main" val="102930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2000"/>
            <a:lum/>
          </a:blip>
          <a:srcRect/>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BE01216E-8435-417C-A083-6A0D5189712C}"/>
              </a:ext>
            </a:extLst>
          </p:cNvPr>
          <p:cNvSpPr>
            <a:spLocks/>
          </p:cNvSpPr>
          <p:nvPr/>
        </p:nvSpPr>
        <p:spPr bwMode="auto">
          <a:xfrm>
            <a:off x="5877118" y="3708789"/>
            <a:ext cx="1339040" cy="1283385"/>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rgbClr val="B21E61"/>
              </a:gs>
              <a:gs pos="35000">
                <a:srgbClr val="A51B74"/>
              </a:gs>
              <a:gs pos="66000">
                <a:srgbClr val="A51B74"/>
              </a:gs>
              <a:gs pos="100000">
                <a:srgbClr val="7030A0"/>
              </a:gs>
            </a:gsLst>
            <a:lin ang="5400000" scaled="1"/>
            <a:tileRect/>
          </a:gradFill>
          <a:ln>
            <a:noFill/>
          </a:ln>
          <a:effectLst>
            <a:glow rad="368300">
              <a:srgbClr val="7030A0">
                <a:alpha val="40000"/>
              </a:srgb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7" name="TextBox 36">
            <a:extLst>
              <a:ext uri="{FF2B5EF4-FFF2-40B4-BE49-F238E27FC236}">
                <a16:creationId xmlns:a16="http://schemas.microsoft.com/office/drawing/2014/main" id="{8E57F04E-7E37-49DA-A62F-72DAA53B25FA}"/>
              </a:ext>
            </a:extLst>
          </p:cNvPr>
          <p:cNvSpPr txBox="1"/>
          <p:nvPr/>
        </p:nvSpPr>
        <p:spPr>
          <a:xfrm>
            <a:off x="5439600" y="1813655"/>
            <a:ext cx="5363370" cy="18466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What?</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4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React is a declarative, efficient, and flexible JavaScript library for building user interfaces. It lets you compose complex UIs from small and isolated pieces of code called “components”.</a:t>
            </a:r>
            <a:b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b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38" name="TextBox 37">
            <a:extLst>
              <a:ext uri="{FF2B5EF4-FFF2-40B4-BE49-F238E27FC236}">
                <a16:creationId xmlns:a16="http://schemas.microsoft.com/office/drawing/2014/main" id="{0DEA2822-3782-4E01-A33A-BD31463C321C}"/>
              </a:ext>
            </a:extLst>
          </p:cNvPr>
          <p:cNvSpPr txBox="1"/>
          <p:nvPr/>
        </p:nvSpPr>
        <p:spPr>
          <a:xfrm>
            <a:off x="8077797" y="4051975"/>
            <a:ext cx="2760304"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t>
            </a: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1. Simplicity</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2. Easy to handle</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3. Data Binding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4. Testability </a:t>
            </a:r>
            <a:b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br>
            <a:r>
              <a:rPr kumimoji="0" lang="en-US" sz="1600" b="0" i="0" u="none" strike="noStrike" kern="1200" cap="none" spc="0" normalizeH="0" baseline="0" noProof="0" dirty="0">
                <a:ln>
                  <a:noFill/>
                </a:ln>
                <a:solidFill>
                  <a:srgbClr val="4472C4">
                    <a:lumMod val="75000"/>
                  </a:srgbClr>
                </a:solidFill>
                <a:effectLst/>
                <a:uLnTx/>
                <a:uFillTx/>
                <a:latin typeface="29LT Bukra Regular" panose="000B0903020204020204" pitchFamily="34" charset="-78"/>
                <a:ea typeface="+mn-ea"/>
                <a:cs typeface="29LT Bukra Regular" panose="000B0903020204020204" pitchFamily="34" charset="-78"/>
              </a:rPr>
              <a:t> 5. Performance </a:t>
            </a:r>
            <a:br>
              <a:rPr kumimoji="0" lang="en-US" sz="8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br>
            <a:endParaRPr kumimoji="0" lang="id-ID" sz="800" b="0" i="0" u="none" strike="noStrike" kern="1200" cap="none" spc="0" normalizeH="0" baseline="0" noProof="0" dirty="0">
              <a:ln>
                <a:noFill/>
              </a:ln>
              <a:solidFill>
                <a:prstClr val="black"/>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p:txBody>
      </p:sp>
      <p:sp>
        <p:nvSpPr>
          <p:cNvPr id="15" name="Freeform: Shape 14">
            <a:extLst>
              <a:ext uri="{FF2B5EF4-FFF2-40B4-BE49-F238E27FC236}">
                <a16:creationId xmlns:a16="http://schemas.microsoft.com/office/drawing/2014/main" id="{2B138FD1-530F-425D-8B18-FB979C4B2850}"/>
              </a:ext>
            </a:extLst>
          </p:cNvPr>
          <p:cNvSpPr>
            <a:spLocks/>
          </p:cNvSpPr>
          <p:nvPr/>
        </p:nvSpPr>
        <p:spPr bwMode="auto">
          <a:xfrm>
            <a:off x="9788731" y="764384"/>
            <a:ext cx="1755463" cy="1834979"/>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75000">
                <a:srgbClr val="00B0F0"/>
              </a:gs>
              <a:gs pos="0">
                <a:schemeClr val="accent5">
                  <a:lumMod val="75000"/>
                </a:schemeClr>
              </a:gs>
              <a:gs pos="100000">
                <a:srgbClr val="00B0F0"/>
              </a:gs>
            </a:gsLst>
            <a:lin ang="18900000" scaled="1"/>
          </a:gradFill>
          <a:ln>
            <a:noFill/>
          </a:ln>
          <a:effectLst>
            <a:glow rad="355600">
              <a:schemeClr val="accent1">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7" name="Freeform: Shape 16">
            <a:extLst>
              <a:ext uri="{FF2B5EF4-FFF2-40B4-BE49-F238E27FC236}">
                <a16:creationId xmlns:a16="http://schemas.microsoft.com/office/drawing/2014/main" id="{A27A0CDB-C87B-485D-AB51-726275E1DCC3}"/>
              </a:ext>
            </a:extLst>
          </p:cNvPr>
          <p:cNvSpPr>
            <a:spLocks/>
          </p:cNvSpPr>
          <p:nvPr/>
        </p:nvSpPr>
        <p:spPr bwMode="auto">
          <a:xfrm>
            <a:off x="609959" y="678426"/>
            <a:ext cx="1440067" cy="1562762"/>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glow rad="419100">
              <a:schemeClr val="accent3">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21920" y="2241188"/>
            <a:ext cx="4297517" cy="3715112"/>
          </a:xfrm>
          <a:effectLst>
            <a:glow rad="406400">
              <a:schemeClr val="accent5">
                <a:satMod val="175000"/>
                <a:alpha val="58000"/>
              </a:schemeClr>
            </a:glow>
            <a:softEdge rad="63500"/>
          </a:effectLst>
        </p:spPr>
      </p:pic>
      <p:sp>
        <p:nvSpPr>
          <p:cNvPr id="2" name="Rectangle 1"/>
          <p:cNvSpPr/>
          <p:nvPr/>
        </p:nvSpPr>
        <p:spPr>
          <a:xfrm>
            <a:off x="6531342" y="548940"/>
            <a:ext cx="3022649"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React (</a:t>
            </a:r>
            <a:r>
              <a:rPr kumimoji="0" lang="en-US" sz="2200" b="1" i="0" u="none" strike="noStrike" kern="1200" cap="none" spc="0" normalizeH="0" baseline="0" noProof="0" dirty="0">
                <a:ln>
                  <a:noFill/>
                </a:ln>
                <a:solidFill>
                  <a:srgbClr val="4472C4">
                    <a:lumMod val="75000"/>
                  </a:srgbClr>
                </a:solidFill>
                <a:effectLst/>
                <a:uLnTx/>
                <a:uFillTx/>
                <a:latin typeface="29LT Bukra Bold" panose="000B0903020204020204" pitchFamily="34" charset="-78"/>
                <a:ea typeface="+mn-ea"/>
                <a:cs typeface="29LT Bukra Bold" panose="000B0903020204020204" pitchFamily="34" charset="-78"/>
              </a:rPr>
              <a:t>Front-End</a:t>
            </a:r>
            <a:r>
              <a:rPr kumimoji="0" lang="en-US" sz="2200" b="1" i="0" u="none" strike="noStrike" kern="1200" cap="none" spc="0" normalizeH="0" baseline="0" noProof="0" dirty="0">
                <a:ln>
                  <a:noFill/>
                </a:ln>
                <a:solidFill>
                  <a:srgbClr val="4472C4">
                    <a:lumMod val="50000"/>
                  </a:srgbClr>
                </a:solidFill>
                <a:effectLst/>
                <a:uLnTx/>
                <a:uFillTx/>
                <a:latin typeface="29LT Bukra Bold" panose="000B0903020204020204" pitchFamily="34" charset="-78"/>
                <a:ea typeface="+mn-ea"/>
                <a:cs typeface="29LT Bukra Bold" panose="000B0903020204020204" pitchFamily="34" charset="-78"/>
              </a:rPr>
              <a:t>)</a:t>
            </a:r>
            <a:r>
              <a:rPr kumimoji="0" lang="en-US" sz="2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a:t>
            </a:r>
            <a:endParaRPr kumimoji="0" lang="id-ID" sz="2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1795" y="270597"/>
            <a:ext cx="1431482" cy="1012103"/>
          </a:xfrm>
          <a:prstGeom prst="rect">
            <a:avLst/>
          </a:prstGeom>
        </p:spPr>
      </p:pic>
    </p:spTree>
    <p:extLst>
      <p:ext uri="{BB962C8B-B14F-4D97-AF65-F5344CB8AC3E}">
        <p14:creationId xmlns:p14="http://schemas.microsoft.com/office/powerpoint/2010/main" val="48564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BE01216E-8435-417C-A083-6A0D5189712C}"/>
              </a:ext>
            </a:extLst>
          </p:cNvPr>
          <p:cNvSpPr>
            <a:spLocks/>
          </p:cNvSpPr>
          <p:nvPr/>
        </p:nvSpPr>
        <p:spPr bwMode="auto">
          <a:xfrm rot="9271069">
            <a:off x="4805631" y="1400088"/>
            <a:ext cx="1033025" cy="1161966"/>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lumMod val="50000"/>
                </a:schemeClr>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37" name="TextBox 36">
            <a:extLst>
              <a:ext uri="{FF2B5EF4-FFF2-40B4-BE49-F238E27FC236}">
                <a16:creationId xmlns:a16="http://schemas.microsoft.com/office/drawing/2014/main" id="{8E57F04E-7E37-49DA-A62F-72DAA53B25FA}"/>
              </a:ext>
            </a:extLst>
          </p:cNvPr>
          <p:cNvSpPr txBox="1"/>
          <p:nvPr/>
        </p:nvSpPr>
        <p:spPr>
          <a:xfrm>
            <a:off x="728594" y="1483154"/>
            <a:ext cx="4030092" cy="2339102"/>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What?</a:t>
            </a:r>
          </a:p>
          <a:p>
            <a:br>
              <a:rPr lang="en-US" sz="1400" b="1" dirty="0"/>
            </a:br>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Is a programming language and computing platform. There are lots of applications and websites that will not work unless you have Java installed, and more are created every day. Java is everywhere!</a:t>
            </a:r>
            <a:b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br>
            <a:endParaRPr lang="id-ID"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p:txBody>
      </p:sp>
      <p:sp>
        <p:nvSpPr>
          <p:cNvPr id="38" name="TextBox 37">
            <a:extLst>
              <a:ext uri="{FF2B5EF4-FFF2-40B4-BE49-F238E27FC236}">
                <a16:creationId xmlns:a16="http://schemas.microsoft.com/office/drawing/2014/main" id="{0DEA2822-3782-4E01-A33A-BD31463C321C}"/>
              </a:ext>
            </a:extLst>
          </p:cNvPr>
          <p:cNvSpPr txBox="1"/>
          <p:nvPr/>
        </p:nvSpPr>
        <p:spPr>
          <a:xfrm>
            <a:off x="676475" y="3911348"/>
            <a:ext cx="4283107" cy="2800767"/>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Why?</a:t>
            </a:r>
          </a:p>
          <a:p>
            <a:endParaRPr lang="en-US" sz="2000" b="1" dirty="0">
              <a:solidFill>
                <a:schemeClr val="tx1">
                  <a:lumMod val="85000"/>
                  <a:lumOff val="15000"/>
                </a:schemeClr>
              </a:solidFill>
              <a:latin typeface="Arial Black" panose="020B0A04020102020204" pitchFamily="34" charset="0"/>
            </a:endParaRPr>
          </a:p>
          <a:p>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1. Secure</a:t>
            </a:r>
          </a:p>
          <a:p>
            <a:endParaRPr lang="en-US"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a:p>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2. Platform independence : that means Java programs can be run on many different types of computers.</a:t>
            </a:r>
          </a:p>
          <a:p>
            <a:endParaRPr lang="en-US" sz="1600" dirty="0">
              <a:solidFill>
                <a:prstClr val="black">
                  <a:lumMod val="85000"/>
                  <a:lumOff val="15000"/>
                </a:prstClr>
              </a:solidFill>
              <a:latin typeface="29LT Bukra Regular" panose="000B0903020204020204" pitchFamily="34" charset="-78"/>
              <a:cs typeface="29LT Bukra Regular" panose="000B0903020204020204" pitchFamily="34" charset="-78"/>
            </a:endParaRPr>
          </a:p>
          <a:p>
            <a:b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br>
            <a:b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5" name="Freeform: Shape 14">
            <a:extLst>
              <a:ext uri="{FF2B5EF4-FFF2-40B4-BE49-F238E27FC236}">
                <a16:creationId xmlns:a16="http://schemas.microsoft.com/office/drawing/2014/main" id="{2B138FD1-530F-425D-8B18-FB979C4B2850}"/>
              </a:ext>
            </a:extLst>
          </p:cNvPr>
          <p:cNvSpPr>
            <a:spLocks/>
          </p:cNvSpPr>
          <p:nvPr/>
        </p:nvSpPr>
        <p:spPr bwMode="auto">
          <a:xfrm rot="8876133">
            <a:off x="10356337" y="4662350"/>
            <a:ext cx="1223173" cy="1298764"/>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flip="none" rotWithShape="1">
            <a:gsLst>
              <a:gs pos="0">
                <a:schemeClr val="tx1"/>
              </a:gs>
              <a:gs pos="74000">
                <a:schemeClr val="tx1">
                  <a:lumMod val="85000"/>
                  <a:lumOff val="15000"/>
                </a:schemeClr>
              </a:gs>
              <a:gs pos="83000">
                <a:schemeClr val="tx1">
                  <a:lumMod val="85000"/>
                  <a:lumOff val="15000"/>
                </a:schemeClr>
              </a:gs>
              <a:gs pos="100000">
                <a:schemeClr val="tx1"/>
              </a:gs>
            </a:gsLst>
            <a:lin ang="5400000" scaled="1"/>
            <a:tileRect/>
          </a:gradFill>
          <a:ln>
            <a:noFill/>
          </a:ln>
          <a:effectLst>
            <a:glow rad="228600">
              <a:schemeClr val="bg2">
                <a:lumMod val="2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
        <p:nvSpPr>
          <p:cNvPr id="17" name="Freeform: Shape 16">
            <a:extLst>
              <a:ext uri="{FF2B5EF4-FFF2-40B4-BE49-F238E27FC236}">
                <a16:creationId xmlns:a16="http://schemas.microsoft.com/office/drawing/2014/main" id="{A27A0CDB-C87B-485D-AB51-726275E1DCC3}"/>
              </a:ext>
            </a:extLst>
          </p:cNvPr>
          <p:cNvSpPr>
            <a:spLocks/>
          </p:cNvSpPr>
          <p:nvPr/>
        </p:nvSpPr>
        <p:spPr bwMode="auto">
          <a:xfrm rot="8062633">
            <a:off x="5490869" y="5232740"/>
            <a:ext cx="912676" cy="1194297"/>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lumMod val="50000"/>
                </a:schemeClr>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pic>
        <p:nvPicPr>
          <p:cNvPr id="5" name="عنصر نائب للصورة 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4251552" y="2386087"/>
            <a:ext cx="3257546" cy="2783075"/>
          </a:xfrm>
          <a:effectLst>
            <a:glow rad="228600">
              <a:schemeClr val="accent5">
                <a:lumMod val="75000"/>
                <a:alpha val="40000"/>
              </a:schemeClr>
            </a:glow>
            <a:softEdge rad="63500"/>
          </a:effectLst>
        </p:spPr>
      </p:pic>
      <p:sp>
        <p:nvSpPr>
          <p:cNvPr id="10" name="TextBox 36">
            <a:extLst>
              <a:ext uri="{FF2B5EF4-FFF2-40B4-BE49-F238E27FC236}">
                <a16:creationId xmlns:a16="http://schemas.microsoft.com/office/drawing/2014/main" id="{8E57F04E-7E37-49DA-A62F-72DAA53B25FA}"/>
              </a:ext>
            </a:extLst>
          </p:cNvPr>
          <p:cNvSpPr txBox="1"/>
          <p:nvPr/>
        </p:nvSpPr>
        <p:spPr>
          <a:xfrm>
            <a:off x="7871593" y="1981071"/>
            <a:ext cx="4030092" cy="1446550"/>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What? </a:t>
            </a:r>
          </a:p>
          <a:p>
            <a:endParaRPr lang="en-US" b="1" dirty="0">
              <a:solidFill>
                <a:schemeClr val="bg2">
                  <a:lumMod val="25000"/>
                </a:schemeClr>
              </a:solidFill>
              <a:latin typeface="Arial Rounded MT Bold" panose="020F0704030504030204" pitchFamily="34" charset="0"/>
            </a:endParaRPr>
          </a:p>
          <a:p>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Serverless execution environment to run and scale code in the cloud</a:t>
            </a:r>
            <a:r>
              <a:rPr lang="en-US" dirty="0">
                <a:solidFill>
                  <a:schemeClr val="bg2">
                    <a:lumMod val="25000"/>
                  </a:schemeClr>
                </a:solidFill>
                <a:latin typeface="Arial Rounded MT Bold" panose="020F0704030504030204" pitchFamily="34" charset="0"/>
              </a:rPr>
              <a:t>.</a:t>
            </a:r>
            <a:br>
              <a:rPr lang="en-US" sz="1400" dirty="0"/>
            </a:br>
            <a:endParaRPr lang="id-ID" sz="1400" dirty="0">
              <a:latin typeface="Raleway Light" panose="020B0403030101060003" pitchFamily="34" charset="0"/>
            </a:endParaRPr>
          </a:p>
        </p:txBody>
      </p:sp>
      <p:sp>
        <p:nvSpPr>
          <p:cNvPr id="11" name="TextBox 37">
            <a:extLst>
              <a:ext uri="{FF2B5EF4-FFF2-40B4-BE49-F238E27FC236}">
                <a16:creationId xmlns:a16="http://schemas.microsoft.com/office/drawing/2014/main" id="{0DEA2822-3782-4E01-A33A-BD31463C321C}"/>
              </a:ext>
            </a:extLst>
          </p:cNvPr>
          <p:cNvSpPr txBox="1"/>
          <p:nvPr/>
        </p:nvSpPr>
        <p:spPr>
          <a:xfrm>
            <a:off x="7871593" y="3509429"/>
            <a:ext cx="4518648" cy="1600438"/>
          </a:xfrm>
          <a:prstGeom prst="rect">
            <a:avLst/>
          </a:prstGeom>
          <a:noFill/>
        </p:spPr>
        <p:txBody>
          <a:bodyPr wrap="square" rtlCol="0">
            <a:spAutoFit/>
          </a:bodyPr>
          <a:lstStyle/>
          <a:p>
            <a:r>
              <a:rPr lang="en-US" sz="2000" b="1" dirty="0">
                <a:solidFill>
                  <a:prstClr val="black"/>
                </a:solidFill>
                <a:latin typeface="29LT Bukra Bold" panose="000B0903020204020204" pitchFamily="34" charset="-78"/>
                <a:cs typeface="29LT Bukra Bold" panose="000B0903020204020204" pitchFamily="34" charset="-78"/>
              </a:rPr>
              <a:t>Why?</a:t>
            </a:r>
          </a:p>
          <a:p>
            <a:endParaRPr lang="en-US" sz="2000" b="1" dirty="0">
              <a:solidFill>
                <a:schemeClr val="tx1">
                  <a:lumMod val="85000"/>
                  <a:lumOff val="15000"/>
                </a:schemeClr>
              </a:solidFill>
              <a:latin typeface="Arial Black" panose="020B0A04020102020204" pitchFamily="34" charset="0"/>
            </a:endParaRPr>
          </a:p>
          <a:p>
            <a:r>
              <a:rPr lang="ar-JO" sz="1600" dirty="0">
                <a:solidFill>
                  <a:prstClr val="black">
                    <a:lumMod val="85000"/>
                    <a:lumOff val="15000"/>
                  </a:prstClr>
                </a:solidFill>
                <a:latin typeface="29LT Bukra Regular" panose="000B0903020204020204" pitchFamily="34" charset="-78"/>
                <a:cs typeface="29LT Bukra Regular" panose="000B0903020204020204" pitchFamily="34" charset="-78"/>
              </a:rPr>
              <a:t>1</a:t>
            </a:r>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 Cloud Messaging</a:t>
            </a:r>
          </a:p>
          <a:p>
            <a:r>
              <a:rPr lang="ar-JO" sz="1600" dirty="0">
                <a:solidFill>
                  <a:prstClr val="black">
                    <a:lumMod val="85000"/>
                    <a:lumOff val="15000"/>
                  </a:prstClr>
                </a:solidFill>
                <a:latin typeface="29LT Bukra Regular" panose="000B0903020204020204" pitchFamily="34" charset="-78"/>
                <a:cs typeface="29LT Bukra Regular" panose="000B0903020204020204" pitchFamily="34" charset="-78"/>
              </a:rPr>
              <a:t>2</a:t>
            </a:r>
            <a:r>
              <a:rPr lang="en-US" sz="1600" dirty="0">
                <a:solidFill>
                  <a:prstClr val="black">
                    <a:lumMod val="85000"/>
                    <a:lumOff val="15000"/>
                  </a:prstClr>
                </a:solidFill>
                <a:latin typeface="29LT Bukra Regular" panose="000B0903020204020204" pitchFamily="34" charset="-78"/>
                <a:cs typeface="29LT Bukra Regular" panose="000B0903020204020204" pitchFamily="34" charset="-78"/>
              </a:rPr>
              <a:t>. Push Notification</a:t>
            </a:r>
            <a:br>
              <a:rPr lang="en-US" dirty="0"/>
            </a:br>
            <a:r>
              <a:rPr lang="en-US" dirty="0">
                <a:solidFill>
                  <a:schemeClr val="accent5">
                    <a:lumMod val="50000"/>
                  </a:schemeClr>
                </a:solidFill>
                <a:latin typeface="Arial Black" panose="020B0A04020102020204" pitchFamily="34" charset="0"/>
              </a:rPr>
              <a:t> </a:t>
            </a:r>
            <a:br>
              <a:rPr lang="en-US" sz="800" dirty="0"/>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2" name="Rectangle 1"/>
          <p:cNvSpPr/>
          <p:nvPr/>
        </p:nvSpPr>
        <p:spPr>
          <a:xfrm>
            <a:off x="1493014" y="427635"/>
            <a:ext cx="3112907" cy="830997"/>
          </a:xfrm>
          <a:prstGeom prst="rect">
            <a:avLst/>
          </a:prstGeom>
        </p:spPr>
        <p:txBody>
          <a:bodyPr wrap="square">
            <a:spAutoFit/>
          </a:bodyPr>
          <a:lstStyle/>
          <a:p>
            <a:pPr algn="ctr"/>
            <a:r>
              <a:rPr lang="da-DK" sz="2400" b="1" dirty="0">
                <a:solidFill>
                  <a:srgbClr val="E7E6E6">
                    <a:lumMod val="10000"/>
                  </a:srgbClr>
                </a:solidFill>
                <a:latin typeface="29LT Bukra Bold" panose="000B0903020204020204" pitchFamily="34" charset="-78"/>
                <a:cs typeface="29LT Bukra Bold" panose="000B0903020204020204" pitchFamily="34" charset="-78"/>
              </a:rPr>
              <a:t>Java</a:t>
            </a:r>
            <a:r>
              <a:rPr lang="en-US" sz="2400" b="1" dirty="0">
                <a:solidFill>
                  <a:srgbClr val="E7E6E6">
                    <a:lumMod val="10000"/>
                  </a:srgbClr>
                </a:solidFill>
                <a:latin typeface="29LT Bukra Bold" panose="000B0903020204020204" pitchFamily="34" charset="-78"/>
                <a:cs typeface="29LT Bukra Bold" panose="000B0903020204020204" pitchFamily="34" charset="-78"/>
              </a:rPr>
              <a:t> (</a:t>
            </a:r>
            <a:r>
              <a:rPr lang="en-US" sz="2400" b="1" dirty="0">
                <a:solidFill>
                  <a:srgbClr val="C00000"/>
                </a:solidFill>
                <a:latin typeface="29LT Bukra Bold" panose="000B0903020204020204" pitchFamily="34" charset="-78"/>
                <a:cs typeface="29LT Bukra Bold" panose="000B0903020204020204" pitchFamily="34" charset="-78"/>
              </a:rPr>
              <a:t>Back-End &amp; Front-End</a:t>
            </a:r>
            <a:r>
              <a:rPr lang="en-US" sz="2400" b="1" dirty="0">
                <a:solidFill>
                  <a:srgbClr val="E7E6E6">
                    <a:lumMod val="10000"/>
                  </a:srgbClr>
                </a:solidFill>
                <a:latin typeface="29LT Bukra Bold" panose="000B0903020204020204" pitchFamily="34" charset="-78"/>
                <a:cs typeface="29LT Bukra Bold" panose="000B0903020204020204" pitchFamily="34" charset="-78"/>
              </a:rPr>
              <a:t>)</a:t>
            </a:r>
          </a:p>
        </p:txBody>
      </p:sp>
      <p:sp>
        <p:nvSpPr>
          <p:cNvPr id="3" name="Rectangle 2"/>
          <p:cNvSpPr/>
          <p:nvPr/>
        </p:nvSpPr>
        <p:spPr>
          <a:xfrm>
            <a:off x="8006962" y="663254"/>
            <a:ext cx="3743102" cy="830997"/>
          </a:xfrm>
          <a:prstGeom prst="rect">
            <a:avLst/>
          </a:prstGeom>
        </p:spPr>
        <p:txBody>
          <a:bodyPr wrap="square">
            <a:spAutoFit/>
          </a:bodyPr>
          <a:lstStyle/>
          <a:p>
            <a:pPr algn="ctr"/>
            <a:r>
              <a:rPr lang="en-US" sz="2400" b="1" dirty="0">
                <a:solidFill>
                  <a:srgbClr val="E7E6E6">
                    <a:lumMod val="10000"/>
                  </a:srgbClr>
                </a:solidFill>
                <a:latin typeface="29LT Bukra Bold" panose="000B0903020204020204" pitchFamily="34" charset="-78"/>
                <a:cs typeface="29LT Bukra Bold" panose="000B0903020204020204" pitchFamily="34" charset="-78"/>
              </a:rPr>
              <a:t>Google Cloud Functions (</a:t>
            </a:r>
            <a:r>
              <a:rPr lang="en-US" sz="2400" b="1" dirty="0">
                <a:solidFill>
                  <a:srgbClr val="0070C0"/>
                </a:solidFill>
                <a:latin typeface="29LT Bukra Bold" panose="000B0903020204020204" pitchFamily="34" charset="-78"/>
                <a:cs typeface="29LT Bukra Bold" panose="000B0903020204020204" pitchFamily="34" charset="-78"/>
              </a:rPr>
              <a:t>Service</a:t>
            </a:r>
            <a:r>
              <a:rPr lang="en-US" sz="2400" b="1" dirty="0">
                <a:solidFill>
                  <a:srgbClr val="E7E6E6">
                    <a:lumMod val="10000"/>
                  </a:srgbClr>
                </a:solidFill>
                <a:latin typeface="29LT Bukra Bold" panose="000B0903020204020204" pitchFamily="34" charset="-78"/>
                <a:cs typeface="29LT Bukra Bold" panose="000B0903020204020204" pitchFamily="34" charset="-78"/>
              </a:rPr>
              <a:t>) </a:t>
            </a: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401" y="141937"/>
            <a:ext cx="1042633" cy="1042633"/>
          </a:xfrm>
          <a:prstGeom prst="rect">
            <a:avLst/>
          </a:prstGeom>
        </p:spPr>
      </p:pic>
      <p:pic>
        <p:nvPicPr>
          <p:cNvPr id="16" name="Picture 18" descr="Image result for google cloud functio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8635" y="565924"/>
            <a:ext cx="928327" cy="928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65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0"/>
                                        </p:tgtEl>
                                        <p:attrNameLst>
                                          <p:attrName>r</p:attrName>
                                        </p:attrNameLst>
                                      </p:cBhvr>
                                    </p:animRot>
                                  </p:childTnLst>
                                </p:cTn>
                              </p:par>
                              <p:par>
                                <p:cTn id="11" presetID="2" presetClass="entr" presetSubtype="1" decel="100000" fill="hold" grpId="0"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ppt_x"/>
                                          </p:val>
                                        </p:tav>
                                        <p:tav tm="100000">
                                          <p:val>
                                            <p:strVal val="#ppt_x"/>
                                          </p:val>
                                        </p:tav>
                                      </p:tavLst>
                                    </p:anim>
                                    <p:anim calcmode="lin" valueType="num">
                                      <p:cBhvr additive="base">
                                        <p:cTn id="14" dur="1000" fill="hold"/>
                                        <p:tgtEl>
                                          <p:spTgt spid="15"/>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500"/>
                                  </p:stCondLst>
                                  <p:childTnLst>
                                    <p:animRot by="21600000">
                                      <p:cBhvr>
                                        <p:cTn id="16" dur="2000" fill="hold"/>
                                        <p:tgtEl>
                                          <p:spTgt spid="15"/>
                                        </p:tgtEl>
                                        <p:attrNameLst>
                                          <p:attrName>r</p:attrName>
                                        </p:attrNameLst>
                                      </p:cBhvr>
                                    </p:animRot>
                                  </p:childTnLst>
                                </p:cTn>
                              </p:par>
                              <p:par>
                                <p:cTn id="17" presetID="2" presetClass="entr" presetSubtype="4" decel="100000" fill="hold" grpId="0"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8" presetClass="emph" presetSubtype="0" repeatCount="indefinite" fill="hold" grpId="1" nodeType="withEffect">
                                  <p:stCondLst>
                                    <p:cond delay="1000"/>
                                  </p:stCondLst>
                                  <p:childTnLst>
                                    <p:animRot by="21600000">
                                      <p:cBhvr>
                                        <p:cTn id="22" dur="2000" fill="hold"/>
                                        <p:tgtEl>
                                          <p:spTgt spid="17"/>
                                        </p:tgtEl>
                                        <p:attrNameLst>
                                          <p:attrName>r</p:attrName>
                                        </p:attrNameLst>
                                      </p:cBhvr>
                                    </p:animRot>
                                  </p:childTnLst>
                                </p:cTn>
                              </p:par>
                              <p:par>
                                <p:cTn id="23" presetID="2" presetClass="entr" presetSubtype="2" decel="100000" fill="hold" grpId="0" nodeType="withEffect">
                                  <p:stCondLst>
                                    <p:cond delay="1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1000" fill="hold"/>
                                        <p:tgtEl>
                                          <p:spTgt spid="37"/>
                                        </p:tgtEl>
                                        <p:attrNameLst>
                                          <p:attrName>ppt_x</p:attrName>
                                        </p:attrNameLst>
                                      </p:cBhvr>
                                      <p:tavLst>
                                        <p:tav tm="0">
                                          <p:val>
                                            <p:strVal val="1+#ppt_w/2"/>
                                          </p:val>
                                        </p:tav>
                                        <p:tav tm="100000">
                                          <p:val>
                                            <p:strVal val="#ppt_x"/>
                                          </p:val>
                                        </p:tav>
                                      </p:tavLst>
                                    </p:anim>
                                    <p:anim calcmode="lin" valueType="num">
                                      <p:cBhvr additive="base">
                                        <p:cTn id="26" dur="1000" fill="hold"/>
                                        <p:tgtEl>
                                          <p:spTgt spid="37"/>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175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ppt_x"/>
                                          </p:val>
                                        </p:tav>
                                        <p:tav tm="100000">
                                          <p:val>
                                            <p:strVal val="#ppt_x"/>
                                          </p:val>
                                        </p:tav>
                                      </p:tavLst>
                                    </p:anim>
                                    <p:anim calcmode="lin" valueType="num">
                                      <p:cBhvr additive="base">
                                        <p:cTn id="30" dur="1000" fill="hold"/>
                                        <p:tgtEl>
                                          <p:spTgt spid="38"/>
                                        </p:tgtEl>
                                        <p:attrNameLst>
                                          <p:attrName>ppt_y</p:attrName>
                                        </p:attrNameLst>
                                      </p:cBhvr>
                                      <p:tavLst>
                                        <p:tav tm="0">
                                          <p:val>
                                            <p:strVal val="1+#ppt_h/2"/>
                                          </p:val>
                                        </p:tav>
                                        <p:tav tm="100000">
                                          <p:val>
                                            <p:strVal val="#ppt_y"/>
                                          </p:val>
                                        </p:tav>
                                      </p:tavLst>
                                    </p:anim>
                                  </p:childTnLst>
                                </p:cTn>
                              </p:par>
                              <p:par>
                                <p:cTn id="31" presetID="2" presetClass="entr" presetSubtype="2" decel="100000" fill="hold" grpId="0" nodeType="withEffect">
                                  <p:stCondLst>
                                    <p:cond delay="125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fill="hold"/>
                                        <p:tgtEl>
                                          <p:spTgt spid="10"/>
                                        </p:tgtEl>
                                        <p:attrNameLst>
                                          <p:attrName>ppt_x</p:attrName>
                                        </p:attrNameLst>
                                      </p:cBhvr>
                                      <p:tavLst>
                                        <p:tav tm="0">
                                          <p:val>
                                            <p:strVal val="1+#ppt_w/2"/>
                                          </p:val>
                                        </p:tav>
                                        <p:tav tm="100000">
                                          <p:val>
                                            <p:strVal val="#ppt_x"/>
                                          </p:val>
                                        </p:tav>
                                      </p:tavLst>
                                    </p:anim>
                                    <p:anim calcmode="lin" valueType="num">
                                      <p:cBhvr additive="base">
                                        <p:cTn id="34" dur="1000" fill="hold"/>
                                        <p:tgtEl>
                                          <p:spTgt spid="10"/>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17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000" fill="hold"/>
                                        <p:tgtEl>
                                          <p:spTgt spid="11"/>
                                        </p:tgtEl>
                                        <p:attrNameLst>
                                          <p:attrName>ppt_x</p:attrName>
                                        </p:attrNameLst>
                                      </p:cBhvr>
                                      <p:tavLst>
                                        <p:tav tm="0">
                                          <p:val>
                                            <p:strVal val="#ppt_x"/>
                                          </p:val>
                                        </p:tav>
                                        <p:tav tm="100000">
                                          <p:val>
                                            <p:strVal val="#ppt_x"/>
                                          </p:val>
                                        </p:tav>
                                      </p:tavLst>
                                    </p:anim>
                                    <p:anim calcmode="lin" valueType="num">
                                      <p:cBhvr additive="base">
                                        <p:cTn id="38" dur="1000" fill="hold"/>
                                        <p:tgtEl>
                                          <p:spTgt spid="1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7" grpId="0"/>
      <p:bldP spid="38" grpId="0"/>
      <p:bldP spid="15" grpId="0" animBg="1"/>
      <p:bldP spid="15" grpId="1" animBg="1"/>
      <p:bldP spid="17" grpId="0" animBg="1"/>
      <p:bldP spid="17" grpId="1" animBg="1"/>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1980565"/>
            <a:ext cx="12280900" cy="8838565"/>
          </a:xfrm>
          <a:blipFill>
            <a:blip r:embed="rId4"/>
            <a:stretch>
              <a:fillRect/>
            </a:stretch>
          </a:blipFill>
        </p:spPr>
      </p:pic>
      <p:sp>
        <p:nvSpPr>
          <p:cNvPr id="13" name="Rectangle 12">
            <a:extLst>
              <a:ext uri="{FF2B5EF4-FFF2-40B4-BE49-F238E27FC236}">
                <a16:creationId xmlns:a16="http://schemas.microsoft.com/office/drawing/2014/main" id="{DE86DB0B-ED02-4C09-83E5-E4D9BB37B928}"/>
              </a:ext>
            </a:extLst>
          </p:cNvPr>
          <p:cNvSpPr/>
          <p:nvPr/>
        </p:nvSpPr>
        <p:spPr>
          <a:xfrm>
            <a:off x="4376048" y="2716403"/>
            <a:ext cx="4864100" cy="135631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4" name="Rectangle 13">
            <a:extLst>
              <a:ext uri="{FF2B5EF4-FFF2-40B4-BE49-F238E27FC236}">
                <a16:creationId xmlns:a16="http://schemas.microsoft.com/office/drawing/2014/main" id="{1483C101-ACF5-4AD9-8FF7-98376F2A3423}"/>
              </a:ext>
            </a:extLst>
          </p:cNvPr>
          <p:cNvSpPr/>
          <p:nvPr/>
        </p:nvSpPr>
        <p:spPr>
          <a:xfrm>
            <a:off x="4376048" y="1421927"/>
            <a:ext cx="4864100" cy="1294476"/>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7" name="Rectangle 16">
            <a:extLst>
              <a:ext uri="{FF2B5EF4-FFF2-40B4-BE49-F238E27FC236}">
                <a16:creationId xmlns:a16="http://schemas.microsoft.com/office/drawing/2014/main" id="{EA5F5DD5-8767-40EE-81FF-01120DE60112}"/>
              </a:ext>
            </a:extLst>
          </p:cNvPr>
          <p:cNvSpPr/>
          <p:nvPr/>
        </p:nvSpPr>
        <p:spPr>
          <a:xfrm>
            <a:off x="4074680" y="1794992"/>
            <a:ext cx="442445" cy="1487180"/>
          </a:xfrm>
          <a:prstGeom prst="rect">
            <a:avLst/>
          </a:prstGeom>
          <a:solidFill>
            <a:srgbClr val="B21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Lato Light" panose="020F0502020204030203" pitchFamily="34" charset="0"/>
            </a:endParaRPr>
          </a:p>
        </p:txBody>
      </p:sp>
      <p:sp>
        <p:nvSpPr>
          <p:cNvPr id="18" name="TextBox 17">
            <a:extLst>
              <a:ext uri="{FF2B5EF4-FFF2-40B4-BE49-F238E27FC236}">
                <a16:creationId xmlns:a16="http://schemas.microsoft.com/office/drawing/2014/main" id="{3BD42BB3-2F85-422C-A6A5-4320AE2D5729}"/>
              </a:ext>
            </a:extLst>
          </p:cNvPr>
          <p:cNvSpPr txBox="1"/>
          <p:nvPr/>
        </p:nvSpPr>
        <p:spPr>
          <a:xfrm>
            <a:off x="4884184" y="1451882"/>
            <a:ext cx="3847828" cy="2554545"/>
          </a:xfrm>
          <a:prstGeom prst="rect">
            <a:avLst/>
          </a:prstGeom>
          <a:noFill/>
        </p:spPr>
        <p:txBody>
          <a:bodyPr wrap="square" rtlCol="0">
            <a:spAutoFit/>
          </a:bodyPr>
          <a:lstStyle/>
          <a:p>
            <a:pPr algn="ctr"/>
            <a:r>
              <a:rPr lang="id-ID" sz="3200" dirty="0">
                <a:latin typeface="29LT Bukra Bold" panose="000B0903020204020204" pitchFamily="34" charset="-78"/>
                <a:cs typeface="29LT Bukra Bold" panose="000B0903020204020204" pitchFamily="34" charset="-78"/>
              </a:rPr>
              <a:t>Competitors Features</a:t>
            </a:r>
            <a:endParaRPr lang="ar-JO" sz="3200" dirty="0">
              <a:latin typeface="29LT Bukra Bold" panose="000B0903020204020204" pitchFamily="34" charset="-78"/>
              <a:cs typeface="29LT Bukra Bold" panose="000B0903020204020204" pitchFamily="34" charset="-78"/>
            </a:endParaRPr>
          </a:p>
          <a:p>
            <a:pPr algn="ctr"/>
            <a:r>
              <a:rPr lang="ar-JO" sz="3200" dirty="0">
                <a:latin typeface="29LT Bukra Bold" panose="000B0903020204020204" pitchFamily="34" charset="-78"/>
                <a:cs typeface="29LT Bukra Bold" panose="000B0903020204020204" pitchFamily="34" charset="-78"/>
              </a:rPr>
              <a:t>&amp;</a:t>
            </a:r>
          </a:p>
          <a:p>
            <a:pPr algn="ctr"/>
            <a:r>
              <a:rPr lang="en-US" sz="3200" dirty="0">
                <a:latin typeface="29LT Bukra Bold" panose="000B0903020204020204" pitchFamily="34" charset="-78"/>
                <a:cs typeface="29LT Bukra Bold" panose="000B0903020204020204" pitchFamily="34" charset="-78"/>
              </a:rPr>
              <a:t>Value</a:t>
            </a:r>
            <a:endParaRPr lang="ar-JO" sz="3200" dirty="0">
              <a:latin typeface="29LT Bukra Bold" panose="000B0903020204020204" pitchFamily="34" charset="-78"/>
              <a:cs typeface="29LT Bukra Bold" panose="000B0903020204020204" pitchFamily="34" charset="-78"/>
            </a:endParaRPr>
          </a:p>
          <a:p>
            <a:pPr algn="ctr"/>
            <a:r>
              <a:rPr lang="en-US" sz="3200" dirty="0">
                <a:latin typeface="29LT Bukra Bold" panose="000B0903020204020204" pitchFamily="34" charset="-78"/>
                <a:cs typeface="29LT Bukra Bold" panose="000B0903020204020204" pitchFamily="34" charset="-78"/>
              </a:rPr>
              <a:t> Proposition </a:t>
            </a:r>
          </a:p>
        </p:txBody>
      </p:sp>
    </p:spTree>
    <p:extLst>
      <p:ext uri="{BB962C8B-B14F-4D97-AF65-F5344CB8AC3E}">
        <p14:creationId xmlns:p14="http://schemas.microsoft.com/office/powerpoint/2010/main" val="1771502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C734DA-AD67-4179-8E8E-928024060AB1}"/>
              </a:ext>
            </a:extLst>
          </p:cNvPr>
          <p:cNvSpPr txBox="1"/>
          <p:nvPr/>
        </p:nvSpPr>
        <p:spPr>
          <a:xfrm>
            <a:off x="303290" y="2186126"/>
            <a:ext cx="3351892" cy="1569660"/>
          </a:xfrm>
          <a:prstGeom prst="rect">
            <a:avLst/>
          </a:prstGeom>
          <a:noFill/>
        </p:spPr>
        <p:txBody>
          <a:bodyPr wrap="square" rtlCol="0">
            <a:spAutoFit/>
          </a:bodyPr>
          <a:lstStyle/>
          <a:p>
            <a:pPr algn="ctr"/>
            <a:r>
              <a:rPr lang="id-ID" sz="2000" dirty="0">
                <a:solidFill>
                  <a:schemeClr val="accent5"/>
                </a:solidFill>
                <a:latin typeface="29LT Bukra Bold" panose="000B0903020204020204" pitchFamily="34" charset="-78"/>
                <a:cs typeface="29LT Bukra Bold" panose="000B0903020204020204" pitchFamily="34" charset="-78"/>
              </a:rPr>
              <a:t>PITS-School Nablus </a:t>
            </a:r>
            <a:endParaRPr lang="en-US" sz="2000" dirty="0">
              <a:solidFill>
                <a:schemeClr val="accent5"/>
              </a:solidFill>
              <a:latin typeface="29LT Bukra Bold" panose="000B0903020204020204" pitchFamily="34" charset="-78"/>
              <a:cs typeface="29LT Bukra Bold" panose="000B0903020204020204" pitchFamily="34" charset="-78"/>
            </a:endParaRPr>
          </a:p>
          <a:p>
            <a:pPr algn="ctr"/>
            <a:r>
              <a:rPr lang="id-ID" sz="2000" dirty="0">
                <a:solidFill>
                  <a:schemeClr val="accent5"/>
                </a:solidFill>
                <a:latin typeface="29LT Bukra Bold" panose="000B0903020204020204" pitchFamily="34" charset="-78"/>
                <a:cs typeface="29LT Bukra Bold" panose="000B0903020204020204" pitchFamily="34" charset="-78"/>
              </a:rPr>
              <a:t>&amp;</a:t>
            </a:r>
            <a:endParaRPr lang="en-US" sz="2000" dirty="0">
              <a:solidFill>
                <a:schemeClr val="accent5"/>
              </a:solidFill>
              <a:latin typeface="29LT Bukra Bold" panose="000B0903020204020204" pitchFamily="34" charset="-78"/>
              <a:cs typeface="29LT Bukra Bold" panose="000B0903020204020204" pitchFamily="34" charset="-78"/>
            </a:endParaRPr>
          </a:p>
          <a:p>
            <a:pPr algn="ctr"/>
            <a:r>
              <a:rPr lang="id-ID" sz="2000" dirty="0">
                <a:solidFill>
                  <a:schemeClr val="accent5"/>
                </a:solidFill>
                <a:latin typeface="29LT Bukra Bold" panose="000B0903020204020204" pitchFamily="34" charset="-78"/>
                <a:cs typeface="29LT Bukra Bold" panose="000B0903020204020204" pitchFamily="34" charset="-78"/>
              </a:rPr>
              <a:t> DLBSS Gaza</a:t>
            </a:r>
          </a:p>
          <a:p>
            <a:pPr algn="ctr"/>
            <a:endParaRPr lang="id-ID" sz="3600" dirty="0">
              <a:solidFill>
                <a:schemeClr val="accent5">
                  <a:lumMod val="50000"/>
                </a:schemeClr>
              </a:solidFill>
              <a:latin typeface="Arial Black" panose="020B0A04020102020204" pitchFamily="34" charset="0"/>
            </a:endParaRPr>
          </a:p>
        </p:txBody>
      </p:sp>
      <p:sp>
        <p:nvSpPr>
          <p:cNvPr id="6" name="TextBox 5">
            <a:extLst>
              <a:ext uri="{FF2B5EF4-FFF2-40B4-BE49-F238E27FC236}">
                <a16:creationId xmlns:a16="http://schemas.microsoft.com/office/drawing/2014/main" id="{66522AFB-A89B-4ED3-9317-C1FB6A255028}"/>
              </a:ext>
            </a:extLst>
          </p:cNvPr>
          <p:cNvSpPr txBox="1"/>
          <p:nvPr/>
        </p:nvSpPr>
        <p:spPr>
          <a:xfrm>
            <a:off x="461804" y="3577940"/>
            <a:ext cx="3474065" cy="2862216"/>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schemeClr val="accent5">
                    <a:lumMod val="50000"/>
                  </a:schemeClr>
                </a:solidFill>
                <a:latin typeface="29LT Bukra Regular" panose="000B0903020204020204" pitchFamily="34" charset="-78"/>
                <a:cs typeface="29LT Bukra Regular" panose="000B0903020204020204" pitchFamily="34" charset="-78"/>
              </a:rPr>
              <a:t>Tracking busses.</a:t>
            </a:r>
          </a:p>
          <a:p>
            <a:pPr marL="342900" indent="-342900">
              <a:buFont typeface="Arial" panose="020B0604020202020204" pitchFamily="34" charset="0"/>
              <a:buChar char="•"/>
            </a:pPr>
            <a:endParaRPr lang="en-US" sz="2000" dirty="0">
              <a:solidFill>
                <a:schemeClr val="accent5">
                  <a:lumMod val="50000"/>
                </a:schemeClr>
              </a:solidFill>
              <a:latin typeface="29LT Bukra Regular" panose="000B0903020204020204" pitchFamily="34" charset="-78"/>
              <a:cs typeface="29LT Bukra Regular" panose="000B0903020204020204" pitchFamily="34" charset="-78"/>
            </a:endParaRPr>
          </a:p>
          <a:p>
            <a:pPr marL="342900" indent="-342900">
              <a:buFont typeface="Arial" panose="020B0604020202020204" pitchFamily="34" charset="0"/>
              <a:buChar char="•"/>
            </a:pPr>
            <a:r>
              <a:rPr lang="en-US" sz="2000" dirty="0">
                <a:solidFill>
                  <a:schemeClr val="accent5">
                    <a:lumMod val="50000"/>
                  </a:schemeClr>
                </a:solidFill>
                <a:latin typeface="29LT Bukra Regular" panose="000B0903020204020204" pitchFamily="34" charset="-78"/>
                <a:cs typeface="29LT Bukra Regular" panose="000B0903020204020204" pitchFamily="34" charset="-78"/>
              </a:rPr>
              <a:t>Notifications between parents and supervisors.</a:t>
            </a:r>
          </a:p>
          <a:p>
            <a:pPr marL="342900" indent="-342900">
              <a:buFont typeface="Arial" panose="020B0604020202020204" pitchFamily="34" charset="0"/>
              <a:buChar char="•"/>
            </a:pPr>
            <a:endParaRPr lang="en-US" sz="2000" dirty="0">
              <a:solidFill>
                <a:schemeClr val="accent5">
                  <a:lumMod val="50000"/>
                </a:schemeClr>
              </a:solidFill>
              <a:latin typeface="29LT Bukra Regular" panose="000B0903020204020204" pitchFamily="34" charset="-78"/>
              <a:cs typeface="29LT Bukra Regular" panose="000B0903020204020204" pitchFamily="34" charset="-78"/>
            </a:endParaRPr>
          </a:p>
          <a:p>
            <a:pPr marL="342900" indent="-342900">
              <a:buFont typeface="Arial" panose="020B0604020202020204" pitchFamily="34" charset="0"/>
              <a:buChar char="•"/>
            </a:pPr>
            <a:r>
              <a:rPr lang="en-US" sz="2000" dirty="0">
                <a:solidFill>
                  <a:schemeClr val="accent5">
                    <a:lumMod val="50000"/>
                  </a:schemeClr>
                </a:solidFill>
                <a:latin typeface="29LT Bukra Regular" panose="000B0903020204020204" pitchFamily="34" charset="-78"/>
                <a:cs typeface="29LT Bukra Regular" panose="000B0903020204020204" pitchFamily="34" charset="-78"/>
              </a:rPr>
              <a:t>Bus estimated arrival time.</a:t>
            </a:r>
          </a:p>
          <a:p>
            <a:pPr marL="342900" indent="-342900">
              <a:buFont typeface="Arial" panose="020B0604020202020204" pitchFamily="34" charset="0"/>
              <a:buChar char="•"/>
            </a:pPr>
            <a:endParaRPr lang="id-ID" sz="2000" dirty="0">
              <a:solidFill>
                <a:schemeClr val="accent5">
                  <a:lumMod val="50000"/>
                </a:schemeClr>
              </a:solidFill>
              <a:latin typeface="Arial Black" panose="020B0A04020102020204" pitchFamily="34" charset="0"/>
            </a:endParaRPr>
          </a:p>
        </p:txBody>
      </p:sp>
      <p:sp>
        <p:nvSpPr>
          <p:cNvPr id="7" name="TextBox 6">
            <a:extLst>
              <a:ext uri="{FF2B5EF4-FFF2-40B4-BE49-F238E27FC236}">
                <a16:creationId xmlns:a16="http://schemas.microsoft.com/office/drawing/2014/main" id="{8D327E14-A0A7-4B18-AB65-22BF9482DC04}"/>
              </a:ext>
            </a:extLst>
          </p:cNvPr>
          <p:cNvSpPr txBox="1"/>
          <p:nvPr/>
        </p:nvSpPr>
        <p:spPr>
          <a:xfrm>
            <a:off x="440937" y="497070"/>
            <a:ext cx="3097347" cy="1077218"/>
          </a:xfrm>
          <a:prstGeom prst="rect">
            <a:avLst/>
          </a:prstGeom>
          <a:noFill/>
        </p:spPr>
        <p:txBody>
          <a:bodyPr wrap="square" rtlCol="0">
            <a:spAutoFit/>
          </a:bodyPr>
          <a:lstStyle/>
          <a:p>
            <a:pPr algn="ctr"/>
            <a:r>
              <a:rPr lang="id-ID" sz="2000" dirty="0">
                <a:solidFill>
                  <a:schemeClr val="bg1"/>
                </a:solidFill>
                <a:latin typeface="29LT Bukra Bold" panose="000B0903020204020204" pitchFamily="34" charset="-78"/>
                <a:ea typeface="Lato Light" panose="020F0502020204030203" pitchFamily="34" charset="0"/>
                <a:cs typeface="29LT Bukra Bold" panose="000B0903020204020204" pitchFamily="34" charset="-78"/>
              </a:rPr>
              <a:t> </a:t>
            </a:r>
            <a:r>
              <a:rPr lang="id-ID" sz="3200" dirty="0">
                <a:solidFill>
                  <a:schemeClr val="accent5">
                    <a:lumMod val="50000"/>
                  </a:schemeClr>
                </a:solidFill>
                <a:latin typeface="29LT Bukra Bold" panose="000B0903020204020204" pitchFamily="34" charset="-78"/>
                <a:cs typeface="29LT Bukra Bold" panose="000B0903020204020204" pitchFamily="34" charset="-78"/>
              </a:rPr>
              <a:t>Competitors Features</a:t>
            </a:r>
            <a:endParaRPr lang="id-ID" sz="3200" b="1" dirty="0">
              <a:solidFill>
                <a:schemeClr val="bg1"/>
              </a:solidFill>
              <a:latin typeface="29LT Bukra Bold" panose="000B0903020204020204" pitchFamily="34" charset="-78"/>
              <a:ea typeface="Lato Light" panose="020F0502020204030203" pitchFamily="34" charset="0"/>
              <a:cs typeface="29LT Bukra Bold" panose="000B0903020204020204" pitchFamily="34" charset="-78"/>
            </a:endParaRPr>
          </a:p>
        </p:txBody>
      </p:sp>
      <p:grpSp>
        <p:nvGrpSpPr>
          <p:cNvPr id="16" name="Group 15">
            <a:extLst>
              <a:ext uri="{FF2B5EF4-FFF2-40B4-BE49-F238E27FC236}">
                <a16:creationId xmlns:a16="http://schemas.microsoft.com/office/drawing/2014/main" id="{BF9AB027-7251-45B5-99D9-06DFA2DE3DD0}"/>
              </a:ext>
            </a:extLst>
          </p:cNvPr>
          <p:cNvGrpSpPr/>
          <p:nvPr/>
        </p:nvGrpSpPr>
        <p:grpSpPr>
          <a:xfrm>
            <a:off x="8289509" y="454979"/>
            <a:ext cx="3693166" cy="1969770"/>
            <a:chOff x="8194948" y="771280"/>
            <a:chExt cx="3693166" cy="1969770"/>
          </a:xfrm>
        </p:grpSpPr>
        <p:sp>
          <p:nvSpPr>
            <p:cNvPr id="18" name="TextBox 17">
              <a:extLst>
                <a:ext uri="{FF2B5EF4-FFF2-40B4-BE49-F238E27FC236}">
                  <a16:creationId xmlns:a16="http://schemas.microsoft.com/office/drawing/2014/main" id="{069BD08F-F9AF-4E60-8D8F-BB62825B91FB}"/>
                </a:ext>
              </a:extLst>
            </p:cNvPr>
            <p:cNvSpPr txBox="1"/>
            <p:nvPr/>
          </p:nvSpPr>
          <p:spPr>
            <a:xfrm>
              <a:off x="8683115" y="1212281"/>
              <a:ext cx="2400519" cy="215444"/>
            </a:xfrm>
            <a:prstGeom prst="rect">
              <a:avLst/>
            </a:prstGeom>
            <a:noFill/>
          </p:spPr>
          <p:txBody>
            <a:bodyPr wrap="square" rtlCol="0">
              <a:spAutoFit/>
            </a:bodyPr>
            <a:lstStyle/>
            <a:p>
              <a:r>
                <a:rPr lang="en-US" sz="800" dirty="0">
                  <a:latin typeface="Lato Light" panose="020F0502020204030203" pitchFamily="34" charset="0"/>
                  <a:ea typeface="Lato Light" panose="020F0502020204030203" pitchFamily="34" charset="0"/>
                  <a:cs typeface="Lato Light" panose="020F0502020204030203" pitchFamily="34" charset="0"/>
                </a:rPr>
                <a:t> </a:t>
              </a: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9" name="TextBox 18">
              <a:extLst>
                <a:ext uri="{FF2B5EF4-FFF2-40B4-BE49-F238E27FC236}">
                  <a16:creationId xmlns:a16="http://schemas.microsoft.com/office/drawing/2014/main" id="{34E93B73-6399-4B20-9FF4-3E33491E217A}"/>
                </a:ext>
              </a:extLst>
            </p:cNvPr>
            <p:cNvSpPr txBox="1"/>
            <p:nvPr/>
          </p:nvSpPr>
          <p:spPr>
            <a:xfrm>
              <a:off x="8194948" y="771280"/>
              <a:ext cx="3693166" cy="1969770"/>
            </a:xfrm>
            <a:prstGeom prst="rect">
              <a:avLst/>
            </a:prstGeom>
            <a:noFill/>
          </p:spPr>
          <p:txBody>
            <a:bodyPr wrap="square" rtlCol="0">
              <a:spAutoFit/>
            </a:bodyPr>
            <a:lstStyle/>
            <a:p>
              <a:pPr algn="ctr"/>
              <a:r>
                <a:rPr lang="en-US" sz="3200" b="1" dirty="0">
                  <a:solidFill>
                    <a:schemeClr val="accent5">
                      <a:lumMod val="50000"/>
                    </a:schemeClr>
                  </a:solidFill>
                  <a:latin typeface="29LT Bukra Bold" panose="000B0903020204020204" pitchFamily="34" charset="-78"/>
                  <a:cs typeface="29LT Bukra Bold" panose="000B0903020204020204" pitchFamily="34" charset="-78"/>
                </a:rPr>
                <a:t>Value</a:t>
              </a:r>
              <a:endParaRPr lang="ar-JO" sz="3200" b="1" dirty="0">
                <a:solidFill>
                  <a:schemeClr val="accent5">
                    <a:lumMod val="50000"/>
                  </a:schemeClr>
                </a:solidFill>
                <a:latin typeface="29LT Bukra Bold" panose="000B0903020204020204" pitchFamily="34" charset="-78"/>
                <a:cs typeface="29LT Bukra Bold" panose="000B0903020204020204" pitchFamily="34" charset="-78"/>
              </a:endParaRPr>
            </a:p>
            <a:p>
              <a:pPr algn="ctr"/>
              <a:r>
                <a:rPr lang="en-US" sz="3200" b="1" dirty="0">
                  <a:solidFill>
                    <a:schemeClr val="accent5">
                      <a:lumMod val="50000"/>
                    </a:schemeClr>
                  </a:solidFill>
                  <a:latin typeface="29LT Bukra Bold" panose="000B0903020204020204" pitchFamily="34" charset="-78"/>
                  <a:cs typeface="29LT Bukra Bold" panose="000B0903020204020204" pitchFamily="34" charset="-78"/>
                </a:rPr>
                <a:t> Proposition </a:t>
              </a:r>
            </a:p>
            <a:p>
              <a:endParaRPr lang="en-US" dirty="0">
                <a:solidFill>
                  <a:schemeClr val="bg1"/>
                </a:solidFill>
                <a:latin typeface="29LT Bukra Bold" panose="000B0903020204020204" pitchFamily="34" charset="-78"/>
                <a:cs typeface="29LT Bukra Bold" panose="000B0903020204020204" pitchFamily="34" charset="-78"/>
              </a:endParaRPr>
            </a:p>
            <a:p>
              <a:pPr algn="ctr"/>
              <a:r>
                <a:rPr lang="en-US" sz="2000" dirty="0">
                  <a:solidFill>
                    <a:schemeClr val="accent5"/>
                  </a:solidFill>
                  <a:latin typeface="29LT Bukra Bold" panose="000B0903020204020204" pitchFamily="34" charset="-78"/>
                  <a:cs typeface="29LT Bukra Bold" panose="000B0903020204020204" pitchFamily="34" charset="-78"/>
                </a:rPr>
                <a:t>Smart School Tracking System</a:t>
              </a:r>
              <a:endParaRPr lang="id-ID" sz="2000" dirty="0">
                <a:solidFill>
                  <a:schemeClr val="accent5"/>
                </a:solidFill>
                <a:latin typeface="29LT Bukra Bold" panose="000B0903020204020204" pitchFamily="34" charset="-78"/>
                <a:cs typeface="29LT Bukra Bold" panose="000B0903020204020204" pitchFamily="34" charset="-78"/>
              </a:endParaRPr>
            </a:p>
          </p:txBody>
        </p:sp>
      </p:grpSp>
      <p:grpSp>
        <p:nvGrpSpPr>
          <p:cNvPr id="20" name="Group 19">
            <a:extLst>
              <a:ext uri="{FF2B5EF4-FFF2-40B4-BE49-F238E27FC236}">
                <a16:creationId xmlns:a16="http://schemas.microsoft.com/office/drawing/2014/main" id="{E2FA04FD-3C9C-4469-BAA7-3587058A47AD}"/>
              </a:ext>
            </a:extLst>
          </p:cNvPr>
          <p:cNvGrpSpPr/>
          <p:nvPr/>
        </p:nvGrpSpPr>
        <p:grpSpPr>
          <a:xfrm>
            <a:off x="8493912" y="2468791"/>
            <a:ext cx="3284361" cy="2092881"/>
            <a:chOff x="8702207" y="1135813"/>
            <a:chExt cx="3284361" cy="2092881"/>
          </a:xfrm>
        </p:grpSpPr>
        <p:sp>
          <p:nvSpPr>
            <p:cNvPr id="21" name="TextBox 20">
              <a:extLst>
                <a:ext uri="{FF2B5EF4-FFF2-40B4-BE49-F238E27FC236}">
                  <a16:creationId xmlns:a16="http://schemas.microsoft.com/office/drawing/2014/main" id="{5EC99ECE-E5F8-4486-8205-1CF241496504}"/>
                </a:ext>
              </a:extLst>
            </p:cNvPr>
            <p:cNvSpPr txBox="1"/>
            <p:nvPr/>
          </p:nvSpPr>
          <p:spPr>
            <a:xfrm>
              <a:off x="8910934" y="1152304"/>
              <a:ext cx="272832" cy="523220"/>
            </a:xfrm>
            <a:prstGeom prst="rect">
              <a:avLst/>
            </a:prstGeom>
            <a:noFill/>
          </p:spPr>
          <p:txBody>
            <a:bodyPr wrap="none" rtlCol="0" anchor="ctr">
              <a:spAutoFit/>
            </a:bodyPr>
            <a:lstStyle/>
            <a:p>
              <a:pPr algn="ctr"/>
              <a:r>
                <a:rPr lang="en-US" sz="2800" dirty="0">
                  <a:latin typeface="LineAwesome" panose="02000603000000000000" pitchFamily="2" charset="0"/>
                </a:rPr>
                <a:t> </a:t>
              </a:r>
              <a:endParaRPr lang="id-ID" sz="2800" dirty="0">
                <a:latin typeface="LineAwesome" panose="02000603000000000000" pitchFamily="2" charset="0"/>
              </a:endParaRPr>
            </a:p>
          </p:txBody>
        </p:sp>
        <p:sp>
          <p:nvSpPr>
            <p:cNvPr id="22" name="TextBox 21">
              <a:extLst>
                <a:ext uri="{FF2B5EF4-FFF2-40B4-BE49-F238E27FC236}">
                  <a16:creationId xmlns:a16="http://schemas.microsoft.com/office/drawing/2014/main" id="{66BAAB84-4176-4488-A660-702752AA2714}"/>
                </a:ext>
              </a:extLst>
            </p:cNvPr>
            <p:cNvSpPr txBox="1"/>
            <p:nvPr/>
          </p:nvSpPr>
          <p:spPr>
            <a:xfrm>
              <a:off x="8702207" y="1135813"/>
              <a:ext cx="3284361" cy="2092881"/>
            </a:xfrm>
            <a:prstGeom prst="rect">
              <a:avLst/>
            </a:prstGeom>
            <a:noFill/>
          </p:spPr>
          <p:txBody>
            <a:bodyPr wrap="square" rtlCol="0">
              <a:spAutoFit/>
            </a:bodyPr>
            <a:lstStyle/>
            <a:p>
              <a:endPar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indent="-342900">
                <a:buFont typeface="Arial" panose="020B0604020202020204" pitchFamily="34" charset="0"/>
                <a:buChar char="•"/>
              </a:pPr>
              <a:r>
                <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Clear and accurate maps.</a:t>
              </a:r>
            </a:p>
            <a:p>
              <a:pPr marL="342900" indent="-342900">
                <a:buFont typeface="Arial" panose="020B0604020202020204" pitchFamily="34" charset="0"/>
                <a:buChar char="•"/>
              </a:pPr>
              <a:endPar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indent="-342900">
                <a:buFont typeface="Arial" panose="020B0604020202020204" pitchFamily="34" charset="0"/>
                <a:buChar char="•"/>
              </a:pPr>
              <a:r>
                <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Solution for parents who self-drive their children.</a:t>
              </a:r>
            </a:p>
            <a:p>
              <a:endPar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indent="-342900">
                <a:buFont typeface="Arial" panose="020B0604020202020204" pitchFamily="34" charset="0"/>
                <a:buChar char="•"/>
              </a:pPr>
              <a:r>
                <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Traffic jams solutions.</a:t>
              </a:r>
            </a:p>
            <a:p>
              <a:endParaRPr lang="id-ID"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23" name="TextBox 22">
              <a:extLst>
                <a:ext uri="{FF2B5EF4-FFF2-40B4-BE49-F238E27FC236}">
                  <a16:creationId xmlns:a16="http://schemas.microsoft.com/office/drawing/2014/main" id="{E7BB249C-3DDA-49E9-8961-9623175AA8BF}"/>
                </a:ext>
              </a:extLst>
            </p:cNvPr>
            <p:cNvSpPr txBox="1"/>
            <p:nvPr/>
          </p:nvSpPr>
          <p:spPr>
            <a:xfrm>
              <a:off x="8775481" y="1701107"/>
              <a:ext cx="2400519" cy="369332"/>
            </a:xfrm>
            <a:prstGeom prst="rect">
              <a:avLst/>
            </a:prstGeom>
            <a:noFill/>
          </p:spPr>
          <p:txBody>
            <a:bodyPr wrap="square" rtlCol="0">
              <a:spAutoFit/>
            </a:bodyPr>
            <a:lstStyle/>
            <a:p>
              <a:r>
                <a:rPr lang="en-US" dirty="0">
                  <a:latin typeface="Raleway ExtraBold" panose="020B0903030101060003" pitchFamily="34" charset="0"/>
                </a:rPr>
                <a:t> </a:t>
              </a:r>
              <a:endParaRPr lang="id-ID" dirty="0">
                <a:latin typeface="Raleway ExtraBold" panose="020B0903030101060003" pitchFamily="34" charset="0"/>
              </a:endParaRPr>
            </a:p>
          </p:txBody>
        </p:sp>
      </p:grpSp>
      <p:grpSp>
        <p:nvGrpSpPr>
          <p:cNvPr id="24" name="Group 23">
            <a:extLst>
              <a:ext uri="{FF2B5EF4-FFF2-40B4-BE49-F238E27FC236}">
                <a16:creationId xmlns:a16="http://schemas.microsoft.com/office/drawing/2014/main" id="{0A9D22E6-21BD-4DDE-8B2D-9AEDF4EE3AF8}"/>
              </a:ext>
            </a:extLst>
          </p:cNvPr>
          <p:cNvGrpSpPr/>
          <p:nvPr/>
        </p:nvGrpSpPr>
        <p:grpSpPr>
          <a:xfrm>
            <a:off x="8456814" y="4434468"/>
            <a:ext cx="3618520" cy="2677656"/>
            <a:chOff x="8578325" y="700833"/>
            <a:chExt cx="3618520" cy="2677656"/>
          </a:xfrm>
        </p:grpSpPr>
        <p:sp>
          <p:nvSpPr>
            <p:cNvPr id="25" name="TextBox 24">
              <a:extLst>
                <a:ext uri="{FF2B5EF4-FFF2-40B4-BE49-F238E27FC236}">
                  <a16:creationId xmlns:a16="http://schemas.microsoft.com/office/drawing/2014/main" id="{9056945C-AA12-443B-9D61-6ABCC1497078}"/>
                </a:ext>
              </a:extLst>
            </p:cNvPr>
            <p:cNvSpPr txBox="1"/>
            <p:nvPr/>
          </p:nvSpPr>
          <p:spPr>
            <a:xfrm>
              <a:off x="8954985" y="1152304"/>
              <a:ext cx="184730" cy="523220"/>
            </a:xfrm>
            <a:prstGeom prst="rect">
              <a:avLst/>
            </a:prstGeom>
            <a:noFill/>
          </p:spPr>
          <p:txBody>
            <a:bodyPr wrap="none" rtlCol="0" anchor="ctr">
              <a:spAutoFit/>
            </a:bodyPr>
            <a:lstStyle/>
            <a:p>
              <a:pPr algn="ctr"/>
              <a:endParaRPr lang="id-ID" sz="2800" dirty="0">
                <a:latin typeface="LineAwesome" panose="02000603000000000000" pitchFamily="2" charset="0"/>
              </a:endParaRPr>
            </a:p>
          </p:txBody>
        </p:sp>
        <p:sp>
          <p:nvSpPr>
            <p:cNvPr id="26" name="TextBox 25">
              <a:extLst>
                <a:ext uri="{FF2B5EF4-FFF2-40B4-BE49-F238E27FC236}">
                  <a16:creationId xmlns:a16="http://schemas.microsoft.com/office/drawing/2014/main" id="{21EBDDE2-BC08-473A-817D-43EEC167578E}"/>
                </a:ext>
              </a:extLst>
            </p:cNvPr>
            <p:cNvSpPr txBox="1"/>
            <p:nvPr/>
          </p:nvSpPr>
          <p:spPr>
            <a:xfrm>
              <a:off x="8578325" y="700833"/>
              <a:ext cx="3618520" cy="2677656"/>
            </a:xfrm>
            <a:prstGeom prst="rect">
              <a:avLst/>
            </a:prstGeom>
            <a:noFill/>
          </p:spPr>
          <p:txBody>
            <a:bodyPr wrap="square" rtlCol="0">
              <a:spAutoFit/>
            </a:bodyPr>
            <a:lstStyle/>
            <a:p>
              <a:pPr marL="342900" indent="-342900">
                <a:buFont typeface="Arial" panose="020B0604020202020204" pitchFamily="34" charset="0"/>
                <a:buChar char="•"/>
              </a:pPr>
              <a:r>
                <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Solid performance with an intuitive user interface.</a:t>
              </a:r>
            </a:p>
            <a:p>
              <a:endPar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indent="-342900">
                <a:buFont typeface="Arial" panose="020B0604020202020204" pitchFamily="34" charset="0"/>
                <a:buChar char="•"/>
              </a:pPr>
              <a:r>
                <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rPr>
                <a:t>Tracking busses by the school administration.</a:t>
              </a:r>
            </a:p>
            <a:p>
              <a:endParaRPr lang="en-US" sz="16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a:p>
              <a:pPr marL="342900" indent="-342900">
                <a:buFont typeface="Arial" panose="020B0604020202020204" pitchFamily="34" charset="0"/>
                <a:buChar char="•"/>
              </a:pPr>
              <a:r>
                <a:rPr lang="en-US" sz="1600" dirty="0">
                  <a:solidFill>
                    <a:schemeClr val="accent5">
                      <a:lumMod val="50000"/>
                    </a:schemeClr>
                  </a:solidFill>
                  <a:latin typeface="29LT Bukra Regular" panose="020B0604020202020204" charset="-78"/>
                  <a:cs typeface="29LT Bukra Regular" panose="020B0604020202020204" charset="-78"/>
                </a:rPr>
                <a:t>The Bus Driver can view the map on his phone. </a:t>
              </a:r>
              <a:br>
                <a:rPr lang="en-US" sz="1600" dirty="0"/>
              </a:br>
              <a:br>
                <a:rPr lang="en-US" sz="1600" dirty="0"/>
              </a:br>
              <a:endParaRPr lang="id-ID" sz="2000" dirty="0">
                <a:solidFill>
                  <a:schemeClr val="accent5">
                    <a:lumMod val="50000"/>
                  </a:schemeClr>
                </a:solidFill>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27" name="TextBox 26">
              <a:extLst>
                <a:ext uri="{FF2B5EF4-FFF2-40B4-BE49-F238E27FC236}">
                  <a16:creationId xmlns:a16="http://schemas.microsoft.com/office/drawing/2014/main" id="{DEFA9C6B-8935-4DE1-A254-D18A8BED680D}"/>
                </a:ext>
              </a:extLst>
            </p:cNvPr>
            <p:cNvSpPr txBox="1"/>
            <p:nvPr/>
          </p:nvSpPr>
          <p:spPr>
            <a:xfrm>
              <a:off x="8775481" y="1701107"/>
              <a:ext cx="2400519" cy="369332"/>
            </a:xfrm>
            <a:prstGeom prst="rect">
              <a:avLst/>
            </a:prstGeom>
            <a:noFill/>
          </p:spPr>
          <p:txBody>
            <a:bodyPr wrap="square" rtlCol="0">
              <a:spAutoFit/>
            </a:bodyPr>
            <a:lstStyle/>
            <a:p>
              <a:r>
                <a:rPr lang="en-US" dirty="0">
                  <a:latin typeface="Raleway ExtraBold" panose="020B0903030101060003" pitchFamily="34" charset="0"/>
                </a:rPr>
                <a:t> </a:t>
              </a:r>
              <a:endParaRPr lang="id-ID" dirty="0">
                <a:latin typeface="Raleway ExtraBold" panose="020B0903030101060003" pitchFamily="34" charset="0"/>
              </a:endParaRPr>
            </a:p>
          </p:txBody>
        </p:sp>
      </p:grpSp>
      <p:pic>
        <p:nvPicPr>
          <p:cNvPr id="2" name="عنصر نائب للصورة 1"/>
          <p:cNvPicPr>
            <a:picLocks noGrp="1" noChangeAspect="1"/>
          </p:cNvPicPr>
          <p:nvPr>
            <p:ph type="pic" sz="quarter" idx="13"/>
          </p:nvPr>
        </p:nvPicPr>
        <p:blipFill rotWithShape="1">
          <a:blip r:embed="rId4">
            <a:extLst>
              <a:ext uri="{28A0092B-C50C-407E-A947-70E740481C1C}">
                <a14:useLocalDpi xmlns:a14="http://schemas.microsoft.com/office/drawing/2010/main" val="0"/>
              </a:ext>
            </a:extLst>
          </a:blip>
          <a:srcRect l="30876" r="23875"/>
          <a:stretch/>
        </p:blipFill>
        <p:spPr>
          <a:xfrm>
            <a:off x="4140200" y="-1"/>
            <a:ext cx="4140200" cy="6862327"/>
          </a:xfrm>
          <a:blipFill>
            <a:blip r:embed="rId5"/>
            <a:stretch>
              <a:fillRect l="1035" t="6522" r="80145" b="6522"/>
            </a:stretch>
          </a:blipFill>
        </p:spPr>
      </p:pic>
      <p:sp>
        <p:nvSpPr>
          <p:cNvPr id="28" name="مستطيل 27"/>
          <p:cNvSpPr/>
          <p:nvPr/>
        </p:nvSpPr>
        <p:spPr>
          <a:xfrm>
            <a:off x="4603828" y="3244334"/>
            <a:ext cx="248786" cy="369332"/>
          </a:xfrm>
          <a:prstGeom prst="rect">
            <a:avLst/>
          </a:prstGeom>
        </p:spPr>
        <p:txBody>
          <a:bodyPr wrap="none">
            <a:spAutoFit/>
          </a:bodyPr>
          <a:lstStyle/>
          <a:p>
            <a:r>
              <a:rPr lang="ar-JO" dirty="0">
                <a:solidFill>
                  <a:schemeClr val="accent5">
                    <a:lumMod val="50000"/>
                  </a:schemeClr>
                </a:solidFill>
                <a:latin typeface="Arial Black" panose="020B0A04020102020204" pitchFamily="34" charset="0"/>
              </a:rPr>
              <a:t> </a:t>
            </a:r>
            <a:endParaRPr lang="en-US" dirty="0"/>
          </a:p>
        </p:txBody>
      </p:sp>
    </p:spTree>
    <p:extLst>
      <p:ext uri="{BB962C8B-B14F-4D97-AF65-F5344CB8AC3E}">
        <p14:creationId xmlns:p14="http://schemas.microsoft.com/office/powerpoint/2010/main" val="259020613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2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2" decel="100000" fill="hold" nodeType="withEffect">
                                  <p:stCondLst>
                                    <p:cond delay="25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4" decel="100000" fill="hold" nodeType="withEffect">
                                  <p:stCondLst>
                                    <p:cond delay="3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ppt_x"/>
                                          </p:val>
                                        </p:tav>
                                        <p:tav tm="100000">
                                          <p:val>
                                            <p:strVal val="#ppt_x"/>
                                          </p:val>
                                        </p:tav>
                                      </p:tavLst>
                                    </p:anim>
                                    <p:anim calcmode="lin" valueType="num">
                                      <p:cBhvr additive="base">
                                        <p:cTn id="28" dur="10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rotWithShape="1">
          <a:blip r:embed="rId3">
            <a:extLst>
              <a:ext uri="{BEBA8EAE-BF5A-486C-A8C5-ECC9F3942E4B}">
                <a14:imgProps xmlns:a14="http://schemas.microsoft.com/office/drawing/2010/main">
                  <a14:imgLayer r:embed="rId4">
                    <a14:imgEffect>
                      <a14:sharpenSoften amount="-58000"/>
                    </a14:imgEffect>
                  </a14:imgLayer>
                </a14:imgProps>
              </a:ext>
              <a:ext uri="{28A0092B-C50C-407E-A947-70E740481C1C}">
                <a14:useLocalDpi xmlns:a14="http://schemas.microsoft.com/office/drawing/2010/main" val="0"/>
              </a:ext>
            </a:extLst>
          </a:blip>
          <a:srcRect t="6634" b="6634"/>
          <a:stretch/>
        </p:blipFill>
        <p:spPr>
          <a:xfrm>
            <a:off x="0" y="-1887794"/>
            <a:ext cx="12252960" cy="9011265"/>
          </a:xfrm>
          <a:blipFill>
            <a:blip r:embed="rId5"/>
            <a:stretch>
              <a:fillRect/>
            </a:stretch>
          </a:blipFill>
        </p:spPr>
      </p:pic>
      <p:sp>
        <p:nvSpPr>
          <p:cNvPr id="13" name="Rectangle 12">
            <a:extLst>
              <a:ext uri="{FF2B5EF4-FFF2-40B4-BE49-F238E27FC236}">
                <a16:creationId xmlns:a16="http://schemas.microsoft.com/office/drawing/2014/main" id="{DE86DB0B-ED02-4C09-83E5-E4D9BB37B928}"/>
              </a:ext>
            </a:extLst>
          </p:cNvPr>
          <p:cNvSpPr/>
          <p:nvPr/>
        </p:nvSpPr>
        <p:spPr>
          <a:xfrm>
            <a:off x="3534846" y="4789730"/>
            <a:ext cx="4864100" cy="1085444"/>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4" name="Rectangle 13">
            <a:extLst>
              <a:ext uri="{FF2B5EF4-FFF2-40B4-BE49-F238E27FC236}">
                <a16:creationId xmlns:a16="http://schemas.microsoft.com/office/drawing/2014/main" id="{1483C101-ACF5-4AD9-8FF7-98376F2A3423}"/>
              </a:ext>
            </a:extLst>
          </p:cNvPr>
          <p:cNvSpPr/>
          <p:nvPr/>
        </p:nvSpPr>
        <p:spPr>
          <a:xfrm>
            <a:off x="3534846" y="3705968"/>
            <a:ext cx="4864100" cy="1083762"/>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7" name="Rectangle 16">
            <a:extLst>
              <a:ext uri="{FF2B5EF4-FFF2-40B4-BE49-F238E27FC236}">
                <a16:creationId xmlns:a16="http://schemas.microsoft.com/office/drawing/2014/main" id="{EA5F5DD5-8767-40EE-81FF-01120DE60112}"/>
              </a:ext>
            </a:extLst>
          </p:cNvPr>
          <p:cNvSpPr/>
          <p:nvPr/>
        </p:nvSpPr>
        <p:spPr>
          <a:xfrm>
            <a:off x="3274657" y="4115248"/>
            <a:ext cx="442445" cy="148718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Lato Light" panose="020F0502020204030203" pitchFamily="34" charset="0"/>
            </a:endParaRPr>
          </a:p>
        </p:txBody>
      </p:sp>
      <p:sp>
        <p:nvSpPr>
          <p:cNvPr id="18" name="TextBox 17">
            <a:extLst>
              <a:ext uri="{FF2B5EF4-FFF2-40B4-BE49-F238E27FC236}">
                <a16:creationId xmlns:a16="http://schemas.microsoft.com/office/drawing/2014/main" id="{3BD42BB3-2F85-422C-A6A5-4320AE2D5729}"/>
              </a:ext>
            </a:extLst>
          </p:cNvPr>
          <p:cNvSpPr txBox="1"/>
          <p:nvPr/>
        </p:nvSpPr>
        <p:spPr>
          <a:xfrm>
            <a:off x="4510208" y="3943868"/>
            <a:ext cx="3262191" cy="1754326"/>
          </a:xfrm>
          <a:prstGeom prst="rect">
            <a:avLst/>
          </a:prstGeom>
          <a:noFill/>
        </p:spPr>
        <p:txBody>
          <a:bodyPr wrap="square" rtlCol="0">
            <a:spAutoFit/>
          </a:bodyPr>
          <a:lstStyle/>
          <a:p>
            <a:pPr algn="ctr"/>
            <a:r>
              <a:rPr lang="en-US" sz="3600" dirty="0">
                <a:latin typeface="29LT Bukra Bold" panose="000B0903020204020204" pitchFamily="34" charset="-78"/>
                <a:cs typeface="29LT Bukra Bold" panose="000B0903020204020204" pitchFamily="34" charset="-78"/>
              </a:rPr>
              <a:t>Difficulties</a:t>
            </a:r>
            <a:endParaRPr lang="id-ID" sz="3600" dirty="0">
              <a:latin typeface="29LT Bukra Bold" panose="000B0903020204020204" pitchFamily="34" charset="-78"/>
              <a:cs typeface="29LT Bukra Bold" panose="000B0903020204020204" pitchFamily="34" charset="-78"/>
            </a:endParaRPr>
          </a:p>
          <a:p>
            <a:pPr algn="ctr"/>
            <a:r>
              <a:rPr lang="en-US" sz="3600" dirty="0">
                <a:latin typeface="29LT Bukra Bold" panose="000B0903020204020204" pitchFamily="34" charset="-78"/>
                <a:cs typeface="29LT Bukra Bold" panose="000B0903020204020204" pitchFamily="34" charset="-78"/>
              </a:rPr>
              <a:t> &amp; Challenges</a:t>
            </a:r>
            <a:endParaRPr lang="id-ID" sz="3600" dirty="0">
              <a:latin typeface="29LT Bukra Bold" panose="000B0903020204020204" pitchFamily="34" charset="-78"/>
              <a:cs typeface="29LT Bukra Bold" panose="000B0903020204020204" pitchFamily="34" charset="-78"/>
            </a:endParaRPr>
          </a:p>
        </p:txBody>
      </p:sp>
    </p:spTree>
    <p:extLst>
      <p:ext uri="{BB962C8B-B14F-4D97-AF65-F5344CB8AC3E}">
        <p14:creationId xmlns:p14="http://schemas.microsoft.com/office/powerpoint/2010/main" val="9953243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6D960F-B457-4A06-98F7-8674BBACE963}"/>
              </a:ext>
            </a:extLst>
          </p:cNvPr>
          <p:cNvSpPr>
            <a:spLocks noGrp="1"/>
          </p:cNvSpPr>
          <p:nvPr>
            <p:ph type="title"/>
          </p:nvPr>
        </p:nvSpPr>
        <p:spPr/>
        <p:txBody>
          <a:bodyPr>
            <a:normAutofit/>
          </a:bodyPr>
          <a:lstStyle/>
          <a:p>
            <a:r>
              <a:rPr lang="en-US" dirty="0">
                <a:solidFill>
                  <a:srgbClr val="002060"/>
                </a:solidFill>
                <a:latin typeface="29LT Bukra Bold" panose="000B0903020204020204" pitchFamily="34" charset="-78"/>
                <a:cs typeface="29LT Bukra Bold" panose="000B0903020204020204" pitchFamily="34" charset="-78"/>
              </a:rPr>
              <a:t>Difficulties and Challenges</a:t>
            </a:r>
            <a:endParaRPr lang="id-ID" dirty="0">
              <a:solidFill>
                <a:srgbClr val="002060"/>
              </a:solidFill>
              <a:latin typeface="29LT Bukra Bold" panose="000B0903020204020204" pitchFamily="34" charset="-78"/>
              <a:cs typeface="29LT Bukra Bold" panose="000B0903020204020204" pitchFamily="34" charset="-78"/>
            </a:endParaRPr>
          </a:p>
        </p:txBody>
      </p:sp>
      <p:sp>
        <p:nvSpPr>
          <p:cNvPr id="153" name="Oval 55">
            <a:extLst>
              <a:ext uri="{FF2B5EF4-FFF2-40B4-BE49-F238E27FC236}">
                <a16:creationId xmlns:a16="http://schemas.microsoft.com/office/drawing/2014/main" id="{B107319E-73AB-445D-89B5-F95EBE6F0AAF}"/>
              </a:ext>
            </a:extLst>
          </p:cNvPr>
          <p:cNvSpPr>
            <a:spLocks noChangeArrowheads="1"/>
          </p:cNvSpPr>
          <p:nvPr/>
        </p:nvSpPr>
        <p:spPr bwMode="auto">
          <a:xfrm rot="20220000">
            <a:off x="5655154" y="3239504"/>
            <a:ext cx="851493" cy="857993"/>
          </a:xfrm>
          <a:prstGeom prst="ellipse">
            <a:avLst/>
          </a:prstGeom>
          <a:solidFill>
            <a:schemeClr val="bg2">
              <a:lumMod val="25000"/>
            </a:schemeClr>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nvGrpSpPr>
          <p:cNvPr id="20" name="Group 19">
            <a:extLst>
              <a:ext uri="{FF2B5EF4-FFF2-40B4-BE49-F238E27FC236}">
                <a16:creationId xmlns:a16="http://schemas.microsoft.com/office/drawing/2014/main" id="{169D61D6-9FE4-451E-A093-4E9FCF23EC3A}"/>
              </a:ext>
            </a:extLst>
          </p:cNvPr>
          <p:cNvGrpSpPr/>
          <p:nvPr/>
        </p:nvGrpSpPr>
        <p:grpSpPr>
          <a:xfrm rot="646515">
            <a:off x="3773182" y="1635498"/>
            <a:ext cx="1858625" cy="1986257"/>
            <a:chOff x="5454405" y="2264958"/>
            <a:chExt cx="1689987" cy="1683488"/>
          </a:xfrm>
          <a:solidFill>
            <a:srgbClr val="002060"/>
          </a:solidFill>
        </p:grpSpPr>
        <p:sp>
          <p:nvSpPr>
            <p:cNvPr id="145" name="Freeform 47">
              <a:extLst>
                <a:ext uri="{FF2B5EF4-FFF2-40B4-BE49-F238E27FC236}">
                  <a16:creationId xmlns:a16="http://schemas.microsoft.com/office/drawing/2014/main" id="{3FB4CB0E-E8AD-41CE-A070-FD4BFC427B7B}"/>
                </a:ext>
              </a:extLst>
            </p:cNvPr>
            <p:cNvSpPr>
              <a:spLocks/>
            </p:cNvSpPr>
            <p:nvPr/>
          </p:nvSpPr>
          <p:spPr bwMode="auto">
            <a:xfrm rot="20220000">
              <a:off x="5454405" y="2264958"/>
              <a:ext cx="1689987" cy="1683488"/>
            </a:xfrm>
            <a:custGeom>
              <a:avLst/>
              <a:gdLst>
                <a:gd name="T0" fmla="*/ 0 w 292"/>
                <a:gd name="T1" fmla="*/ 186 h 291"/>
                <a:gd name="T2" fmla="*/ 7 w 292"/>
                <a:gd name="T3" fmla="*/ 178 h 291"/>
                <a:gd name="T4" fmla="*/ 176 w 292"/>
                <a:gd name="T5" fmla="*/ 9 h 291"/>
                <a:gd name="T6" fmla="*/ 188 w 292"/>
                <a:gd name="T7" fmla="*/ 0 h 291"/>
                <a:gd name="T8" fmla="*/ 292 w 292"/>
                <a:gd name="T9" fmla="*/ 253 h 291"/>
                <a:gd name="T10" fmla="*/ 254 w 292"/>
                <a:gd name="T11" fmla="*/ 291 h 291"/>
                <a:gd name="T12" fmla="*/ 0 w 292"/>
                <a:gd name="T13" fmla="*/ 186 h 291"/>
              </a:gdLst>
              <a:ahLst/>
              <a:cxnLst>
                <a:cxn ang="0">
                  <a:pos x="T0" y="T1"/>
                </a:cxn>
                <a:cxn ang="0">
                  <a:pos x="T2" y="T3"/>
                </a:cxn>
                <a:cxn ang="0">
                  <a:pos x="T4" y="T5"/>
                </a:cxn>
                <a:cxn ang="0">
                  <a:pos x="T6" y="T7"/>
                </a:cxn>
                <a:cxn ang="0">
                  <a:pos x="T8" y="T9"/>
                </a:cxn>
                <a:cxn ang="0">
                  <a:pos x="T10" y="T11"/>
                </a:cxn>
                <a:cxn ang="0">
                  <a:pos x="T12" y="T13"/>
                </a:cxn>
              </a:cxnLst>
              <a:rect l="0" t="0" r="r" b="b"/>
              <a:pathLst>
                <a:path w="292" h="291">
                  <a:moveTo>
                    <a:pt x="0" y="186"/>
                  </a:moveTo>
                  <a:cubicBezTo>
                    <a:pt x="2" y="183"/>
                    <a:pt x="4" y="180"/>
                    <a:pt x="7" y="178"/>
                  </a:cubicBezTo>
                  <a:cubicBezTo>
                    <a:pt x="176" y="9"/>
                    <a:pt x="176" y="9"/>
                    <a:pt x="176" y="9"/>
                  </a:cubicBezTo>
                  <a:cubicBezTo>
                    <a:pt x="180" y="5"/>
                    <a:pt x="183" y="2"/>
                    <a:pt x="188" y="0"/>
                  </a:cubicBezTo>
                  <a:cubicBezTo>
                    <a:pt x="292" y="253"/>
                    <a:pt x="292" y="253"/>
                    <a:pt x="292" y="253"/>
                  </a:cubicBezTo>
                  <a:cubicBezTo>
                    <a:pt x="276" y="261"/>
                    <a:pt x="263" y="275"/>
                    <a:pt x="254" y="291"/>
                  </a:cubicBezTo>
                  <a:lnTo>
                    <a:pt x="0" y="186"/>
                  </a:lnTo>
                  <a:close/>
                </a:path>
              </a:pathLst>
            </a:custGeom>
            <a:gr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78" name="TextBox 177">
              <a:extLst>
                <a:ext uri="{FF2B5EF4-FFF2-40B4-BE49-F238E27FC236}">
                  <a16:creationId xmlns:a16="http://schemas.microsoft.com/office/drawing/2014/main" id="{07C124F3-26DB-44EA-9DF5-25C33DF3C67E}"/>
                </a:ext>
              </a:extLst>
            </p:cNvPr>
            <p:cNvSpPr txBox="1"/>
            <p:nvPr/>
          </p:nvSpPr>
          <p:spPr>
            <a:xfrm rot="17520000">
              <a:off x="6153054" y="2997822"/>
              <a:ext cx="646059" cy="419777"/>
            </a:xfrm>
            <a:prstGeom prst="rect">
              <a:avLst/>
            </a:prstGeom>
            <a:grpFill/>
          </p:spPr>
          <p:txBody>
            <a:bodyPr wrap="square" rtlCol="0">
              <a:spAutoFit/>
            </a:bodyPr>
            <a:lstStyle/>
            <a:p>
              <a:pPr algn="ctr"/>
              <a:r>
                <a:rPr lang="en-US" sz="2400" dirty="0">
                  <a:solidFill>
                    <a:schemeClr val="bg1"/>
                  </a:solidFill>
                  <a:latin typeface="Raleway SemiBold" panose="020B0703030101060003" pitchFamily="34" charset="0"/>
                </a:rPr>
                <a:t>02</a:t>
              </a:r>
            </a:p>
          </p:txBody>
        </p:sp>
      </p:grpSp>
      <p:grpSp>
        <p:nvGrpSpPr>
          <p:cNvPr id="16" name="Group 15">
            <a:extLst>
              <a:ext uri="{FF2B5EF4-FFF2-40B4-BE49-F238E27FC236}">
                <a16:creationId xmlns:a16="http://schemas.microsoft.com/office/drawing/2014/main" id="{FE568728-70A0-433A-A5BD-D048F1FAAD6E}"/>
              </a:ext>
            </a:extLst>
          </p:cNvPr>
          <p:cNvGrpSpPr/>
          <p:nvPr/>
        </p:nvGrpSpPr>
        <p:grpSpPr>
          <a:xfrm rot="19475714">
            <a:off x="6786937" y="2217560"/>
            <a:ext cx="2011610" cy="2008492"/>
            <a:chOff x="8379862" y="3120920"/>
            <a:chExt cx="1706236" cy="1719236"/>
          </a:xfrm>
          <a:solidFill>
            <a:schemeClr val="accent6">
              <a:lumMod val="75000"/>
            </a:schemeClr>
          </a:solidFill>
        </p:grpSpPr>
        <p:sp>
          <p:nvSpPr>
            <p:cNvPr id="149" name="Freeform 51">
              <a:extLst>
                <a:ext uri="{FF2B5EF4-FFF2-40B4-BE49-F238E27FC236}">
                  <a16:creationId xmlns:a16="http://schemas.microsoft.com/office/drawing/2014/main" id="{4A2A1DDE-FA3E-43D1-86EE-0EE2A108D6C0}"/>
                </a:ext>
              </a:extLst>
            </p:cNvPr>
            <p:cNvSpPr>
              <a:spLocks/>
            </p:cNvSpPr>
            <p:nvPr/>
          </p:nvSpPr>
          <p:spPr bwMode="auto">
            <a:xfrm rot="20220000">
              <a:off x="8379862" y="3120920"/>
              <a:ext cx="1706236" cy="1719236"/>
            </a:xfrm>
            <a:custGeom>
              <a:avLst/>
              <a:gdLst>
                <a:gd name="T0" fmla="*/ 0 w 295"/>
                <a:gd name="T1" fmla="*/ 38 h 297"/>
                <a:gd name="T2" fmla="*/ 38 w 295"/>
                <a:gd name="T3" fmla="*/ 0 h 297"/>
                <a:gd name="T4" fmla="*/ 295 w 295"/>
                <a:gd name="T5" fmla="*/ 107 h 297"/>
                <a:gd name="T6" fmla="*/ 286 w 295"/>
                <a:gd name="T7" fmla="*/ 120 h 297"/>
                <a:gd name="T8" fmla="*/ 116 w 295"/>
                <a:gd name="T9" fmla="*/ 290 h 297"/>
                <a:gd name="T10" fmla="*/ 107 w 295"/>
                <a:gd name="T11" fmla="*/ 297 h 297"/>
                <a:gd name="T12" fmla="*/ 0 w 295"/>
                <a:gd name="T13" fmla="*/ 38 h 297"/>
              </a:gdLst>
              <a:ahLst/>
              <a:cxnLst>
                <a:cxn ang="0">
                  <a:pos x="T0" y="T1"/>
                </a:cxn>
                <a:cxn ang="0">
                  <a:pos x="T2" y="T3"/>
                </a:cxn>
                <a:cxn ang="0">
                  <a:pos x="T4" y="T5"/>
                </a:cxn>
                <a:cxn ang="0">
                  <a:pos x="T6" y="T7"/>
                </a:cxn>
                <a:cxn ang="0">
                  <a:pos x="T8" y="T9"/>
                </a:cxn>
                <a:cxn ang="0">
                  <a:pos x="T10" y="T11"/>
                </a:cxn>
                <a:cxn ang="0">
                  <a:pos x="T12" y="T13"/>
                </a:cxn>
              </a:cxnLst>
              <a:rect l="0" t="0" r="r" b="b"/>
              <a:pathLst>
                <a:path w="295" h="297">
                  <a:moveTo>
                    <a:pt x="0" y="38"/>
                  </a:moveTo>
                  <a:cubicBezTo>
                    <a:pt x="16" y="30"/>
                    <a:pt x="30" y="17"/>
                    <a:pt x="38" y="0"/>
                  </a:cubicBezTo>
                  <a:cubicBezTo>
                    <a:pt x="295" y="107"/>
                    <a:pt x="295" y="107"/>
                    <a:pt x="295" y="107"/>
                  </a:cubicBezTo>
                  <a:cubicBezTo>
                    <a:pt x="293" y="112"/>
                    <a:pt x="290" y="116"/>
                    <a:pt x="286" y="120"/>
                  </a:cubicBezTo>
                  <a:cubicBezTo>
                    <a:pt x="116" y="290"/>
                    <a:pt x="116" y="290"/>
                    <a:pt x="116" y="290"/>
                  </a:cubicBezTo>
                  <a:cubicBezTo>
                    <a:pt x="113" y="292"/>
                    <a:pt x="110" y="295"/>
                    <a:pt x="107" y="297"/>
                  </a:cubicBezTo>
                  <a:lnTo>
                    <a:pt x="0" y="38"/>
                  </a:lnTo>
                  <a:close/>
                </a:path>
              </a:pathLst>
            </a:custGeom>
            <a:gr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74" name="TextBox 173">
              <a:extLst>
                <a:ext uri="{FF2B5EF4-FFF2-40B4-BE49-F238E27FC236}">
                  <a16:creationId xmlns:a16="http://schemas.microsoft.com/office/drawing/2014/main" id="{6CBD8C9F-0BFF-41E8-975A-4E7390E926ED}"/>
                </a:ext>
              </a:extLst>
            </p:cNvPr>
            <p:cNvSpPr txBox="1"/>
            <p:nvPr/>
          </p:nvSpPr>
          <p:spPr>
            <a:xfrm rot="17520000">
              <a:off x="8653382" y="3700250"/>
              <a:ext cx="594330" cy="391582"/>
            </a:xfrm>
            <a:prstGeom prst="rect">
              <a:avLst/>
            </a:prstGeom>
            <a:grpFill/>
          </p:spPr>
          <p:txBody>
            <a:bodyPr wrap="square" rtlCol="0">
              <a:spAutoFit/>
            </a:bodyPr>
            <a:lstStyle/>
            <a:p>
              <a:pPr algn="ctr"/>
              <a:r>
                <a:rPr lang="en-US" sz="2400" dirty="0">
                  <a:solidFill>
                    <a:schemeClr val="bg1"/>
                  </a:solidFill>
                  <a:latin typeface="Raleway SemiBold" panose="020B0703030101060003" pitchFamily="34" charset="0"/>
                </a:rPr>
                <a:t>06</a:t>
              </a:r>
            </a:p>
          </p:txBody>
        </p:sp>
      </p:grpSp>
      <p:grpSp>
        <p:nvGrpSpPr>
          <p:cNvPr id="18" name="Group 17">
            <a:extLst>
              <a:ext uri="{FF2B5EF4-FFF2-40B4-BE49-F238E27FC236}">
                <a16:creationId xmlns:a16="http://schemas.microsoft.com/office/drawing/2014/main" id="{E2B69917-7006-4822-82B9-10CA08BDD675}"/>
              </a:ext>
            </a:extLst>
          </p:cNvPr>
          <p:cNvGrpSpPr/>
          <p:nvPr/>
        </p:nvGrpSpPr>
        <p:grpSpPr>
          <a:xfrm rot="21268713">
            <a:off x="4624333" y="4344751"/>
            <a:ext cx="2006560" cy="1981623"/>
            <a:chOff x="6288977" y="4253145"/>
            <a:chExt cx="1706236" cy="1719236"/>
          </a:xfrm>
        </p:grpSpPr>
        <p:sp>
          <p:nvSpPr>
            <p:cNvPr id="147" name="Freeform 49">
              <a:extLst>
                <a:ext uri="{FF2B5EF4-FFF2-40B4-BE49-F238E27FC236}">
                  <a16:creationId xmlns:a16="http://schemas.microsoft.com/office/drawing/2014/main" id="{741DFCED-BE1D-4837-897A-45736A943F54}"/>
                </a:ext>
              </a:extLst>
            </p:cNvPr>
            <p:cNvSpPr>
              <a:spLocks/>
            </p:cNvSpPr>
            <p:nvPr/>
          </p:nvSpPr>
          <p:spPr bwMode="auto">
            <a:xfrm rot="20220000">
              <a:off x="6288977" y="4253145"/>
              <a:ext cx="1706236" cy="1719236"/>
            </a:xfrm>
            <a:custGeom>
              <a:avLst/>
              <a:gdLst>
                <a:gd name="T0" fmla="*/ 188 w 295"/>
                <a:gd name="T1" fmla="*/ 297 h 297"/>
                <a:gd name="T2" fmla="*/ 179 w 295"/>
                <a:gd name="T3" fmla="*/ 290 h 297"/>
                <a:gd name="T4" fmla="*/ 10 w 295"/>
                <a:gd name="T5" fmla="*/ 120 h 297"/>
                <a:gd name="T6" fmla="*/ 0 w 295"/>
                <a:gd name="T7" fmla="*/ 107 h 297"/>
                <a:gd name="T8" fmla="*/ 257 w 295"/>
                <a:gd name="T9" fmla="*/ 0 h 297"/>
                <a:gd name="T10" fmla="*/ 295 w 295"/>
                <a:gd name="T11" fmla="*/ 38 h 297"/>
                <a:gd name="T12" fmla="*/ 188 w 295"/>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295" h="297">
                  <a:moveTo>
                    <a:pt x="188" y="297"/>
                  </a:moveTo>
                  <a:cubicBezTo>
                    <a:pt x="185" y="295"/>
                    <a:pt x="182" y="292"/>
                    <a:pt x="179" y="290"/>
                  </a:cubicBezTo>
                  <a:cubicBezTo>
                    <a:pt x="10" y="120"/>
                    <a:pt x="10" y="120"/>
                    <a:pt x="10" y="120"/>
                  </a:cubicBezTo>
                  <a:cubicBezTo>
                    <a:pt x="6" y="116"/>
                    <a:pt x="2" y="112"/>
                    <a:pt x="0" y="107"/>
                  </a:cubicBezTo>
                  <a:cubicBezTo>
                    <a:pt x="257" y="0"/>
                    <a:pt x="257" y="0"/>
                    <a:pt x="257" y="0"/>
                  </a:cubicBezTo>
                  <a:cubicBezTo>
                    <a:pt x="266" y="17"/>
                    <a:pt x="279" y="30"/>
                    <a:pt x="295" y="38"/>
                  </a:cubicBezTo>
                  <a:lnTo>
                    <a:pt x="188" y="297"/>
                  </a:lnTo>
                  <a:close/>
                </a:path>
              </a:pathLst>
            </a:custGeom>
            <a:solidFill>
              <a:srgbClr val="CC3B65"/>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72" name="TextBox 171">
              <a:extLst>
                <a:ext uri="{FF2B5EF4-FFF2-40B4-BE49-F238E27FC236}">
                  <a16:creationId xmlns:a16="http://schemas.microsoft.com/office/drawing/2014/main" id="{09A3C7E5-59C5-4FAD-AEC9-7251BA720E56}"/>
                </a:ext>
              </a:extLst>
            </p:cNvPr>
            <p:cNvSpPr txBox="1"/>
            <p:nvPr/>
          </p:nvSpPr>
          <p:spPr>
            <a:xfrm rot="1320000">
              <a:off x="6808887" y="4497565"/>
              <a:ext cx="883121" cy="471036"/>
            </a:xfrm>
            <a:prstGeom prst="rect">
              <a:avLst/>
            </a:prstGeom>
            <a:noFill/>
          </p:spPr>
          <p:txBody>
            <a:bodyPr wrap="square" rtlCol="0">
              <a:spAutoFit/>
            </a:bodyPr>
            <a:lstStyle/>
            <a:p>
              <a:pPr algn="ctr"/>
              <a:r>
                <a:rPr lang="en-US" sz="2400" dirty="0">
                  <a:solidFill>
                    <a:schemeClr val="bg1"/>
                  </a:solidFill>
                  <a:latin typeface="Raleway SemiBold" panose="020B0703030101060003" pitchFamily="34" charset="0"/>
                </a:rPr>
                <a:t>04</a:t>
              </a:r>
            </a:p>
          </p:txBody>
        </p:sp>
      </p:grpSp>
      <p:grpSp>
        <p:nvGrpSpPr>
          <p:cNvPr id="21" name="Group 20">
            <a:extLst>
              <a:ext uri="{FF2B5EF4-FFF2-40B4-BE49-F238E27FC236}">
                <a16:creationId xmlns:a16="http://schemas.microsoft.com/office/drawing/2014/main" id="{D491DCEF-AC85-4AA2-BBAE-979FD5743398}"/>
              </a:ext>
            </a:extLst>
          </p:cNvPr>
          <p:cNvGrpSpPr/>
          <p:nvPr/>
        </p:nvGrpSpPr>
        <p:grpSpPr>
          <a:xfrm rot="2029631">
            <a:off x="5380998" y="1449937"/>
            <a:ext cx="1873716" cy="1685526"/>
            <a:chOff x="6631597" y="1789851"/>
            <a:chExt cx="1520989" cy="1472238"/>
          </a:xfrm>
          <a:solidFill>
            <a:srgbClr val="7030A0"/>
          </a:solidFill>
        </p:grpSpPr>
        <p:sp>
          <p:nvSpPr>
            <p:cNvPr id="152" name="Freeform 54">
              <a:extLst>
                <a:ext uri="{FF2B5EF4-FFF2-40B4-BE49-F238E27FC236}">
                  <a16:creationId xmlns:a16="http://schemas.microsoft.com/office/drawing/2014/main" id="{571CF870-8AAD-48B2-94BB-D1F3A5AA0CFF}"/>
                </a:ext>
              </a:extLst>
            </p:cNvPr>
            <p:cNvSpPr>
              <a:spLocks/>
            </p:cNvSpPr>
            <p:nvPr/>
          </p:nvSpPr>
          <p:spPr bwMode="auto">
            <a:xfrm rot="20220000">
              <a:off x="6631597" y="1789851"/>
              <a:ext cx="1520989" cy="1472238"/>
            </a:xfrm>
            <a:custGeom>
              <a:avLst/>
              <a:gdLst>
                <a:gd name="T0" fmla="*/ 0 w 263"/>
                <a:gd name="T1" fmla="*/ 1 h 254"/>
                <a:gd name="T2" fmla="*/ 12 w 263"/>
                <a:gd name="T3" fmla="*/ 0 h 254"/>
                <a:gd name="T4" fmla="*/ 251 w 263"/>
                <a:gd name="T5" fmla="*/ 0 h 254"/>
                <a:gd name="T6" fmla="*/ 263 w 263"/>
                <a:gd name="T7" fmla="*/ 1 h 254"/>
                <a:gd name="T8" fmla="*/ 159 w 263"/>
                <a:gd name="T9" fmla="*/ 254 h 254"/>
                <a:gd name="T10" fmla="*/ 132 w 263"/>
                <a:gd name="T11" fmla="*/ 250 h 254"/>
                <a:gd name="T12" fmla="*/ 104 w 263"/>
                <a:gd name="T13" fmla="*/ 254 h 254"/>
                <a:gd name="T14" fmla="*/ 0 w 263"/>
                <a:gd name="T15" fmla="*/ 1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3" h="254">
                  <a:moveTo>
                    <a:pt x="0" y="1"/>
                  </a:moveTo>
                  <a:cubicBezTo>
                    <a:pt x="4" y="0"/>
                    <a:pt x="8" y="0"/>
                    <a:pt x="12" y="0"/>
                  </a:cubicBezTo>
                  <a:cubicBezTo>
                    <a:pt x="251" y="0"/>
                    <a:pt x="251" y="0"/>
                    <a:pt x="251" y="0"/>
                  </a:cubicBezTo>
                  <a:cubicBezTo>
                    <a:pt x="255" y="0"/>
                    <a:pt x="259" y="0"/>
                    <a:pt x="263" y="1"/>
                  </a:cubicBezTo>
                  <a:cubicBezTo>
                    <a:pt x="159" y="254"/>
                    <a:pt x="159" y="254"/>
                    <a:pt x="159" y="254"/>
                  </a:cubicBezTo>
                  <a:cubicBezTo>
                    <a:pt x="150" y="251"/>
                    <a:pt x="141" y="250"/>
                    <a:pt x="132" y="250"/>
                  </a:cubicBezTo>
                  <a:cubicBezTo>
                    <a:pt x="122" y="250"/>
                    <a:pt x="113" y="251"/>
                    <a:pt x="104" y="254"/>
                  </a:cubicBezTo>
                  <a:lnTo>
                    <a:pt x="0" y="1"/>
                  </a:lnTo>
                  <a:close/>
                </a:path>
              </a:pathLst>
            </a:custGeom>
            <a:gr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70" name="TextBox 169">
              <a:extLst>
                <a:ext uri="{FF2B5EF4-FFF2-40B4-BE49-F238E27FC236}">
                  <a16:creationId xmlns:a16="http://schemas.microsoft.com/office/drawing/2014/main" id="{75AB74B1-4611-4D82-A6DE-8303468E6D15}"/>
                </a:ext>
              </a:extLst>
            </p:cNvPr>
            <p:cNvSpPr txBox="1"/>
            <p:nvPr/>
          </p:nvSpPr>
          <p:spPr>
            <a:xfrm rot="20220000">
              <a:off x="7021246" y="2306842"/>
              <a:ext cx="679556" cy="409122"/>
            </a:xfrm>
            <a:prstGeom prst="rect">
              <a:avLst/>
            </a:prstGeom>
            <a:grpFill/>
          </p:spPr>
          <p:txBody>
            <a:bodyPr wrap="square" rtlCol="0">
              <a:spAutoFit/>
            </a:bodyPr>
            <a:lstStyle/>
            <a:p>
              <a:pPr algn="ctr"/>
              <a:r>
                <a:rPr lang="en-US" sz="2400" dirty="0">
                  <a:solidFill>
                    <a:schemeClr val="bg1"/>
                  </a:solidFill>
                  <a:latin typeface="Raleway SemiBold" panose="020B0703030101060003" pitchFamily="34" charset="0"/>
                </a:rPr>
                <a:t>01</a:t>
              </a:r>
            </a:p>
          </p:txBody>
        </p:sp>
      </p:grpSp>
      <p:grpSp>
        <p:nvGrpSpPr>
          <p:cNvPr id="17" name="Group 16">
            <a:extLst>
              <a:ext uri="{FF2B5EF4-FFF2-40B4-BE49-F238E27FC236}">
                <a16:creationId xmlns:a16="http://schemas.microsoft.com/office/drawing/2014/main" id="{EE00A348-E70D-4001-8B08-FE4EC64774BB}"/>
              </a:ext>
            </a:extLst>
          </p:cNvPr>
          <p:cNvGrpSpPr/>
          <p:nvPr/>
        </p:nvGrpSpPr>
        <p:grpSpPr>
          <a:xfrm rot="21105907">
            <a:off x="6151747" y="3811613"/>
            <a:ext cx="1767524" cy="1738308"/>
            <a:chOff x="7638860" y="3925109"/>
            <a:chExt cx="1556738" cy="1511238"/>
          </a:xfrm>
        </p:grpSpPr>
        <p:sp>
          <p:nvSpPr>
            <p:cNvPr id="148" name="Freeform 50">
              <a:extLst>
                <a:ext uri="{FF2B5EF4-FFF2-40B4-BE49-F238E27FC236}">
                  <a16:creationId xmlns:a16="http://schemas.microsoft.com/office/drawing/2014/main" id="{5BAE57A7-41C2-4EAB-9E07-C57110F7EDDE}"/>
                </a:ext>
              </a:extLst>
            </p:cNvPr>
            <p:cNvSpPr>
              <a:spLocks/>
            </p:cNvSpPr>
            <p:nvPr/>
          </p:nvSpPr>
          <p:spPr bwMode="auto">
            <a:xfrm rot="19760083">
              <a:off x="7638860" y="3925109"/>
              <a:ext cx="1556738" cy="1511238"/>
            </a:xfrm>
            <a:custGeom>
              <a:avLst/>
              <a:gdLst>
                <a:gd name="T0" fmla="*/ 15 w 269"/>
                <a:gd name="T1" fmla="*/ 261 h 261"/>
                <a:gd name="T2" fmla="*/ 0 w 269"/>
                <a:gd name="T3" fmla="*/ 259 h 261"/>
                <a:gd name="T4" fmla="*/ 107 w 269"/>
                <a:gd name="T5" fmla="*/ 0 h 261"/>
                <a:gd name="T6" fmla="*/ 135 w 269"/>
                <a:gd name="T7" fmla="*/ 5 h 261"/>
                <a:gd name="T8" fmla="*/ 162 w 269"/>
                <a:gd name="T9" fmla="*/ 0 h 261"/>
                <a:gd name="T10" fmla="*/ 269 w 269"/>
                <a:gd name="T11" fmla="*/ 259 h 261"/>
                <a:gd name="T12" fmla="*/ 254 w 269"/>
                <a:gd name="T13" fmla="*/ 261 h 261"/>
                <a:gd name="T14" fmla="*/ 15 w 269"/>
                <a:gd name="T15" fmla="*/ 261 h 2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261">
                  <a:moveTo>
                    <a:pt x="15" y="261"/>
                  </a:moveTo>
                  <a:cubicBezTo>
                    <a:pt x="10" y="261"/>
                    <a:pt x="5" y="260"/>
                    <a:pt x="0" y="259"/>
                  </a:cubicBezTo>
                  <a:cubicBezTo>
                    <a:pt x="107" y="0"/>
                    <a:pt x="107" y="0"/>
                    <a:pt x="107" y="0"/>
                  </a:cubicBezTo>
                  <a:cubicBezTo>
                    <a:pt x="116" y="3"/>
                    <a:pt x="125" y="5"/>
                    <a:pt x="135" y="5"/>
                  </a:cubicBezTo>
                  <a:cubicBezTo>
                    <a:pt x="144" y="5"/>
                    <a:pt x="153" y="3"/>
                    <a:pt x="162" y="0"/>
                  </a:cubicBezTo>
                  <a:cubicBezTo>
                    <a:pt x="269" y="259"/>
                    <a:pt x="269" y="259"/>
                    <a:pt x="269" y="259"/>
                  </a:cubicBezTo>
                  <a:cubicBezTo>
                    <a:pt x="264" y="260"/>
                    <a:pt x="259" y="261"/>
                    <a:pt x="254" y="261"/>
                  </a:cubicBezTo>
                  <a:lnTo>
                    <a:pt x="15" y="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68" name="TextBox 167">
              <a:extLst>
                <a:ext uri="{FF2B5EF4-FFF2-40B4-BE49-F238E27FC236}">
                  <a16:creationId xmlns:a16="http://schemas.microsoft.com/office/drawing/2014/main" id="{30AC1BE8-8D99-4187-BEB3-93C5DC6A6277}"/>
                </a:ext>
              </a:extLst>
            </p:cNvPr>
            <p:cNvSpPr txBox="1"/>
            <p:nvPr/>
          </p:nvSpPr>
          <p:spPr>
            <a:xfrm rot="20220000">
              <a:off x="7978396" y="4449896"/>
              <a:ext cx="901048" cy="461665"/>
            </a:xfrm>
            <a:prstGeom prst="rect">
              <a:avLst/>
            </a:prstGeom>
            <a:noFill/>
          </p:spPr>
          <p:txBody>
            <a:bodyPr wrap="square" rtlCol="0">
              <a:spAutoFit/>
            </a:bodyPr>
            <a:lstStyle/>
            <a:p>
              <a:pPr algn="ctr"/>
              <a:r>
                <a:rPr lang="en-US" sz="2400" dirty="0">
                  <a:solidFill>
                    <a:schemeClr val="bg1"/>
                  </a:solidFill>
                  <a:latin typeface="Raleway SemiBold" panose="020B0703030101060003" pitchFamily="34" charset="0"/>
                </a:rPr>
                <a:t>05</a:t>
              </a:r>
            </a:p>
          </p:txBody>
        </p:sp>
      </p:grpSp>
      <p:grpSp>
        <p:nvGrpSpPr>
          <p:cNvPr id="2" name="Group 1">
            <a:extLst>
              <a:ext uri="{FF2B5EF4-FFF2-40B4-BE49-F238E27FC236}">
                <a16:creationId xmlns:a16="http://schemas.microsoft.com/office/drawing/2014/main" id="{E26E9BE5-1348-4EB5-8824-E9741A7E0B8A}"/>
              </a:ext>
            </a:extLst>
          </p:cNvPr>
          <p:cNvGrpSpPr/>
          <p:nvPr/>
        </p:nvGrpSpPr>
        <p:grpSpPr>
          <a:xfrm>
            <a:off x="3905542" y="3221806"/>
            <a:ext cx="1679206" cy="1797000"/>
            <a:chOff x="4084045" y="3162260"/>
            <a:chExt cx="1485238" cy="1533987"/>
          </a:xfrm>
          <a:solidFill>
            <a:srgbClr val="A51B74"/>
          </a:solidFill>
        </p:grpSpPr>
        <p:sp>
          <p:nvSpPr>
            <p:cNvPr id="146" name="Freeform 48">
              <a:extLst>
                <a:ext uri="{FF2B5EF4-FFF2-40B4-BE49-F238E27FC236}">
                  <a16:creationId xmlns:a16="http://schemas.microsoft.com/office/drawing/2014/main" id="{C1FFBA95-C5D3-47C3-B5DC-11DA107F2CD1}"/>
                </a:ext>
              </a:extLst>
            </p:cNvPr>
            <p:cNvSpPr>
              <a:spLocks/>
            </p:cNvSpPr>
            <p:nvPr/>
          </p:nvSpPr>
          <p:spPr bwMode="auto">
            <a:xfrm rot="20779931">
              <a:off x="4084045" y="3162260"/>
              <a:ext cx="1485238" cy="1533987"/>
            </a:xfrm>
            <a:custGeom>
              <a:avLst/>
              <a:gdLst>
                <a:gd name="T0" fmla="*/ 1 w 257"/>
                <a:gd name="T1" fmla="*/ 265 h 265"/>
                <a:gd name="T2" fmla="*/ 0 w 257"/>
                <a:gd name="T3" fmla="*/ 255 h 265"/>
                <a:gd name="T4" fmla="*/ 0 w 257"/>
                <a:gd name="T5" fmla="*/ 16 h 265"/>
                <a:gd name="T6" fmla="*/ 3 w 257"/>
                <a:gd name="T7" fmla="*/ 0 h 265"/>
                <a:gd name="T8" fmla="*/ 257 w 257"/>
                <a:gd name="T9" fmla="*/ 105 h 265"/>
                <a:gd name="T10" fmla="*/ 253 w 257"/>
                <a:gd name="T11" fmla="*/ 132 h 265"/>
                <a:gd name="T12" fmla="*/ 257 w 257"/>
                <a:gd name="T13" fmla="*/ 159 h 265"/>
                <a:gd name="T14" fmla="*/ 1 w 257"/>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7" h="265">
                  <a:moveTo>
                    <a:pt x="1" y="265"/>
                  </a:moveTo>
                  <a:cubicBezTo>
                    <a:pt x="0" y="262"/>
                    <a:pt x="0" y="259"/>
                    <a:pt x="0" y="255"/>
                  </a:cubicBezTo>
                  <a:cubicBezTo>
                    <a:pt x="0" y="16"/>
                    <a:pt x="0" y="16"/>
                    <a:pt x="0" y="16"/>
                  </a:cubicBezTo>
                  <a:cubicBezTo>
                    <a:pt x="0" y="10"/>
                    <a:pt x="1" y="5"/>
                    <a:pt x="3" y="0"/>
                  </a:cubicBezTo>
                  <a:cubicBezTo>
                    <a:pt x="257" y="105"/>
                    <a:pt x="257" y="105"/>
                    <a:pt x="257" y="105"/>
                  </a:cubicBezTo>
                  <a:cubicBezTo>
                    <a:pt x="255" y="114"/>
                    <a:pt x="253" y="123"/>
                    <a:pt x="253" y="132"/>
                  </a:cubicBezTo>
                  <a:cubicBezTo>
                    <a:pt x="253" y="141"/>
                    <a:pt x="255" y="150"/>
                    <a:pt x="257" y="159"/>
                  </a:cubicBezTo>
                  <a:lnTo>
                    <a:pt x="1" y="265"/>
                  </a:lnTo>
                  <a:close/>
                </a:path>
              </a:pathLst>
            </a:custGeom>
            <a:grpFill/>
            <a:ln>
              <a:noFill/>
            </a:ln>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sp>
          <p:nvSpPr>
            <p:cNvPr id="166" name="TextBox 165">
              <a:extLst>
                <a:ext uri="{FF2B5EF4-FFF2-40B4-BE49-F238E27FC236}">
                  <a16:creationId xmlns:a16="http://schemas.microsoft.com/office/drawing/2014/main" id="{8D7E7F8C-74A7-48B7-84D2-8F42C2AC1684}"/>
                </a:ext>
              </a:extLst>
            </p:cNvPr>
            <p:cNvSpPr txBox="1"/>
            <p:nvPr/>
          </p:nvSpPr>
          <p:spPr>
            <a:xfrm rot="4486852">
              <a:off x="4530278" y="3715362"/>
              <a:ext cx="576667" cy="408337"/>
            </a:xfrm>
            <a:prstGeom prst="rect">
              <a:avLst/>
            </a:prstGeom>
            <a:grpFill/>
          </p:spPr>
          <p:txBody>
            <a:bodyPr wrap="square" rtlCol="0">
              <a:spAutoFit/>
            </a:bodyPr>
            <a:lstStyle/>
            <a:p>
              <a:pPr algn="ctr"/>
              <a:r>
                <a:rPr lang="en-US" sz="2400" dirty="0">
                  <a:solidFill>
                    <a:schemeClr val="bg1"/>
                  </a:solidFill>
                  <a:latin typeface="Raleway SemiBold" panose="020B0703030101060003" pitchFamily="34" charset="0"/>
                </a:rPr>
                <a:t>03</a:t>
              </a:r>
            </a:p>
          </p:txBody>
        </p:sp>
      </p:grpSp>
      <p:sp>
        <p:nvSpPr>
          <p:cNvPr id="154" name="Oval 56">
            <a:extLst>
              <a:ext uri="{FF2B5EF4-FFF2-40B4-BE49-F238E27FC236}">
                <a16:creationId xmlns:a16="http://schemas.microsoft.com/office/drawing/2014/main" id="{B7F2054B-4A90-490D-BD12-D1020F912BA8}"/>
              </a:ext>
            </a:extLst>
          </p:cNvPr>
          <p:cNvSpPr>
            <a:spLocks noChangeArrowheads="1"/>
          </p:cNvSpPr>
          <p:nvPr/>
        </p:nvSpPr>
        <p:spPr bwMode="auto">
          <a:xfrm rot="20220000">
            <a:off x="5309152" y="2894498"/>
            <a:ext cx="1595737" cy="1598988"/>
          </a:xfrm>
          <a:prstGeom prst="ellipse">
            <a:avLst/>
          </a:prstGeom>
          <a:noFill/>
          <a:ln w="762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dirty="0">
              <a:latin typeface="Lato Light" panose="020F0502020204030203" pitchFamily="34" charset="0"/>
            </a:endParaRPr>
          </a:p>
        </p:txBody>
      </p:sp>
      <p:grpSp>
        <p:nvGrpSpPr>
          <p:cNvPr id="72" name="Group 102">
            <a:extLst>
              <a:ext uri="{FF2B5EF4-FFF2-40B4-BE49-F238E27FC236}">
                <a16:creationId xmlns:a16="http://schemas.microsoft.com/office/drawing/2014/main" id="{8C8CCB2D-C392-4087-BCD9-283777FB20E4}"/>
              </a:ext>
            </a:extLst>
          </p:cNvPr>
          <p:cNvGrpSpPr/>
          <p:nvPr/>
        </p:nvGrpSpPr>
        <p:grpSpPr>
          <a:xfrm>
            <a:off x="1431509" y="5545164"/>
            <a:ext cx="3276994" cy="923330"/>
            <a:chOff x="8325909" y="1788196"/>
            <a:chExt cx="3834305" cy="436665"/>
          </a:xfrm>
        </p:grpSpPr>
        <p:sp>
          <p:nvSpPr>
            <p:cNvPr id="73" name="TextBox 103">
              <a:extLst>
                <a:ext uri="{FF2B5EF4-FFF2-40B4-BE49-F238E27FC236}">
                  <a16:creationId xmlns:a16="http://schemas.microsoft.com/office/drawing/2014/main" id="{1C943B4E-3A61-4148-9652-7D5F6CBC007A}"/>
                </a:ext>
              </a:extLst>
            </p:cNvPr>
            <p:cNvSpPr txBox="1"/>
            <p:nvPr/>
          </p:nvSpPr>
          <p:spPr>
            <a:xfrm>
              <a:off x="8325909" y="1788196"/>
              <a:ext cx="3834305" cy="436665"/>
            </a:xfrm>
            <a:prstGeom prst="rect">
              <a:avLst/>
            </a:prstGeom>
            <a:noFill/>
          </p:spPr>
          <p:txBody>
            <a:bodyPr wrap="square" rtlCol="0">
              <a:spAutoFit/>
            </a:bodyPr>
            <a:lstStyle/>
            <a:p>
              <a:r>
                <a:rPr lang="en-US" dirty="0">
                  <a:solidFill>
                    <a:srgbClr val="CC3B65"/>
                  </a:solidFill>
                  <a:latin typeface="Arial Rounded MT Bold" panose="020F0704030504030204" pitchFamily="34" charset="0"/>
                </a:rPr>
                <a:t>Difficulty acquiring hardware parts duo to cost &amp; unavailability.</a:t>
              </a:r>
              <a:endParaRPr lang="id-ID" dirty="0">
                <a:solidFill>
                  <a:srgbClr val="CC3B65"/>
                </a:solidFill>
                <a:latin typeface="Arial Rounded MT Bold" panose="020F0704030504030204" pitchFamily="34" charset="0"/>
              </a:endParaRPr>
            </a:p>
          </p:txBody>
        </p:sp>
        <p:sp>
          <p:nvSpPr>
            <p:cNvPr id="74" name="TextBox 104">
              <a:extLst>
                <a:ext uri="{FF2B5EF4-FFF2-40B4-BE49-F238E27FC236}">
                  <a16:creationId xmlns:a16="http://schemas.microsoft.com/office/drawing/2014/main" id="{565B7045-3361-4AEC-9DE1-DABDBE38A67F}"/>
                </a:ext>
              </a:extLst>
            </p:cNvPr>
            <p:cNvSpPr txBox="1"/>
            <p:nvPr/>
          </p:nvSpPr>
          <p:spPr>
            <a:xfrm>
              <a:off x="8547102" y="1966915"/>
              <a:ext cx="2806698" cy="116444"/>
            </a:xfrm>
            <a:prstGeom prst="rect">
              <a:avLst/>
            </a:prstGeom>
            <a:noFill/>
          </p:spPr>
          <p:txBody>
            <a:bodyPr wrap="square" rtlCol="0">
              <a:spAutoFit/>
            </a:bodyPr>
            <a:lstStyle/>
            <a:p>
              <a:r>
                <a:rPr lang="ar-JO"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78" name="Group 93">
            <a:extLst>
              <a:ext uri="{FF2B5EF4-FFF2-40B4-BE49-F238E27FC236}">
                <a16:creationId xmlns:a16="http://schemas.microsoft.com/office/drawing/2014/main" id="{3AD7A0F0-CE7D-4591-B8BE-B3D550D384DF}"/>
              </a:ext>
            </a:extLst>
          </p:cNvPr>
          <p:cNvGrpSpPr/>
          <p:nvPr/>
        </p:nvGrpSpPr>
        <p:grpSpPr>
          <a:xfrm>
            <a:off x="718573" y="1354022"/>
            <a:ext cx="3247967" cy="1200328"/>
            <a:chOff x="8547100" y="1602870"/>
            <a:chExt cx="2806700" cy="573251"/>
          </a:xfrm>
        </p:grpSpPr>
        <p:sp>
          <p:nvSpPr>
            <p:cNvPr id="79" name="TextBox 94">
              <a:extLst>
                <a:ext uri="{FF2B5EF4-FFF2-40B4-BE49-F238E27FC236}">
                  <a16:creationId xmlns:a16="http://schemas.microsoft.com/office/drawing/2014/main" id="{08DE463B-DD85-4DE6-9F90-F1CBB789FA58}"/>
                </a:ext>
              </a:extLst>
            </p:cNvPr>
            <p:cNvSpPr txBox="1"/>
            <p:nvPr/>
          </p:nvSpPr>
          <p:spPr>
            <a:xfrm>
              <a:off x="8547100" y="1602870"/>
              <a:ext cx="2806698" cy="573251"/>
            </a:xfrm>
            <a:prstGeom prst="rect">
              <a:avLst/>
            </a:prstGeom>
            <a:noFill/>
          </p:spPr>
          <p:txBody>
            <a:bodyPr wrap="square" rtlCol="0">
              <a:spAutoFit/>
            </a:bodyPr>
            <a:lstStyle/>
            <a:p>
              <a:r>
                <a:rPr lang="en-US" dirty="0">
                  <a:solidFill>
                    <a:srgbClr val="7030A0"/>
                  </a:solidFill>
                  <a:latin typeface="Arial Rounded MT Bold" panose="020F0704030504030204" pitchFamily="34" charset="0"/>
                </a:rPr>
                <a:t>Development of 2 different types of software: Web &amp; Android.</a:t>
              </a:r>
              <a:endParaRPr lang="id-ID" dirty="0">
                <a:solidFill>
                  <a:srgbClr val="7030A0"/>
                </a:solidFill>
                <a:latin typeface="Arial Rounded MT Bold" panose="020F0704030504030204" pitchFamily="34" charset="0"/>
              </a:endParaRPr>
            </a:p>
          </p:txBody>
        </p:sp>
        <p:sp>
          <p:nvSpPr>
            <p:cNvPr id="80" name="TextBox 95">
              <a:extLst>
                <a:ext uri="{FF2B5EF4-FFF2-40B4-BE49-F238E27FC236}">
                  <a16:creationId xmlns:a16="http://schemas.microsoft.com/office/drawing/2014/main" id="{4E99DF20-9506-4772-9F07-945F5F304760}"/>
                </a:ext>
              </a:extLst>
            </p:cNvPr>
            <p:cNvSpPr txBox="1"/>
            <p:nvPr/>
          </p:nvSpPr>
          <p:spPr>
            <a:xfrm>
              <a:off x="8547102" y="1966915"/>
              <a:ext cx="2806698" cy="117590"/>
            </a:xfrm>
            <a:prstGeom prst="rect">
              <a:avLst/>
            </a:prstGeom>
            <a:noFill/>
          </p:spPr>
          <p:txBody>
            <a:bodyPr wrap="square" rtlCol="0">
              <a:spAutoFit/>
            </a:bodyPr>
            <a:lstStyle/>
            <a:p>
              <a:r>
                <a:rPr lang="ar-JO"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81" name="Group 96">
            <a:extLst>
              <a:ext uri="{FF2B5EF4-FFF2-40B4-BE49-F238E27FC236}">
                <a16:creationId xmlns:a16="http://schemas.microsoft.com/office/drawing/2014/main" id="{F06BD895-95EE-4F48-90C8-CEB524FE1083}"/>
              </a:ext>
            </a:extLst>
          </p:cNvPr>
          <p:cNvGrpSpPr/>
          <p:nvPr/>
        </p:nvGrpSpPr>
        <p:grpSpPr>
          <a:xfrm>
            <a:off x="616326" y="2786993"/>
            <a:ext cx="3058650" cy="2006197"/>
            <a:chOff x="7786996" y="1231519"/>
            <a:chExt cx="3578828" cy="838278"/>
          </a:xfrm>
        </p:grpSpPr>
        <p:sp>
          <p:nvSpPr>
            <p:cNvPr id="82" name="TextBox 97">
              <a:extLst>
                <a:ext uri="{FF2B5EF4-FFF2-40B4-BE49-F238E27FC236}">
                  <a16:creationId xmlns:a16="http://schemas.microsoft.com/office/drawing/2014/main" id="{EC8EF01A-FFF2-43F0-87C3-5A38AEB0D0B0}"/>
                </a:ext>
              </a:extLst>
            </p:cNvPr>
            <p:cNvSpPr txBox="1"/>
            <p:nvPr/>
          </p:nvSpPr>
          <p:spPr>
            <a:xfrm>
              <a:off x="7786996" y="1231519"/>
              <a:ext cx="3578828" cy="385808"/>
            </a:xfrm>
            <a:prstGeom prst="rect">
              <a:avLst/>
            </a:prstGeom>
            <a:noFill/>
          </p:spPr>
          <p:txBody>
            <a:bodyPr wrap="square" rtlCol="0">
              <a:spAutoFit/>
            </a:bodyPr>
            <a:lstStyle/>
            <a:p>
              <a:r>
                <a:rPr lang="en-US" dirty="0">
                  <a:solidFill>
                    <a:srgbClr val="002060"/>
                  </a:solidFill>
                  <a:latin typeface="Arial Rounded MT Bold" panose="020F0704030504030204" pitchFamily="34" charset="0"/>
                </a:rPr>
                <a:t>Short Period of time for research, development, testing, ...etc.</a:t>
              </a:r>
              <a:endParaRPr lang="id-ID" dirty="0">
                <a:solidFill>
                  <a:srgbClr val="002060"/>
                </a:solidFill>
                <a:latin typeface="Arial Rounded MT Bold" panose="020F0704030504030204" pitchFamily="34" charset="0"/>
              </a:endParaRPr>
            </a:p>
          </p:txBody>
        </p:sp>
        <p:sp>
          <p:nvSpPr>
            <p:cNvPr id="83" name="TextBox 98">
              <a:extLst>
                <a:ext uri="{FF2B5EF4-FFF2-40B4-BE49-F238E27FC236}">
                  <a16:creationId xmlns:a16="http://schemas.microsoft.com/office/drawing/2014/main" id="{CC3BE9E5-FB1A-457B-9542-D1BD6B20FE3E}"/>
                </a:ext>
              </a:extLst>
            </p:cNvPr>
            <p:cNvSpPr txBox="1"/>
            <p:nvPr/>
          </p:nvSpPr>
          <p:spPr>
            <a:xfrm>
              <a:off x="8547102" y="1966915"/>
              <a:ext cx="2806698" cy="102882"/>
            </a:xfrm>
            <a:prstGeom prst="rect">
              <a:avLst/>
            </a:prstGeom>
            <a:noFill/>
          </p:spPr>
          <p:txBody>
            <a:bodyPr wrap="square" rtlCol="0">
              <a:spAutoFit/>
            </a:bodyPr>
            <a:lstStyle/>
            <a:p>
              <a:r>
                <a:rPr lang="ar-JO"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87" name="Group 111">
            <a:extLst>
              <a:ext uri="{FF2B5EF4-FFF2-40B4-BE49-F238E27FC236}">
                <a16:creationId xmlns:a16="http://schemas.microsoft.com/office/drawing/2014/main" id="{678B1E44-4760-4AB3-A7C7-8C767F64DDBD}"/>
              </a:ext>
            </a:extLst>
          </p:cNvPr>
          <p:cNvGrpSpPr/>
          <p:nvPr/>
        </p:nvGrpSpPr>
        <p:grpSpPr>
          <a:xfrm>
            <a:off x="8592404" y="1164145"/>
            <a:ext cx="3217618" cy="2001694"/>
            <a:chOff x="8477022" y="1422569"/>
            <a:chExt cx="3764831" cy="2001694"/>
          </a:xfrm>
        </p:grpSpPr>
        <p:sp>
          <p:nvSpPr>
            <p:cNvPr id="88" name="TextBox 112">
              <a:extLst>
                <a:ext uri="{FF2B5EF4-FFF2-40B4-BE49-F238E27FC236}">
                  <a16:creationId xmlns:a16="http://schemas.microsoft.com/office/drawing/2014/main" id="{5EE96734-8F39-4B59-8F57-6F4BE5050941}"/>
                </a:ext>
              </a:extLst>
            </p:cNvPr>
            <p:cNvSpPr txBox="1"/>
            <p:nvPr/>
          </p:nvSpPr>
          <p:spPr>
            <a:xfrm>
              <a:off x="8477022" y="2223934"/>
              <a:ext cx="3764831" cy="1200329"/>
            </a:xfrm>
            <a:prstGeom prst="rect">
              <a:avLst/>
            </a:prstGeom>
            <a:noFill/>
          </p:spPr>
          <p:txBody>
            <a:bodyPr wrap="square" rtlCol="0">
              <a:spAutoFit/>
            </a:bodyPr>
            <a:lstStyle/>
            <a:p>
              <a:r>
                <a:rPr lang="en-US" dirty="0">
                  <a:solidFill>
                    <a:schemeClr val="accent6">
                      <a:lumMod val="50000"/>
                    </a:schemeClr>
                  </a:solidFill>
                  <a:latin typeface="Arial Rounded MT Bold" panose="020F0704030504030204" pitchFamily="34" charset="0"/>
                </a:rPr>
                <a:t>Difficulty and time needed to learn and integrate new development tools like React.js and Firebase.</a:t>
              </a:r>
              <a:endParaRPr lang="id-ID" dirty="0">
                <a:solidFill>
                  <a:schemeClr val="accent6">
                    <a:lumMod val="50000"/>
                  </a:schemeClr>
                </a:solidFill>
                <a:latin typeface="Arial Rounded MT Bold" panose="020F0704030504030204" pitchFamily="34" charset="0"/>
              </a:endParaRPr>
            </a:p>
          </p:txBody>
        </p:sp>
        <p:sp>
          <p:nvSpPr>
            <p:cNvPr id="89" name="TextBox 114">
              <a:extLst>
                <a:ext uri="{FF2B5EF4-FFF2-40B4-BE49-F238E27FC236}">
                  <a16:creationId xmlns:a16="http://schemas.microsoft.com/office/drawing/2014/main" id="{FB0C868C-C870-43A9-BB21-AEFA3868809C}"/>
                </a:ext>
              </a:extLst>
            </p:cNvPr>
            <p:cNvSpPr txBox="1"/>
            <p:nvPr/>
          </p:nvSpPr>
          <p:spPr>
            <a:xfrm>
              <a:off x="8536582" y="1422569"/>
              <a:ext cx="2806698" cy="246221"/>
            </a:xfrm>
            <a:prstGeom prst="rect">
              <a:avLst/>
            </a:prstGeom>
            <a:noFill/>
          </p:spPr>
          <p:txBody>
            <a:bodyPr wrap="square" rtlCol="0">
              <a:spAutoFit/>
            </a:bodyPr>
            <a:lstStyle/>
            <a:p>
              <a:pPr algn="r"/>
              <a:r>
                <a:rPr lang="ar-JO"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90" name="Group 105">
            <a:extLst>
              <a:ext uri="{FF2B5EF4-FFF2-40B4-BE49-F238E27FC236}">
                <a16:creationId xmlns:a16="http://schemas.microsoft.com/office/drawing/2014/main" id="{FCBCB448-B5AD-496B-9E2C-749C984CD1DA}"/>
              </a:ext>
            </a:extLst>
          </p:cNvPr>
          <p:cNvGrpSpPr/>
          <p:nvPr/>
        </p:nvGrpSpPr>
        <p:grpSpPr>
          <a:xfrm>
            <a:off x="8443404" y="4176357"/>
            <a:ext cx="3762595" cy="2031325"/>
            <a:chOff x="8547100" y="1602870"/>
            <a:chExt cx="2806700" cy="2031325"/>
          </a:xfrm>
        </p:grpSpPr>
        <p:sp>
          <p:nvSpPr>
            <p:cNvPr id="91" name="TextBox 106">
              <a:extLst>
                <a:ext uri="{FF2B5EF4-FFF2-40B4-BE49-F238E27FC236}">
                  <a16:creationId xmlns:a16="http://schemas.microsoft.com/office/drawing/2014/main" id="{1148EABF-B577-40FC-BB0D-FF7049686892}"/>
                </a:ext>
              </a:extLst>
            </p:cNvPr>
            <p:cNvSpPr txBox="1"/>
            <p:nvPr/>
          </p:nvSpPr>
          <p:spPr>
            <a:xfrm>
              <a:off x="8547100" y="1602870"/>
              <a:ext cx="2806698" cy="2031325"/>
            </a:xfrm>
            <a:prstGeom prst="rect">
              <a:avLst/>
            </a:prstGeom>
            <a:noFill/>
          </p:spPr>
          <p:txBody>
            <a:bodyPr wrap="square" rtlCol="0">
              <a:spAutoFit/>
            </a:bodyPr>
            <a:lstStyle/>
            <a:p>
              <a:r>
                <a:rPr lang="en-US" dirty="0">
                  <a:solidFill>
                    <a:schemeClr val="accent2">
                      <a:lumMod val="75000"/>
                    </a:schemeClr>
                  </a:solidFill>
                  <a:latin typeface="Arial Rounded MT Bold" panose="020F0704030504030204" pitchFamily="34" charset="0"/>
                </a:rPr>
                <a:t>The closing of related institutions and schools due to Covid-19.</a:t>
              </a:r>
              <a:r>
                <a:rPr lang="ar-JO" dirty="0">
                  <a:solidFill>
                    <a:schemeClr val="accent2"/>
                  </a:solidFill>
                  <a:latin typeface="Arial Rounded MT Bold" panose="020F0704030504030204" pitchFamily="34" charset="0"/>
                </a:rPr>
                <a:t> </a:t>
              </a:r>
              <a:r>
                <a:rPr lang="en-US" dirty="0">
                  <a:solidFill>
                    <a:schemeClr val="accent2">
                      <a:lumMod val="75000"/>
                    </a:schemeClr>
                  </a:solidFill>
                  <a:latin typeface="Arial Rounded MT Bold" panose="020F0704030504030204" pitchFamily="34" charset="0"/>
                </a:rPr>
                <a:t>Inability to test the app, meet and get direct feedback from parents and school administrators due to the lockdown.</a:t>
              </a:r>
              <a:endParaRPr lang="id-ID" dirty="0">
                <a:solidFill>
                  <a:schemeClr val="accent2">
                    <a:lumMod val="75000"/>
                  </a:schemeClr>
                </a:solidFill>
                <a:latin typeface="Arial Rounded MT Bold" panose="020F0704030504030204" pitchFamily="34" charset="0"/>
              </a:endParaRPr>
            </a:p>
          </p:txBody>
        </p:sp>
        <p:sp>
          <p:nvSpPr>
            <p:cNvPr id="92" name="TextBox 107">
              <a:extLst>
                <a:ext uri="{FF2B5EF4-FFF2-40B4-BE49-F238E27FC236}">
                  <a16:creationId xmlns:a16="http://schemas.microsoft.com/office/drawing/2014/main" id="{CF213E9E-59D7-496C-ADCD-06E8C99760DB}"/>
                </a:ext>
              </a:extLst>
            </p:cNvPr>
            <p:cNvSpPr txBox="1"/>
            <p:nvPr/>
          </p:nvSpPr>
          <p:spPr>
            <a:xfrm>
              <a:off x="8547102" y="1966915"/>
              <a:ext cx="2806698" cy="246221"/>
            </a:xfrm>
            <a:prstGeom prst="rect">
              <a:avLst/>
            </a:prstGeom>
            <a:noFill/>
          </p:spPr>
          <p:txBody>
            <a:bodyPr wrap="square" rtlCol="0">
              <a:spAutoFit/>
            </a:bodyPr>
            <a:lstStyle/>
            <a:p>
              <a:pPr algn="r"/>
              <a:r>
                <a:rPr lang="ar-JO" sz="1000" dirty="0">
                  <a:latin typeface="Lato Light" panose="020F0502020204030203" pitchFamily="34" charset="0"/>
                  <a:ea typeface="Lato Light" panose="020F0502020204030203" pitchFamily="34" charset="0"/>
                  <a:cs typeface="Lato Light" panose="020F0502020204030203" pitchFamily="34" charset="0"/>
                </a:rPr>
                <a:t> </a:t>
              </a:r>
              <a:r>
                <a:rPr lang="da-DK"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93" name="Group 99">
            <a:extLst>
              <a:ext uri="{FF2B5EF4-FFF2-40B4-BE49-F238E27FC236}">
                <a16:creationId xmlns:a16="http://schemas.microsoft.com/office/drawing/2014/main" id="{3FE96C1F-CEF2-4C95-A60F-0D7E2AD82021}"/>
              </a:ext>
            </a:extLst>
          </p:cNvPr>
          <p:cNvGrpSpPr/>
          <p:nvPr/>
        </p:nvGrpSpPr>
        <p:grpSpPr>
          <a:xfrm>
            <a:off x="474632" y="4176357"/>
            <a:ext cx="3195271" cy="1477327"/>
            <a:chOff x="8547100" y="1602870"/>
            <a:chExt cx="2854554" cy="574173"/>
          </a:xfrm>
        </p:grpSpPr>
        <p:sp>
          <p:nvSpPr>
            <p:cNvPr id="114" name="TextBox 100">
              <a:extLst>
                <a:ext uri="{FF2B5EF4-FFF2-40B4-BE49-F238E27FC236}">
                  <a16:creationId xmlns:a16="http://schemas.microsoft.com/office/drawing/2014/main" id="{014475B4-D371-416C-B5DA-30CF1C6C2842}"/>
                </a:ext>
              </a:extLst>
            </p:cNvPr>
            <p:cNvSpPr txBox="1"/>
            <p:nvPr/>
          </p:nvSpPr>
          <p:spPr>
            <a:xfrm>
              <a:off x="8547100" y="1602870"/>
              <a:ext cx="2806698" cy="574173"/>
            </a:xfrm>
            <a:prstGeom prst="rect">
              <a:avLst/>
            </a:prstGeom>
            <a:noFill/>
          </p:spPr>
          <p:txBody>
            <a:bodyPr wrap="square" rtlCol="0">
              <a:spAutoFit/>
            </a:bodyPr>
            <a:lstStyle/>
            <a:p>
              <a:r>
                <a:rPr lang="en-US" dirty="0">
                  <a:solidFill>
                    <a:srgbClr val="A51B74"/>
                  </a:solidFill>
                  <a:latin typeface="Arial Rounded MT Bold" panose="020F0704030504030204" pitchFamily="34" charset="0"/>
                </a:rPr>
                <a:t>Lack of similar solutions and apps that solve this exact problem to research from.</a:t>
              </a:r>
              <a:endParaRPr lang="id-ID" dirty="0">
                <a:solidFill>
                  <a:srgbClr val="A51B74"/>
                </a:solidFill>
                <a:latin typeface="Arial Rounded MT Bold" panose="020F0704030504030204" pitchFamily="34" charset="0"/>
              </a:endParaRPr>
            </a:p>
          </p:txBody>
        </p:sp>
        <p:sp>
          <p:nvSpPr>
            <p:cNvPr id="119" name="TextBox 101">
              <a:extLst>
                <a:ext uri="{FF2B5EF4-FFF2-40B4-BE49-F238E27FC236}">
                  <a16:creationId xmlns:a16="http://schemas.microsoft.com/office/drawing/2014/main" id="{545875AC-E677-49B8-A618-B4FE0FC9886C}"/>
                </a:ext>
              </a:extLst>
            </p:cNvPr>
            <p:cNvSpPr txBox="1"/>
            <p:nvPr/>
          </p:nvSpPr>
          <p:spPr>
            <a:xfrm>
              <a:off x="8594956" y="1980765"/>
              <a:ext cx="2806698" cy="95695"/>
            </a:xfrm>
            <a:prstGeom prst="rect">
              <a:avLst/>
            </a:prstGeom>
            <a:noFill/>
          </p:spPr>
          <p:txBody>
            <a:bodyPr wrap="square" rtlCol="0">
              <a:spAutoFit/>
            </a:bodyPr>
            <a:lstStyle/>
            <a:p>
              <a:r>
                <a:rPr lang="ar-JO" sz="1000" dirty="0">
                  <a:latin typeface="Lato Light" panose="020F0502020204030203" pitchFamily="34" charset="0"/>
                  <a:ea typeface="Lato Light" panose="020F0502020204030203" pitchFamily="34" charset="0"/>
                  <a:cs typeface="Lato Light" panose="020F0502020204030203" pitchFamily="34" charset="0"/>
                </a:rPr>
                <a:t> </a:t>
              </a:r>
              <a:endParaRPr lang="id-ID" sz="1000" dirty="0">
                <a:latin typeface="Lato Light" panose="020F0502020204030203" pitchFamily="34" charset="0"/>
                <a:ea typeface="Lato Light" panose="020F0502020204030203" pitchFamily="34" charset="0"/>
                <a:cs typeface="Lato Light" panose="020F0502020204030203" pitchFamily="34" charset="0"/>
              </a:endParaRPr>
            </a:p>
          </p:txBody>
        </p:sp>
      </p:grpSp>
    </p:spTree>
    <p:extLst>
      <p:ext uri="{BB962C8B-B14F-4D97-AF65-F5344CB8AC3E}">
        <p14:creationId xmlns:p14="http://schemas.microsoft.com/office/powerpoint/2010/main" val="1342130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 calcmode="lin" valueType="num">
                                      <p:cBhvr>
                                        <p:cTn id="7" dur="1000" fill="hold"/>
                                        <p:tgtEl>
                                          <p:spTgt spid="153"/>
                                        </p:tgtEl>
                                        <p:attrNameLst>
                                          <p:attrName>ppt_w</p:attrName>
                                        </p:attrNameLst>
                                      </p:cBhvr>
                                      <p:tavLst>
                                        <p:tav tm="0">
                                          <p:val>
                                            <p:fltVal val="0"/>
                                          </p:val>
                                        </p:tav>
                                        <p:tav tm="100000">
                                          <p:val>
                                            <p:strVal val="#ppt_w"/>
                                          </p:val>
                                        </p:tav>
                                      </p:tavLst>
                                    </p:anim>
                                    <p:anim calcmode="lin" valueType="num">
                                      <p:cBhvr>
                                        <p:cTn id="8" dur="1000" fill="hold"/>
                                        <p:tgtEl>
                                          <p:spTgt spid="153"/>
                                        </p:tgtEl>
                                        <p:attrNameLst>
                                          <p:attrName>ppt_h</p:attrName>
                                        </p:attrNameLst>
                                      </p:cBhvr>
                                      <p:tavLst>
                                        <p:tav tm="0">
                                          <p:val>
                                            <p:fltVal val="0"/>
                                          </p:val>
                                        </p:tav>
                                        <p:tav tm="100000">
                                          <p:val>
                                            <p:strVal val="#ppt_h"/>
                                          </p:val>
                                        </p:tav>
                                      </p:tavLst>
                                    </p:anim>
                                    <p:animEffect transition="in" filter="fade">
                                      <p:cBhvr>
                                        <p:cTn id="9" dur="1000"/>
                                        <p:tgtEl>
                                          <p:spTgt spid="153"/>
                                        </p:tgtEl>
                                      </p:cBhvr>
                                    </p:animEffect>
                                  </p:childTnLst>
                                </p:cTn>
                              </p:par>
                              <p:par>
                                <p:cTn id="10" presetID="2" presetClass="entr" presetSubtype="1" decel="10000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750" fill="hold"/>
                                        <p:tgtEl>
                                          <p:spTgt spid="21"/>
                                        </p:tgtEl>
                                        <p:attrNameLst>
                                          <p:attrName>ppt_x</p:attrName>
                                        </p:attrNameLst>
                                      </p:cBhvr>
                                      <p:tavLst>
                                        <p:tav tm="0">
                                          <p:val>
                                            <p:strVal val="#ppt_x"/>
                                          </p:val>
                                        </p:tav>
                                        <p:tav tm="100000">
                                          <p:val>
                                            <p:strVal val="#ppt_x"/>
                                          </p:val>
                                        </p:tav>
                                      </p:tavLst>
                                    </p:anim>
                                    <p:anim calcmode="lin" valueType="num">
                                      <p:cBhvr additive="base">
                                        <p:cTn id="13" dur="750" fill="hold"/>
                                        <p:tgtEl>
                                          <p:spTgt spid="21"/>
                                        </p:tgtEl>
                                        <p:attrNameLst>
                                          <p:attrName>ppt_y</p:attrName>
                                        </p:attrNameLst>
                                      </p:cBhvr>
                                      <p:tavLst>
                                        <p:tav tm="0">
                                          <p:val>
                                            <p:strVal val="0-#ppt_h/2"/>
                                          </p:val>
                                        </p:tav>
                                        <p:tav tm="100000">
                                          <p:val>
                                            <p:strVal val="#ppt_y"/>
                                          </p:val>
                                        </p:tav>
                                      </p:tavLst>
                                    </p:anim>
                                  </p:childTnLst>
                                </p:cTn>
                              </p:par>
                              <p:par>
                                <p:cTn id="14" presetID="2" presetClass="entr" presetSubtype="8" decel="10000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750" fill="hold"/>
                                        <p:tgtEl>
                                          <p:spTgt spid="20"/>
                                        </p:tgtEl>
                                        <p:attrNameLst>
                                          <p:attrName>ppt_x</p:attrName>
                                        </p:attrNameLst>
                                      </p:cBhvr>
                                      <p:tavLst>
                                        <p:tav tm="0">
                                          <p:val>
                                            <p:strVal val="0-#ppt_w/2"/>
                                          </p:val>
                                        </p:tav>
                                        <p:tav tm="100000">
                                          <p:val>
                                            <p:strVal val="#ppt_x"/>
                                          </p:val>
                                        </p:tav>
                                      </p:tavLst>
                                    </p:anim>
                                    <p:anim calcmode="lin" valueType="num">
                                      <p:cBhvr additive="base">
                                        <p:cTn id="17" dur="75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100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750" fill="hold"/>
                                        <p:tgtEl>
                                          <p:spTgt spid="2"/>
                                        </p:tgtEl>
                                        <p:attrNameLst>
                                          <p:attrName>ppt_x</p:attrName>
                                        </p:attrNameLst>
                                      </p:cBhvr>
                                      <p:tavLst>
                                        <p:tav tm="0">
                                          <p:val>
                                            <p:strVal val="0-#ppt_w/2"/>
                                          </p:val>
                                        </p:tav>
                                        <p:tav tm="100000">
                                          <p:val>
                                            <p:strVal val="#ppt_x"/>
                                          </p:val>
                                        </p:tav>
                                      </p:tavLst>
                                    </p:anim>
                                    <p:anim calcmode="lin" valueType="num">
                                      <p:cBhvr additive="base">
                                        <p:cTn id="21" dur="75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4" decel="100000" fill="hold" nodeType="withEffect">
                                  <p:stCondLst>
                                    <p:cond delay="15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750" fill="hold"/>
                                        <p:tgtEl>
                                          <p:spTgt spid="18"/>
                                        </p:tgtEl>
                                        <p:attrNameLst>
                                          <p:attrName>ppt_x</p:attrName>
                                        </p:attrNameLst>
                                      </p:cBhvr>
                                      <p:tavLst>
                                        <p:tav tm="0">
                                          <p:val>
                                            <p:strVal val="#ppt_x"/>
                                          </p:val>
                                        </p:tav>
                                        <p:tav tm="100000">
                                          <p:val>
                                            <p:strVal val="#ppt_x"/>
                                          </p:val>
                                        </p:tav>
                                      </p:tavLst>
                                    </p:anim>
                                    <p:anim calcmode="lin" valueType="num">
                                      <p:cBhvr additive="base">
                                        <p:cTn id="25" dur="75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20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ppt_x"/>
                                          </p:val>
                                        </p:tav>
                                        <p:tav tm="100000">
                                          <p:val>
                                            <p:strVal val="#ppt_x"/>
                                          </p:val>
                                        </p:tav>
                                      </p:tavLst>
                                    </p:anim>
                                    <p:anim calcmode="lin" valueType="num">
                                      <p:cBhvr additive="base">
                                        <p:cTn id="29" dur="750" fill="hold"/>
                                        <p:tgtEl>
                                          <p:spTgt spid="17"/>
                                        </p:tgtEl>
                                        <p:attrNameLst>
                                          <p:attrName>ppt_y</p:attrName>
                                        </p:attrNameLst>
                                      </p:cBhvr>
                                      <p:tavLst>
                                        <p:tav tm="0">
                                          <p:val>
                                            <p:strVal val="1+#ppt_h/2"/>
                                          </p:val>
                                        </p:tav>
                                        <p:tav tm="100000">
                                          <p:val>
                                            <p:strVal val="#ppt_y"/>
                                          </p:val>
                                        </p:tav>
                                      </p:tavLst>
                                    </p:anim>
                                  </p:childTnLst>
                                </p:cTn>
                              </p:par>
                              <p:par>
                                <p:cTn id="30" presetID="2" presetClass="entr" presetSubtype="2" decel="100000" fill="hold" nodeType="withEffect">
                                  <p:stCondLst>
                                    <p:cond delay="2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1+#ppt_w/2"/>
                                          </p:val>
                                        </p:tav>
                                        <p:tav tm="100000">
                                          <p:val>
                                            <p:strVal val="#ppt_x"/>
                                          </p:val>
                                        </p:tav>
                                      </p:tavLst>
                                    </p:anim>
                                    <p:anim calcmode="lin" valueType="num">
                                      <p:cBhvr additive="base">
                                        <p:cTn id="33" dur="750" fill="hold"/>
                                        <p:tgtEl>
                                          <p:spTgt spid="16"/>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3500"/>
                                  </p:stCondLst>
                                  <p:childTnLst>
                                    <p:set>
                                      <p:cBhvr>
                                        <p:cTn id="35" dur="1" fill="hold">
                                          <p:stCondLst>
                                            <p:cond delay="0"/>
                                          </p:stCondLst>
                                        </p:cTn>
                                        <p:tgtEl>
                                          <p:spTgt spid="154"/>
                                        </p:tgtEl>
                                        <p:attrNameLst>
                                          <p:attrName>style.visibility</p:attrName>
                                        </p:attrNameLst>
                                      </p:cBhvr>
                                      <p:to>
                                        <p:strVal val="visible"/>
                                      </p:to>
                                    </p:set>
                                    <p:anim calcmode="lin" valueType="num">
                                      <p:cBhvr>
                                        <p:cTn id="36" dur="1000" fill="hold"/>
                                        <p:tgtEl>
                                          <p:spTgt spid="154"/>
                                        </p:tgtEl>
                                        <p:attrNameLst>
                                          <p:attrName>ppt_w</p:attrName>
                                        </p:attrNameLst>
                                      </p:cBhvr>
                                      <p:tavLst>
                                        <p:tav tm="0">
                                          <p:val>
                                            <p:fltVal val="0"/>
                                          </p:val>
                                        </p:tav>
                                        <p:tav tm="100000">
                                          <p:val>
                                            <p:strVal val="#ppt_w"/>
                                          </p:val>
                                        </p:tav>
                                      </p:tavLst>
                                    </p:anim>
                                    <p:anim calcmode="lin" valueType="num">
                                      <p:cBhvr>
                                        <p:cTn id="37" dur="1000" fill="hold"/>
                                        <p:tgtEl>
                                          <p:spTgt spid="154"/>
                                        </p:tgtEl>
                                        <p:attrNameLst>
                                          <p:attrName>ppt_h</p:attrName>
                                        </p:attrNameLst>
                                      </p:cBhvr>
                                      <p:tavLst>
                                        <p:tav tm="0">
                                          <p:val>
                                            <p:fltVal val="0"/>
                                          </p:val>
                                        </p:tav>
                                        <p:tav tm="100000">
                                          <p:val>
                                            <p:strVal val="#ppt_h"/>
                                          </p:val>
                                        </p:tav>
                                      </p:tavLst>
                                    </p:anim>
                                    <p:animEffect transition="in" filter="fade">
                                      <p:cBhvr>
                                        <p:cTn id="38" dur="1000"/>
                                        <p:tgtEl>
                                          <p:spTgt spid="154"/>
                                        </p:tgtEl>
                                      </p:cBhvr>
                                    </p:animEffect>
                                  </p:childTnLst>
                                </p:cTn>
                              </p:par>
                              <p:par>
                                <p:cTn id="39" presetID="2" presetClass="entr" presetSubtype="8" decel="100000" fill="hold" nodeType="withEffect">
                                  <p:stCondLst>
                                    <p:cond delay="2000"/>
                                  </p:stCondLst>
                                  <p:childTnLst>
                                    <p:set>
                                      <p:cBhvr>
                                        <p:cTn id="40" dur="1" fill="hold">
                                          <p:stCondLst>
                                            <p:cond delay="0"/>
                                          </p:stCondLst>
                                        </p:cTn>
                                        <p:tgtEl>
                                          <p:spTgt spid="72"/>
                                        </p:tgtEl>
                                        <p:attrNameLst>
                                          <p:attrName>style.visibility</p:attrName>
                                        </p:attrNameLst>
                                      </p:cBhvr>
                                      <p:to>
                                        <p:strVal val="visible"/>
                                      </p:to>
                                    </p:set>
                                    <p:anim calcmode="lin" valueType="num">
                                      <p:cBhvr additive="base">
                                        <p:cTn id="41" dur="750" fill="hold"/>
                                        <p:tgtEl>
                                          <p:spTgt spid="72"/>
                                        </p:tgtEl>
                                        <p:attrNameLst>
                                          <p:attrName>ppt_x</p:attrName>
                                        </p:attrNameLst>
                                      </p:cBhvr>
                                      <p:tavLst>
                                        <p:tav tm="0">
                                          <p:val>
                                            <p:strVal val="0-#ppt_w/2"/>
                                          </p:val>
                                        </p:tav>
                                        <p:tav tm="100000">
                                          <p:val>
                                            <p:strVal val="#ppt_x"/>
                                          </p:val>
                                        </p:tav>
                                      </p:tavLst>
                                    </p:anim>
                                    <p:anim calcmode="lin" valueType="num">
                                      <p:cBhvr additive="base">
                                        <p:cTn id="42" dur="750" fill="hold"/>
                                        <p:tgtEl>
                                          <p:spTgt spid="72"/>
                                        </p:tgtEl>
                                        <p:attrNameLst>
                                          <p:attrName>ppt_y</p:attrName>
                                        </p:attrNameLst>
                                      </p:cBhvr>
                                      <p:tavLst>
                                        <p:tav tm="0">
                                          <p:val>
                                            <p:strVal val="#ppt_y"/>
                                          </p:val>
                                        </p:tav>
                                        <p:tav tm="100000">
                                          <p:val>
                                            <p:strVal val="#ppt_y"/>
                                          </p:val>
                                        </p:tav>
                                      </p:tavLst>
                                    </p:anim>
                                  </p:childTnLst>
                                </p:cTn>
                              </p:par>
                              <p:par>
                                <p:cTn id="43" presetID="2" presetClass="entr" presetSubtype="8" decel="100000" fill="hold" nodeType="withEffect">
                                  <p:stCondLst>
                                    <p:cond delay="500"/>
                                  </p:stCondLst>
                                  <p:childTnLst>
                                    <p:set>
                                      <p:cBhvr>
                                        <p:cTn id="44" dur="1" fill="hold">
                                          <p:stCondLst>
                                            <p:cond delay="0"/>
                                          </p:stCondLst>
                                        </p:cTn>
                                        <p:tgtEl>
                                          <p:spTgt spid="78"/>
                                        </p:tgtEl>
                                        <p:attrNameLst>
                                          <p:attrName>style.visibility</p:attrName>
                                        </p:attrNameLst>
                                      </p:cBhvr>
                                      <p:to>
                                        <p:strVal val="visible"/>
                                      </p:to>
                                    </p:set>
                                    <p:anim calcmode="lin" valueType="num">
                                      <p:cBhvr additive="base">
                                        <p:cTn id="45" dur="750" fill="hold"/>
                                        <p:tgtEl>
                                          <p:spTgt spid="78"/>
                                        </p:tgtEl>
                                        <p:attrNameLst>
                                          <p:attrName>ppt_x</p:attrName>
                                        </p:attrNameLst>
                                      </p:cBhvr>
                                      <p:tavLst>
                                        <p:tav tm="0">
                                          <p:val>
                                            <p:strVal val="0-#ppt_w/2"/>
                                          </p:val>
                                        </p:tav>
                                        <p:tav tm="100000">
                                          <p:val>
                                            <p:strVal val="#ppt_x"/>
                                          </p:val>
                                        </p:tav>
                                      </p:tavLst>
                                    </p:anim>
                                    <p:anim calcmode="lin" valueType="num">
                                      <p:cBhvr additive="base">
                                        <p:cTn id="46" dur="750" fill="hold"/>
                                        <p:tgtEl>
                                          <p:spTgt spid="78"/>
                                        </p:tgtEl>
                                        <p:attrNameLst>
                                          <p:attrName>ppt_y</p:attrName>
                                        </p:attrNameLst>
                                      </p:cBhvr>
                                      <p:tavLst>
                                        <p:tav tm="0">
                                          <p:val>
                                            <p:strVal val="#ppt_y"/>
                                          </p:val>
                                        </p:tav>
                                        <p:tav tm="100000">
                                          <p:val>
                                            <p:strVal val="#ppt_y"/>
                                          </p:val>
                                        </p:tav>
                                      </p:tavLst>
                                    </p:anim>
                                  </p:childTnLst>
                                </p:cTn>
                              </p:par>
                              <p:par>
                                <p:cTn id="47" presetID="2" presetClass="entr" presetSubtype="8" decel="100000" fill="hold" nodeType="withEffect">
                                  <p:stCondLst>
                                    <p:cond delay="1000"/>
                                  </p:stCondLst>
                                  <p:childTnLst>
                                    <p:set>
                                      <p:cBhvr>
                                        <p:cTn id="48" dur="1" fill="hold">
                                          <p:stCondLst>
                                            <p:cond delay="0"/>
                                          </p:stCondLst>
                                        </p:cTn>
                                        <p:tgtEl>
                                          <p:spTgt spid="81"/>
                                        </p:tgtEl>
                                        <p:attrNameLst>
                                          <p:attrName>style.visibility</p:attrName>
                                        </p:attrNameLst>
                                      </p:cBhvr>
                                      <p:to>
                                        <p:strVal val="visible"/>
                                      </p:to>
                                    </p:set>
                                    <p:anim calcmode="lin" valueType="num">
                                      <p:cBhvr additive="base">
                                        <p:cTn id="49" dur="750" fill="hold"/>
                                        <p:tgtEl>
                                          <p:spTgt spid="81"/>
                                        </p:tgtEl>
                                        <p:attrNameLst>
                                          <p:attrName>ppt_x</p:attrName>
                                        </p:attrNameLst>
                                      </p:cBhvr>
                                      <p:tavLst>
                                        <p:tav tm="0">
                                          <p:val>
                                            <p:strVal val="0-#ppt_w/2"/>
                                          </p:val>
                                        </p:tav>
                                        <p:tav tm="100000">
                                          <p:val>
                                            <p:strVal val="#ppt_x"/>
                                          </p:val>
                                        </p:tav>
                                      </p:tavLst>
                                    </p:anim>
                                    <p:anim calcmode="lin" valueType="num">
                                      <p:cBhvr additive="base">
                                        <p:cTn id="50" dur="750" fill="hold"/>
                                        <p:tgtEl>
                                          <p:spTgt spid="81"/>
                                        </p:tgtEl>
                                        <p:attrNameLst>
                                          <p:attrName>ppt_y</p:attrName>
                                        </p:attrNameLst>
                                      </p:cBhvr>
                                      <p:tavLst>
                                        <p:tav tm="0">
                                          <p:val>
                                            <p:strVal val="#ppt_y"/>
                                          </p:val>
                                        </p:tav>
                                        <p:tav tm="100000">
                                          <p:val>
                                            <p:strVal val="#ppt_y"/>
                                          </p:val>
                                        </p:tav>
                                      </p:tavLst>
                                    </p:anim>
                                  </p:childTnLst>
                                </p:cTn>
                              </p:par>
                              <p:par>
                                <p:cTn id="51" presetID="2" presetClass="entr" presetSubtype="2" decel="100000" fill="hold" nodeType="withEffect">
                                  <p:stCondLst>
                                    <p:cond delay="3500"/>
                                  </p:stCondLst>
                                  <p:childTnLst>
                                    <p:set>
                                      <p:cBhvr>
                                        <p:cTn id="52" dur="1" fill="hold">
                                          <p:stCondLst>
                                            <p:cond delay="0"/>
                                          </p:stCondLst>
                                        </p:cTn>
                                        <p:tgtEl>
                                          <p:spTgt spid="87"/>
                                        </p:tgtEl>
                                        <p:attrNameLst>
                                          <p:attrName>style.visibility</p:attrName>
                                        </p:attrNameLst>
                                      </p:cBhvr>
                                      <p:to>
                                        <p:strVal val="visible"/>
                                      </p:to>
                                    </p:set>
                                    <p:anim calcmode="lin" valueType="num">
                                      <p:cBhvr additive="base">
                                        <p:cTn id="53" dur="750" fill="hold"/>
                                        <p:tgtEl>
                                          <p:spTgt spid="87"/>
                                        </p:tgtEl>
                                        <p:attrNameLst>
                                          <p:attrName>ppt_x</p:attrName>
                                        </p:attrNameLst>
                                      </p:cBhvr>
                                      <p:tavLst>
                                        <p:tav tm="0">
                                          <p:val>
                                            <p:strVal val="1+#ppt_w/2"/>
                                          </p:val>
                                        </p:tav>
                                        <p:tav tm="100000">
                                          <p:val>
                                            <p:strVal val="#ppt_x"/>
                                          </p:val>
                                        </p:tav>
                                      </p:tavLst>
                                    </p:anim>
                                    <p:anim calcmode="lin" valueType="num">
                                      <p:cBhvr additive="base">
                                        <p:cTn id="54" dur="750" fill="hold"/>
                                        <p:tgtEl>
                                          <p:spTgt spid="87"/>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2500"/>
                                  </p:stCondLst>
                                  <p:childTnLst>
                                    <p:set>
                                      <p:cBhvr>
                                        <p:cTn id="56" dur="1" fill="hold">
                                          <p:stCondLst>
                                            <p:cond delay="0"/>
                                          </p:stCondLst>
                                        </p:cTn>
                                        <p:tgtEl>
                                          <p:spTgt spid="90"/>
                                        </p:tgtEl>
                                        <p:attrNameLst>
                                          <p:attrName>style.visibility</p:attrName>
                                        </p:attrNameLst>
                                      </p:cBhvr>
                                      <p:to>
                                        <p:strVal val="visible"/>
                                      </p:to>
                                    </p:set>
                                    <p:anim calcmode="lin" valueType="num">
                                      <p:cBhvr additive="base">
                                        <p:cTn id="57" dur="750" fill="hold"/>
                                        <p:tgtEl>
                                          <p:spTgt spid="90"/>
                                        </p:tgtEl>
                                        <p:attrNameLst>
                                          <p:attrName>ppt_x</p:attrName>
                                        </p:attrNameLst>
                                      </p:cBhvr>
                                      <p:tavLst>
                                        <p:tav tm="0">
                                          <p:val>
                                            <p:strVal val="1+#ppt_w/2"/>
                                          </p:val>
                                        </p:tav>
                                        <p:tav tm="100000">
                                          <p:val>
                                            <p:strVal val="#ppt_x"/>
                                          </p:val>
                                        </p:tav>
                                      </p:tavLst>
                                    </p:anim>
                                    <p:anim calcmode="lin" valueType="num">
                                      <p:cBhvr additive="base">
                                        <p:cTn id="58" dur="750" fill="hold"/>
                                        <p:tgtEl>
                                          <p:spTgt spid="90"/>
                                        </p:tgtEl>
                                        <p:attrNameLst>
                                          <p:attrName>ppt_y</p:attrName>
                                        </p:attrNameLst>
                                      </p:cBhvr>
                                      <p:tavLst>
                                        <p:tav tm="0">
                                          <p:val>
                                            <p:strVal val="#ppt_y"/>
                                          </p:val>
                                        </p:tav>
                                        <p:tav tm="100000">
                                          <p:val>
                                            <p:strVal val="#ppt_y"/>
                                          </p:val>
                                        </p:tav>
                                      </p:tavLst>
                                    </p:anim>
                                  </p:childTnLst>
                                </p:cTn>
                              </p:par>
                              <p:par>
                                <p:cTn id="59" presetID="2" presetClass="entr" presetSubtype="8" decel="100000" fill="hold" nodeType="withEffect">
                                  <p:stCondLst>
                                    <p:cond delay="1500"/>
                                  </p:stCondLst>
                                  <p:childTnLst>
                                    <p:set>
                                      <p:cBhvr>
                                        <p:cTn id="60" dur="1" fill="hold">
                                          <p:stCondLst>
                                            <p:cond delay="0"/>
                                          </p:stCondLst>
                                        </p:cTn>
                                        <p:tgtEl>
                                          <p:spTgt spid="93"/>
                                        </p:tgtEl>
                                        <p:attrNameLst>
                                          <p:attrName>style.visibility</p:attrName>
                                        </p:attrNameLst>
                                      </p:cBhvr>
                                      <p:to>
                                        <p:strVal val="visible"/>
                                      </p:to>
                                    </p:set>
                                    <p:anim calcmode="lin" valueType="num">
                                      <p:cBhvr additive="base">
                                        <p:cTn id="61" dur="750" fill="hold"/>
                                        <p:tgtEl>
                                          <p:spTgt spid="93"/>
                                        </p:tgtEl>
                                        <p:attrNameLst>
                                          <p:attrName>ppt_x</p:attrName>
                                        </p:attrNameLst>
                                      </p:cBhvr>
                                      <p:tavLst>
                                        <p:tav tm="0">
                                          <p:val>
                                            <p:strVal val="0-#ppt_w/2"/>
                                          </p:val>
                                        </p:tav>
                                        <p:tav tm="100000">
                                          <p:val>
                                            <p:strVal val="#ppt_x"/>
                                          </p:val>
                                        </p:tav>
                                      </p:tavLst>
                                    </p:anim>
                                    <p:anim calcmode="lin" valueType="num">
                                      <p:cBhvr additive="base">
                                        <p:cTn id="62" dur="75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74EF1197-31CE-4BB4-8B0C-8445988D8DAB}"/>
              </a:ext>
            </a:extLst>
          </p:cNvPr>
          <p:cNvCxnSpPr>
            <a:cxnSpLocks/>
          </p:cNvCxnSpPr>
          <p:nvPr/>
        </p:nvCxnSpPr>
        <p:spPr>
          <a:xfrm flipV="1">
            <a:off x="6096000" y="3064020"/>
            <a:ext cx="0" cy="3793980"/>
          </a:xfrm>
          <a:prstGeom prst="line">
            <a:avLst/>
          </a:prstGeom>
          <a:ln w="63500">
            <a:solidFill>
              <a:schemeClr val="accent1">
                <a:lumMod val="75000"/>
                <a:alpha val="98000"/>
              </a:schemeClr>
            </a:solidFill>
            <a:prstDash val="solid"/>
            <a:headEnd type="oval"/>
            <a:tailEnd type="oval" w="lg" len="med"/>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8302070A-2F3D-40C3-8A41-2048FABA6957}"/>
              </a:ext>
            </a:extLst>
          </p:cNvPr>
          <p:cNvSpPr>
            <a:spLocks noGrp="1"/>
          </p:cNvSpPr>
          <p:nvPr>
            <p:ph type="title"/>
          </p:nvPr>
        </p:nvSpPr>
        <p:spPr/>
        <p:txBody>
          <a:bodyPr/>
          <a:lstStyle/>
          <a:p>
            <a:r>
              <a:rPr lang="id-ID" dirty="0">
                <a:solidFill>
                  <a:srgbClr val="002060"/>
                </a:solidFill>
                <a:latin typeface="Goudy Stout" panose="0202090407030B020401" pitchFamily="18" charset="0"/>
              </a:rPr>
              <a:t>Vertical Timeline</a:t>
            </a:r>
          </a:p>
        </p:txBody>
      </p:sp>
      <p:sp>
        <p:nvSpPr>
          <p:cNvPr id="8" name="Text Placeholder 7">
            <a:extLst>
              <a:ext uri="{FF2B5EF4-FFF2-40B4-BE49-F238E27FC236}">
                <a16:creationId xmlns:a16="http://schemas.microsoft.com/office/drawing/2014/main" id="{0A172426-0835-4D77-8EF2-3493A57E76A7}"/>
              </a:ext>
            </a:extLst>
          </p:cNvPr>
          <p:cNvSpPr>
            <a:spLocks noGrp="1"/>
          </p:cNvSpPr>
          <p:nvPr>
            <p:ph type="body" sz="quarter" idx="10"/>
          </p:nvPr>
        </p:nvSpPr>
        <p:spPr/>
        <p:txBody>
          <a:bodyPr/>
          <a:lstStyle/>
          <a:p>
            <a:r>
              <a:rPr lang="en-US" sz="1400" b="1" dirty="0">
                <a:solidFill>
                  <a:schemeClr val="accent5">
                    <a:lumMod val="75000"/>
                  </a:schemeClr>
                </a:solidFill>
                <a:latin typeface="Perpetua Titling MT" panose="02020502060505020804" pitchFamily="18" charset="0"/>
              </a:rPr>
              <a:t>Think Create Innovate </a:t>
            </a:r>
            <a:br>
              <a:rPr lang="en-US" dirty="0"/>
            </a:br>
            <a:endParaRPr lang="id-ID" dirty="0"/>
          </a:p>
        </p:txBody>
      </p:sp>
      <p:sp>
        <p:nvSpPr>
          <p:cNvPr id="18" name="TextBox 17">
            <a:extLst>
              <a:ext uri="{FF2B5EF4-FFF2-40B4-BE49-F238E27FC236}">
                <a16:creationId xmlns:a16="http://schemas.microsoft.com/office/drawing/2014/main" id="{33AABF0A-46B9-4EA4-899C-EDB205EC0F7B}"/>
              </a:ext>
            </a:extLst>
          </p:cNvPr>
          <p:cNvSpPr txBox="1"/>
          <p:nvPr/>
        </p:nvSpPr>
        <p:spPr>
          <a:xfrm>
            <a:off x="7768696" y="2725466"/>
            <a:ext cx="2714616" cy="677108"/>
          </a:xfrm>
          <a:prstGeom prst="rect">
            <a:avLst/>
          </a:prstGeom>
          <a:noFill/>
        </p:spPr>
        <p:txBody>
          <a:bodyPr wrap="square" rtlCol="0">
            <a:spAutoFit/>
          </a:bodyPr>
          <a:lstStyle/>
          <a:p>
            <a:r>
              <a:rPr lang="en-US" sz="2400" b="1" dirty="0">
                <a:solidFill>
                  <a:schemeClr val="accent5">
                    <a:lumMod val="50000"/>
                  </a:schemeClr>
                </a:solidFill>
                <a:latin typeface="Arial Black" panose="020B0A04020102020204" pitchFamily="34" charset="0"/>
              </a:rPr>
              <a:t>Idea Formation</a:t>
            </a:r>
            <a:r>
              <a:rPr lang="en-US" sz="2400" dirty="0">
                <a:solidFill>
                  <a:schemeClr val="accent5">
                    <a:lumMod val="50000"/>
                  </a:schemeClr>
                </a:solidFill>
                <a:latin typeface="Arial Black" panose="020B0A04020102020204" pitchFamily="34" charset="0"/>
              </a:rPr>
              <a:t> </a:t>
            </a:r>
            <a:br>
              <a:rPr lang="en-US" sz="1400" dirty="0"/>
            </a:br>
            <a:endParaRPr lang="id-ID" sz="1400" dirty="0">
              <a:latin typeface="Raleway ExtraBold" panose="020B0903030101060003" pitchFamily="34" charset="0"/>
            </a:endParaRPr>
          </a:p>
        </p:txBody>
      </p:sp>
      <p:sp>
        <p:nvSpPr>
          <p:cNvPr id="19" name="TextBox 18">
            <a:extLst>
              <a:ext uri="{FF2B5EF4-FFF2-40B4-BE49-F238E27FC236}">
                <a16:creationId xmlns:a16="http://schemas.microsoft.com/office/drawing/2014/main" id="{EB01EAFD-1FDE-4BC0-9D96-4FC5B6F573C0}"/>
              </a:ext>
            </a:extLst>
          </p:cNvPr>
          <p:cNvSpPr txBox="1"/>
          <p:nvPr/>
        </p:nvSpPr>
        <p:spPr>
          <a:xfrm>
            <a:off x="7934833" y="3402574"/>
            <a:ext cx="3042916" cy="1087477"/>
          </a:xfrm>
          <a:prstGeom prst="rect">
            <a:avLst/>
          </a:prstGeom>
          <a:noFill/>
        </p:spPr>
        <p:txBody>
          <a:bodyPr wrap="square" rtlCol="0">
            <a:spAutoFit/>
          </a:bodyPr>
          <a:lstStyle/>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Problem</a:t>
            </a: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Solution</a:t>
            </a: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Goals &amp; Objectives</a:t>
            </a:r>
          </a:p>
          <a:p>
            <a:br>
              <a:rPr lang="en-US" sz="800" dirty="0"/>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21" name="TextBox 20">
            <a:extLst>
              <a:ext uri="{FF2B5EF4-FFF2-40B4-BE49-F238E27FC236}">
                <a16:creationId xmlns:a16="http://schemas.microsoft.com/office/drawing/2014/main" id="{E24ACBAA-BBE7-40E6-919D-BE514593D338}"/>
              </a:ext>
            </a:extLst>
          </p:cNvPr>
          <p:cNvSpPr txBox="1"/>
          <p:nvPr/>
        </p:nvSpPr>
        <p:spPr>
          <a:xfrm>
            <a:off x="697176" y="4112687"/>
            <a:ext cx="5315756" cy="461665"/>
          </a:xfrm>
          <a:prstGeom prst="rect">
            <a:avLst/>
          </a:prstGeom>
          <a:noFill/>
        </p:spPr>
        <p:txBody>
          <a:bodyPr wrap="square" rtlCol="0">
            <a:spAutoFit/>
          </a:bodyPr>
          <a:lstStyle/>
          <a:p>
            <a:r>
              <a:rPr lang="en-US" sz="2400"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rPr>
              <a:t>how are we doing this?</a:t>
            </a:r>
            <a:endParaRPr lang="id-ID" sz="2400"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endParaRPr>
          </a:p>
        </p:txBody>
      </p:sp>
      <p:sp>
        <p:nvSpPr>
          <p:cNvPr id="22" name="TextBox 21">
            <a:extLst>
              <a:ext uri="{FF2B5EF4-FFF2-40B4-BE49-F238E27FC236}">
                <a16:creationId xmlns:a16="http://schemas.microsoft.com/office/drawing/2014/main" id="{ABF5BB25-D811-4DB9-8B25-3D63F7E40F85}"/>
              </a:ext>
            </a:extLst>
          </p:cNvPr>
          <p:cNvSpPr txBox="1"/>
          <p:nvPr/>
        </p:nvSpPr>
        <p:spPr>
          <a:xfrm>
            <a:off x="1157527" y="4861263"/>
            <a:ext cx="3628743" cy="1149033"/>
          </a:xfrm>
          <a:prstGeom prst="rect">
            <a:avLst/>
          </a:prstGeom>
          <a:noFill/>
        </p:spPr>
        <p:txBody>
          <a:bodyPr wrap="square" rtlCol="0">
            <a:spAutoFit/>
          </a:bodyPr>
          <a:lstStyle/>
          <a:p>
            <a:pPr marL="228600" lvl="0" indent="-228600" defTabSz="228554">
              <a:spcBef>
                <a:spcPts val="400"/>
              </a:spcBef>
              <a:buFont typeface="Arial" panose="020B0604020202020204" pitchFamily="34" charset="0"/>
              <a:buChar char="•"/>
              <a:defRPr/>
            </a:pPr>
            <a:r>
              <a:rPr lang="id-ID"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Geo-Fence</a:t>
            </a:r>
            <a:endPar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endParaRP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Two Factor Authentication</a:t>
            </a:r>
          </a:p>
          <a:p>
            <a:pPr marL="228600" lvl="0" indent="-228600" defTabSz="228554">
              <a:spcBef>
                <a:spcPts val="400"/>
              </a:spcBef>
              <a:buFont typeface="Arial" panose="020B0604020202020204" pitchFamily="34" charset="0"/>
              <a:buChar char="•"/>
              <a:defRPr/>
            </a:pPr>
            <a:r>
              <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GPS tracking Device</a:t>
            </a:r>
          </a:p>
          <a:p>
            <a:endParaRPr lang="en-US" sz="2000" b="1" dirty="0">
              <a:latin typeface="Arial Narrow" panose="020B0606020202030204" pitchFamily="34" charset="0"/>
            </a:endParaRPr>
          </a:p>
        </p:txBody>
      </p:sp>
      <p:pic>
        <p:nvPicPr>
          <p:cNvPr id="2" name="عنصر نائب للصورة 1"/>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l="4864" t="355" r="2663" b="4962"/>
          <a:stretch/>
        </p:blipFill>
        <p:spPr>
          <a:xfrm>
            <a:off x="4786270" y="1949825"/>
            <a:ext cx="2790395" cy="2337618"/>
          </a:xfrm>
        </p:spPr>
      </p:pic>
      <p:cxnSp>
        <p:nvCxnSpPr>
          <p:cNvPr id="10" name="Straight Connector 3">
            <a:extLst>
              <a:ext uri="{FF2B5EF4-FFF2-40B4-BE49-F238E27FC236}">
                <a16:creationId xmlns:a16="http://schemas.microsoft.com/office/drawing/2014/main" id="{4820CC10-5BC0-448E-AF30-B18E5D8A3DBE}"/>
              </a:ext>
            </a:extLst>
          </p:cNvPr>
          <p:cNvCxnSpPr/>
          <p:nvPr/>
        </p:nvCxnSpPr>
        <p:spPr>
          <a:xfrm>
            <a:off x="8586011" y="3270972"/>
            <a:ext cx="642854"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3">
            <a:extLst>
              <a:ext uri="{FF2B5EF4-FFF2-40B4-BE49-F238E27FC236}">
                <a16:creationId xmlns:a16="http://schemas.microsoft.com/office/drawing/2014/main" id="{4820CC10-5BC0-448E-AF30-B18E5D8A3DBE}"/>
              </a:ext>
            </a:extLst>
          </p:cNvPr>
          <p:cNvCxnSpPr/>
          <p:nvPr/>
        </p:nvCxnSpPr>
        <p:spPr>
          <a:xfrm>
            <a:off x="2173837" y="4692613"/>
            <a:ext cx="1181217" cy="1586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Rectangle: Rounded Corners 18">
            <a:extLst>
              <a:ext uri="{FF2B5EF4-FFF2-40B4-BE49-F238E27FC236}">
                <a16:creationId xmlns:a16="http://schemas.microsoft.com/office/drawing/2014/main" id="{999974FA-A6BB-4813-ACAB-0F22F0CD9054}"/>
              </a:ext>
            </a:extLst>
          </p:cNvPr>
          <p:cNvSpPr/>
          <p:nvPr/>
        </p:nvSpPr>
        <p:spPr>
          <a:xfrm>
            <a:off x="410410" y="4245393"/>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5" name="Rectangle: Rounded Corners 18">
            <a:extLst>
              <a:ext uri="{FF2B5EF4-FFF2-40B4-BE49-F238E27FC236}">
                <a16:creationId xmlns:a16="http://schemas.microsoft.com/office/drawing/2014/main" id="{999974FA-A6BB-4813-ACAB-0F22F0CD9054}"/>
              </a:ext>
            </a:extLst>
          </p:cNvPr>
          <p:cNvSpPr/>
          <p:nvPr/>
        </p:nvSpPr>
        <p:spPr>
          <a:xfrm>
            <a:off x="7470264" y="2867768"/>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40109937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1000" fill="hold"/>
                                        <p:tgtEl>
                                          <p:spTgt spid="18"/>
                                        </p:tgtEl>
                                        <p:attrNameLst>
                                          <p:attrName>ppt_x</p:attrName>
                                        </p:attrNameLst>
                                      </p:cBhvr>
                                      <p:tavLst>
                                        <p:tav tm="0">
                                          <p:val>
                                            <p:strVal val="1+#ppt_w/2"/>
                                          </p:val>
                                        </p:tav>
                                        <p:tav tm="100000">
                                          <p:val>
                                            <p:strVal val="#ppt_x"/>
                                          </p:val>
                                        </p:tav>
                                      </p:tavLst>
                                    </p:anim>
                                    <p:anim calcmode="lin" valueType="num">
                                      <p:cBhvr additive="base">
                                        <p:cTn id="11" dur="10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75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000" fill="hold"/>
                                        <p:tgtEl>
                                          <p:spTgt spid="19"/>
                                        </p:tgtEl>
                                        <p:attrNameLst>
                                          <p:attrName>ppt_x</p:attrName>
                                        </p:attrNameLst>
                                      </p:cBhvr>
                                      <p:tavLst>
                                        <p:tav tm="0">
                                          <p:val>
                                            <p:strVal val="1+#ppt_w/2"/>
                                          </p:val>
                                        </p:tav>
                                        <p:tav tm="100000">
                                          <p:val>
                                            <p:strVal val="#ppt_x"/>
                                          </p:val>
                                        </p:tav>
                                      </p:tavLst>
                                    </p:anim>
                                    <p:anim calcmode="lin" valueType="num">
                                      <p:cBhvr additive="base">
                                        <p:cTn id="15" dur="10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50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1000" fill="hold"/>
                                        <p:tgtEl>
                                          <p:spTgt spid="21"/>
                                        </p:tgtEl>
                                        <p:attrNameLst>
                                          <p:attrName>ppt_x</p:attrName>
                                        </p:attrNameLst>
                                      </p:cBhvr>
                                      <p:tavLst>
                                        <p:tav tm="0">
                                          <p:val>
                                            <p:strVal val="0-#ppt_w/2"/>
                                          </p:val>
                                        </p:tav>
                                        <p:tav tm="100000">
                                          <p:val>
                                            <p:strVal val="#ppt_x"/>
                                          </p:val>
                                        </p:tav>
                                      </p:tavLst>
                                    </p:anim>
                                    <p:anim calcmode="lin" valueType="num">
                                      <p:cBhvr additive="base">
                                        <p:cTn id="19" dur="1000" fill="hold"/>
                                        <p:tgtEl>
                                          <p:spTgt spid="21"/>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75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1000" fill="hold"/>
                                        <p:tgtEl>
                                          <p:spTgt spid="22"/>
                                        </p:tgtEl>
                                        <p:attrNameLst>
                                          <p:attrName>ppt_x</p:attrName>
                                        </p:attrNameLst>
                                      </p:cBhvr>
                                      <p:tavLst>
                                        <p:tav tm="0">
                                          <p:val>
                                            <p:strVal val="0-#ppt_w/2"/>
                                          </p:val>
                                        </p:tav>
                                        <p:tav tm="100000">
                                          <p:val>
                                            <p:strVal val="#ppt_x"/>
                                          </p:val>
                                        </p:tav>
                                      </p:tavLst>
                                    </p:anim>
                                    <p:anim calcmode="lin" valueType="num">
                                      <p:cBhvr additive="base">
                                        <p:cTn id="23" dur="10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300" fill="hold"/>
                                        <p:tgtEl>
                                          <p:spTgt spid="10"/>
                                        </p:tgtEl>
                                        <p:attrNameLst>
                                          <p:attrName>ppt_x</p:attrName>
                                        </p:attrNameLst>
                                      </p:cBhvr>
                                      <p:tavLst>
                                        <p:tav tm="0">
                                          <p:val>
                                            <p:strVal val="#ppt_x"/>
                                          </p:val>
                                        </p:tav>
                                        <p:tav tm="100000">
                                          <p:val>
                                            <p:strVal val="#ppt_x"/>
                                          </p:val>
                                        </p:tav>
                                      </p:tavLst>
                                    </p:anim>
                                    <p:anim calcmode="lin" valueType="num">
                                      <p:cBhvr additive="base">
                                        <p:cTn id="27" dur="13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0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1300" fill="hold"/>
                                        <p:tgtEl>
                                          <p:spTgt spid="11"/>
                                        </p:tgtEl>
                                        <p:attrNameLst>
                                          <p:attrName>ppt_x</p:attrName>
                                        </p:attrNameLst>
                                      </p:cBhvr>
                                      <p:tavLst>
                                        <p:tav tm="0">
                                          <p:val>
                                            <p:strVal val="#ppt_x"/>
                                          </p:val>
                                        </p:tav>
                                        <p:tav tm="100000">
                                          <p:val>
                                            <p:strVal val="#ppt_x"/>
                                          </p:val>
                                        </p:tav>
                                      </p:tavLst>
                                    </p:anim>
                                    <p:anim calcmode="lin" valueType="num">
                                      <p:cBhvr additive="base">
                                        <p:cTn id="31" dur="13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4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1000" fill="hold"/>
                                        <p:tgtEl>
                                          <p:spTgt spid="13"/>
                                        </p:tgtEl>
                                        <p:attrNameLst>
                                          <p:attrName>ppt_x</p:attrName>
                                        </p:attrNameLst>
                                      </p:cBhvr>
                                      <p:tavLst>
                                        <p:tav tm="0">
                                          <p:val>
                                            <p:strVal val="#ppt_x"/>
                                          </p:val>
                                        </p:tav>
                                        <p:tav tm="100000">
                                          <p:val>
                                            <p:strVal val="#ppt_x"/>
                                          </p:val>
                                        </p:tav>
                                      </p:tavLst>
                                    </p:anim>
                                    <p:anim calcmode="lin" valueType="num">
                                      <p:cBhvr additive="base">
                                        <p:cTn id="35" dur="10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000" fill="hold"/>
                                        <p:tgtEl>
                                          <p:spTgt spid="15"/>
                                        </p:tgtEl>
                                        <p:attrNameLst>
                                          <p:attrName>ppt_x</p:attrName>
                                        </p:attrNameLst>
                                      </p:cBhvr>
                                      <p:tavLst>
                                        <p:tav tm="0">
                                          <p:val>
                                            <p:strVal val="#ppt_x"/>
                                          </p:val>
                                        </p:tav>
                                        <p:tav tm="100000">
                                          <p:val>
                                            <p:strVal val="#ppt_x"/>
                                          </p:val>
                                        </p:tav>
                                      </p:tavLst>
                                    </p:anim>
                                    <p:anim calcmode="lin" valueType="num">
                                      <p:cBhvr additive="base">
                                        <p:cTn id="39"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2" grpId="0"/>
      <p:bldP spid="13"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rotWithShape="1">
          <a:blip r:embed="rId3">
            <a:extLst>
              <a:ext uri="{BEBA8EAE-BF5A-486C-A8C5-ECC9F3942E4B}">
                <a14:imgProps xmlns:a14="http://schemas.microsoft.com/office/drawing/2010/main">
                  <a14:imgLayer r:embed="rId4">
                    <a14:imgEffect>
                      <a14:sharpenSoften amount="-67000"/>
                    </a14:imgEffect>
                  </a14:imgLayer>
                </a14:imgProps>
              </a:ext>
              <a:ext uri="{28A0092B-C50C-407E-A947-70E740481C1C}">
                <a14:useLocalDpi xmlns:a14="http://schemas.microsoft.com/office/drawing/2010/main" val="0"/>
              </a:ext>
            </a:extLst>
          </a:blip>
          <a:srcRect l="-359" t="1251" r="-359" b="-4871"/>
          <a:stretch/>
        </p:blipFill>
        <p:spPr>
          <a:xfrm>
            <a:off x="-117987" y="-840658"/>
            <a:ext cx="12432890" cy="9286159"/>
          </a:xfrm>
        </p:spPr>
      </p:pic>
      <p:sp>
        <p:nvSpPr>
          <p:cNvPr id="12" name="Rectangle 11">
            <a:extLst>
              <a:ext uri="{FF2B5EF4-FFF2-40B4-BE49-F238E27FC236}">
                <a16:creationId xmlns:a16="http://schemas.microsoft.com/office/drawing/2014/main" id="{B24ABA29-2B74-472A-8760-4C7885656669}"/>
              </a:ext>
            </a:extLst>
          </p:cNvPr>
          <p:cNvSpPr/>
          <p:nvPr/>
        </p:nvSpPr>
        <p:spPr>
          <a:xfrm>
            <a:off x="1231900" y="1611240"/>
            <a:ext cx="4864100" cy="5246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Rectangle 12">
            <a:extLst>
              <a:ext uri="{FF2B5EF4-FFF2-40B4-BE49-F238E27FC236}">
                <a16:creationId xmlns:a16="http://schemas.microsoft.com/office/drawing/2014/main" id="{DE86DB0B-ED02-4C09-83E5-E4D9BB37B928}"/>
              </a:ext>
            </a:extLst>
          </p:cNvPr>
          <p:cNvSpPr/>
          <p:nvPr/>
        </p:nvSpPr>
        <p:spPr>
          <a:xfrm>
            <a:off x="1231900" y="800615"/>
            <a:ext cx="4864100" cy="817618"/>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Rectangle 13">
            <a:extLst>
              <a:ext uri="{FF2B5EF4-FFF2-40B4-BE49-F238E27FC236}">
                <a16:creationId xmlns:a16="http://schemas.microsoft.com/office/drawing/2014/main" id="{1483C101-ACF5-4AD9-8FF7-98376F2A3423}"/>
              </a:ext>
            </a:extLst>
          </p:cNvPr>
          <p:cNvSpPr/>
          <p:nvPr/>
        </p:nvSpPr>
        <p:spPr>
          <a:xfrm>
            <a:off x="1231900" y="-20499"/>
            <a:ext cx="4864100" cy="817618"/>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Rectangle 16">
            <a:extLst>
              <a:ext uri="{FF2B5EF4-FFF2-40B4-BE49-F238E27FC236}">
                <a16:creationId xmlns:a16="http://schemas.microsoft.com/office/drawing/2014/main" id="{EA5F5DD5-8767-40EE-81FF-01120DE60112}"/>
              </a:ext>
            </a:extLst>
          </p:cNvPr>
          <p:cNvSpPr/>
          <p:nvPr/>
        </p:nvSpPr>
        <p:spPr>
          <a:xfrm>
            <a:off x="950309" y="2467288"/>
            <a:ext cx="563182" cy="1755006"/>
          </a:xfrm>
          <a:prstGeom prst="rect">
            <a:avLst/>
          </a:prstGeom>
          <a:solidFill>
            <a:srgbClr val="CC3B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8" name="TextBox 17">
            <a:extLst>
              <a:ext uri="{FF2B5EF4-FFF2-40B4-BE49-F238E27FC236}">
                <a16:creationId xmlns:a16="http://schemas.microsoft.com/office/drawing/2014/main" id="{3BD42BB3-2F85-422C-A6A5-4320AE2D5729}"/>
              </a:ext>
            </a:extLst>
          </p:cNvPr>
          <p:cNvSpPr txBox="1"/>
          <p:nvPr/>
        </p:nvSpPr>
        <p:spPr>
          <a:xfrm>
            <a:off x="1945291" y="2683872"/>
            <a:ext cx="3718909" cy="1938992"/>
          </a:xfrm>
          <a:prstGeom prst="rect">
            <a:avLst/>
          </a:prstGeom>
          <a:noFill/>
        </p:spPr>
        <p:txBody>
          <a:bodyPr wrap="square" rtlCol="0">
            <a:spAutoFit/>
          </a:bodyPr>
          <a:lstStyle/>
          <a:p>
            <a:pPr marL="0" marR="0" lvl="0" indent="0" algn="l" defTabSz="228554"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srgbClr val="172144">
                    <a:lumMod val="90000"/>
                    <a:lumOff val="10000"/>
                  </a:srgbClr>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Future Work</a:t>
            </a:r>
            <a:endParaRPr kumimoji="0" lang="id-ID" sz="6000" b="1" i="0" u="none" strike="noStrike" kern="1200" cap="none" spc="0" normalizeH="0" baseline="0" noProof="0" dirty="0">
              <a:ln>
                <a:noFill/>
              </a:ln>
              <a:solidFill>
                <a:srgbClr val="172144">
                  <a:lumMod val="90000"/>
                  <a:lumOff val="10000"/>
                </a:srgbClr>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8243975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7" grpId="0" animBg="1"/>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5E868BE5-89A1-43BE-A9CC-0CA516D1AF51}"/>
              </a:ext>
            </a:extLst>
          </p:cNvPr>
          <p:cNvGrpSpPr/>
          <p:nvPr/>
        </p:nvGrpSpPr>
        <p:grpSpPr>
          <a:xfrm>
            <a:off x="4260172" y="1658917"/>
            <a:ext cx="2026328" cy="617821"/>
            <a:chOff x="1023891" y="1562955"/>
            <a:chExt cx="2026328" cy="617821"/>
          </a:xfrm>
        </p:grpSpPr>
        <p:sp>
          <p:nvSpPr>
            <p:cNvPr id="71" name="TextBox 70">
              <a:extLst>
                <a:ext uri="{FF2B5EF4-FFF2-40B4-BE49-F238E27FC236}">
                  <a16:creationId xmlns:a16="http://schemas.microsoft.com/office/drawing/2014/main" id="{35E8E841-447F-4368-B247-9113EA41F28A}"/>
                </a:ext>
              </a:extLst>
            </p:cNvPr>
            <p:cNvSpPr txBox="1"/>
            <p:nvPr/>
          </p:nvSpPr>
          <p:spPr>
            <a:xfrm>
              <a:off x="1618445" y="1596001"/>
              <a:ext cx="1431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Image Processing</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72" name="TextBox 71">
              <a:extLst>
                <a:ext uri="{FF2B5EF4-FFF2-40B4-BE49-F238E27FC236}">
                  <a16:creationId xmlns:a16="http://schemas.microsoft.com/office/drawing/2014/main" id="{CFD17BC0-1034-4633-990B-89B94F6EFEE6}"/>
                </a:ext>
              </a:extLst>
            </p:cNvPr>
            <p:cNvSpPr txBox="1"/>
            <p:nvPr/>
          </p:nvSpPr>
          <p:spPr>
            <a:xfrm>
              <a:off x="1023891" y="1562955"/>
              <a:ext cx="65323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8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rPr>
                <a:t>01</a:t>
              </a:r>
              <a:endParaRPr kumimoji="0" lang="id-ID" sz="20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grpSp>
      <p:grpSp>
        <p:nvGrpSpPr>
          <p:cNvPr id="73" name="Group 72">
            <a:extLst>
              <a:ext uri="{FF2B5EF4-FFF2-40B4-BE49-F238E27FC236}">
                <a16:creationId xmlns:a16="http://schemas.microsoft.com/office/drawing/2014/main" id="{787C1A89-C2F6-4F62-AD58-1303B45DB4CC}"/>
              </a:ext>
            </a:extLst>
          </p:cNvPr>
          <p:cNvGrpSpPr/>
          <p:nvPr/>
        </p:nvGrpSpPr>
        <p:grpSpPr>
          <a:xfrm>
            <a:off x="4759001" y="2759057"/>
            <a:ext cx="2133118" cy="617821"/>
            <a:chOff x="1023891" y="1562955"/>
            <a:chExt cx="1697732" cy="617821"/>
          </a:xfrm>
        </p:grpSpPr>
        <p:sp>
          <p:nvSpPr>
            <p:cNvPr id="74" name="TextBox 73">
              <a:extLst>
                <a:ext uri="{FF2B5EF4-FFF2-40B4-BE49-F238E27FC236}">
                  <a16:creationId xmlns:a16="http://schemas.microsoft.com/office/drawing/2014/main" id="{24880365-CEA8-464A-AC20-D7F9152D12A4}"/>
                </a:ext>
              </a:extLst>
            </p:cNvPr>
            <p:cNvSpPr txBox="1"/>
            <p:nvPr/>
          </p:nvSpPr>
          <p:spPr>
            <a:xfrm>
              <a:off x="1618445" y="1596001"/>
              <a:ext cx="1103178" cy="584775"/>
            </a:xfrm>
            <a:prstGeom prst="rect">
              <a:avLst/>
            </a:prstGeom>
            <a:noFill/>
          </p:spPr>
          <p:txBody>
            <a:bodyPr wrap="square" rtlCol="0">
              <a:spAutoFit/>
            </a:bodyPr>
            <a:lstStyle/>
            <a:p>
              <a:pPr lvl="0" algn="ctr">
                <a:defRPr/>
              </a:pPr>
              <a:r>
                <a:rPr lang="en-US" sz="1600" dirty="0">
                  <a:solidFill>
                    <a:prstClr val="black"/>
                  </a:solidFill>
                  <a:latin typeface="29LT Bukra Regular" panose="020B0604020202020204" charset="-78"/>
                  <a:cs typeface="29LT Bukra Regular" panose="020B0604020202020204" charset="-78"/>
                </a:rPr>
                <a:t>Text to</a:t>
              </a:r>
            </a:p>
            <a:p>
              <a:pPr lvl="0" algn="ctr">
                <a:defRPr/>
              </a:pPr>
              <a:r>
                <a:rPr lang="en-US" sz="1600" dirty="0">
                  <a:solidFill>
                    <a:prstClr val="black"/>
                  </a:solidFill>
                  <a:latin typeface="29LT Bukra Regular" panose="020B0604020202020204" charset="-78"/>
                  <a:cs typeface="29LT Bukra Regular" panose="020B0604020202020204" charset="-78"/>
                </a:rPr>
                <a:t>     Speech</a:t>
              </a:r>
              <a:endParaRPr lang="id-ID" sz="1600" dirty="0">
                <a:solidFill>
                  <a:prstClr val="black"/>
                </a:solidFill>
                <a:latin typeface="29LT Bukra Regular" panose="020B0604020202020204" charset="-78"/>
                <a:cs typeface="29LT Bukra Regular" panose="020B0604020202020204" charset="-78"/>
              </a:endParaRPr>
            </a:p>
          </p:txBody>
        </p:sp>
        <p:sp>
          <p:nvSpPr>
            <p:cNvPr id="75" name="TextBox 74">
              <a:extLst>
                <a:ext uri="{FF2B5EF4-FFF2-40B4-BE49-F238E27FC236}">
                  <a16:creationId xmlns:a16="http://schemas.microsoft.com/office/drawing/2014/main" id="{272B1317-4A49-4875-8A83-579C225F28CB}"/>
                </a:ext>
              </a:extLst>
            </p:cNvPr>
            <p:cNvSpPr txBox="1"/>
            <p:nvPr/>
          </p:nvSpPr>
          <p:spPr>
            <a:xfrm>
              <a:off x="1023891" y="1562955"/>
              <a:ext cx="65323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8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rPr>
                <a:t>02</a:t>
              </a:r>
              <a:endParaRPr kumimoji="0" lang="id-ID" sz="20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grpSp>
      <p:grpSp>
        <p:nvGrpSpPr>
          <p:cNvPr id="76" name="Group 75">
            <a:extLst>
              <a:ext uri="{FF2B5EF4-FFF2-40B4-BE49-F238E27FC236}">
                <a16:creationId xmlns:a16="http://schemas.microsoft.com/office/drawing/2014/main" id="{2F9AD847-1F5F-45C7-A2C8-E03355965107}"/>
              </a:ext>
            </a:extLst>
          </p:cNvPr>
          <p:cNvGrpSpPr/>
          <p:nvPr/>
        </p:nvGrpSpPr>
        <p:grpSpPr>
          <a:xfrm>
            <a:off x="5287545" y="3853190"/>
            <a:ext cx="2040355" cy="617821"/>
            <a:chOff x="1023891" y="1562955"/>
            <a:chExt cx="1847093" cy="617821"/>
          </a:xfrm>
        </p:grpSpPr>
        <p:sp>
          <p:nvSpPr>
            <p:cNvPr id="77" name="TextBox 76">
              <a:extLst>
                <a:ext uri="{FF2B5EF4-FFF2-40B4-BE49-F238E27FC236}">
                  <a16:creationId xmlns:a16="http://schemas.microsoft.com/office/drawing/2014/main" id="{70F83D6A-C7BA-4891-AA22-FBD8169CE04E}"/>
                </a:ext>
              </a:extLst>
            </p:cNvPr>
            <p:cNvSpPr txBox="1"/>
            <p:nvPr/>
          </p:nvSpPr>
          <p:spPr>
            <a:xfrm>
              <a:off x="1618445" y="1596001"/>
              <a:ext cx="125253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Artificial Intelligence</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sp>
          <p:nvSpPr>
            <p:cNvPr id="78" name="TextBox 77">
              <a:extLst>
                <a:ext uri="{FF2B5EF4-FFF2-40B4-BE49-F238E27FC236}">
                  <a16:creationId xmlns:a16="http://schemas.microsoft.com/office/drawing/2014/main" id="{80627C73-B818-4470-94C6-C1FD26BA52D8}"/>
                </a:ext>
              </a:extLst>
            </p:cNvPr>
            <p:cNvSpPr txBox="1"/>
            <p:nvPr/>
          </p:nvSpPr>
          <p:spPr>
            <a:xfrm>
              <a:off x="1023891" y="1562955"/>
              <a:ext cx="65323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8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rPr>
                <a:t>03</a:t>
              </a:r>
              <a:endParaRPr kumimoji="0" lang="id-ID" sz="20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grpSp>
      <p:grpSp>
        <p:nvGrpSpPr>
          <p:cNvPr id="79" name="Group 78">
            <a:extLst>
              <a:ext uri="{FF2B5EF4-FFF2-40B4-BE49-F238E27FC236}">
                <a16:creationId xmlns:a16="http://schemas.microsoft.com/office/drawing/2014/main" id="{56AFD17C-E3F0-4EB5-8145-9EFF16081D42}"/>
              </a:ext>
            </a:extLst>
          </p:cNvPr>
          <p:cNvGrpSpPr/>
          <p:nvPr/>
        </p:nvGrpSpPr>
        <p:grpSpPr>
          <a:xfrm>
            <a:off x="4759001" y="4948540"/>
            <a:ext cx="1997399" cy="802487"/>
            <a:chOff x="1023891" y="1562955"/>
            <a:chExt cx="1997399" cy="802487"/>
          </a:xfrm>
        </p:grpSpPr>
        <p:sp>
          <p:nvSpPr>
            <p:cNvPr id="80" name="TextBox 79">
              <a:extLst>
                <a:ext uri="{FF2B5EF4-FFF2-40B4-BE49-F238E27FC236}">
                  <a16:creationId xmlns:a16="http://schemas.microsoft.com/office/drawing/2014/main" id="{5F0E8B0F-1ADD-4675-A3EE-1B26D1CFC9FF}"/>
                </a:ext>
              </a:extLst>
            </p:cNvPr>
            <p:cNvSpPr txBox="1"/>
            <p:nvPr/>
          </p:nvSpPr>
          <p:spPr>
            <a:xfrm>
              <a:off x="1618445" y="1596001"/>
              <a:ext cx="140284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Smart Algorithms </a:t>
              </a:r>
              <a:b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id-ID" sz="12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sp>
          <p:nvSpPr>
            <p:cNvPr id="81" name="TextBox 80">
              <a:extLst>
                <a:ext uri="{FF2B5EF4-FFF2-40B4-BE49-F238E27FC236}">
                  <a16:creationId xmlns:a16="http://schemas.microsoft.com/office/drawing/2014/main" id="{D9CD248A-6D9D-4581-9AC8-6E04BCE1CB20}"/>
                </a:ext>
              </a:extLst>
            </p:cNvPr>
            <p:cNvSpPr txBox="1"/>
            <p:nvPr/>
          </p:nvSpPr>
          <p:spPr>
            <a:xfrm>
              <a:off x="1023891" y="1562955"/>
              <a:ext cx="65323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8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rPr>
                <a:t>04</a:t>
              </a:r>
              <a:endParaRPr kumimoji="0" lang="id-ID" sz="2000" b="0" i="0" u="none" strike="noStrike" kern="1200" cap="none" spc="0" normalizeH="0" baseline="0" noProof="0" dirty="0">
                <a:ln>
                  <a:noFill/>
                </a:ln>
                <a:solidFill>
                  <a:prstClr val="black"/>
                </a:solidFill>
                <a:effectLst/>
                <a:uLnTx/>
                <a:uFillTx/>
                <a:latin typeface="Raleway SemiBold" panose="020B0703030101060003" pitchFamily="34" charset="0"/>
                <a:ea typeface="+mn-ea"/>
                <a:cs typeface="+mn-cs"/>
              </a:endParaRPr>
            </a:p>
          </p:txBody>
        </p:sp>
      </p:grpSp>
      <p:sp>
        <p:nvSpPr>
          <p:cNvPr id="65" name="Rectangle 64">
            <a:extLst>
              <a:ext uri="{FF2B5EF4-FFF2-40B4-BE49-F238E27FC236}">
                <a16:creationId xmlns:a16="http://schemas.microsoft.com/office/drawing/2014/main" id="{44F0DB8E-0774-407C-A26F-2537F6A915A4}"/>
              </a:ext>
            </a:extLst>
          </p:cNvPr>
          <p:cNvSpPr>
            <a:spLocks noChangeArrowheads="1"/>
          </p:cNvSpPr>
          <p:nvPr/>
        </p:nvSpPr>
        <p:spPr bwMode="auto">
          <a:xfrm>
            <a:off x="2718074" y="1369096"/>
            <a:ext cx="1444871" cy="1094703"/>
          </a:xfrm>
          <a:prstGeom prst="rect">
            <a:avLst/>
          </a:prstGeom>
          <a:gradFill flip="none" rotWithShape="1">
            <a:gsLst>
              <a:gs pos="0">
                <a:schemeClr val="accent1">
                  <a:shade val="30000"/>
                  <a:satMod val="115000"/>
                </a:schemeClr>
              </a:gs>
              <a:gs pos="50000">
                <a:srgbClr val="00B0F0"/>
              </a:gs>
              <a:gs pos="100000">
                <a:srgbClr val="00B0F0"/>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6" name="Rectangle 65">
            <a:extLst>
              <a:ext uri="{FF2B5EF4-FFF2-40B4-BE49-F238E27FC236}">
                <a16:creationId xmlns:a16="http://schemas.microsoft.com/office/drawing/2014/main" id="{736F9E12-8357-4385-8C2C-6B619490ACF1}"/>
              </a:ext>
            </a:extLst>
          </p:cNvPr>
          <p:cNvSpPr>
            <a:spLocks noChangeArrowheads="1"/>
          </p:cNvSpPr>
          <p:nvPr/>
        </p:nvSpPr>
        <p:spPr bwMode="auto">
          <a:xfrm>
            <a:off x="2718074" y="2463800"/>
            <a:ext cx="1967028" cy="1098282"/>
          </a:xfrm>
          <a:prstGeom prst="rect">
            <a:avLst/>
          </a:prstGeom>
          <a:gradFill flip="none" rotWithShape="1">
            <a:gsLst>
              <a:gs pos="100000">
                <a:schemeClr val="accent5">
                  <a:lumMod val="50000"/>
                </a:schemeClr>
              </a:gs>
              <a:gs pos="0">
                <a:schemeClr val="accent1">
                  <a:lumMod val="75000"/>
                </a:schemeClr>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7" name="Rectangle 66">
            <a:extLst>
              <a:ext uri="{FF2B5EF4-FFF2-40B4-BE49-F238E27FC236}">
                <a16:creationId xmlns:a16="http://schemas.microsoft.com/office/drawing/2014/main" id="{7DBA8AAD-BEB8-45FE-A183-159E7797A68E}"/>
              </a:ext>
            </a:extLst>
          </p:cNvPr>
          <p:cNvSpPr>
            <a:spLocks noChangeArrowheads="1"/>
          </p:cNvSpPr>
          <p:nvPr/>
        </p:nvSpPr>
        <p:spPr bwMode="auto">
          <a:xfrm>
            <a:off x="2718074" y="3562082"/>
            <a:ext cx="2474881" cy="1105437"/>
          </a:xfrm>
          <a:prstGeom prst="rect">
            <a:avLst/>
          </a:prstGeom>
          <a:gradFill flip="none" rotWithShape="1">
            <a:gsLst>
              <a:gs pos="100000">
                <a:srgbClr val="7030A0"/>
              </a:gs>
              <a:gs pos="0">
                <a:srgbClr val="CD3BB8"/>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8" name="Rectangle 67">
            <a:extLst>
              <a:ext uri="{FF2B5EF4-FFF2-40B4-BE49-F238E27FC236}">
                <a16:creationId xmlns:a16="http://schemas.microsoft.com/office/drawing/2014/main" id="{C5B5F068-8B90-4BD8-8688-A743E39B93A2}"/>
              </a:ext>
            </a:extLst>
          </p:cNvPr>
          <p:cNvSpPr>
            <a:spLocks noChangeArrowheads="1"/>
          </p:cNvSpPr>
          <p:nvPr/>
        </p:nvSpPr>
        <p:spPr bwMode="auto">
          <a:xfrm>
            <a:off x="2718074" y="4667518"/>
            <a:ext cx="1967028" cy="1094703"/>
          </a:xfrm>
          <a:prstGeom prst="rect">
            <a:avLst/>
          </a:prstGeom>
          <a:gradFill flip="none" rotWithShape="1">
            <a:gsLst>
              <a:gs pos="100000">
                <a:srgbClr val="A51B74"/>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5" name="Rectangle 54">
            <a:extLst>
              <a:ext uri="{FF2B5EF4-FFF2-40B4-BE49-F238E27FC236}">
                <a16:creationId xmlns:a16="http://schemas.microsoft.com/office/drawing/2014/main" id="{08407D86-31D0-4742-A6D9-48B67510265F}"/>
              </a:ext>
            </a:extLst>
          </p:cNvPr>
          <p:cNvSpPr>
            <a:spLocks noChangeArrowheads="1"/>
          </p:cNvSpPr>
          <p:nvPr/>
        </p:nvSpPr>
        <p:spPr bwMode="auto">
          <a:xfrm>
            <a:off x="0" y="685800"/>
            <a:ext cx="1498518" cy="1366593"/>
          </a:xfrm>
          <a:prstGeom prst="rect">
            <a:avLst/>
          </a:prstGeom>
          <a:gradFill>
            <a:gsLst>
              <a:gs pos="100000">
                <a:srgbClr val="0070C0"/>
              </a:gs>
              <a:gs pos="0">
                <a:srgbClr val="00B0F0"/>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6" name="Rectangle 55">
            <a:extLst>
              <a:ext uri="{FF2B5EF4-FFF2-40B4-BE49-F238E27FC236}">
                <a16:creationId xmlns:a16="http://schemas.microsoft.com/office/drawing/2014/main" id="{C52C3519-2B6D-4E7C-AEE8-433B8ACD6526}"/>
              </a:ext>
            </a:extLst>
          </p:cNvPr>
          <p:cNvSpPr>
            <a:spLocks noChangeArrowheads="1"/>
          </p:cNvSpPr>
          <p:nvPr/>
        </p:nvSpPr>
        <p:spPr bwMode="auto">
          <a:xfrm>
            <a:off x="0" y="2052390"/>
            <a:ext cx="1498518" cy="1373748"/>
          </a:xfrm>
          <a:prstGeom prst="rect">
            <a:avLst/>
          </a:prstGeom>
          <a:gradFill flip="none" rotWithShape="1">
            <a:gsLst>
              <a:gs pos="100000">
                <a:srgbClr val="002060"/>
              </a:gs>
              <a:gs pos="0">
                <a:schemeClr val="accent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7" name="Rectangle 56">
            <a:extLst>
              <a:ext uri="{FF2B5EF4-FFF2-40B4-BE49-F238E27FC236}">
                <a16:creationId xmlns:a16="http://schemas.microsoft.com/office/drawing/2014/main" id="{A9E65060-6B89-42EB-82A1-1E13C82A50E6}"/>
              </a:ext>
            </a:extLst>
          </p:cNvPr>
          <p:cNvSpPr>
            <a:spLocks noChangeArrowheads="1"/>
          </p:cNvSpPr>
          <p:nvPr/>
        </p:nvSpPr>
        <p:spPr bwMode="auto">
          <a:xfrm>
            <a:off x="0" y="3426138"/>
            <a:ext cx="1498518" cy="1373748"/>
          </a:xfrm>
          <a:prstGeom prst="rect">
            <a:avLst/>
          </a:prstGeom>
          <a:gradFill flip="none" rotWithShape="1">
            <a:gsLst>
              <a:gs pos="100000">
                <a:srgbClr val="7030A0"/>
              </a:gs>
              <a:gs pos="0">
                <a:srgbClr val="D668B1"/>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8" name="Rectangle 57">
            <a:extLst>
              <a:ext uri="{FF2B5EF4-FFF2-40B4-BE49-F238E27FC236}">
                <a16:creationId xmlns:a16="http://schemas.microsoft.com/office/drawing/2014/main" id="{B6A705B3-064B-43FA-8019-23A49FE8237E}"/>
              </a:ext>
            </a:extLst>
          </p:cNvPr>
          <p:cNvSpPr>
            <a:spLocks noChangeArrowheads="1"/>
          </p:cNvSpPr>
          <p:nvPr/>
        </p:nvSpPr>
        <p:spPr bwMode="auto">
          <a:xfrm>
            <a:off x="0" y="4799883"/>
            <a:ext cx="1498518" cy="1377324"/>
          </a:xfrm>
          <a:prstGeom prst="rect">
            <a:avLst/>
          </a:prstGeom>
          <a:gradFill flip="none" rotWithShape="1">
            <a:gsLst>
              <a:gs pos="100000">
                <a:srgbClr val="B21E61"/>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0" name="Freeform 59">
            <a:extLst>
              <a:ext uri="{FF2B5EF4-FFF2-40B4-BE49-F238E27FC236}">
                <a16:creationId xmlns:a16="http://schemas.microsoft.com/office/drawing/2014/main" id="{CEE6E559-D968-4F1A-BC55-671D2CDD2CDD}"/>
              </a:ext>
            </a:extLst>
          </p:cNvPr>
          <p:cNvSpPr>
            <a:spLocks/>
          </p:cNvSpPr>
          <p:nvPr/>
        </p:nvSpPr>
        <p:spPr bwMode="auto">
          <a:xfrm>
            <a:off x="1498516" y="685800"/>
            <a:ext cx="1219558" cy="1778000"/>
          </a:xfrm>
          <a:custGeom>
            <a:avLst/>
            <a:gdLst>
              <a:gd name="T0" fmla="*/ 180 w 180"/>
              <a:gd name="T1" fmla="*/ 263 h 263"/>
              <a:gd name="T2" fmla="*/ 0 w 180"/>
              <a:gd name="T3" fmla="*/ 202 h 263"/>
              <a:gd name="T4" fmla="*/ 0 w 180"/>
              <a:gd name="T5" fmla="*/ 0 h 263"/>
              <a:gd name="T6" fmla="*/ 180 w 180"/>
              <a:gd name="T7" fmla="*/ 100 h 263"/>
              <a:gd name="T8" fmla="*/ 180 w 180"/>
              <a:gd name="T9" fmla="*/ 263 h 263"/>
            </a:gdLst>
            <a:ahLst/>
            <a:cxnLst>
              <a:cxn ang="0">
                <a:pos x="T0" y="T1"/>
              </a:cxn>
              <a:cxn ang="0">
                <a:pos x="T2" y="T3"/>
              </a:cxn>
              <a:cxn ang="0">
                <a:pos x="T4" y="T5"/>
              </a:cxn>
              <a:cxn ang="0">
                <a:pos x="T6" y="T7"/>
              </a:cxn>
              <a:cxn ang="0">
                <a:pos x="T8" y="T9"/>
              </a:cxn>
            </a:cxnLst>
            <a:rect l="0" t="0" r="r" b="b"/>
            <a:pathLst>
              <a:path w="180" h="263">
                <a:moveTo>
                  <a:pt x="180" y="263"/>
                </a:moveTo>
                <a:cubicBezTo>
                  <a:pt x="120" y="242"/>
                  <a:pt x="60" y="222"/>
                  <a:pt x="0" y="202"/>
                </a:cubicBezTo>
                <a:cubicBezTo>
                  <a:pt x="0" y="135"/>
                  <a:pt x="0" y="67"/>
                  <a:pt x="0" y="0"/>
                </a:cubicBezTo>
                <a:cubicBezTo>
                  <a:pt x="60" y="33"/>
                  <a:pt x="120" y="67"/>
                  <a:pt x="180" y="100"/>
                </a:cubicBezTo>
                <a:cubicBezTo>
                  <a:pt x="180" y="154"/>
                  <a:pt x="180" y="208"/>
                  <a:pt x="180" y="263"/>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1" name="Freeform 60">
            <a:extLst>
              <a:ext uri="{FF2B5EF4-FFF2-40B4-BE49-F238E27FC236}">
                <a16:creationId xmlns:a16="http://schemas.microsoft.com/office/drawing/2014/main" id="{525AEE0A-B83B-49CA-8266-2B1FA36DF3AA}"/>
              </a:ext>
            </a:extLst>
          </p:cNvPr>
          <p:cNvSpPr>
            <a:spLocks/>
          </p:cNvSpPr>
          <p:nvPr/>
        </p:nvSpPr>
        <p:spPr bwMode="auto">
          <a:xfrm>
            <a:off x="1498516" y="2052390"/>
            <a:ext cx="1219558" cy="1509691"/>
          </a:xfrm>
          <a:custGeom>
            <a:avLst/>
            <a:gdLst>
              <a:gd name="T0" fmla="*/ 180 w 180"/>
              <a:gd name="T1" fmla="*/ 223 h 223"/>
              <a:gd name="T2" fmla="*/ 0 w 180"/>
              <a:gd name="T3" fmla="*/ 203 h 223"/>
              <a:gd name="T4" fmla="*/ 0 w 180"/>
              <a:gd name="T5" fmla="*/ 0 h 223"/>
              <a:gd name="T6" fmla="*/ 180 w 180"/>
              <a:gd name="T7" fmla="*/ 61 h 223"/>
              <a:gd name="T8" fmla="*/ 180 w 180"/>
              <a:gd name="T9" fmla="*/ 223 h 223"/>
            </a:gdLst>
            <a:ahLst/>
            <a:cxnLst>
              <a:cxn ang="0">
                <a:pos x="T0" y="T1"/>
              </a:cxn>
              <a:cxn ang="0">
                <a:pos x="T2" y="T3"/>
              </a:cxn>
              <a:cxn ang="0">
                <a:pos x="T4" y="T5"/>
              </a:cxn>
              <a:cxn ang="0">
                <a:pos x="T6" y="T7"/>
              </a:cxn>
              <a:cxn ang="0">
                <a:pos x="T8" y="T9"/>
              </a:cxn>
            </a:cxnLst>
            <a:rect l="0" t="0" r="r" b="b"/>
            <a:pathLst>
              <a:path w="180" h="223">
                <a:moveTo>
                  <a:pt x="180" y="223"/>
                </a:moveTo>
                <a:cubicBezTo>
                  <a:pt x="120" y="216"/>
                  <a:pt x="60" y="210"/>
                  <a:pt x="0" y="203"/>
                </a:cubicBezTo>
                <a:cubicBezTo>
                  <a:pt x="0" y="135"/>
                  <a:pt x="0" y="68"/>
                  <a:pt x="0" y="0"/>
                </a:cubicBezTo>
                <a:cubicBezTo>
                  <a:pt x="60" y="20"/>
                  <a:pt x="120" y="40"/>
                  <a:pt x="180" y="61"/>
                </a:cubicBezTo>
                <a:cubicBezTo>
                  <a:pt x="180" y="115"/>
                  <a:pt x="180" y="169"/>
                  <a:pt x="180" y="223"/>
                </a:cubicBezTo>
                <a:close/>
              </a:path>
            </a:pathLst>
          </a:custGeom>
          <a:gradFill>
            <a:gsLst>
              <a:gs pos="100000">
                <a:schemeClr val="accent1">
                  <a:lumMod val="75000"/>
                </a:schemeClr>
              </a:gs>
              <a:gs pos="0">
                <a:schemeClr val="accent5">
                  <a:lumMod val="50000"/>
                </a:schemeClr>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2" name="Freeform 61">
            <a:extLst>
              <a:ext uri="{FF2B5EF4-FFF2-40B4-BE49-F238E27FC236}">
                <a16:creationId xmlns:a16="http://schemas.microsoft.com/office/drawing/2014/main" id="{8978FB53-3675-4FE5-9483-1AEF6B0E5350}"/>
              </a:ext>
            </a:extLst>
          </p:cNvPr>
          <p:cNvSpPr>
            <a:spLocks/>
          </p:cNvSpPr>
          <p:nvPr/>
        </p:nvSpPr>
        <p:spPr bwMode="auto">
          <a:xfrm>
            <a:off x="1498516" y="3426138"/>
            <a:ext cx="1219558" cy="1373748"/>
          </a:xfrm>
          <a:custGeom>
            <a:avLst/>
            <a:gdLst>
              <a:gd name="T0" fmla="*/ 180 w 180"/>
              <a:gd name="T1" fmla="*/ 183 h 203"/>
              <a:gd name="T2" fmla="*/ 0 w 180"/>
              <a:gd name="T3" fmla="*/ 203 h 203"/>
              <a:gd name="T4" fmla="*/ 0 w 180"/>
              <a:gd name="T5" fmla="*/ 0 h 203"/>
              <a:gd name="T6" fmla="*/ 180 w 180"/>
              <a:gd name="T7" fmla="*/ 20 h 203"/>
              <a:gd name="T8" fmla="*/ 180 w 180"/>
              <a:gd name="T9" fmla="*/ 183 h 203"/>
            </a:gdLst>
            <a:ahLst/>
            <a:cxnLst>
              <a:cxn ang="0">
                <a:pos x="T0" y="T1"/>
              </a:cxn>
              <a:cxn ang="0">
                <a:pos x="T2" y="T3"/>
              </a:cxn>
              <a:cxn ang="0">
                <a:pos x="T4" y="T5"/>
              </a:cxn>
              <a:cxn ang="0">
                <a:pos x="T6" y="T7"/>
              </a:cxn>
              <a:cxn ang="0">
                <a:pos x="T8" y="T9"/>
              </a:cxn>
            </a:cxnLst>
            <a:rect l="0" t="0" r="r" b="b"/>
            <a:pathLst>
              <a:path w="180" h="203">
                <a:moveTo>
                  <a:pt x="180" y="183"/>
                </a:moveTo>
                <a:cubicBezTo>
                  <a:pt x="120" y="189"/>
                  <a:pt x="60" y="196"/>
                  <a:pt x="0" y="203"/>
                </a:cubicBezTo>
                <a:cubicBezTo>
                  <a:pt x="0" y="135"/>
                  <a:pt x="0" y="68"/>
                  <a:pt x="0" y="0"/>
                </a:cubicBezTo>
                <a:cubicBezTo>
                  <a:pt x="60" y="7"/>
                  <a:pt x="120" y="13"/>
                  <a:pt x="180" y="20"/>
                </a:cubicBezTo>
                <a:cubicBezTo>
                  <a:pt x="180" y="74"/>
                  <a:pt x="180" y="129"/>
                  <a:pt x="180" y="183"/>
                </a:cubicBezTo>
                <a:close/>
              </a:path>
            </a:pathLst>
          </a:custGeom>
          <a:gradFill>
            <a:gsLst>
              <a:gs pos="100000">
                <a:srgbClr val="CD3BB8"/>
              </a:gs>
              <a:gs pos="0">
                <a:srgbClr val="7030A0"/>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3" name="Freeform 62">
            <a:extLst>
              <a:ext uri="{FF2B5EF4-FFF2-40B4-BE49-F238E27FC236}">
                <a16:creationId xmlns:a16="http://schemas.microsoft.com/office/drawing/2014/main" id="{C88D9F81-37B1-4364-856D-0C14C0673333}"/>
              </a:ext>
            </a:extLst>
          </p:cNvPr>
          <p:cNvSpPr>
            <a:spLocks/>
          </p:cNvSpPr>
          <p:nvPr/>
        </p:nvSpPr>
        <p:spPr bwMode="auto">
          <a:xfrm>
            <a:off x="1498516" y="4667518"/>
            <a:ext cx="1219558" cy="1509691"/>
          </a:xfrm>
          <a:custGeom>
            <a:avLst/>
            <a:gdLst>
              <a:gd name="T0" fmla="*/ 180 w 180"/>
              <a:gd name="T1" fmla="*/ 162 h 223"/>
              <a:gd name="T2" fmla="*/ 0 w 180"/>
              <a:gd name="T3" fmla="*/ 223 h 223"/>
              <a:gd name="T4" fmla="*/ 0 w 180"/>
              <a:gd name="T5" fmla="*/ 20 h 223"/>
              <a:gd name="T6" fmla="*/ 180 w 180"/>
              <a:gd name="T7" fmla="*/ 0 h 223"/>
              <a:gd name="T8" fmla="*/ 180 w 180"/>
              <a:gd name="T9" fmla="*/ 162 h 223"/>
            </a:gdLst>
            <a:ahLst/>
            <a:cxnLst>
              <a:cxn ang="0">
                <a:pos x="T0" y="T1"/>
              </a:cxn>
              <a:cxn ang="0">
                <a:pos x="T2" y="T3"/>
              </a:cxn>
              <a:cxn ang="0">
                <a:pos x="T4" y="T5"/>
              </a:cxn>
              <a:cxn ang="0">
                <a:pos x="T6" y="T7"/>
              </a:cxn>
              <a:cxn ang="0">
                <a:pos x="T8" y="T9"/>
              </a:cxn>
            </a:cxnLst>
            <a:rect l="0" t="0" r="r" b="b"/>
            <a:pathLst>
              <a:path w="180" h="223">
                <a:moveTo>
                  <a:pt x="180" y="162"/>
                </a:moveTo>
                <a:cubicBezTo>
                  <a:pt x="120" y="182"/>
                  <a:pt x="60" y="202"/>
                  <a:pt x="0" y="223"/>
                </a:cubicBezTo>
                <a:cubicBezTo>
                  <a:pt x="0" y="155"/>
                  <a:pt x="0" y="87"/>
                  <a:pt x="0" y="20"/>
                </a:cubicBezTo>
                <a:cubicBezTo>
                  <a:pt x="60" y="13"/>
                  <a:pt x="120" y="6"/>
                  <a:pt x="180" y="0"/>
                </a:cubicBezTo>
                <a:cubicBezTo>
                  <a:pt x="180" y="54"/>
                  <a:pt x="180" y="108"/>
                  <a:pt x="180" y="162"/>
                </a:cubicBezTo>
                <a:close/>
              </a:path>
            </a:pathLst>
          </a:custGeom>
          <a:gradFill>
            <a:gsLst>
              <a:gs pos="100000">
                <a:srgbClr val="E02877"/>
              </a:gs>
              <a:gs pos="0">
                <a:srgbClr val="B21E61"/>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00" name="TextBox 99">
            <a:extLst>
              <a:ext uri="{FF2B5EF4-FFF2-40B4-BE49-F238E27FC236}">
                <a16:creationId xmlns:a16="http://schemas.microsoft.com/office/drawing/2014/main" id="{14D93053-750E-4D34-9BA8-2D00D5E5D426}"/>
              </a:ext>
            </a:extLst>
          </p:cNvPr>
          <p:cNvSpPr txBox="1"/>
          <p:nvPr/>
        </p:nvSpPr>
        <p:spPr>
          <a:xfrm>
            <a:off x="451741" y="1045619"/>
            <a:ext cx="595035" cy="584775"/>
          </a:xfrm>
          <a:prstGeom prst="rect">
            <a:avLst/>
          </a:prstGeom>
          <a:noFill/>
        </p:spPr>
        <p:txBody>
          <a:bodyPr wrap="none" rtlCol="0" anchor="ctr">
            <a:spAutoFit/>
          </a:bodyPr>
          <a:lstStyle/>
          <a:p>
            <a:pPr algn="ctr"/>
            <a:r>
              <a:rPr lang="id-ID" sz="3200" dirty="0">
                <a:solidFill>
                  <a:schemeClr val="bg1"/>
                </a:solidFill>
                <a:latin typeface="LineAwesome" panose="02000603000000000000" pitchFamily="2" charset="0"/>
              </a:rPr>
              <a:t></a:t>
            </a:r>
            <a:endParaRPr lang="id-ID" sz="3200" dirty="0">
              <a:latin typeface="Lato Light" panose="020F0502020204030203" pitchFamily="34" charset="0"/>
            </a:endParaRPr>
          </a:p>
        </p:txBody>
      </p:sp>
      <p:sp>
        <p:nvSpPr>
          <p:cNvPr id="101" name="TextBox 100">
            <a:extLst>
              <a:ext uri="{FF2B5EF4-FFF2-40B4-BE49-F238E27FC236}">
                <a16:creationId xmlns:a16="http://schemas.microsoft.com/office/drawing/2014/main" id="{91120B25-0067-4825-81B9-89156C6210F8}"/>
              </a:ext>
            </a:extLst>
          </p:cNvPr>
          <p:cNvSpPr txBox="1"/>
          <p:nvPr/>
        </p:nvSpPr>
        <p:spPr>
          <a:xfrm>
            <a:off x="451741" y="2445625"/>
            <a:ext cx="595035" cy="584775"/>
          </a:xfrm>
          <a:prstGeom prst="rect">
            <a:avLst/>
          </a:prstGeom>
          <a:noFill/>
        </p:spPr>
        <p:txBody>
          <a:bodyPr wrap="none" rtlCol="0" anchor="ctr">
            <a:spAutoFit/>
          </a:bodyPr>
          <a:lstStyle/>
          <a:p>
            <a:pPr algn="ctr">
              <a:defRPr/>
            </a:pPr>
            <a:r>
              <a:rPr lang="id-ID" sz="3200" dirty="0">
                <a:solidFill>
                  <a:prstClr val="white"/>
                </a:solidFill>
                <a:latin typeface="LineAwesome" panose="02000603000000000000" pitchFamily="2" charset="0"/>
              </a:rPr>
              <a:t></a:t>
            </a:r>
          </a:p>
        </p:txBody>
      </p:sp>
      <p:sp>
        <p:nvSpPr>
          <p:cNvPr id="102" name="TextBox 101">
            <a:extLst>
              <a:ext uri="{FF2B5EF4-FFF2-40B4-BE49-F238E27FC236}">
                <a16:creationId xmlns:a16="http://schemas.microsoft.com/office/drawing/2014/main" id="{EFA100AD-D0C8-4BA1-8742-9B7608BA470E}"/>
              </a:ext>
            </a:extLst>
          </p:cNvPr>
          <p:cNvSpPr txBox="1"/>
          <p:nvPr/>
        </p:nvSpPr>
        <p:spPr>
          <a:xfrm>
            <a:off x="451741" y="3789681"/>
            <a:ext cx="595035" cy="584775"/>
          </a:xfrm>
          <a:prstGeom prst="rect">
            <a:avLst/>
          </a:prstGeom>
          <a:noFill/>
        </p:spPr>
        <p:txBody>
          <a:bodyPr wrap="none" rtlCol="0" anchor="ctr">
            <a:spAutoFit/>
          </a:bodyPr>
          <a:lstStyle/>
          <a:p>
            <a:pPr algn="ctr"/>
            <a:r>
              <a:rPr lang="id-ID" sz="3200" dirty="0">
                <a:solidFill>
                  <a:schemeClr val="bg1"/>
                </a:solidFill>
                <a:latin typeface="LineAwesome" panose="02000603000000000000" pitchFamily="2" charset="0"/>
              </a:rPr>
              <a:t></a:t>
            </a:r>
            <a:endParaRPr lang="id-ID" sz="3200" dirty="0">
              <a:latin typeface="Lato Light" panose="020F0502020204030203" pitchFamily="34" charset="0"/>
            </a:endParaRPr>
          </a:p>
        </p:txBody>
      </p:sp>
      <p:sp>
        <p:nvSpPr>
          <p:cNvPr id="103" name="TextBox 102">
            <a:extLst>
              <a:ext uri="{FF2B5EF4-FFF2-40B4-BE49-F238E27FC236}">
                <a16:creationId xmlns:a16="http://schemas.microsoft.com/office/drawing/2014/main" id="{311CCC51-B481-428F-9472-7CC353326367}"/>
              </a:ext>
            </a:extLst>
          </p:cNvPr>
          <p:cNvSpPr txBox="1"/>
          <p:nvPr/>
        </p:nvSpPr>
        <p:spPr>
          <a:xfrm>
            <a:off x="451741" y="5174372"/>
            <a:ext cx="595035" cy="584775"/>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LineAwesome" panose="02000603000000000000" pitchFamily="2" charset="0"/>
                <a:ea typeface="+mn-ea"/>
                <a:cs typeface="+mn-cs"/>
              </a:rPr>
              <a:t></a:t>
            </a:r>
          </a:p>
        </p:txBody>
      </p:sp>
      <p:grpSp>
        <p:nvGrpSpPr>
          <p:cNvPr id="105" name="Group 104">
            <a:extLst>
              <a:ext uri="{FF2B5EF4-FFF2-40B4-BE49-F238E27FC236}">
                <a16:creationId xmlns:a16="http://schemas.microsoft.com/office/drawing/2014/main" id="{20C61957-EB74-4043-91CA-9C7241B41A03}"/>
              </a:ext>
            </a:extLst>
          </p:cNvPr>
          <p:cNvGrpSpPr/>
          <p:nvPr/>
        </p:nvGrpSpPr>
        <p:grpSpPr>
          <a:xfrm>
            <a:off x="7507752" y="866051"/>
            <a:ext cx="4018755" cy="1136433"/>
            <a:chOff x="8542352" y="1354098"/>
            <a:chExt cx="3431354" cy="1136433"/>
          </a:xfrm>
        </p:grpSpPr>
        <p:sp>
          <p:nvSpPr>
            <p:cNvPr id="106" name="TextBox 105">
              <a:extLst>
                <a:ext uri="{FF2B5EF4-FFF2-40B4-BE49-F238E27FC236}">
                  <a16:creationId xmlns:a16="http://schemas.microsoft.com/office/drawing/2014/main" id="{67B7CE7D-C9CB-4736-86A8-D11C7E7CE08D}"/>
                </a:ext>
              </a:extLst>
            </p:cNvPr>
            <p:cNvSpPr txBox="1"/>
            <p:nvPr/>
          </p:nvSpPr>
          <p:spPr>
            <a:xfrm>
              <a:off x="8547100" y="1354098"/>
              <a:ext cx="280669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1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Monitoring Cameras</a:t>
              </a:r>
              <a:endParaRPr kumimoji="0" lang="id-ID" sz="1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107" name="TextBox 106">
              <a:extLst>
                <a:ext uri="{FF2B5EF4-FFF2-40B4-BE49-F238E27FC236}">
                  <a16:creationId xmlns:a16="http://schemas.microsoft.com/office/drawing/2014/main" id="{4C91913A-1C90-4E13-941F-37C1C463C2C7}"/>
                </a:ext>
              </a:extLst>
            </p:cNvPr>
            <p:cNvSpPr txBox="1"/>
            <p:nvPr/>
          </p:nvSpPr>
          <p:spPr>
            <a:xfrm>
              <a:off x="8542352" y="1659534"/>
              <a:ext cx="343135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At the school entrance to identify the car number of the guardian upon arrival to receive the student, and send a confirmation of receipt to prepare the student for departure.</a:t>
              </a:r>
              <a:endParaRPr kumimoji="0" lang="id-ID"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grpSp>
        <p:nvGrpSpPr>
          <p:cNvPr id="108" name="Group 107">
            <a:extLst>
              <a:ext uri="{FF2B5EF4-FFF2-40B4-BE49-F238E27FC236}">
                <a16:creationId xmlns:a16="http://schemas.microsoft.com/office/drawing/2014/main" id="{C8027AA0-59EA-41A5-A361-2D3C177E4575}"/>
              </a:ext>
            </a:extLst>
          </p:cNvPr>
          <p:cNvGrpSpPr/>
          <p:nvPr/>
        </p:nvGrpSpPr>
        <p:grpSpPr>
          <a:xfrm>
            <a:off x="7507752" y="2296740"/>
            <a:ext cx="4018755" cy="952572"/>
            <a:chOff x="8547100" y="1443695"/>
            <a:chExt cx="2985986" cy="952572"/>
          </a:xfrm>
        </p:grpSpPr>
        <p:sp>
          <p:nvSpPr>
            <p:cNvPr id="109" name="TextBox 108">
              <a:extLst>
                <a:ext uri="{FF2B5EF4-FFF2-40B4-BE49-F238E27FC236}">
                  <a16:creationId xmlns:a16="http://schemas.microsoft.com/office/drawing/2014/main" id="{D2B243E6-3314-4F46-B21E-933E190E5201}"/>
                </a:ext>
              </a:extLst>
            </p:cNvPr>
            <p:cNvSpPr txBox="1"/>
            <p:nvPr/>
          </p:nvSpPr>
          <p:spPr>
            <a:xfrm>
              <a:off x="8547100" y="1443695"/>
              <a:ext cx="2806699" cy="338554"/>
            </a:xfrm>
            <a:prstGeom prst="rect">
              <a:avLst/>
            </a:prstGeom>
            <a:noFill/>
          </p:spPr>
          <p:txBody>
            <a:bodyPr wrap="square" rtlCol="0">
              <a:spAutoFit/>
            </a:bodyPr>
            <a:lstStyle/>
            <a:p>
              <a:pPr lvl="0">
                <a:defRPr/>
              </a:pPr>
              <a:r>
                <a:rPr lang="en-US" sz="1600" dirty="0">
                  <a:solidFill>
                    <a:prstClr val="black"/>
                  </a:solidFill>
                  <a:latin typeface="29LT Bukra Bold" panose="020B0604020202020204" charset="-78"/>
                  <a:ea typeface="Lato Light" panose="020F0502020204030203" pitchFamily="34" charset="0"/>
                  <a:cs typeface="29LT Bukra Bold" panose="020B0604020202020204" charset="-78"/>
                </a:rPr>
                <a:t>automatic audio</a:t>
              </a:r>
              <a:endParaRPr kumimoji="0" lang="id-ID" sz="1600" b="0" i="0" u="none" strike="noStrike" kern="1200" cap="none" spc="0" normalizeH="0" baseline="0" noProof="0" dirty="0">
                <a:ln>
                  <a:noFill/>
                </a:ln>
                <a:solidFill>
                  <a:prstClr val="black"/>
                </a:solidFill>
                <a:effectLst/>
                <a:uLnTx/>
                <a:uFillTx/>
                <a:latin typeface="29LT Bukra Bold" panose="020B0604020202020204" charset="-78"/>
                <a:cs typeface="29LT Bukra Bold" panose="020B0604020202020204" charset="-78"/>
              </a:endParaRPr>
            </a:p>
          </p:txBody>
        </p:sp>
        <p:sp>
          <p:nvSpPr>
            <p:cNvPr id="110" name="TextBox 109">
              <a:extLst>
                <a:ext uri="{FF2B5EF4-FFF2-40B4-BE49-F238E27FC236}">
                  <a16:creationId xmlns:a16="http://schemas.microsoft.com/office/drawing/2014/main" id="{95B14B90-C70D-4399-8672-993D0AE0AB6C}"/>
                </a:ext>
              </a:extLst>
            </p:cNvPr>
            <p:cNvSpPr txBox="1"/>
            <p:nvPr/>
          </p:nvSpPr>
          <p:spPr>
            <a:xfrm>
              <a:off x="8547101" y="1749936"/>
              <a:ext cx="2985985" cy="646331"/>
            </a:xfrm>
            <a:prstGeom prst="rect">
              <a:avLst/>
            </a:prstGeom>
            <a:noFill/>
          </p:spPr>
          <p:txBody>
            <a:bodyPr wrap="square" rtlCol="0">
              <a:spAutoFit/>
            </a:bodyPr>
            <a:lstStyle/>
            <a:p>
              <a:pPr lvl="0">
                <a:defRPr/>
              </a:pPr>
              <a:r>
                <a:rPr lang="en-US" sz="12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Generate human-like audio from written text.</a:t>
              </a:r>
            </a:p>
            <a:p>
              <a:pPr>
                <a:defRPr/>
              </a:pPr>
              <a:r>
                <a:rPr lang="en-US" sz="12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presence of an automatic audio system which calls the names of students to leave.</a:t>
              </a:r>
            </a:p>
          </p:txBody>
        </p:sp>
      </p:grpSp>
      <p:grpSp>
        <p:nvGrpSpPr>
          <p:cNvPr id="111" name="Group 110">
            <a:extLst>
              <a:ext uri="{FF2B5EF4-FFF2-40B4-BE49-F238E27FC236}">
                <a16:creationId xmlns:a16="http://schemas.microsoft.com/office/drawing/2014/main" id="{5F9D7715-199D-4E15-838A-EB7F89AE0BD1}"/>
              </a:ext>
            </a:extLst>
          </p:cNvPr>
          <p:cNvGrpSpPr/>
          <p:nvPr/>
        </p:nvGrpSpPr>
        <p:grpSpPr>
          <a:xfrm>
            <a:off x="7507752" y="3476014"/>
            <a:ext cx="4463261" cy="1334604"/>
            <a:chOff x="8547099" y="1443695"/>
            <a:chExt cx="3158225" cy="1334604"/>
          </a:xfrm>
        </p:grpSpPr>
        <p:sp>
          <p:nvSpPr>
            <p:cNvPr id="112" name="TextBox 111">
              <a:extLst>
                <a:ext uri="{FF2B5EF4-FFF2-40B4-BE49-F238E27FC236}">
                  <a16:creationId xmlns:a16="http://schemas.microsoft.com/office/drawing/2014/main" id="{D05EEAA9-A41A-4BBB-819C-04DD0C550A3D}"/>
                </a:ext>
              </a:extLst>
            </p:cNvPr>
            <p:cNvSpPr txBox="1"/>
            <p:nvPr/>
          </p:nvSpPr>
          <p:spPr>
            <a:xfrm>
              <a:off x="8547099" y="1443695"/>
              <a:ext cx="315822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Accuracy of Estimation on Arrival Time</a:t>
              </a:r>
              <a:endParaRPr kumimoji="0" lang="id-ID" sz="1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113" name="TextBox 112">
              <a:extLst>
                <a:ext uri="{FF2B5EF4-FFF2-40B4-BE49-F238E27FC236}">
                  <a16:creationId xmlns:a16="http://schemas.microsoft.com/office/drawing/2014/main" id="{8033F81A-D753-4E1A-AF12-077DBBBCB965}"/>
                </a:ext>
              </a:extLst>
            </p:cNvPr>
            <p:cNvSpPr txBox="1"/>
            <p:nvPr/>
          </p:nvSpPr>
          <p:spPr>
            <a:xfrm>
              <a:off x="8547101" y="1762636"/>
              <a:ext cx="3158223"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Create an artificial intelligence program to automatically study and analysis bus route data to provide the most optimum estimated arrival time.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Shortest path</a:t>
              </a:r>
            </a:p>
            <a:p>
              <a:pPr marL="171450" lvl="0" indent="-171450">
                <a:buFontTx/>
                <a:buChar char="-"/>
                <a:defRPr/>
              </a:pPr>
              <a:r>
                <a:rPr lang="id-ID" sz="1200" dirty="0">
                  <a:solidFill>
                    <a:prstClr val="black"/>
                  </a:solidFill>
                  <a:latin typeface="29LT Bukra Regular" panose="000B0903020204020204" pitchFamily="34" charset="-78"/>
                  <a:ea typeface="Lato Light" panose="020F0502020204030203" pitchFamily="34" charset="0"/>
                  <a:cs typeface="29LT Bukra Regular" panose="000B0903020204020204" pitchFamily="34" charset="-78"/>
                </a:rPr>
                <a:t>The least traffic jam</a:t>
              </a:r>
              <a:endParaRPr kumimoji="0" lang="id-ID"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grpSp>
        <p:nvGrpSpPr>
          <p:cNvPr id="114" name="Group 113">
            <a:extLst>
              <a:ext uri="{FF2B5EF4-FFF2-40B4-BE49-F238E27FC236}">
                <a16:creationId xmlns:a16="http://schemas.microsoft.com/office/drawing/2014/main" id="{CBC8F29A-DBE1-4847-B989-7915AB16A65C}"/>
              </a:ext>
            </a:extLst>
          </p:cNvPr>
          <p:cNvGrpSpPr/>
          <p:nvPr/>
        </p:nvGrpSpPr>
        <p:grpSpPr>
          <a:xfrm>
            <a:off x="7507752" y="4750990"/>
            <a:ext cx="4277848" cy="1499936"/>
            <a:chOff x="8542352" y="1291063"/>
            <a:chExt cx="3652577" cy="1499936"/>
          </a:xfrm>
        </p:grpSpPr>
        <p:sp>
          <p:nvSpPr>
            <p:cNvPr id="115" name="TextBox 114">
              <a:extLst>
                <a:ext uri="{FF2B5EF4-FFF2-40B4-BE49-F238E27FC236}">
                  <a16:creationId xmlns:a16="http://schemas.microsoft.com/office/drawing/2014/main" id="{38C4CDB0-DFB7-4835-858F-CDD8084BB0FB}"/>
                </a:ext>
              </a:extLst>
            </p:cNvPr>
            <p:cNvSpPr txBox="1"/>
            <p:nvPr/>
          </p:nvSpPr>
          <p:spPr>
            <a:xfrm>
              <a:off x="8542352" y="1291063"/>
              <a:ext cx="343135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1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Performance </a:t>
              </a:r>
              <a:r>
                <a:rPr kumimoji="0" lang="da-DK" sz="1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a:t>
              </a:r>
              <a:r>
                <a:rPr kumimoji="0" lang="en-US" sz="1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increase battery life and decrease network usage)</a:t>
              </a:r>
              <a:endParaRPr kumimoji="0" lang="id-ID" sz="12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116" name="TextBox 115">
              <a:extLst>
                <a:ext uri="{FF2B5EF4-FFF2-40B4-BE49-F238E27FC236}">
                  <a16:creationId xmlns:a16="http://schemas.microsoft.com/office/drawing/2014/main" id="{3FD7D4AD-A7A8-4ACD-A413-910F1254E071}"/>
                </a:ext>
              </a:extLst>
            </p:cNvPr>
            <p:cNvSpPr txBox="1"/>
            <p:nvPr/>
          </p:nvSpPr>
          <p:spPr>
            <a:xfrm>
              <a:off x="8547101" y="1775336"/>
              <a:ext cx="36478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If the user is not on moving, there is no need to contact the server, send their location, or initialize listeners as there is no need while stationary. will make sure only up-to-date and relevant messages will be tracked by the device.</a:t>
              </a:r>
              <a:endParaRPr kumimoji="0" lang="id-ID" sz="12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spTree>
    <p:extLst>
      <p:ext uri="{BB962C8B-B14F-4D97-AF65-F5344CB8AC3E}">
        <p14:creationId xmlns:p14="http://schemas.microsoft.com/office/powerpoint/2010/main" val="3216105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50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0-#ppt_w/2"/>
                                          </p:val>
                                        </p:tav>
                                        <p:tav tm="100000">
                                          <p:val>
                                            <p:strVal val="#ppt_x"/>
                                          </p:val>
                                        </p:tav>
                                      </p:tavLst>
                                    </p:anim>
                                    <p:anim calcmode="lin" valueType="num">
                                      <p:cBhvr additive="base">
                                        <p:cTn id="8" dur="10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75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1000" fill="hold"/>
                                        <p:tgtEl>
                                          <p:spTgt spid="73"/>
                                        </p:tgtEl>
                                        <p:attrNameLst>
                                          <p:attrName>ppt_x</p:attrName>
                                        </p:attrNameLst>
                                      </p:cBhvr>
                                      <p:tavLst>
                                        <p:tav tm="0">
                                          <p:val>
                                            <p:strVal val="0-#ppt_w/2"/>
                                          </p:val>
                                        </p:tav>
                                        <p:tav tm="100000">
                                          <p:val>
                                            <p:strVal val="#ppt_x"/>
                                          </p:val>
                                        </p:tav>
                                      </p:tavLst>
                                    </p:anim>
                                    <p:anim calcmode="lin" valueType="num">
                                      <p:cBhvr additive="base">
                                        <p:cTn id="12" dur="1000" fill="hold"/>
                                        <p:tgtEl>
                                          <p:spTgt spid="7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00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1000" fill="hold"/>
                                        <p:tgtEl>
                                          <p:spTgt spid="76"/>
                                        </p:tgtEl>
                                        <p:attrNameLst>
                                          <p:attrName>ppt_x</p:attrName>
                                        </p:attrNameLst>
                                      </p:cBhvr>
                                      <p:tavLst>
                                        <p:tav tm="0">
                                          <p:val>
                                            <p:strVal val="0-#ppt_w/2"/>
                                          </p:val>
                                        </p:tav>
                                        <p:tav tm="100000">
                                          <p:val>
                                            <p:strVal val="#ppt_x"/>
                                          </p:val>
                                        </p:tav>
                                      </p:tavLst>
                                    </p:anim>
                                    <p:anim calcmode="lin" valueType="num">
                                      <p:cBhvr additive="base">
                                        <p:cTn id="16" dur="1000" fill="hold"/>
                                        <p:tgtEl>
                                          <p:spTgt spid="76"/>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225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1000" fill="hold"/>
                                        <p:tgtEl>
                                          <p:spTgt spid="79"/>
                                        </p:tgtEl>
                                        <p:attrNameLst>
                                          <p:attrName>ppt_x</p:attrName>
                                        </p:attrNameLst>
                                      </p:cBhvr>
                                      <p:tavLst>
                                        <p:tav tm="0">
                                          <p:val>
                                            <p:strVal val="0-#ppt_w/2"/>
                                          </p:val>
                                        </p:tav>
                                        <p:tav tm="100000">
                                          <p:val>
                                            <p:strVal val="#ppt_x"/>
                                          </p:val>
                                        </p:tav>
                                      </p:tavLst>
                                    </p:anim>
                                    <p:anim calcmode="lin" valueType="num">
                                      <p:cBhvr additive="base">
                                        <p:cTn id="20" dur="1000" fill="hold"/>
                                        <p:tgtEl>
                                          <p:spTgt spid="79"/>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100"/>
                                        </p:tgtEl>
                                        <p:attrNameLst>
                                          <p:attrName>style.visibility</p:attrName>
                                        </p:attrNameLst>
                                      </p:cBhvr>
                                      <p:to>
                                        <p:strVal val="visible"/>
                                      </p:to>
                                    </p:set>
                                    <p:anim calcmode="lin" valueType="num">
                                      <p:cBhvr>
                                        <p:cTn id="23" dur="500" fill="hold"/>
                                        <p:tgtEl>
                                          <p:spTgt spid="100"/>
                                        </p:tgtEl>
                                        <p:attrNameLst>
                                          <p:attrName>ppt_w</p:attrName>
                                        </p:attrNameLst>
                                      </p:cBhvr>
                                      <p:tavLst>
                                        <p:tav tm="0">
                                          <p:val>
                                            <p:fltVal val="0"/>
                                          </p:val>
                                        </p:tav>
                                        <p:tav tm="100000">
                                          <p:val>
                                            <p:strVal val="#ppt_w"/>
                                          </p:val>
                                        </p:tav>
                                      </p:tavLst>
                                    </p:anim>
                                    <p:anim calcmode="lin" valueType="num">
                                      <p:cBhvr>
                                        <p:cTn id="24" dur="500" fill="hold"/>
                                        <p:tgtEl>
                                          <p:spTgt spid="100"/>
                                        </p:tgtEl>
                                        <p:attrNameLst>
                                          <p:attrName>ppt_h</p:attrName>
                                        </p:attrNameLst>
                                      </p:cBhvr>
                                      <p:tavLst>
                                        <p:tav tm="0">
                                          <p:val>
                                            <p:fltVal val="0"/>
                                          </p:val>
                                        </p:tav>
                                        <p:tav tm="100000">
                                          <p:val>
                                            <p:strVal val="#ppt_h"/>
                                          </p:val>
                                        </p:tav>
                                      </p:tavLst>
                                    </p:anim>
                                    <p:animEffect transition="in" filter="fade">
                                      <p:cBhvr>
                                        <p:cTn id="25" dur="500"/>
                                        <p:tgtEl>
                                          <p:spTgt spid="100"/>
                                        </p:tgtEl>
                                      </p:cBhvr>
                                    </p:animEffect>
                                  </p:childTnLst>
                                </p:cTn>
                              </p:par>
                              <p:par>
                                <p:cTn id="26" presetID="53" presetClass="entr" presetSubtype="16" fill="hold" grpId="0" nodeType="withEffect">
                                  <p:stCondLst>
                                    <p:cond delay="1750"/>
                                  </p:stCondLst>
                                  <p:childTnLst>
                                    <p:set>
                                      <p:cBhvr>
                                        <p:cTn id="27" dur="1" fill="hold">
                                          <p:stCondLst>
                                            <p:cond delay="0"/>
                                          </p:stCondLst>
                                        </p:cTn>
                                        <p:tgtEl>
                                          <p:spTgt spid="101"/>
                                        </p:tgtEl>
                                        <p:attrNameLst>
                                          <p:attrName>style.visibility</p:attrName>
                                        </p:attrNameLst>
                                      </p:cBhvr>
                                      <p:to>
                                        <p:strVal val="visible"/>
                                      </p:to>
                                    </p:set>
                                    <p:anim calcmode="lin" valueType="num">
                                      <p:cBhvr>
                                        <p:cTn id="28" dur="500" fill="hold"/>
                                        <p:tgtEl>
                                          <p:spTgt spid="101"/>
                                        </p:tgtEl>
                                        <p:attrNameLst>
                                          <p:attrName>ppt_w</p:attrName>
                                        </p:attrNameLst>
                                      </p:cBhvr>
                                      <p:tavLst>
                                        <p:tav tm="0">
                                          <p:val>
                                            <p:fltVal val="0"/>
                                          </p:val>
                                        </p:tav>
                                        <p:tav tm="100000">
                                          <p:val>
                                            <p:strVal val="#ppt_w"/>
                                          </p:val>
                                        </p:tav>
                                      </p:tavLst>
                                    </p:anim>
                                    <p:anim calcmode="lin" valueType="num">
                                      <p:cBhvr>
                                        <p:cTn id="29" dur="500" fill="hold"/>
                                        <p:tgtEl>
                                          <p:spTgt spid="101"/>
                                        </p:tgtEl>
                                        <p:attrNameLst>
                                          <p:attrName>ppt_h</p:attrName>
                                        </p:attrNameLst>
                                      </p:cBhvr>
                                      <p:tavLst>
                                        <p:tav tm="0">
                                          <p:val>
                                            <p:fltVal val="0"/>
                                          </p:val>
                                        </p:tav>
                                        <p:tav tm="100000">
                                          <p:val>
                                            <p:strVal val="#ppt_h"/>
                                          </p:val>
                                        </p:tav>
                                      </p:tavLst>
                                    </p:anim>
                                    <p:animEffect transition="in" filter="fade">
                                      <p:cBhvr>
                                        <p:cTn id="30" dur="500"/>
                                        <p:tgtEl>
                                          <p:spTgt spid="101"/>
                                        </p:tgtEl>
                                      </p:cBhvr>
                                    </p:animEffect>
                                  </p:childTnLst>
                                </p:cTn>
                              </p:par>
                              <p:par>
                                <p:cTn id="31" presetID="53" presetClass="entr" presetSubtype="16" fill="hold" grpId="0" nodeType="withEffect">
                                  <p:stCondLst>
                                    <p:cond delay="200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fltVal val="0"/>
                                          </p:val>
                                        </p:tav>
                                        <p:tav tm="100000">
                                          <p:val>
                                            <p:strVal val="#ppt_w"/>
                                          </p:val>
                                        </p:tav>
                                      </p:tavLst>
                                    </p:anim>
                                    <p:anim calcmode="lin" valueType="num">
                                      <p:cBhvr>
                                        <p:cTn id="34" dur="500" fill="hold"/>
                                        <p:tgtEl>
                                          <p:spTgt spid="102"/>
                                        </p:tgtEl>
                                        <p:attrNameLst>
                                          <p:attrName>ppt_h</p:attrName>
                                        </p:attrNameLst>
                                      </p:cBhvr>
                                      <p:tavLst>
                                        <p:tav tm="0">
                                          <p:val>
                                            <p:fltVal val="0"/>
                                          </p:val>
                                        </p:tav>
                                        <p:tav tm="100000">
                                          <p:val>
                                            <p:strVal val="#ppt_h"/>
                                          </p:val>
                                        </p:tav>
                                      </p:tavLst>
                                    </p:anim>
                                    <p:animEffect transition="in" filter="fade">
                                      <p:cBhvr>
                                        <p:cTn id="35" dur="500"/>
                                        <p:tgtEl>
                                          <p:spTgt spid="102"/>
                                        </p:tgtEl>
                                      </p:cBhvr>
                                    </p:animEffect>
                                  </p:childTnLst>
                                </p:cTn>
                              </p:par>
                              <p:par>
                                <p:cTn id="36" presetID="53" presetClass="entr" presetSubtype="16" fill="hold" grpId="0" nodeType="withEffect">
                                  <p:stCondLst>
                                    <p:cond delay="2250"/>
                                  </p:stCondLst>
                                  <p:childTnLst>
                                    <p:set>
                                      <p:cBhvr>
                                        <p:cTn id="37" dur="1" fill="hold">
                                          <p:stCondLst>
                                            <p:cond delay="0"/>
                                          </p:stCondLst>
                                        </p:cTn>
                                        <p:tgtEl>
                                          <p:spTgt spid="103"/>
                                        </p:tgtEl>
                                        <p:attrNameLst>
                                          <p:attrName>style.visibility</p:attrName>
                                        </p:attrNameLst>
                                      </p:cBhvr>
                                      <p:to>
                                        <p:strVal val="visible"/>
                                      </p:to>
                                    </p:set>
                                    <p:anim calcmode="lin" valueType="num">
                                      <p:cBhvr>
                                        <p:cTn id="38" dur="500" fill="hold"/>
                                        <p:tgtEl>
                                          <p:spTgt spid="103"/>
                                        </p:tgtEl>
                                        <p:attrNameLst>
                                          <p:attrName>ppt_w</p:attrName>
                                        </p:attrNameLst>
                                      </p:cBhvr>
                                      <p:tavLst>
                                        <p:tav tm="0">
                                          <p:val>
                                            <p:fltVal val="0"/>
                                          </p:val>
                                        </p:tav>
                                        <p:tav tm="100000">
                                          <p:val>
                                            <p:strVal val="#ppt_w"/>
                                          </p:val>
                                        </p:tav>
                                      </p:tavLst>
                                    </p:anim>
                                    <p:anim calcmode="lin" valueType="num">
                                      <p:cBhvr>
                                        <p:cTn id="39" dur="500" fill="hold"/>
                                        <p:tgtEl>
                                          <p:spTgt spid="103"/>
                                        </p:tgtEl>
                                        <p:attrNameLst>
                                          <p:attrName>ppt_h</p:attrName>
                                        </p:attrNameLst>
                                      </p:cBhvr>
                                      <p:tavLst>
                                        <p:tav tm="0">
                                          <p:val>
                                            <p:fltVal val="0"/>
                                          </p:val>
                                        </p:tav>
                                        <p:tav tm="100000">
                                          <p:val>
                                            <p:strVal val="#ppt_h"/>
                                          </p:val>
                                        </p:tav>
                                      </p:tavLst>
                                    </p:anim>
                                    <p:animEffect transition="in" filter="fade">
                                      <p:cBhvr>
                                        <p:cTn id="40" dur="500"/>
                                        <p:tgtEl>
                                          <p:spTgt spid="103"/>
                                        </p:tgtEl>
                                      </p:cBhvr>
                                    </p:animEffect>
                                  </p:childTnLst>
                                </p:cTn>
                              </p:par>
                              <p:par>
                                <p:cTn id="41" presetID="2" presetClass="entr" presetSubtype="2" decel="100000" fill="hold" nodeType="withEffect">
                                  <p:stCondLst>
                                    <p:cond delay="2000"/>
                                  </p:stCondLst>
                                  <p:childTnLst>
                                    <p:set>
                                      <p:cBhvr>
                                        <p:cTn id="42" dur="1" fill="hold">
                                          <p:stCondLst>
                                            <p:cond delay="0"/>
                                          </p:stCondLst>
                                        </p:cTn>
                                        <p:tgtEl>
                                          <p:spTgt spid="105"/>
                                        </p:tgtEl>
                                        <p:attrNameLst>
                                          <p:attrName>style.visibility</p:attrName>
                                        </p:attrNameLst>
                                      </p:cBhvr>
                                      <p:to>
                                        <p:strVal val="visible"/>
                                      </p:to>
                                    </p:set>
                                    <p:anim calcmode="lin" valueType="num">
                                      <p:cBhvr additive="base">
                                        <p:cTn id="43" dur="750" fill="hold"/>
                                        <p:tgtEl>
                                          <p:spTgt spid="105"/>
                                        </p:tgtEl>
                                        <p:attrNameLst>
                                          <p:attrName>ppt_x</p:attrName>
                                        </p:attrNameLst>
                                      </p:cBhvr>
                                      <p:tavLst>
                                        <p:tav tm="0">
                                          <p:val>
                                            <p:strVal val="1+#ppt_w/2"/>
                                          </p:val>
                                        </p:tav>
                                        <p:tav tm="100000">
                                          <p:val>
                                            <p:strVal val="#ppt_x"/>
                                          </p:val>
                                        </p:tav>
                                      </p:tavLst>
                                    </p:anim>
                                    <p:anim calcmode="lin" valueType="num">
                                      <p:cBhvr additive="base">
                                        <p:cTn id="44" dur="750" fill="hold"/>
                                        <p:tgtEl>
                                          <p:spTgt spid="10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08"/>
                                        </p:tgtEl>
                                        <p:attrNameLst>
                                          <p:attrName>style.visibility</p:attrName>
                                        </p:attrNameLst>
                                      </p:cBhvr>
                                      <p:to>
                                        <p:strVal val="visible"/>
                                      </p:to>
                                    </p:set>
                                    <p:anim calcmode="lin" valueType="num">
                                      <p:cBhvr additive="base">
                                        <p:cTn id="47" dur="750" fill="hold"/>
                                        <p:tgtEl>
                                          <p:spTgt spid="108"/>
                                        </p:tgtEl>
                                        <p:attrNameLst>
                                          <p:attrName>ppt_x</p:attrName>
                                        </p:attrNameLst>
                                      </p:cBhvr>
                                      <p:tavLst>
                                        <p:tav tm="0">
                                          <p:val>
                                            <p:strVal val="1+#ppt_w/2"/>
                                          </p:val>
                                        </p:tav>
                                        <p:tav tm="100000">
                                          <p:val>
                                            <p:strVal val="#ppt_x"/>
                                          </p:val>
                                        </p:tav>
                                      </p:tavLst>
                                    </p:anim>
                                    <p:anim calcmode="lin" valueType="num">
                                      <p:cBhvr additive="base">
                                        <p:cTn id="48" dur="750" fill="hold"/>
                                        <p:tgtEl>
                                          <p:spTgt spid="108"/>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50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750" fill="hold"/>
                                        <p:tgtEl>
                                          <p:spTgt spid="111"/>
                                        </p:tgtEl>
                                        <p:attrNameLst>
                                          <p:attrName>ppt_x</p:attrName>
                                        </p:attrNameLst>
                                      </p:cBhvr>
                                      <p:tavLst>
                                        <p:tav tm="0">
                                          <p:val>
                                            <p:strVal val="1+#ppt_w/2"/>
                                          </p:val>
                                        </p:tav>
                                        <p:tav tm="100000">
                                          <p:val>
                                            <p:strVal val="#ppt_x"/>
                                          </p:val>
                                        </p:tav>
                                      </p:tavLst>
                                    </p:anim>
                                    <p:anim calcmode="lin" valueType="num">
                                      <p:cBhvr additive="base">
                                        <p:cTn id="52" dur="750" fill="hold"/>
                                        <p:tgtEl>
                                          <p:spTgt spid="111"/>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750"/>
                                  </p:stCondLst>
                                  <p:childTnLst>
                                    <p:set>
                                      <p:cBhvr>
                                        <p:cTn id="54" dur="1" fill="hold">
                                          <p:stCondLst>
                                            <p:cond delay="0"/>
                                          </p:stCondLst>
                                        </p:cTn>
                                        <p:tgtEl>
                                          <p:spTgt spid="114"/>
                                        </p:tgtEl>
                                        <p:attrNameLst>
                                          <p:attrName>style.visibility</p:attrName>
                                        </p:attrNameLst>
                                      </p:cBhvr>
                                      <p:to>
                                        <p:strVal val="visible"/>
                                      </p:to>
                                    </p:set>
                                    <p:anim calcmode="lin" valueType="num">
                                      <p:cBhvr additive="base">
                                        <p:cTn id="55" dur="750" fill="hold"/>
                                        <p:tgtEl>
                                          <p:spTgt spid="114"/>
                                        </p:tgtEl>
                                        <p:attrNameLst>
                                          <p:attrName>ppt_x</p:attrName>
                                        </p:attrNameLst>
                                      </p:cBhvr>
                                      <p:tavLst>
                                        <p:tav tm="0">
                                          <p:val>
                                            <p:strVal val="1+#ppt_w/2"/>
                                          </p:val>
                                        </p:tav>
                                        <p:tav tm="100000">
                                          <p:val>
                                            <p:strVal val="#ppt_x"/>
                                          </p:val>
                                        </p:tav>
                                      </p:tavLst>
                                    </p:anim>
                                    <p:anim calcmode="lin" valueType="num">
                                      <p:cBhvr additive="base">
                                        <p:cTn id="56" dur="750" fill="hold"/>
                                        <p:tgtEl>
                                          <p:spTgt spid="114"/>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750" fill="hold"/>
                                        <p:tgtEl>
                                          <p:spTgt spid="55"/>
                                        </p:tgtEl>
                                        <p:attrNameLst>
                                          <p:attrName>ppt_x</p:attrName>
                                        </p:attrNameLst>
                                      </p:cBhvr>
                                      <p:tavLst>
                                        <p:tav tm="0">
                                          <p:val>
                                            <p:strVal val="0-#ppt_w/2"/>
                                          </p:val>
                                        </p:tav>
                                        <p:tav tm="100000">
                                          <p:val>
                                            <p:strVal val="#ppt_x"/>
                                          </p:val>
                                        </p:tav>
                                      </p:tavLst>
                                    </p:anim>
                                    <p:anim calcmode="lin" valueType="num">
                                      <p:cBhvr additive="base">
                                        <p:cTn id="60" dur="750" fill="hold"/>
                                        <p:tgtEl>
                                          <p:spTgt spid="55"/>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0-#ppt_w/2"/>
                                          </p:val>
                                        </p:tav>
                                        <p:tav tm="100000">
                                          <p:val>
                                            <p:strVal val="#ppt_x"/>
                                          </p:val>
                                        </p:tav>
                                      </p:tavLst>
                                    </p:anim>
                                    <p:anim calcmode="lin" valueType="num">
                                      <p:cBhvr additive="base">
                                        <p:cTn id="64" dur="75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8" decel="100000" fill="hold" grpId="0" nodeType="withEffect">
                                  <p:stCondLst>
                                    <p:cond delay="50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750" fill="hold"/>
                                        <p:tgtEl>
                                          <p:spTgt spid="57"/>
                                        </p:tgtEl>
                                        <p:attrNameLst>
                                          <p:attrName>ppt_x</p:attrName>
                                        </p:attrNameLst>
                                      </p:cBhvr>
                                      <p:tavLst>
                                        <p:tav tm="0">
                                          <p:val>
                                            <p:strVal val="0-#ppt_w/2"/>
                                          </p:val>
                                        </p:tav>
                                        <p:tav tm="100000">
                                          <p:val>
                                            <p:strVal val="#ppt_x"/>
                                          </p:val>
                                        </p:tav>
                                      </p:tavLst>
                                    </p:anim>
                                    <p:anim calcmode="lin" valueType="num">
                                      <p:cBhvr additive="base">
                                        <p:cTn id="68" dur="750" fill="hold"/>
                                        <p:tgtEl>
                                          <p:spTgt spid="57"/>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75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750" fill="hold"/>
                                        <p:tgtEl>
                                          <p:spTgt spid="58"/>
                                        </p:tgtEl>
                                        <p:attrNameLst>
                                          <p:attrName>ppt_x</p:attrName>
                                        </p:attrNameLst>
                                      </p:cBhvr>
                                      <p:tavLst>
                                        <p:tav tm="0">
                                          <p:val>
                                            <p:strVal val="0-#ppt_w/2"/>
                                          </p:val>
                                        </p:tav>
                                        <p:tav tm="100000">
                                          <p:val>
                                            <p:strVal val="#ppt_x"/>
                                          </p:val>
                                        </p:tav>
                                      </p:tavLst>
                                    </p:anim>
                                    <p:anim calcmode="lin" valueType="num">
                                      <p:cBhvr additive="base">
                                        <p:cTn id="72" dur="750" fill="hold"/>
                                        <p:tgtEl>
                                          <p:spTgt spid="58"/>
                                        </p:tgtEl>
                                        <p:attrNameLst>
                                          <p:attrName>ppt_y</p:attrName>
                                        </p:attrNameLst>
                                      </p:cBhvr>
                                      <p:tavLst>
                                        <p:tav tm="0">
                                          <p:val>
                                            <p:strVal val="#ppt_y"/>
                                          </p:val>
                                        </p:tav>
                                        <p:tav tm="100000">
                                          <p:val>
                                            <p:strVal val="#ppt_y"/>
                                          </p:val>
                                        </p:tav>
                                      </p:tavLst>
                                    </p:anim>
                                  </p:childTnLst>
                                </p:cTn>
                              </p:par>
                              <p:par>
                                <p:cTn id="73" presetID="22" presetClass="entr" presetSubtype="8" fill="hold" grpId="0" nodeType="withEffect">
                                  <p:stCondLst>
                                    <p:cond delay="500"/>
                                  </p:stCondLst>
                                  <p:childTnLst>
                                    <p:set>
                                      <p:cBhvr>
                                        <p:cTn id="74" dur="1" fill="hold">
                                          <p:stCondLst>
                                            <p:cond delay="0"/>
                                          </p:stCondLst>
                                        </p:cTn>
                                        <p:tgtEl>
                                          <p:spTgt spid="60"/>
                                        </p:tgtEl>
                                        <p:attrNameLst>
                                          <p:attrName>style.visibility</p:attrName>
                                        </p:attrNameLst>
                                      </p:cBhvr>
                                      <p:to>
                                        <p:strVal val="visible"/>
                                      </p:to>
                                    </p:set>
                                    <p:animEffect transition="in" filter="wipe(left)">
                                      <p:cBhvr>
                                        <p:cTn id="75" dur="500"/>
                                        <p:tgtEl>
                                          <p:spTgt spid="60"/>
                                        </p:tgtEl>
                                      </p:cBhvr>
                                    </p:animEffect>
                                  </p:childTnLst>
                                </p:cTn>
                              </p:par>
                              <p:par>
                                <p:cTn id="76" presetID="22" presetClass="entr" presetSubtype="8" fill="hold" grpId="0" nodeType="withEffect">
                                  <p:stCondLst>
                                    <p:cond delay="750"/>
                                  </p:stCondLst>
                                  <p:childTnLst>
                                    <p:set>
                                      <p:cBhvr>
                                        <p:cTn id="77" dur="1" fill="hold">
                                          <p:stCondLst>
                                            <p:cond delay="0"/>
                                          </p:stCondLst>
                                        </p:cTn>
                                        <p:tgtEl>
                                          <p:spTgt spid="61"/>
                                        </p:tgtEl>
                                        <p:attrNameLst>
                                          <p:attrName>style.visibility</p:attrName>
                                        </p:attrNameLst>
                                      </p:cBhvr>
                                      <p:to>
                                        <p:strVal val="visible"/>
                                      </p:to>
                                    </p:set>
                                    <p:animEffect transition="in" filter="wipe(left)">
                                      <p:cBhvr>
                                        <p:cTn id="78" dur="500"/>
                                        <p:tgtEl>
                                          <p:spTgt spid="61"/>
                                        </p:tgtEl>
                                      </p:cBhvr>
                                    </p:animEffect>
                                  </p:childTnLst>
                                </p:cTn>
                              </p:par>
                              <p:par>
                                <p:cTn id="79" presetID="22" presetClass="entr" presetSubtype="8" fill="hold" grpId="0" nodeType="withEffect">
                                  <p:stCondLst>
                                    <p:cond delay="100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500"/>
                                        <p:tgtEl>
                                          <p:spTgt spid="62"/>
                                        </p:tgtEl>
                                      </p:cBhvr>
                                    </p:animEffect>
                                  </p:childTnLst>
                                </p:cTn>
                              </p:par>
                              <p:par>
                                <p:cTn id="82" presetID="22" presetClass="entr" presetSubtype="8" fill="hold" grpId="0" nodeType="withEffect">
                                  <p:stCondLst>
                                    <p:cond delay="125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par>
                                <p:cTn id="85" presetID="2" presetClass="entr" presetSubtype="8" decel="100000" fill="hold" grpId="0" nodeType="withEffect">
                                  <p:stCondLst>
                                    <p:cond delay="1000"/>
                                  </p:stCondLst>
                                  <p:childTnLst>
                                    <p:set>
                                      <p:cBhvr>
                                        <p:cTn id="86" dur="1" fill="hold">
                                          <p:stCondLst>
                                            <p:cond delay="0"/>
                                          </p:stCondLst>
                                        </p:cTn>
                                        <p:tgtEl>
                                          <p:spTgt spid="65"/>
                                        </p:tgtEl>
                                        <p:attrNameLst>
                                          <p:attrName>style.visibility</p:attrName>
                                        </p:attrNameLst>
                                      </p:cBhvr>
                                      <p:to>
                                        <p:strVal val="visible"/>
                                      </p:to>
                                    </p:set>
                                    <p:anim calcmode="lin" valueType="num">
                                      <p:cBhvr additive="base">
                                        <p:cTn id="87" dur="1000" fill="hold"/>
                                        <p:tgtEl>
                                          <p:spTgt spid="65"/>
                                        </p:tgtEl>
                                        <p:attrNameLst>
                                          <p:attrName>ppt_x</p:attrName>
                                        </p:attrNameLst>
                                      </p:cBhvr>
                                      <p:tavLst>
                                        <p:tav tm="0">
                                          <p:val>
                                            <p:strVal val="0-#ppt_w/2"/>
                                          </p:val>
                                        </p:tav>
                                        <p:tav tm="100000">
                                          <p:val>
                                            <p:strVal val="#ppt_x"/>
                                          </p:val>
                                        </p:tav>
                                      </p:tavLst>
                                    </p:anim>
                                    <p:anim calcmode="lin" valueType="num">
                                      <p:cBhvr additive="base">
                                        <p:cTn id="88" dur="1000" fill="hold"/>
                                        <p:tgtEl>
                                          <p:spTgt spid="65"/>
                                        </p:tgtEl>
                                        <p:attrNameLst>
                                          <p:attrName>ppt_y</p:attrName>
                                        </p:attrNameLst>
                                      </p:cBhvr>
                                      <p:tavLst>
                                        <p:tav tm="0">
                                          <p:val>
                                            <p:strVal val="#ppt_y"/>
                                          </p:val>
                                        </p:tav>
                                        <p:tav tm="100000">
                                          <p:val>
                                            <p:strVal val="#ppt_y"/>
                                          </p:val>
                                        </p:tav>
                                      </p:tavLst>
                                    </p:anim>
                                  </p:childTnLst>
                                </p:cTn>
                              </p:par>
                              <p:par>
                                <p:cTn id="89" presetID="2" presetClass="entr" presetSubtype="8" decel="100000" fill="hold" grpId="0" nodeType="withEffect">
                                  <p:stCondLst>
                                    <p:cond delay="125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1000" fill="hold"/>
                                        <p:tgtEl>
                                          <p:spTgt spid="66"/>
                                        </p:tgtEl>
                                        <p:attrNameLst>
                                          <p:attrName>ppt_x</p:attrName>
                                        </p:attrNameLst>
                                      </p:cBhvr>
                                      <p:tavLst>
                                        <p:tav tm="0">
                                          <p:val>
                                            <p:strVal val="0-#ppt_w/2"/>
                                          </p:val>
                                        </p:tav>
                                        <p:tav tm="100000">
                                          <p:val>
                                            <p:strVal val="#ppt_x"/>
                                          </p:val>
                                        </p:tav>
                                      </p:tavLst>
                                    </p:anim>
                                    <p:anim calcmode="lin" valueType="num">
                                      <p:cBhvr additive="base">
                                        <p:cTn id="92" dur="1000" fill="hold"/>
                                        <p:tgtEl>
                                          <p:spTgt spid="66"/>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1500"/>
                                  </p:stCondLst>
                                  <p:childTnLst>
                                    <p:set>
                                      <p:cBhvr>
                                        <p:cTn id="94" dur="1" fill="hold">
                                          <p:stCondLst>
                                            <p:cond delay="0"/>
                                          </p:stCondLst>
                                        </p:cTn>
                                        <p:tgtEl>
                                          <p:spTgt spid="67"/>
                                        </p:tgtEl>
                                        <p:attrNameLst>
                                          <p:attrName>style.visibility</p:attrName>
                                        </p:attrNameLst>
                                      </p:cBhvr>
                                      <p:to>
                                        <p:strVal val="visible"/>
                                      </p:to>
                                    </p:set>
                                    <p:anim calcmode="lin" valueType="num">
                                      <p:cBhvr additive="base">
                                        <p:cTn id="95" dur="1000" fill="hold"/>
                                        <p:tgtEl>
                                          <p:spTgt spid="67"/>
                                        </p:tgtEl>
                                        <p:attrNameLst>
                                          <p:attrName>ppt_x</p:attrName>
                                        </p:attrNameLst>
                                      </p:cBhvr>
                                      <p:tavLst>
                                        <p:tav tm="0">
                                          <p:val>
                                            <p:strVal val="0-#ppt_w/2"/>
                                          </p:val>
                                        </p:tav>
                                        <p:tav tm="100000">
                                          <p:val>
                                            <p:strVal val="#ppt_x"/>
                                          </p:val>
                                        </p:tav>
                                      </p:tavLst>
                                    </p:anim>
                                    <p:anim calcmode="lin" valueType="num">
                                      <p:cBhvr additive="base">
                                        <p:cTn id="96" dur="1000" fill="hold"/>
                                        <p:tgtEl>
                                          <p:spTgt spid="67"/>
                                        </p:tgtEl>
                                        <p:attrNameLst>
                                          <p:attrName>ppt_y</p:attrName>
                                        </p:attrNameLst>
                                      </p:cBhvr>
                                      <p:tavLst>
                                        <p:tav tm="0">
                                          <p:val>
                                            <p:strVal val="#ppt_y"/>
                                          </p:val>
                                        </p:tav>
                                        <p:tav tm="100000">
                                          <p:val>
                                            <p:strVal val="#ppt_y"/>
                                          </p:val>
                                        </p:tav>
                                      </p:tavLst>
                                    </p:anim>
                                  </p:childTnLst>
                                </p:cTn>
                              </p:par>
                              <p:par>
                                <p:cTn id="97" presetID="2" presetClass="entr" presetSubtype="8" decel="100000" fill="hold" grpId="0" nodeType="withEffect">
                                  <p:stCondLst>
                                    <p:cond delay="1750"/>
                                  </p:stCondLst>
                                  <p:childTnLst>
                                    <p:set>
                                      <p:cBhvr>
                                        <p:cTn id="98" dur="1" fill="hold">
                                          <p:stCondLst>
                                            <p:cond delay="0"/>
                                          </p:stCondLst>
                                        </p:cTn>
                                        <p:tgtEl>
                                          <p:spTgt spid="68"/>
                                        </p:tgtEl>
                                        <p:attrNameLst>
                                          <p:attrName>style.visibility</p:attrName>
                                        </p:attrNameLst>
                                      </p:cBhvr>
                                      <p:to>
                                        <p:strVal val="visible"/>
                                      </p:to>
                                    </p:set>
                                    <p:anim calcmode="lin" valueType="num">
                                      <p:cBhvr additive="base">
                                        <p:cTn id="99" dur="1000" fill="hold"/>
                                        <p:tgtEl>
                                          <p:spTgt spid="68"/>
                                        </p:tgtEl>
                                        <p:attrNameLst>
                                          <p:attrName>ppt_x</p:attrName>
                                        </p:attrNameLst>
                                      </p:cBhvr>
                                      <p:tavLst>
                                        <p:tav tm="0">
                                          <p:val>
                                            <p:strVal val="0-#ppt_w/2"/>
                                          </p:val>
                                        </p:tav>
                                        <p:tav tm="100000">
                                          <p:val>
                                            <p:strVal val="#ppt_x"/>
                                          </p:val>
                                        </p:tav>
                                      </p:tavLst>
                                    </p:anim>
                                    <p:anim calcmode="lin" valueType="num">
                                      <p:cBhvr additive="base">
                                        <p:cTn id="100" dur="10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55" grpId="0" animBg="1"/>
      <p:bldP spid="56" grpId="0" animBg="1"/>
      <p:bldP spid="57" grpId="0" animBg="1"/>
      <p:bldP spid="58" grpId="0" animBg="1"/>
      <p:bldP spid="60" grpId="0" animBg="1"/>
      <p:bldP spid="61" grpId="0" animBg="1"/>
      <p:bldP spid="62" grpId="0" animBg="1"/>
      <p:bldP spid="63" grpId="0" animBg="1"/>
      <p:bldP spid="100" grpId="0"/>
      <p:bldP spid="101" grpId="0"/>
      <p:bldP spid="102" grpId="0"/>
      <p:bldP spid="10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صورة 4"/>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t="3125" b="3125"/>
          <a:stretch/>
        </p:blipFill>
        <p:spPr>
          <a:xfrm>
            <a:off x="0" y="-2"/>
            <a:ext cx="6086257" cy="3429001"/>
          </a:xfrm>
          <a:effectLst>
            <a:glow rad="127000">
              <a:schemeClr val="accent1">
                <a:alpha val="56000"/>
              </a:schemeClr>
            </a:glow>
            <a:softEdge rad="0"/>
          </a:effectLst>
        </p:spPr>
      </p:pic>
      <p:pic>
        <p:nvPicPr>
          <p:cNvPr id="3" name="عنصر نائب للصورة 2"/>
          <p:cNvPicPr>
            <a:picLocks noGrp="1" noChangeAspect="1"/>
          </p:cNvPicPr>
          <p:nvPr>
            <p:ph type="pic" sz="quarter" idx="17"/>
          </p:nvPr>
        </p:nvPicPr>
        <p:blipFill rotWithShape="1">
          <a:blip r:embed="rId4">
            <a:extLst>
              <a:ext uri="{28A0092B-C50C-407E-A947-70E740481C1C}">
                <a14:useLocalDpi xmlns:a14="http://schemas.microsoft.com/office/drawing/2010/main" val="0"/>
              </a:ext>
            </a:extLst>
          </a:blip>
          <a:srcRect l="-49" t="231" r="-49" b="231"/>
          <a:stretch/>
        </p:blipFill>
        <p:spPr>
          <a:xfrm>
            <a:off x="0" y="3429000"/>
            <a:ext cx="6216058" cy="3429000"/>
          </a:xfrm>
          <a:effectLst>
            <a:glow rad="127000">
              <a:schemeClr val="accent1">
                <a:alpha val="60000"/>
              </a:schemeClr>
            </a:glow>
          </a:effectLst>
        </p:spPr>
      </p:pic>
      <p:pic>
        <p:nvPicPr>
          <p:cNvPr id="6" name="عنصر نائب للصورة 5"/>
          <p:cNvPicPr>
            <a:picLocks noGrp="1" noChangeAspect="1"/>
          </p:cNvPicPr>
          <p:nvPr>
            <p:ph type="pic" sz="quarter" idx="18"/>
          </p:nvPr>
        </p:nvPicPr>
        <p:blipFill rotWithShape="1">
          <a:blip r:embed="rId5">
            <a:extLst>
              <a:ext uri="{28A0092B-C50C-407E-A947-70E740481C1C}">
                <a14:useLocalDpi xmlns:a14="http://schemas.microsoft.com/office/drawing/2010/main" val="0"/>
              </a:ext>
            </a:extLst>
          </a:blip>
          <a:srcRect t="3125" b="3125"/>
          <a:stretch/>
        </p:blipFill>
        <p:spPr>
          <a:xfrm>
            <a:off x="6096001" y="0"/>
            <a:ext cx="6096000" cy="3429000"/>
          </a:xfrm>
          <a:effectLst>
            <a:glow rad="127000">
              <a:schemeClr val="accent1">
                <a:alpha val="53000"/>
              </a:schemeClr>
            </a:glow>
          </a:effectLst>
        </p:spPr>
      </p:pic>
      <p:pic>
        <p:nvPicPr>
          <p:cNvPr id="15" name="عنصر نائب للصورة 14"/>
          <p:cNvPicPr>
            <a:picLocks noGrp="1" noChangeAspect="1"/>
          </p:cNvPicPr>
          <p:nvPr>
            <p:ph type="pic" sz="quarter" idx="19"/>
          </p:nvPr>
        </p:nvPicPr>
        <p:blipFill rotWithShape="1">
          <a:blip r:embed="rId6">
            <a:extLst>
              <a:ext uri="{28A0092B-C50C-407E-A947-70E740481C1C}">
                <a14:useLocalDpi xmlns:a14="http://schemas.microsoft.com/office/drawing/2010/main" val="0"/>
              </a:ext>
            </a:extLst>
          </a:blip>
          <a:srcRect t="4327" b="4327"/>
          <a:stretch/>
        </p:blipFill>
        <p:spPr>
          <a:xfrm>
            <a:off x="6181725" y="3428999"/>
            <a:ext cx="6010275" cy="3429001"/>
          </a:xfrm>
          <a:effectLst>
            <a:glow rad="127000">
              <a:schemeClr val="accent1">
                <a:alpha val="58000"/>
              </a:schemeClr>
            </a:glow>
          </a:effectLst>
        </p:spPr>
      </p:pic>
      <p:sp>
        <p:nvSpPr>
          <p:cNvPr id="16" name="Rectangle 13">
            <a:extLst>
              <a:ext uri="{FF2B5EF4-FFF2-40B4-BE49-F238E27FC236}">
                <a16:creationId xmlns:a16="http://schemas.microsoft.com/office/drawing/2014/main" id="{1483C101-ACF5-4AD9-8FF7-98376F2A3423}"/>
              </a:ext>
            </a:extLst>
          </p:cNvPr>
          <p:cNvSpPr/>
          <p:nvPr/>
        </p:nvSpPr>
        <p:spPr>
          <a:xfrm>
            <a:off x="3784008" y="2355454"/>
            <a:ext cx="4864100" cy="1083762"/>
          </a:xfrm>
          <a:prstGeom prst="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7" name="Rectangle 12">
            <a:extLst>
              <a:ext uri="{FF2B5EF4-FFF2-40B4-BE49-F238E27FC236}">
                <a16:creationId xmlns:a16="http://schemas.microsoft.com/office/drawing/2014/main" id="{DE86DB0B-ED02-4C09-83E5-E4D9BB37B928}"/>
              </a:ext>
            </a:extLst>
          </p:cNvPr>
          <p:cNvSpPr/>
          <p:nvPr/>
        </p:nvSpPr>
        <p:spPr>
          <a:xfrm>
            <a:off x="3784008" y="3428998"/>
            <a:ext cx="4864100" cy="1085444"/>
          </a:xfrm>
          <a:prstGeom prst="rect">
            <a:avLst/>
          </a:prstGeom>
          <a:solidFill>
            <a:schemeClr val="accent1">
              <a:lumMod val="60000"/>
              <a:lumOff val="40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latin typeface="Lato Light" panose="020F0502020204030203" pitchFamily="34" charset="0"/>
            </a:endParaRPr>
          </a:p>
        </p:txBody>
      </p:sp>
      <p:sp>
        <p:nvSpPr>
          <p:cNvPr id="19" name="TextBox 11">
            <a:extLst>
              <a:ext uri="{FF2B5EF4-FFF2-40B4-BE49-F238E27FC236}">
                <a16:creationId xmlns:a16="http://schemas.microsoft.com/office/drawing/2014/main" id="{E289E3EE-F4F7-420F-89F1-5F08482183E7}"/>
              </a:ext>
            </a:extLst>
          </p:cNvPr>
          <p:cNvSpPr txBox="1"/>
          <p:nvPr/>
        </p:nvSpPr>
        <p:spPr>
          <a:xfrm>
            <a:off x="3494107" y="3035897"/>
            <a:ext cx="5375233" cy="646331"/>
          </a:xfrm>
          <a:prstGeom prst="rect">
            <a:avLst/>
          </a:prstGeom>
          <a:noFill/>
        </p:spPr>
        <p:txBody>
          <a:bodyPr wrap="square" rtlCol="0">
            <a:spAutoFit/>
          </a:bodyPr>
          <a:lstStyle/>
          <a:p>
            <a:pPr algn="ctr"/>
            <a:r>
              <a:rPr lang="en-US" sz="3600" dirty="0">
                <a:solidFill>
                  <a:schemeClr val="tx1">
                    <a:lumMod val="85000"/>
                    <a:lumOff val="15000"/>
                  </a:schemeClr>
                </a:solidFill>
                <a:latin typeface="29LT Bukra Regular" panose="000B0903020204020204" pitchFamily="34" charset="-78"/>
                <a:cs typeface="29LT Bukra Regular" panose="000B0903020204020204" pitchFamily="34" charset="-78"/>
              </a:rPr>
              <a:t>zoom meetings</a:t>
            </a:r>
            <a:endParaRPr lang="id-ID" sz="3600" dirty="0">
              <a:solidFill>
                <a:schemeClr val="tx1">
                  <a:lumMod val="85000"/>
                  <a:lumOff val="15000"/>
                </a:schemeClr>
              </a:solidFill>
              <a:latin typeface="29LT Bukra Regular" panose="000B0903020204020204" pitchFamily="34" charset="-78"/>
              <a:cs typeface="29LT Bukra Regular" panose="000B0903020204020204" pitchFamily="34" charset="-78"/>
            </a:endParaRPr>
          </a:p>
        </p:txBody>
      </p:sp>
    </p:spTree>
    <p:extLst>
      <p:ext uri="{BB962C8B-B14F-4D97-AF65-F5344CB8AC3E}">
        <p14:creationId xmlns:p14="http://schemas.microsoft.com/office/powerpoint/2010/main" val="38587453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ppt_x"/>
                                          </p:val>
                                        </p:tav>
                                        <p:tav tm="100000">
                                          <p:val>
                                            <p:strVal val="#ppt_x"/>
                                          </p:val>
                                        </p:tav>
                                      </p:tavLst>
                                    </p:anim>
                                    <p:anim calcmode="lin" valueType="num">
                                      <p:cBhvr additive="base">
                                        <p:cTn id="16"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Freeform 6">
            <a:extLst>
              <a:ext uri="{FF2B5EF4-FFF2-40B4-BE49-F238E27FC236}">
                <a16:creationId xmlns:a16="http://schemas.microsoft.com/office/drawing/2014/main" id="{00AF9DAA-193F-49C3-B17D-64B7C28B3A96}"/>
              </a:ext>
            </a:extLst>
          </p:cNvPr>
          <p:cNvSpPr>
            <a:spLocks noEditPoints="1"/>
          </p:cNvSpPr>
          <p:nvPr/>
        </p:nvSpPr>
        <p:spPr bwMode="auto">
          <a:xfrm>
            <a:off x="0" y="0"/>
            <a:ext cx="12166767" cy="6858000"/>
          </a:xfrm>
          <a:custGeom>
            <a:avLst/>
            <a:gdLst>
              <a:gd name="T0" fmla="*/ 0 w 2411"/>
              <a:gd name="T1" fmla="*/ 0 h 1359"/>
              <a:gd name="T2" fmla="*/ 0 w 2411"/>
              <a:gd name="T3" fmla="*/ 1359 h 1359"/>
              <a:gd name="T4" fmla="*/ 2411 w 2411"/>
              <a:gd name="T5" fmla="*/ 1359 h 1359"/>
              <a:gd name="T6" fmla="*/ 2411 w 2411"/>
              <a:gd name="T7" fmla="*/ 0 h 1359"/>
              <a:gd name="T8" fmla="*/ 0 w 2411"/>
              <a:gd name="T9" fmla="*/ 0 h 1359"/>
              <a:gd name="T10" fmla="*/ 1289 w 2411"/>
              <a:gd name="T11" fmla="*/ 983 h 1359"/>
              <a:gd name="T12" fmla="*/ 1124 w 2411"/>
              <a:gd name="T13" fmla="*/ 983 h 1359"/>
              <a:gd name="T14" fmla="*/ 1124 w 2411"/>
              <a:gd name="T15" fmla="*/ 522 h 1359"/>
              <a:gd name="T16" fmla="*/ 949 w 2411"/>
              <a:gd name="T17" fmla="*/ 522 h 1359"/>
              <a:gd name="T18" fmla="*/ 949 w 2411"/>
              <a:gd name="T19" fmla="*/ 378 h 1359"/>
              <a:gd name="T20" fmla="*/ 1464 w 2411"/>
              <a:gd name="T21" fmla="*/ 378 h 1359"/>
              <a:gd name="T22" fmla="*/ 1464 w 2411"/>
              <a:gd name="T23" fmla="*/ 522 h 1359"/>
              <a:gd name="T24" fmla="*/ 1289 w 2411"/>
              <a:gd name="T25" fmla="*/ 522 h 1359"/>
              <a:gd name="T26" fmla="*/ 1289 w 2411"/>
              <a:gd name="T27" fmla="*/ 983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11" h="1359">
                <a:moveTo>
                  <a:pt x="0" y="0"/>
                </a:moveTo>
                <a:lnTo>
                  <a:pt x="0" y="1359"/>
                </a:lnTo>
                <a:lnTo>
                  <a:pt x="2411" y="1359"/>
                </a:lnTo>
                <a:lnTo>
                  <a:pt x="2411" y="0"/>
                </a:lnTo>
                <a:lnTo>
                  <a:pt x="0" y="0"/>
                </a:lnTo>
                <a:close/>
                <a:moveTo>
                  <a:pt x="1289" y="983"/>
                </a:moveTo>
                <a:lnTo>
                  <a:pt x="1124" y="983"/>
                </a:lnTo>
                <a:lnTo>
                  <a:pt x="1124" y="522"/>
                </a:lnTo>
                <a:lnTo>
                  <a:pt x="949" y="522"/>
                </a:lnTo>
                <a:lnTo>
                  <a:pt x="949" y="378"/>
                </a:lnTo>
                <a:lnTo>
                  <a:pt x="1464" y="378"/>
                </a:lnTo>
                <a:lnTo>
                  <a:pt x="1464" y="522"/>
                </a:lnTo>
                <a:lnTo>
                  <a:pt x="1289" y="522"/>
                </a:lnTo>
                <a:lnTo>
                  <a:pt x="1289" y="983"/>
                </a:lnTo>
                <a:close/>
              </a:path>
            </a:pathLst>
          </a:custGeom>
          <a:ln>
            <a:noFill/>
          </a:ln>
          <a:effectLst>
            <a:outerShdw blurRad="406400" sx="96000" sy="96000" algn="ctr" rotWithShape="0">
              <a:prstClr val="black">
                <a:alpha val="5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16" name="Freeform 15">
            <a:extLst>
              <a:ext uri="{FF2B5EF4-FFF2-40B4-BE49-F238E27FC236}">
                <a16:creationId xmlns:a16="http://schemas.microsoft.com/office/drawing/2014/main" id="{61115FD3-2D33-4AC6-B1DC-CB47304F8773}"/>
              </a:ext>
            </a:extLst>
          </p:cNvPr>
          <p:cNvSpPr>
            <a:spLocks noEditPoints="1"/>
          </p:cNvSpPr>
          <p:nvPr/>
        </p:nvSpPr>
        <p:spPr bwMode="auto">
          <a:xfrm>
            <a:off x="0" y="0"/>
            <a:ext cx="12166767" cy="6858000"/>
          </a:xfrm>
          <a:custGeom>
            <a:avLst/>
            <a:gdLst>
              <a:gd name="T0" fmla="*/ 0 w 1476"/>
              <a:gd name="T1" fmla="*/ 0 h 831"/>
              <a:gd name="T2" fmla="*/ 0 w 1476"/>
              <a:gd name="T3" fmla="*/ 831 h 831"/>
              <a:gd name="T4" fmla="*/ 1476 w 1476"/>
              <a:gd name="T5" fmla="*/ 831 h 831"/>
              <a:gd name="T6" fmla="*/ 1476 w 1476"/>
              <a:gd name="T7" fmla="*/ 0 h 831"/>
              <a:gd name="T8" fmla="*/ 0 w 1476"/>
              <a:gd name="T9" fmla="*/ 0 h 831"/>
              <a:gd name="T10" fmla="*/ 1029 w 1476"/>
              <a:gd name="T11" fmla="*/ 319 h 831"/>
              <a:gd name="T12" fmla="*/ 923 w 1476"/>
              <a:gd name="T13" fmla="*/ 450 h 831"/>
              <a:gd name="T14" fmla="*/ 923 w 1476"/>
              <a:gd name="T15" fmla="*/ 601 h 831"/>
              <a:gd name="T16" fmla="*/ 789 w 1476"/>
              <a:gd name="T17" fmla="*/ 734 h 831"/>
              <a:gd name="T18" fmla="*/ 688 w 1476"/>
              <a:gd name="T19" fmla="*/ 734 h 831"/>
              <a:gd name="T20" fmla="*/ 554 w 1476"/>
              <a:gd name="T21" fmla="*/ 601 h 831"/>
              <a:gd name="T22" fmla="*/ 554 w 1476"/>
              <a:gd name="T23" fmla="*/ 450 h 831"/>
              <a:gd name="T24" fmla="*/ 447 w 1476"/>
              <a:gd name="T25" fmla="*/ 319 h 831"/>
              <a:gd name="T26" fmla="*/ 447 w 1476"/>
              <a:gd name="T27" fmla="*/ 230 h 831"/>
              <a:gd name="T28" fmla="*/ 581 w 1476"/>
              <a:gd name="T29" fmla="*/ 97 h 831"/>
              <a:gd name="T30" fmla="*/ 896 w 1476"/>
              <a:gd name="T31" fmla="*/ 97 h 831"/>
              <a:gd name="T32" fmla="*/ 1029 w 1476"/>
              <a:gd name="T33" fmla="*/ 230 h 831"/>
              <a:gd name="T34" fmla="*/ 1029 w 1476"/>
              <a:gd name="T35" fmla="*/ 319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6" h="831">
                <a:moveTo>
                  <a:pt x="0" y="0"/>
                </a:moveTo>
                <a:cubicBezTo>
                  <a:pt x="0" y="831"/>
                  <a:pt x="0" y="831"/>
                  <a:pt x="0" y="831"/>
                </a:cubicBezTo>
                <a:cubicBezTo>
                  <a:pt x="1476" y="831"/>
                  <a:pt x="1476" y="831"/>
                  <a:pt x="1476" y="831"/>
                </a:cubicBezTo>
                <a:cubicBezTo>
                  <a:pt x="1476" y="0"/>
                  <a:pt x="1476" y="0"/>
                  <a:pt x="1476" y="0"/>
                </a:cubicBezTo>
                <a:lnTo>
                  <a:pt x="0" y="0"/>
                </a:lnTo>
                <a:close/>
                <a:moveTo>
                  <a:pt x="1029" y="319"/>
                </a:moveTo>
                <a:cubicBezTo>
                  <a:pt x="1029" y="383"/>
                  <a:pt x="983" y="437"/>
                  <a:pt x="923" y="450"/>
                </a:cubicBezTo>
                <a:cubicBezTo>
                  <a:pt x="923" y="601"/>
                  <a:pt x="923" y="601"/>
                  <a:pt x="923" y="601"/>
                </a:cubicBezTo>
                <a:cubicBezTo>
                  <a:pt x="923" y="674"/>
                  <a:pt x="863" y="734"/>
                  <a:pt x="789" y="734"/>
                </a:cubicBezTo>
                <a:cubicBezTo>
                  <a:pt x="688" y="734"/>
                  <a:pt x="688" y="734"/>
                  <a:pt x="688" y="734"/>
                </a:cubicBezTo>
                <a:cubicBezTo>
                  <a:pt x="614" y="734"/>
                  <a:pt x="554" y="674"/>
                  <a:pt x="554" y="601"/>
                </a:cubicBezTo>
                <a:cubicBezTo>
                  <a:pt x="554" y="450"/>
                  <a:pt x="554" y="450"/>
                  <a:pt x="554" y="450"/>
                </a:cubicBezTo>
                <a:cubicBezTo>
                  <a:pt x="493" y="437"/>
                  <a:pt x="447" y="384"/>
                  <a:pt x="447" y="319"/>
                </a:cubicBezTo>
                <a:cubicBezTo>
                  <a:pt x="447" y="230"/>
                  <a:pt x="447" y="230"/>
                  <a:pt x="447" y="230"/>
                </a:cubicBezTo>
                <a:cubicBezTo>
                  <a:pt x="447" y="156"/>
                  <a:pt x="507" y="97"/>
                  <a:pt x="581" y="97"/>
                </a:cubicBezTo>
                <a:cubicBezTo>
                  <a:pt x="896" y="97"/>
                  <a:pt x="896" y="97"/>
                  <a:pt x="896" y="97"/>
                </a:cubicBezTo>
                <a:cubicBezTo>
                  <a:pt x="970" y="97"/>
                  <a:pt x="1029" y="156"/>
                  <a:pt x="1029" y="230"/>
                </a:cubicBezTo>
                <a:lnTo>
                  <a:pt x="1029" y="319"/>
                </a:lnTo>
                <a:close/>
              </a:path>
            </a:pathLst>
          </a:custGeom>
          <a:ln>
            <a:noFill/>
          </a:ln>
          <a:effectLst>
            <a:outerShdw blurRad="457200" sx="96000" sy="96000" algn="ctr"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28" name="Freeform 27">
            <a:extLst>
              <a:ext uri="{FF2B5EF4-FFF2-40B4-BE49-F238E27FC236}">
                <a16:creationId xmlns:a16="http://schemas.microsoft.com/office/drawing/2014/main" id="{371932B4-85D1-4B38-A42F-405F40C1EF58}"/>
              </a:ext>
            </a:extLst>
          </p:cNvPr>
          <p:cNvSpPr>
            <a:spLocks/>
          </p:cNvSpPr>
          <p:nvPr/>
        </p:nvSpPr>
        <p:spPr bwMode="auto">
          <a:xfrm>
            <a:off x="0" y="0"/>
            <a:ext cx="3931113" cy="6858000"/>
          </a:xfrm>
          <a:custGeom>
            <a:avLst/>
            <a:gdLst>
              <a:gd name="T0" fmla="*/ 477 w 477"/>
              <a:gd name="T1" fmla="*/ 831 h 831"/>
              <a:gd name="T2" fmla="*/ 0 w 477"/>
              <a:gd name="T3" fmla="*/ 831 h 831"/>
              <a:gd name="T4" fmla="*/ 0 w 477"/>
              <a:gd name="T5" fmla="*/ 0 h 831"/>
              <a:gd name="T6" fmla="*/ 371 w 477"/>
              <a:gd name="T7" fmla="*/ 0 h 831"/>
              <a:gd name="T8" fmla="*/ 269 w 477"/>
              <a:gd name="T9" fmla="*/ 230 h 831"/>
              <a:gd name="T10" fmla="*/ 269 w 477"/>
              <a:gd name="T11" fmla="*/ 319 h 831"/>
              <a:gd name="T12" fmla="*/ 376 w 477"/>
              <a:gd name="T13" fmla="*/ 554 h 831"/>
              <a:gd name="T14" fmla="*/ 376 w 477"/>
              <a:gd name="T15" fmla="*/ 601 h 831"/>
              <a:gd name="T16" fmla="*/ 477 w 477"/>
              <a:gd name="T17"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831">
                <a:moveTo>
                  <a:pt x="477" y="831"/>
                </a:moveTo>
                <a:cubicBezTo>
                  <a:pt x="0" y="831"/>
                  <a:pt x="0" y="831"/>
                  <a:pt x="0" y="831"/>
                </a:cubicBezTo>
                <a:cubicBezTo>
                  <a:pt x="0" y="0"/>
                  <a:pt x="0" y="0"/>
                  <a:pt x="0" y="0"/>
                </a:cubicBezTo>
                <a:cubicBezTo>
                  <a:pt x="371" y="0"/>
                  <a:pt x="371" y="0"/>
                  <a:pt x="371" y="0"/>
                </a:cubicBezTo>
                <a:cubicBezTo>
                  <a:pt x="308" y="57"/>
                  <a:pt x="269" y="139"/>
                  <a:pt x="269" y="230"/>
                </a:cubicBezTo>
                <a:cubicBezTo>
                  <a:pt x="269" y="319"/>
                  <a:pt x="269" y="319"/>
                  <a:pt x="269" y="319"/>
                </a:cubicBezTo>
                <a:cubicBezTo>
                  <a:pt x="269" y="411"/>
                  <a:pt x="310" y="496"/>
                  <a:pt x="376" y="554"/>
                </a:cubicBezTo>
                <a:cubicBezTo>
                  <a:pt x="376" y="601"/>
                  <a:pt x="376" y="601"/>
                  <a:pt x="376" y="601"/>
                </a:cubicBezTo>
                <a:cubicBezTo>
                  <a:pt x="376" y="691"/>
                  <a:pt x="415" y="774"/>
                  <a:pt x="477" y="831"/>
                </a:cubicBezTo>
                <a:close/>
              </a:path>
            </a:pathLst>
          </a:custGeom>
          <a:ln>
            <a:noFill/>
          </a:ln>
          <a:effectLst>
            <a:outerShdw blurRad="457200" dist="304800" algn="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29" name="Freeform 28">
            <a:extLst>
              <a:ext uri="{FF2B5EF4-FFF2-40B4-BE49-F238E27FC236}">
                <a16:creationId xmlns:a16="http://schemas.microsoft.com/office/drawing/2014/main" id="{FDC61E42-7315-4339-B17A-348897BCB55E}"/>
              </a:ext>
            </a:extLst>
          </p:cNvPr>
          <p:cNvSpPr>
            <a:spLocks/>
          </p:cNvSpPr>
          <p:nvPr/>
        </p:nvSpPr>
        <p:spPr bwMode="auto">
          <a:xfrm>
            <a:off x="8245746" y="0"/>
            <a:ext cx="3921021" cy="6858000"/>
          </a:xfrm>
          <a:custGeom>
            <a:avLst/>
            <a:gdLst>
              <a:gd name="T0" fmla="*/ 476 w 476"/>
              <a:gd name="T1" fmla="*/ 0 h 831"/>
              <a:gd name="T2" fmla="*/ 476 w 476"/>
              <a:gd name="T3" fmla="*/ 831 h 831"/>
              <a:gd name="T4" fmla="*/ 0 w 476"/>
              <a:gd name="T5" fmla="*/ 831 h 831"/>
              <a:gd name="T6" fmla="*/ 101 w 476"/>
              <a:gd name="T7" fmla="*/ 601 h 831"/>
              <a:gd name="T8" fmla="*/ 101 w 476"/>
              <a:gd name="T9" fmla="*/ 553 h 831"/>
              <a:gd name="T10" fmla="*/ 208 w 476"/>
              <a:gd name="T11" fmla="*/ 319 h 831"/>
              <a:gd name="T12" fmla="*/ 208 w 476"/>
              <a:gd name="T13" fmla="*/ 230 h 831"/>
              <a:gd name="T14" fmla="*/ 106 w 476"/>
              <a:gd name="T15" fmla="*/ 0 h 831"/>
              <a:gd name="T16" fmla="*/ 476 w 476"/>
              <a:gd name="T17"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831">
                <a:moveTo>
                  <a:pt x="476" y="0"/>
                </a:moveTo>
                <a:cubicBezTo>
                  <a:pt x="476" y="831"/>
                  <a:pt x="476" y="831"/>
                  <a:pt x="476" y="831"/>
                </a:cubicBezTo>
                <a:cubicBezTo>
                  <a:pt x="0" y="831"/>
                  <a:pt x="0" y="831"/>
                  <a:pt x="0" y="831"/>
                </a:cubicBezTo>
                <a:cubicBezTo>
                  <a:pt x="62" y="774"/>
                  <a:pt x="101" y="691"/>
                  <a:pt x="101" y="601"/>
                </a:cubicBezTo>
                <a:cubicBezTo>
                  <a:pt x="101" y="553"/>
                  <a:pt x="101" y="553"/>
                  <a:pt x="101" y="553"/>
                </a:cubicBezTo>
                <a:cubicBezTo>
                  <a:pt x="167" y="495"/>
                  <a:pt x="208" y="411"/>
                  <a:pt x="208" y="319"/>
                </a:cubicBezTo>
                <a:cubicBezTo>
                  <a:pt x="208" y="230"/>
                  <a:pt x="208" y="230"/>
                  <a:pt x="208" y="230"/>
                </a:cubicBezTo>
                <a:cubicBezTo>
                  <a:pt x="208" y="139"/>
                  <a:pt x="168" y="57"/>
                  <a:pt x="106" y="0"/>
                </a:cubicBezTo>
                <a:lnTo>
                  <a:pt x="476" y="0"/>
                </a:lnTo>
                <a:close/>
              </a:path>
            </a:pathLst>
          </a:custGeom>
          <a:ln>
            <a:noFill/>
          </a:ln>
          <a:effectLst>
            <a:outerShdw blurRad="457200" dist="304800" dir="10800000" algn="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40" name="Freeform 39">
            <a:extLst>
              <a:ext uri="{FF2B5EF4-FFF2-40B4-BE49-F238E27FC236}">
                <a16:creationId xmlns:a16="http://schemas.microsoft.com/office/drawing/2014/main" id="{89E06E76-C849-4031-A3DA-BB93A2A65A73}"/>
              </a:ext>
            </a:extLst>
          </p:cNvPr>
          <p:cNvSpPr>
            <a:spLocks/>
          </p:cNvSpPr>
          <p:nvPr/>
        </p:nvSpPr>
        <p:spPr bwMode="auto">
          <a:xfrm>
            <a:off x="0" y="0"/>
            <a:ext cx="1690531" cy="6858000"/>
          </a:xfrm>
          <a:custGeom>
            <a:avLst/>
            <a:gdLst>
              <a:gd name="T0" fmla="*/ 205 w 205"/>
              <a:gd name="T1" fmla="*/ 831 h 831"/>
              <a:gd name="T2" fmla="*/ 0 w 205"/>
              <a:gd name="T3" fmla="*/ 831 h 831"/>
              <a:gd name="T4" fmla="*/ 0 w 205"/>
              <a:gd name="T5" fmla="*/ 0 h 831"/>
              <a:gd name="T6" fmla="*/ 98 w 205"/>
              <a:gd name="T7" fmla="*/ 0 h 831"/>
              <a:gd name="T8" fmla="*/ 46 w 205"/>
              <a:gd name="T9" fmla="*/ 230 h 831"/>
              <a:gd name="T10" fmla="*/ 46 w 205"/>
              <a:gd name="T11" fmla="*/ 319 h 831"/>
              <a:gd name="T12" fmla="*/ 155 w 205"/>
              <a:gd name="T13" fmla="*/ 641 h 831"/>
              <a:gd name="T14" fmla="*/ 205 w 205"/>
              <a:gd name="T15" fmla="*/ 831 h 8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831">
                <a:moveTo>
                  <a:pt x="205" y="831"/>
                </a:moveTo>
                <a:cubicBezTo>
                  <a:pt x="0" y="831"/>
                  <a:pt x="0" y="831"/>
                  <a:pt x="0" y="831"/>
                </a:cubicBezTo>
                <a:cubicBezTo>
                  <a:pt x="0" y="0"/>
                  <a:pt x="0" y="0"/>
                  <a:pt x="0" y="0"/>
                </a:cubicBezTo>
                <a:cubicBezTo>
                  <a:pt x="98" y="0"/>
                  <a:pt x="98" y="0"/>
                  <a:pt x="98" y="0"/>
                </a:cubicBezTo>
                <a:cubicBezTo>
                  <a:pt x="65" y="70"/>
                  <a:pt x="46" y="148"/>
                  <a:pt x="46" y="230"/>
                </a:cubicBezTo>
                <a:cubicBezTo>
                  <a:pt x="46" y="319"/>
                  <a:pt x="46" y="319"/>
                  <a:pt x="46" y="319"/>
                </a:cubicBezTo>
                <a:cubicBezTo>
                  <a:pt x="46" y="436"/>
                  <a:pt x="85" y="549"/>
                  <a:pt x="155" y="641"/>
                </a:cubicBezTo>
                <a:cubicBezTo>
                  <a:pt x="160" y="708"/>
                  <a:pt x="177" y="773"/>
                  <a:pt x="205" y="831"/>
                </a:cubicBezTo>
                <a:close/>
              </a:path>
            </a:pathLst>
          </a:custGeom>
          <a:ln>
            <a:noFill/>
          </a:ln>
          <a:effectLst>
            <a:outerShdw blurRad="457200" dist="304800" algn="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useBgFill="1">
        <p:nvSpPr>
          <p:cNvPr id="41" name="Freeform 40">
            <a:extLst>
              <a:ext uri="{FF2B5EF4-FFF2-40B4-BE49-F238E27FC236}">
                <a16:creationId xmlns:a16="http://schemas.microsoft.com/office/drawing/2014/main" id="{52A1B93D-3960-4B05-B8C5-69219EB21DC7}"/>
              </a:ext>
            </a:extLst>
          </p:cNvPr>
          <p:cNvSpPr>
            <a:spLocks/>
          </p:cNvSpPr>
          <p:nvPr/>
        </p:nvSpPr>
        <p:spPr bwMode="auto">
          <a:xfrm>
            <a:off x="10486329" y="0"/>
            <a:ext cx="1680438" cy="6858000"/>
          </a:xfrm>
          <a:custGeom>
            <a:avLst/>
            <a:gdLst>
              <a:gd name="T0" fmla="*/ 204 w 204"/>
              <a:gd name="T1" fmla="*/ 0 h 831"/>
              <a:gd name="T2" fmla="*/ 204 w 204"/>
              <a:gd name="T3" fmla="*/ 831 h 831"/>
              <a:gd name="T4" fmla="*/ 0 w 204"/>
              <a:gd name="T5" fmla="*/ 831 h 831"/>
              <a:gd name="T6" fmla="*/ 51 w 204"/>
              <a:gd name="T7" fmla="*/ 640 h 831"/>
              <a:gd name="T8" fmla="*/ 158 w 204"/>
              <a:gd name="T9" fmla="*/ 319 h 831"/>
              <a:gd name="T10" fmla="*/ 158 w 204"/>
              <a:gd name="T11" fmla="*/ 230 h 831"/>
              <a:gd name="T12" fmla="*/ 106 w 204"/>
              <a:gd name="T13" fmla="*/ 0 h 831"/>
              <a:gd name="T14" fmla="*/ 204 w 204"/>
              <a:gd name="T15" fmla="*/ 0 h 8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831">
                <a:moveTo>
                  <a:pt x="204" y="0"/>
                </a:moveTo>
                <a:cubicBezTo>
                  <a:pt x="204" y="831"/>
                  <a:pt x="204" y="831"/>
                  <a:pt x="204" y="831"/>
                </a:cubicBezTo>
                <a:cubicBezTo>
                  <a:pt x="0" y="831"/>
                  <a:pt x="0" y="831"/>
                  <a:pt x="0" y="831"/>
                </a:cubicBezTo>
                <a:cubicBezTo>
                  <a:pt x="28" y="772"/>
                  <a:pt x="46" y="708"/>
                  <a:pt x="51" y="640"/>
                </a:cubicBezTo>
                <a:cubicBezTo>
                  <a:pt x="120" y="548"/>
                  <a:pt x="158" y="436"/>
                  <a:pt x="158" y="319"/>
                </a:cubicBezTo>
                <a:cubicBezTo>
                  <a:pt x="158" y="230"/>
                  <a:pt x="158" y="230"/>
                  <a:pt x="158" y="230"/>
                </a:cubicBezTo>
                <a:cubicBezTo>
                  <a:pt x="158" y="148"/>
                  <a:pt x="140" y="70"/>
                  <a:pt x="106" y="0"/>
                </a:cubicBezTo>
                <a:lnTo>
                  <a:pt x="204" y="0"/>
                </a:lnTo>
                <a:close/>
              </a:path>
            </a:pathLst>
          </a:custGeom>
          <a:ln>
            <a:noFill/>
          </a:ln>
          <a:effectLst>
            <a:outerShdw blurRad="457200" dist="304800" dir="10800000" algn="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2" name="Adjustment : Custom 17" hidden="1">
            <a:extLst>
              <a:ext uri="{FF2B5EF4-FFF2-40B4-BE49-F238E27FC236}">
                <a16:creationId xmlns:a16="http://schemas.microsoft.com/office/drawing/2014/main" id="{4BC85E2B-E4ED-471A-A273-836468688EB2}"/>
              </a:ext>
            </a:extLst>
          </p:cNvPr>
          <p:cNvSpPr/>
          <p:nvPr/>
        </p:nvSpPr>
        <p:spPr>
          <a:xfrm>
            <a:off x="8022" y="25400"/>
            <a:ext cx="12183978" cy="6858000"/>
          </a:xfrm>
          <a:prstGeom prst="rect">
            <a:avLst/>
          </a:prstGeom>
          <a:gradFill>
            <a:gsLst>
              <a:gs pos="100000">
                <a:srgbClr val="CCD7E9">
                  <a:alpha val="60000"/>
                </a:srgbClr>
              </a:gs>
              <a:gs pos="0">
                <a:srgbClr val="EBF1FD">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Adjustment : Custom 16" hidden="1">
            <a:extLst>
              <a:ext uri="{FF2B5EF4-FFF2-40B4-BE49-F238E27FC236}">
                <a16:creationId xmlns:a16="http://schemas.microsoft.com/office/drawing/2014/main" id="{55B0B77A-9D18-416A-98CC-2B8C2B950D01}"/>
              </a:ext>
            </a:extLst>
          </p:cNvPr>
          <p:cNvSpPr/>
          <p:nvPr/>
        </p:nvSpPr>
        <p:spPr>
          <a:xfrm>
            <a:off x="8022" y="0"/>
            <a:ext cx="12183978" cy="6858000"/>
          </a:xfrm>
          <a:prstGeom prst="rect">
            <a:avLst/>
          </a:prstGeom>
          <a:gradFill>
            <a:gsLst>
              <a:gs pos="100000">
                <a:srgbClr val="2F3841">
                  <a:alpha val="60000"/>
                </a:srgbClr>
              </a:gs>
              <a:gs pos="0">
                <a:srgbClr val="666D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Adjustment : Custom 15" hidden="1">
            <a:extLst>
              <a:ext uri="{FF2B5EF4-FFF2-40B4-BE49-F238E27FC236}">
                <a16:creationId xmlns:a16="http://schemas.microsoft.com/office/drawing/2014/main" id="{03101A98-D060-4AD1-AA36-80FD93BDD584}"/>
              </a:ext>
            </a:extLst>
          </p:cNvPr>
          <p:cNvSpPr/>
          <p:nvPr/>
        </p:nvSpPr>
        <p:spPr>
          <a:xfrm>
            <a:off x="8022" y="0"/>
            <a:ext cx="12183978" cy="6858000"/>
          </a:xfrm>
          <a:prstGeom prst="rect">
            <a:avLst/>
          </a:prstGeom>
          <a:gradFill>
            <a:gsLst>
              <a:gs pos="100000">
                <a:srgbClr val="BE5195">
                  <a:alpha val="60000"/>
                </a:srgbClr>
              </a:gs>
              <a:gs pos="0">
                <a:srgbClr val="EC87C1">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5" name="Adjustment : Custom 14" hidden="1">
            <a:extLst>
              <a:ext uri="{FF2B5EF4-FFF2-40B4-BE49-F238E27FC236}">
                <a16:creationId xmlns:a16="http://schemas.microsoft.com/office/drawing/2014/main" id="{7A9E2976-6D6E-4058-927B-2D471B0D12FA}"/>
              </a:ext>
            </a:extLst>
          </p:cNvPr>
          <p:cNvSpPr/>
          <p:nvPr/>
        </p:nvSpPr>
        <p:spPr>
          <a:xfrm>
            <a:off x="8022" y="0"/>
            <a:ext cx="12183978" cy="6858000"/>
          </a:xfrm>
          <a:prstGeom prst="rect">
            <a:avLst/>
          </a:prstGeom>
          <a:gradFill>
            <a:gsLst>
              <a:gs pos="100000">
                <a:srgbClr val="785BC9">
                  <a:alpha val="60000"/>
                </a:srgbClr>
              </a:gs>
              <a:gs pos="0">
                <a:srgbClr val="AB91E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Adjustment : Custom 13" hidden="1">
            <a:extLst>
              <a:ext uri="{FF2B5EF4-FFF2-40B4-BE49-F238E27FC236}">
                <a16:creationId xmlns:a16="http://schemas.microsoft.com/office/drawing/2014/main" id="{9D860694-C431-439C-84C3-10E6CA884E18}"/>
              </a:ext>
            </a:extLst>
          </p:cNvPr>
          <p:cNvSpPr/>
          <p:nvPr/>
        </p:nvSpPr>
        <p:spPr>
          <a:xfrm>
            <a:off x="8022" y="0"/>
            <a:ext cx="12183978" cy="6858000"/>
          </a:xfrm>
          <a:prstGeom prst="rect">
            <a:avLst/>
          </a:prstGeom>
          <a:gradFill>
            <a:gsLst>
              <a:gs pos="100000">
                <a:srgbClr val="0F69D7">
                  <a:alpha val="60000"/>
                </a:srgbClr>
              </a:gs>
              <a:gs pos="0">
                <a:srgbClr val="5692E8">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8" name="Adjustment : Custom 12" hidden="1">
            <a:extLst>
              <a:ext uri="{FF2B5EF4-FFF2-40B4-BE49-F238E27FC236}">
                <a16:creationId xmlns:a16="http://schemas.microsoft.com/office/drawing/2014/main" id="{F2503F05-3DE1-4899-9EDC-BB9842525B8E}"/>
              </a:ext>
            </a:extLst>
          </p:cNvPr>
          <p:cNvSpPr/>
          <p:nvPr/>
        </p:nvSpPr>
        <p:spPr>
          <a:xfrm>
            <a:off x="8022" y="0"/>
            <a:ext cx="12183978" cy="6858000"/>
          </a:xfrm>
          <a:prstGeom prst="rect">
            <a:avLst/>
          </a:prstGeom>
          <a:gradFill>
            <a:gsLst>
              <a:gs pos="100000">
                <a:srgbClr val="0F9CD1">
                  <a:alpha val="60000"/>
                </a:srgbClr>
              </a:gs>
              <a:gs pos="0">
                <a:srgbClr val="50BCE2">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9" name="Adjustment : Custom 11" hidden="1">
            <a:extLst>
              <a:ext uri="{FF2B5EF4-FFF2-40B4-BE49-F238E27FC236}">
                <a16:creationId xmlns:a16="http://schemas.microsoft.com/office/drawing/2014/main" id="{E3066638-3920-4AD3-99E0-2A65CAD2B0EC}"/>
              </a:ext>
            </a:extLst>
          </p:cNvPr>
          <p:cNvSpPr/>
          <p:nvPr/>
        </p:nvSpPr>
        <p:spPr>
          <a:xfrm>
            <a:off x="-2" y="0"/>
            <a:ext cx="12183978" cy="6858000"/>
          </a:xfrm>
          <a:prstGeom prst="rect">
            <a:avLst/>
          </a:prstGeom>
          <a:gradFill>
            <a:gsLst>
              <a:gs pos="100000">
                <a:srgbClr val="1BA886">
                  <a:alpha val="60000"/>
                </a:srgbClr>
              </a:gs>
              <a:gs pos="0">
                <a:srgbClr val="45CCA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0" name="Adjustment : Custom 10" hidden="1">
            <a:extLst>
              <a:ext uri="{FF2B5EF4-FFF2-40B4-BE49-F238E27FC236}">
                <a16:creationId xmlns:a16="http://schemas.microsoft.com/office/drawing/2014/main" id="{65633903-075A-4F43-B554-9F42285F703B}"/>
              </a:ext>
            </a:extLst>
          </p:cNvPr>
          <p:cNvSpPr/>
          <p:nvPr/>
        </p:nvSpPr>
        <p:spPr>
          <a:xfrm>
            <a:off x="-2" y="0"/>
            <a:ext cx="12183978" cy="6858000"/>
          </a:xfrm>
          <a:prstGeom prst="rect">
            <a:avLst/>
          </a:prstGeom>
          <a:gradFill>
            <a:gsLst>
              <a:gs pos="100000">
                <a:srgbClr val="71B02B">
                  <a:alpha val="60000"/>
                </a:srgbClr>
              </a:gs>
              <a:gs pos="0">
                <a:srgbClr val="A3D36D">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1" name="Adjustment : Custom 09" hidden="1">
            <a:extLst>
              <a:ext uri="{FF2B5EF4-FFF2-40B4-BE49-F238E27FC236}">
                <a16:creationId xmlns:a16="http://schemas.microsoft.com/office/drawing/2014/main" id="{E0AFE7F3-13EF-44B8-9E7D-9D906CEAEE86}"/>
              </a:ext>
            </a:extLst>
          </p:cNvPr>
          <p:cNvSpPr/>
          <p:nvPr/>
        </p:nvSpPr>
        <p:spPr>
          <a:xfrm>
            <a:off x="-2" y="0"/>
            <a:ext cx="12183978" cy="6858000"/>
          </a:xfrm>
          <a:prstGeom prst="rect">
            <a:avLst/>
          </a:prstGeom>
          <a:gradFill>
            <a:gsLst>
              <a:gs pos="100000">
                <a:srgbClr val="F6AB46">
                  <a:alpha val="60000"/>
                </a:srgbClr>
              </a:gs>
              <a:gs pos="0">
                <a:srgbClr val="FED6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2" name="Adjustment : Custom 08" hidden="1">
            <a:extLst>
              <a:ext uri="{FF2B5EF4-FFF2-40B4-BE49-F238E27FC236}">
                <a16:creationId xmlns:a16="http://schemas.microsoft.com/office/drawing/2014/main" id="{F203592D-786E-48E7-8FAA-E740FCBD9BF4}"/>
              </a:ext>
            </a:extLst>
          </p:cNvPr>
          <p:cNvSpPr/>
          <p:nvPr/>
        </p:nvSpPr>
        <p:spPr>
          <a:xfrm>
            <a:off x="-1" y="0"/>
            <a:ext cx="12183978" cy="6858000"/>
          </a:xfrm>
          <a:prstGeom prst="rect">
            <a:avLst/>
          </a:prstGeom>
          <a:gradFill>
            <a:gsLst>
              <a:gs pos="100000">
                <a:srgbClr val="DB3A1D">
                  <a:alpha val="60000"/>
                </a:srgbClr>
              </a:gs>
              <a:gs pos="0">
                <a:srgbClr val="F4684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3" name="Adjustment : Custom 07" hidden="1">
            <a:extLst>
              <a:ext uri="{FF2B5EF4-FFF2-40B4-BE49-F238E27FC236}">
                <a16:creationId xmlns:a16="http://schemas.microsoft.com/office/drawing/2014/main" id="{52838FF7-76EC-4753-9D78-658F207C34B7}"/>
              </a:ext>
            </a:extLst>
          </p:cNvPr>
          <p:cNvSpPr/>
          <p:nvPr/>
        </p:nvSpPr>
        <p:spPr>
          <a:xfrm>
            <a:off x="-1" y="0"/>
            <a:ext cx="12183978" cy="6858000"/>
          </a:xfrm>
          <a:prstGeom prst="rect">
            <a:avLst/>
          </a:prstGeom>
          <a:gradFill>
            <a:gsLst>
              <a:gs pos="100000">
                <a:srgbClr val="DA2834">
                  <a:alpha val="60000"/>
                </a:srgbClr>
              </a:gs>
              <a:gs pos="0">
                <a:srgbClr val="E7556A">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4" name="Adjustment : Custom 06" hidden="1">
            <a:extLst>
              <a:ext uri="{FF2B5EF4-FFF2-40B4-BE49-F238E27FC236}">
                <a16:creationId xmlns:a16="http://schemas.microsoft.com/office/drawing/2014/main" id="{A26A7301-6D9E-4650-BE7F-DBC3C7C9FEA3}"/>
              </a:ext>
            </a:extLst>
          </p:cNvPr>
          <p:cNvSpPr/>
          <p:nvPr/>
        </p:nvSpPr>
        <p:spPr>
          <a:xfrm>
            <a:off x="-1" y="0"/>
            <a:ext cx="12183978" cy="6858000"/>
          </a:xfrm>
          <a:prstGeom prst="rect">
            <a:avLst/>
          </a:prstGeom>
          <a:gradFill>
            <a:gsLst>
              <a:gs pos="0">
                <a:srgbClr val="6364ED">
                  <a:alpha val="60000"/>
                </a:srgbClr>
              </a:gs>
              <a:gs pos="100000">
                <a:srgbClr val="66CCE2">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5" name="Adjustment : Custom 05">
            <a:extLst>
              <a:ext uri="{FF2B5EF4-FFF2-40B4-BE49-F238E27FC236}">
                <a16:creationId xmlns:a16="http://schemas.microsoft.com/office/drawing/2014/main" id="{F33475DE-AEEB-4D6B-9A42-4425BA48F010}"/>
              </a:ext>
            </a:extLst>
          </p:cNvPr>
          <p:cNvSpPr/>
          <p:nvPr/>
        </p:nvSpPr>
        <p:spPr>
          <a:xfrm>
            <a:off x="8022" y="0"/>
            <a:ext cx="12183978" cy="6858000"/>
          </a:xfrm>
          <a:prstGeom prst="rect">
            <a:avLst/>
          </a:prstGeom>
          <a:gradFill>
            <a:gsLst>
              <a:gs pos="100000">
                <a:schemeClr val="accent1">
                  <a:lumMod val="75000"/>
                </a:schemeClr>
              </a:gs>
              <a:gs pos="0">
                <a:srgbClr val="F7329C">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6" name="Adjustment : Custom 04" hidden="1">
            <a:extLst>
              <a:ext uri="{FF2B5EF4-FFF2-40B4-BE49-F238E27FC236}">
                <a16:creationId xmlns:a16="http://schemas.microsoft.com/office/drawing/2014/main" id="{9F4847DF-A206-45A3-9621-F00D1F457A6C}"/>
              </a:ext>
            </a:extLst>
          </p:cNvPr>
          <p:cNvSpPr/>
          <p:nvPr/>
        </p:nvSpPr>
        <p:spPr>
          <a:xfrm>
            <a:off x="-1" y="0"/>
            <a:ext cx="12183978" cy="6858000"/>
          </a:xfrm>
          <a:prstGeom prst="rect">
            <a:avLst/>
          </a:prstGeom>
          <a:gradFill>
            <a:gsLst>
              <a:gs pos="100000">
                <a:srgbClr val="F53D78">
                  <a:alpha val="60000"/>
                </a:srgbClr>
              </a:gs>
              <a:gs pos="0">
                <a:srgbClr val="3D099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7" name="Adjustment : Custom 03" hidden="1">
            <a:extLst>
              <a:ext uri="{FF2B5EF4-FFF2-40B4-BE49-F238E27FC236}">
                <a16:creationId xmlns:a16="http://schemas.microsoft.com/office/drawing/2014/main" id="{D12111C8-231F-40F2-8054-6B50E9C3E224}"/>
              </a:ext>
            </a:extLst>
          </p:cNvPr>
          <p:cNvSpPr/>
          <p:nvPr/>
        </p:nvSpPr>
        <p:spPr>
          <a:xfrm>
            <a:off x="16045" y="0"/>
            <a:ext cx="12183978" cy="6858000"/>
          </a:xfrm>
          <a:prstGeom prst="rect">
            <a:avLst/>
          </a:prstGeom>
          <a:gradFill>
            <a:gsLst>
              <a:gs pos="100000">
                <a:srgbClr val="E96199">
                  <a:alpha val="60000"/>
                </a:srgbClr>
              </a:gs>
              <a:gs pos="0">
                <a:srgbClr val="3D099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0" name="Adjustment : Custom 02" hidden="1">
            <a:extLst>
              <a:ext uri="{FF2B5EF4-FFF2-40B4-BE49-F238E27FC236}">
                <a16:creationId xmlns:a16="http://schemas.microsoft.com/office/drawing/2014/main" id="{6F66649D-1F83-4566-A3CF-64CA8278FE09}"/>
              </a:ext>
            </a:extLst>
          </p:cNvPr>
          <p:cNvSpPr/>
          <p:nvPr/>
        </p:nvSpPr>
        <p:spPr>
          <a:xfrm>
            <a:off x="8022" y="0"/>
            <a:ext cx="12183978" cy="6858000"/>
          </a:xfrm>
          <a:prstGeom prst="rect">
            <a:avLst/>
          </a:prstGeom>
          <a:gradFill>
            <a:gsLst>
              <a:gs pos="100000">
                <a:srgbClr val="FFD592">
                  <a:alpha val="60000"/>
                </a:srgbClr>
              </a:gs>
              <a:gs pos="0">
                <a:srgbClr val="F04477">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1" name="Adjustment : Custom 01" hidden="1">
            <a:extLst>
              <a:ext uri="{FF2B5EF4-FFF2-40B4-BE49-F238E27FC236}">
                <a16:creationId xmlns:a16="http://schemas.microsoft.com/office/drawing/2014/main" id="{837CB007-FF8C-4090-9A68-6A34589B9313}"/>
              </a:ext>
            </a:extLst>
          </p:cNvPr>
          <p:cNvSpPr/>
          <p:nvPr/>
        </p:nvSpPr>
        <p:spPr>
          <a:xfrm>
            <a:off x="16045" y="0"/>
            <a:ext cx="12183978" cy="6858000"/>
          </a:xfrm>
          <a:prstGeom prst="rect">
            <a:avLst/>
          </a:prstGeom>
          <a:gradFill>
            <a:gsLst>
              <a:gs pos="0">
                <a:srgbClr val="022E97">
                  <a:alpha val="60000"/>
                </a:srgbClr>
              </a:gs>
              <a:gs pos="100000">
                <a:srgbClr val="5BDBCF">
                  <a:alpha val="6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2" name="Adjustment : Color Theme 06" hidden="1">
            <a:extLst>
              <a:ext uri="{FF2B5EF4-FFF2-40B4-BE49-F238E27FC236}">
                <a16:creationId xmlns:a16="http://schemas.microsoft.com/office/drawing/2014/main" id="{79B1BBE8-E5FE-41C3-B3D3-D7094FBC800C}"/>
              </a:ext>
            </a:extLst>
          </p:cNvPr>
          <p:cNvSpPr/>
          <p:nvPr/>
        </p:nvSpPr>
        <p:spPr>
          <a:xfrm>
            <a:off x="8022" y="0"/>
            <a:ext cx="12183978" cy="6858000"/>
          </a:xfrm>
          <a:prstGeom prst="rect">
            <a:avLst/>
          </a:prstGeom>
          <a:gradFill>
            <a:gsLst>
              <a:gs pos="0">
                <a:schemeClr val="accent6">
                  <a:alpha val="60000"/>
                </a:schemeClr>
              </a:gs>
              <a:gs pos="100000">
                <a:schemeClr val="accent6">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3" name="Adjustment : Color Theme 05" hidden="1">
            <a:extLst>
              <a:ext uri="{FF2B5EF4-FFF2-40B4-BE49-F238E27FC236}">
                <a16:creationId xmlns:a16="http://schemas.microsoft.com/office/drawing/2014/main" id="{B70751AF-BC1C-4E3C-8205-8BBCF7998F40}"/>
              </a:ext>
            </a:extLst>
          </p:cNvPr>
          <p:cNvSpPr/>
          <p:nvPr/>
        </p:nvSpPr>
        <p:spPr>
          <a:xfrm>
            <a:off x="8022" y="0"/>
            <a:ext cx="12183978" cy="6858000"/>
          </a:xfrm>
          <a:prstGeom prst="rect">
            <a:avLst/>
          </a:prstGeom>
          <a:gradFill>
            <a:gsLst>
              <a:gs pos="0">
                <a:schemeClr val="accent5">
                  <a:alpha val="60000"/>
                </a:schemeClr>
              </a:gs>
              <a:gs pos="100000">
                <a:schemeClr val="accent5">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4" name="Adjustment : Color Theme 04" hidden="1">
            <a:extLst>
              <a:ext uri="{FF2B5EF4-FFF2-40B4-BE49-F238E27FC236}">
                <a16:creationId xmlns:a16="http://schemas.microsoft.com/office/drawing/2014/main" id="{EDC7E64B-E6FA-4463-959A-2BE6F371BBBF}"/>
              </a:ext>
            </a:extLst>
          </p:cNvPr>
          <p:cNvSpPr/>
          <p:nvPr/>
        </p:nvSpPr>
        <p:spPr>
          <a:xfrm>
            <a:off x="4011" y="25400"/>
            <a:ext cx="12183978" cy="6858000"/>
          </a:xfrm>
          <a:prstGeom prst="rect">
            <a:avLst/>
          </a:prstGeom>
          <a:gradFill>
            <a:gsLst>
              <a:gs pos="0">
                <a:schemeClr val="accent4">
                  <a:alpha val="60000"/>
                </a:schemeClr>
              </a:gs>
              <a:gs pos="100000">
                <a:schemeClr val="accent4">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5" name="Adjustment : Color Theme 03" hidden="1">
            <a:extLst>
              <a:ext uri="{FF2B5EF4-FFF2-40B4-BE49-F238E27FC236}">
                <a16:creationId xmlns:a16="http://schemas.microsoft.com/office/drawing/2014/main" id="{87DCEDFA-97CA-4546-A306-7B0C023818C7}"/>
              </a:ext>
            </a:extLst>
          </p:cNvPr>
          <p:cNvSpPr/>
          <p:nvPr/>
        </p:nvSpPr>
        <p:spPr>
          <a:xfrm>
            <a:off x="4011" y="25400"/>
            <a:ext cx="12183978" cy="6858000"/>
          </a:xfrm>
          <a:prstGeom prst="rect">
            <a:avLst/>
          </a:prstGeom>
          <a:gradFill>
            <a:gsLst>
              <a:gs pos="0">
                <a:schemeClr val="accent3">
                  <a:alpha val="60000"/>
                </a:schemeClr>
              </a:gs>
              <a:gs pos="100000">
                <a:schemeClr val="accent3">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6" name="Adjustment : Color Theme 02" hidden="1">
            <a:extLst>
              <a:ext uri="{FF2B5EF4-FFF2-40B4-BE49-F238E27FC236}">
                <a16:creationId xmlns:a16="http://schemas.microsoft.com/office/drawing/2014/main" id="{81A49E2C-25D0-4FC9-9EFE-180D2FDA92A1}"/>
              </a:ext>
            </a:extLst>
          </p:cNvPr>
          <p:cNvSpPr/>
          <p:nvPr/>
        </p:nvSpPr>
        <p:spPr>
          <a:xfrm>
            <a:off x="-8023" y="25400"/>
            <a:ext cx="12183978" cy="6858000"/>
          </a:xfrm>
          <a:prstGeom prst="rect">
            <a:avLst/>
          </a:prstGeom>
          <a:gradFill>
            <a:gsLst>
              <a:gs pos="0">
                <a:schemeClr val="accent2">
                  <a:alpha val="50000"/>
                </a:schemeClr>
              </a:gs>
              <a:gs pos="100000">
                <a:schemeClr val="accent2">
                  <a:alpha val="60000"/>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37" name="Adjustment : Color Theme 01" hidden="1">
            <a:extLst>
              <a:ext uri="{FF2B5EF4-FFF2-40B4-BE49-F238E27FC236}">
                <a16:creationId xmlns:a16="http://schemas.microsoft.com/office/drawing/2014/main" id="{6CBFA1A6-A548-464C-A60F-CEF34B9E5CF0}"/>
              </a:ext>
            </a:extLst>
          </p:cNvPr>
          <p:cNvSpPr/>
          <p:nvPr/>
        </p:nvSpPr>
        <p:spPr>
          <a:xfrm>
            <a:off x="8022" y="25400"/>
            <a:ext cx="12183978" cy="6858000"/>
          </a:xfrm>
          <a:prstGeom prst="rect">
            <a:avLst/>
          </a:prstGeom>
          <a:gradFill>
            <a:gsLst>
              <a:gs pos="0">
                <a:schemeClr val="accent1">
                  <a:alpha val="60000"/>
                </a:schemeClr>
              </a:gs>
              <a:gs pos="100000">
                <a:schemeClr val="accent1">
                  <a:lumMod val="75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83" name="Rectangle 82">
            <a:extLst>
              <a:ext uri="{FF2B5EF4-FFF2-40B4-BE49-F238E27FC236}">
                <a16:creationId xmlns:a16="http://schemas.microsoft.com/office/drawing/2014/main" id="{FC09EC68-9FBB-43B6-BD97-700468F7697E}"/>
              </a:ext>
            </a:extLst>
          </p:cNvPr>
          <p:cNvSpPr/>
          <p:nvPr/>
        </p:nvSpPr>
        <p:spPr>
          <a:xfrm>
            <a:off x="4419600" y="1198880"/>
            <a:ext cx="3352800" cy="4460240"/>
          </a:xfrm>
          <a:prstGeom prst="rect">
            <a:avLst/>
          </a:prstGeom>
          <a:noFill/>
          <a:ln w="57150">
            <a:solidFill>
              <a:schemeClr val="bg1"/>
            </a:solidFill>
          </a:ln>
          <a:effectLst>
            <a:glow rad="127000">
              <a:schemeClr val="accent1">
                <a:alpha val="66000"/>
              </a:schemeClr>
            </a:glow>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84" name="TextBox 83">
            <a:extLst>
              <a:ext uri="{FF2B5EF4-FFF2-40B4-BE49-F238E27FC236}">
                <a16:creationId xmlns:a16="http://schemas.microsoft.com/office/drawing/2014/main" id="{2B05F625-1956-42A2-970F-CA53E2AA9A6B}"/>
              </a:ext>
            </a:extLst>
          </p:cNvPr>
          <p:cNvSpPr txBox="1"/>
          <p:nvPr/>
        </p:nvSpPr>
        <p:spPr>
          <a:xfrm>
            <a:off x="4830666" y="2731178"/>
            <a:ext cx="241935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4800" b="0" i="0" u="none" strike="noStrike" kern="1200" cap="none" spc="0" normalizeH="0" baseline="0" noProof="0" dirty="0">
                <a:ln>
                  <a:noFill/>
                </a:ln>
                <a:solidFill>
                  <a:prstClr val="white"/>
                </a:solidFill>
                <a:effectLst/>
                <a:uLnTx/>
                <a:uFillTx/>
                <a:latin typeface="Raleway ExtraBold" panose="020B0903030101060003" pitchFamily="34" charset="0"/>
                <a:ea typeface="+mn-ea"/>
                <a:cs typeface="+mn-cs"/>
              </a:rPr>
              <a:t>Thanks</a:t>
            </a:r>
            <a:endParaRPr kumimoji="0" lang="id-ID" sz="4000" b="0" i="0" u="none" strike="noStrike" kern="1200" cap="none" spc="0" normalizeH="0" baseline="0" noProof="0" dirty="0">
              <a:ln>
                <a:noFill/>
              </a:ln>
              <a:solidFill>
                <a:prstClr val="white"/>
              </a:solidFill>
              <a:effectLst/>
              <a:uLnTx/>
              <a:uFillTx/>
              <a:latin typeface="Raleway ExtraBold" panose="020B0903030101060003" pitchFamily="34" charset="0"/>
              <a:ea typeface="+mn-ea"/>
              <a:cs typeface="+mn-cs"/>
            </a:endParaRPr>
          </a:p>
        </p:txBody>
      </p:sp>
      <p:sp>
        <p:nvSpPr>
          <p:cNvPr id="38" name="TextBox 85">
            <a:extLst>
              <a:ext uri="{FF2B5EF4-FFF2-40B4-BE49-F238E27FC236}">
                <a16:creationId xmlns:a16="http://schemas.microsoft.com/office/drawing/2014/main" id="{D723102E-8159-4F3C-89BC-EFCD71D6C877}"/>
              </a:ext>
            </a:extLst>
          </p:cNvPr>
          <p:cNvSpPr txBox="1"/>
          <p:nvPr/>
        </p:nvSpPr>
        <p:spPr>
          <a:xfrm>
            <a:off x="4239379" y="4759041"/>
            <a:ext cx="3981134" cy="646331"/>
          </a:xfrm>
          <a:prstGeom prst="rect">
            <a:avLst/>
          </a:prstGeom>
          <a:noFill/>
        </p:spPr>
        <p:txBody>
          <a:bodyPr wrap="square" rtlCol="0">
            <a:spAutoFit/>
          </a:bodyPr>
          <a:lstStyle/>
          <a:p>
            <a:pPr algn="ctr"/>
            <a:r>
              <a:rPr lang="en-US" b="1" i="1" dirty="0">
                <a:solidFill>
                  <a:schemeClr val="accent1">
                    <a:lumMod val="50000"/>
                  </a:schemeClr>
                </a:solidFill>
                <a:effectLst>
                  <a:reflection blurRad="6350" stA="53000" endA="300" endPos="35500" dir="5400000" sy="-90000" algn="bl"/>
                </a:effectLst>
              </a:rPr>
              <a:t>An-</a:t>
            </a:r>
            <a:r>
              <a:rPr lang="en-US" b="1" i="1" dirty="0" err="1">
                <a:solidFill>
                  <a:schemeClr val="accent1">
                    <a:lumMod val="50000"/>
                  </a:schemeClr>
                </a:solidFill>
                <a:effectLst>
                  <a:reflection blurRad="6350" stA="53000" endA="300" endPos="35500" dir="5400000" sy="-90000" algn="bl"/>
                </a:effectLst>
              </a:rPr>
              <a:t>Najah</a:t>
            </a:r>
            <a:r>
              <a:rPr lang="en-US" b="1" i="1" dirty="0">
                <a:solidFill>
                  <a:schemeClr val="accent1">
                    <a:lumMod val="50000"/>
                  </a:schemeClr>
                </a:solidFill>
                <a:effectLst>
                  <a:reflection blurRad="6350" stA="53000" endA="300" endPos="35500" dir="5400000" sy="-90000" algn="bl"/>
                </a:effectLst>
              </a:rPr>
              <a:t> National University</a:t>
            </a:r>
            <a:r>
              <a:rPr lang="ar-JO" b="1" i="1" dirty="0">
                <a:solidFill>
                  <a:schemeClr val="accent1">
                    <a:lumMod val="50000"/>
                  </a:schemeClr>
                </a:solidFill>
                <a:effectLst>
                  <a:reflection blurRad="6350" stA="53000" endA="300" endPos="35500" dir="5400000" sy="-90000" algn="bl"/>
                </a:effectLst>
              </a:rPr>
              <a:t>    </a:t>
            </a:r>
            <a:endParaRPr lang="en-US" b="1" i="1" dirty="0">
              <a:solidFill>
                <a:schemeClr val="accent1">
                  <a:lumMod val="50000"/>
                </a:schemeClr>
              </a:solidFill>
              <a:effectLst>
                <a:reflection blurRad="6350" stA="53000" endA="300" endPos="35500" dir="5400000" sy="-90000" algn="bl"/>
              </a:effectLst>
            </a:endParaRPr>
          </a:p>
          <a:p>
            <a:pPr algn="ctr"/>
            <a:r>
              <a:rPr lang="en-US" b="1" i="1" dirty="0">
                <a:solidFill>
                  <a:schemeClr val="accent1">
                    <a:lumMod val="50000"/>
                  </a:schemeClr>
                </a:solidFill>
                <a:effectLst>
                  <a:reflection blurRad="6350" stA="53000" endA="300" endPos="35500" dir="5400000" sy="-90000" algn="bl"/>
                </a:effectLst>
              </a:rPr>
              <a:t>2020</a:t>
            </a:r>
            <a:endParaRPr lang="id-ID" dirty="0">
              <a:solidFill>
                <a:schemeClr val="bg1"/>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39" name="TextBox 84">
            <a:extLst>
              <a:ext uri="{FF2B5EF4-FFF2-40B4-BE49-F238E27FC236}">
                <a16:creationId xmlns:a16="http://schemas.microsoft.com/office/drawing/2014/main" id="{6481F932-EEB6-4444-A40D-BBCB37C40705}"/>
              </a:ext>
            </a:extLst>
          </p:cNvPr>
          <p:cNvSpPr txBox="1"/>
          <p:nvPr/>
        </p:nvSpPr>
        <p:spPr>
          <a:xfrm>
            <a:off x="4719223" y="3889912"/>
            <a:ext cx="2642235" cy="646331"/>
          </a:xfrm>
          <a:prstGeom prst="rect">
            <a:avLst/>
          </a:prstGeom>
          <a:noFill/>
        </p:spPr>
        <p:txBody>
          <a:bodyPr wrap="square" rtlCol="0">
            <a:spAutoFit/>
          </a:bodyPr>
          <a:lstStyle/>
          <a:p>
            <a:pPr algn="ctr"/>
            <a:r>
              <a:rPr lang="en-US"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SMART</a:t>
            </a:r>
            <a:r>
              <a:rPr lang="ar-JO"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rPr>
              <a:t> </a:t>
            </a:r>
            <a:r>
              <a:rPr lang="en-US"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SCHOOL</a:t>
            </a:r>
          </a:p>
          <a:p>
            <a:pPr algn="ctr"/>
            <a:r>
              <a:rPr lang="en-US"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rPr>
              <a:t>   TRACKING  SYSTEM </a:t>
            </a:r>
            <a:endParaRPr lang="id-ID" b="1" dirty="0">
              <a:solidFill>
                <a:schemeClr val="accent1">
                  <a:lumMod val="50000"/>
                </a:schemeClr>
              </a:solidFill>
              <a:effectLst>
                <a:outerShdw blurRad="38100" dist="38100" dir="2700000" algn="tl">
                  <a:srgbClr val="000000">
                    <a:alpha val="43137"/>
                  </a:srgbClr>
                </a:outerShdw>
              </a:effectLst>
              <a:latin typeface="Mongolian Baiti" panose="03000500000000000000" pitchFamily="66" charset="0"/>
              <a:cs typeface="Mongolian Baiti" panose="03000500000000000000" pitchFamily="66" charset="0"/>
            </a:endParaRPr>
          </a:p>
        </p:txBody>
      </p:sp>
    </p:spTree>
    <p:extLst>
      <p:ext uri="{BB962C8B-B14F-4D97-AF65-F5344CB8AC3E}">
        <p14:creationId xmlns:p14="http://schemas.microsoft.com/office/powerpoint/2010/main" val="3978301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ccel="50000" decel="50000" autoRev="1" fill="hold" grpId="0" nodeType="withEffect">
                                  <p:stCondLst>
                                    <p:cond delay="0"/>
                                  </p:stCondLst>
                                  <p:childTnLst>
                                    <p:animScale>
                                      <p:cBhvr>
                                        <p:cTn id="6" dur="2000" fill="hold"/>
                                        <p:tgtEl>
                                          <p:spTgt spid="7"/>
                                        </p:tgtEl>
                                      </p:cBhvr>
                                      <p:by x="120000" y="120000"/>
                                    </p:animScale>
                                  </p:childTnLst>
                                </p:cTn>
                              </p:par>
                              <p:par>
                                <p:cTn id="7" presetID="6" presetClass="emph" presetSubtype="0" repeatCount="indefinite" accel="50000" decel="50000" autoRev="1" fill="hold" grpId="0" nodeType="withEffect">
                                  <p:stCondLst>
                                    <p:cond delay="500"/>
                                  </p:stCondLst>
                                  <p:childTnLst>
                                    <p:animScale>
                                      <p:cBhvr>
                                        <p:cTn id="8" dur="2000" fill="hold"/>
                                        <p:tgtEl>
                                          <p:spTgt spid="16"/>
                                        </p:tgtEl>
                                      </p:cBhvr>
                                      <p:by x="120000" y="120000"/>
                                    </p:animScale>
                                  </p:childTnLst>
                                </p:cTn>
                              </p:par>
                              <p:par>
                                <p:cTn id="9" presetID="6" presetClass="emph" presetSubtype="0" repeatCount="indefinite" accel="50000" decel="50000" autoRev="1" fill="hold" grpId="0" nodeType="withEffect">
                                  <p:stCondLst>
                                    <p:cond delay="1000"/>
                                  </p:stCondLst>
                                  <p:childTnLst>
                                    <p:animScale>
                                      <p:cBhvr>
                                        <p:cTn id="10" dur="2000" fill="hold"/>
                                        <p:tgtEl>
                                          <p:spTgt spid="28"/>
                                        </p:tgtEl>
                                      </p:cBhvr>
                                      <p:by x="120000" y="120000"/>
                                    </p:animScale>
                                  </p:childTnLst>
                                </p:cTn>
                              </p:par>
                              <p:par>
                                <p:cTn id="11" presetID="6" presetClass="emph" presetSubtype="0" repeatCount="indefinite" accel="50000" decel="50000" autoRev="1" fill="hold" grpId="0" nodeType="withEffect">
                                  <p:stCondLst>
                                    <p:cond delay="1000"/>
                                  </p:stCondLst>
                                  <p:childTnLst>
                                    <p:animScale>
                                      <p:cBhvr>
                                        <p:cTn id="12" dur="2000" fill="hold"/>
                                        <p:tgtEl>
                                          <p:spTgt spid="29"/>
                                        </p:tgtEl>
                                      </p:cBhvr>
                                      <p:by x="120000" y="120000"/>
                                    </p:animScale>
                                  </p:childTnLst>
                                </p:cTn>
                              </p:par>
                              <p:par>
                                <p:cTn id="13" presetID="6" presetClass="emph" presetSubtype="0" repeatCount="indefinite" accel="50000" decel="50000" autoRev="1" fill="hold" grpId="0" nodeType="withEffect">
                                  <p:stCondLst>
                                    <p:cond delay="1500"/>
                                  </p:stCondLst>
                                  <p:childTnLst>
                                    <p:animScale>
                                      <p:cBhvr>
                                        <p:cTn id="14" dur="2000" fill="hold"/>
                                        <p:tgtEl>
                                          <p:spTgt spid="40"/>
                                        </p:tgtEl>
                                      </p:cBhvr>
                                      <p:by x="120000" y="120000"/>
                                    </p:animScale>
                                  </p:childTnLst>
                                </p:cTn>
                              </p:par>
                              <p:par>
                                <p:cTn id="15" presetID="6" presetClass="emph" presetSubtype="0" repeatCount="indefinite" accel="50000" decel="50000" autoRev="1" fill="hold" grpId="0" nodeType="withEffect">
                                  <p:stCondLst>
                                    <p:cond delay="1500"/>
                                  </p:stCondLst>
                                  <p:childTnLst>
                                    <p:animScale>
                                      <p:cBhvr>
                                        <p:cTn id="16" dur="2000" fill="hold"/>
                                        <p:tgtEl>
                                          <p:spTgt spid="41"/>
                                        </p:tgtEl>
                                      </p:cBhvr>
                                      <p:by x="120000" y="120000"/>
                                    </p:animScale>
                                  </p:childTnLst>
                                </p:cTn>
                              </p:par>
                              <p:par>
                                <p:cTn id="17" presetID="2" presetClass="entr" presetSubtype="1" decel="100000" fill="hold" grpId="0" nodeType="withEffect">
                                  <p:stCondLst>
                                    <p:cond delay="50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1000" fill="hold"/>
                                        <p:tgtEl>
                                          <p:spTgt spid="84"/>
                                        </p:tgtEl>
                                        <p:attrNameLst>
                                          <p:attrName>ppt_x</p:attrName>
                                        </p:attrNameLst>
                                      </p:cBhvr>
                                      <p:tavLst>
                                        <p:tav tm="0">
                                          <p:val>
                                            <p:strVal val="#ppt_x"/>
                                          </p:val>
                                        </p:tav>
                                        <p:tav tm="100000">
                                          <p:val>
                                            <p:strVal val="#ppt_x"/>
                                          </p:val>
                                        </p:tav>
                                      </p:tavLst>
                                    </p:anim>
                                    <p:anim calcmode="lin" valueType="num">
                                      <p:cBhvr additive="base">
                                        <p:cTn id="20" dur="1000" fill="hold"/>
                                        <p:tgtEl>
                                          <p:spTgt spid="84"/>
                                        </p:tgtEl>
                                        <p:attrNameLst>
                                          <p:attrName>ppt_y</p:attrName>
                                        </p:attrNameLst>
                                      </p:cBhvr>
                                      <p:tavLst>
                                        <p:tav tm="0">
                                          <p:val>
                                            <p:strVal val="0-#ppt_h/2"/>
                                          </p:val>
                                        </p:tav>
                                        <p:tav tm="100000">
                                          <p:val>
                                            <p:strVal val="#ppt_y"/>
                                          </p:val>
                                        </p:tav>
                                      </p:tavLst>
                                    </p:anim>
                                  </p:childTnLst>
                                </p:cTn>
                              </p:par>
                              <p:par>
                                <p:cTn id="21" presetID="21" presetClass="entr" presetSubtype="1" fill="hold" grpId="0" nodeType="withEffect">
                                  <p:stCondLst>
                                    <p:cond delay="1500"/>
                                  </p:stCondLst>
                                  <p:childTnLst>
                                    <p:set>
                                      <p:cBhvr>
                                        <p:cTn id="22" dur="1" fill="hold">
                                          <p:stCondLst>
                                            <p:cond delay="0"/>
                                          </p:stCondLst>
                                        </p:cTn>
                                        <p:tgtEl>
                                          <p:spTgt spid="83"/>
                                        </p:tgtEl>
                                        <p:attrNameLst>
                                          <p:attrName>style.visibility</p:attrName>
                                        </p:attrNameLst>
                                      </p:cBhvr>
                                      <p:to>
                                        <p:strVal val="visible"/>
                                      </p:to>
                                    </p:set>
                                    <p:animEffect transition="in" filter="wheel(1)">
                                      <p:cBhvr>
                                        <p:cTn id="23" dur="1000"/>
                                        <p:tgtEl>
                                          <p:spTgt spid="83"/>
                                        </p:tgtEl>
                                      </p:cBhvr>
                                    </p:animEffect>
                                  </p:childTnLst>
                                </p:cTn>
                              </p:par>
                              <p:par>
                                <p:cTn id="24" presetID="2" presetClass="entr" presetSubtype="4" decel="100000" fill="hold" grpId="0" nodeType="withEffect">
                                  <p:stCondLst>
                                    <p:cond delay="75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1000" fill="hold"/>
                                        <p:tgtEl>
                                          <p:spTgt spid="38"/>
                                        </p:tgtEl>
                                        <p:attrNameLst>
                                          <p:attrName>ppt_x</p:attrName>
                                        </p:attrNameLst>
                                      </p:cBhvr>
                                      <p:tavLst>
                                        <p:tav tm="0">
                                          <p:val>
                                            <p:strVal val="#ppt_x"/>
                                          </p:val>
                                        </p:tav>
                                        <p:tav tm="100000">
                                          <p:val>
                                            <p:strVal val="#ppt_x"/>
                                          </p:val>
                                        </p:tav>
                                      </p:tavLst>
                                    </p:anim>
                                    <p:anim calcmode="lin" valueType="num">
                                      <p:cBhvr additive="base">
                                        <p:cTn id="27" dur="10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1" decel="10000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1000" fill="hold"/>
                                        <p:tgtEl>
                                          <p:spTgt spid="39"/>
                                        </p:tgtEl>
                                        <p:attrNameLst>
                                          <p:attrName>ppt_x</p:attrName>
                                        </p:attrNameLst>
                                      </p:cBhvr>
                                      <p:tavLst>
                                        <p:tav tm="0">
                                          <p:val>
                                            <p:strVal val="#ppt_x"/>
                                          </p:val>
                                        </p:tav>
                                        <p:tav tm="100000">
                                          <p:val>
                                            <p:strVal val="#ppt_x"/>
                                          </p:val>
                                        </p:tav>
                                      </p:tavLst>
                                    </p:anim>
                                    <p:anim calcmode="lin" valueType="num">
                                      <p:cBhvr additive="base">
                                        <p:cTn id="31"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28" grpId="0" animBg="1"/>
      <p:bldP spid="29" grpId="0" animBg="1"/>
      <p:bldP spid="40" grpId="0" animBg="1"/>
      <p:bldP spid="41" grpId="0" animBg="1"/>
      <p:bldP spid="83" grpId="0" animBg="1"/>
      <p:bldP spid="84"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4617879A-D9FD-4469-823D-DBB8EB76D002}"/>
              </a:ext>
            </a:extLst>
          </p:cNvPr>
          <p:cNvCxnSpPr>
            <a:cxnSpLocks/>
          </p:cNvCxnSpPr>
          <p:nvPr/>
        </p:nvCxnSpPr>
        <p:spPr>
          <a:xfrm flipV="1">
            <a:off x="6096000" y="0"/>
            <a:ext cx="0" cy="6858000"/>
          </a:xfrm>
          <a:prstGeom prst="line">
            <a:avLst/>
          </a:prstGeom>
          <a:ln w="63500" cmpd="sng">
            <a:solidFill>
              <a:schemeClr val="accent1">
                <a:lumMod val="75000"/>
              </a:schemeClr>
            </a:solidFill>
            <a:prstDash val="solid"/>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6CFDA94-4C48-4FB8-8509-15A1233D6951}"/>
              </a:ext>
            </a:extLst>
          </p:cNvPr>
          <p:cNvSpPr txBox="1"/>
          <p:nvPr/>
        </p:nvSpPr>
        <p:spPr>
          <a:xfrm>
            <a:off x="7935486" y="849522"/>
            <a:ext cx="2709665" cy="738664"/>
          </a:xfrm>
          <a:prstGeom prst="rect">
            <a:avLst/>
          </a:prstGeom>
          <a:noFill/>
        </p:spPr>
        <p:txBody>
          <a:bodyPr wrap="square" rtlCol="0">
            <a:spAutoFit/>
          </a:bodyPr>
          <a:lstStyle/>
          <a:p>
            <a:r>
              <a:rPr lang="en-US" sz="2800" b="1" dirty="0">
                <a:solidFill>
                  <a:schemeClr val="accent5">
                    <a:lumMod val="50000"/>
                  </a:schemeClr>
                </a:solidFill>
                <a:latin typeface="Arial Black" panose="020B0A04020102020204" pitchFamily="34" charset="0"/>
              </a:rPr>
              <a:t>Design</a:t>
            </a:r>
            <a:r>
              <a:rPr lang="en-US" sz="1400" dirty="0"/>
              <a:t> </a:t>
            </a:r>
            <a:br>
              <a:rPr lang="en-US" sz="1400" dirty="0"/>
            </a:br>
            <a:endParaRPr lang="id-ID" sz="1400" dirty="0">
              <a:latin typeface="Raleway ExtraBold" panose="020B0903030101060003" pitchFamily="34" charset="0"/>
            </a:endParaRPr>
          </a:p>
        </p:txBody>
      </p:sp>
      <p:sp>
        <p:nvSpPr>
          <p:cNvPr id="30" name="TextBox 29">
            <a:extLst>
              <a:ext uri="{FF2B5EF4-FFF2-40B4-BE49-F238E27FC236}">
                <a16:creationId xmlns:a16="http://schemas.microsoft.com/office/drawing/2014/main" id="{6BBE7E64-E898-497D-85F2-7E316A966742}"/>
              </a:ext>
            </a:extLst>
          </p:cNvPr>
          <p:cNvSpPr txBox="1"/>
          <p:nvPr/>
        </p:nvSpPr>
        <p:spPr>
          <a:xfrm>
            <a:off x="7777102" y="1612182"/>
            <a:ext cx="2706240" cy="861774"/>
          </a:xfrm>
          <a:prstGeom prst="rect">
            <a:avLst/>
          </a:prstGeom>
          <a:noFill/>
        </p:spPr>
        <p:txBody>
          <a:bodyPr wrap="square" rtlCol="0">
            <a:spAutoFit/>
          </a:bodyPr>
          <a:lstStyle/>
          <a:p>
            <a:r>
              <a:rPr lang="en-US" sz="1600" dirty="0">
                <a:solidFill>
                  <a:schemeClr val="accent5">
                    <a:lumMod val="75000"/>
                  </a:schemeClr>
                </a:solidFill>
                <a:latin typeface="Arial Rounded MT Bold" panose="020F0704030504030204" pitchFamily="34" charset="0"/>
                <a:cs typeface="Arial" panose="020B0604020202020204" pitchFamily="34" charset="0"/>
              </a:rPr>
              <a:t>• </a:t>
            </a:r>
            <a:r>
              <a:rPr lang="en-US" sz="1600" dirty="0">
                <a:solidFill>
                  <a:schemeClr val="accent5">
                    <a:lumMod val="75000"/>
                  </a:schemeClr>
                </a:solidFill>
                <a:latin typeface="29LT Bukra Regular" panose="020B0604020202020204" charset="-78"/>
                <a:cs typeface="29LT Bukra Regular" panose="020B0604020202020204" charset="-78"/>
              </a:rPr>
              <a:t>Adobe XD </a:t>
            </a:r>
            <a:r>
              <a:rPr lang="en-US" sz="1600" dirty="0" err="1">
                <a:solidFill>
                  <a:schemeClr val="accent5">
                    <a:lumMod val="75000"/>
                  </a:schemeClr>
                </a:solidFill>
                <a:latin typeface="29LT Bukra Regular" panose="020B0604020202020204" charset="-78"/>
                <a:cs typeface="29LT Bukra Regular" panose="020B0604020202020204" charset="-78"/>
              </a:rPr>
              <a:t>WireFrames</a:t>
            </a:r>
            <a:br>
              <a:rPr lang="en-US" sz="1600" dirty="0"/>
            </a:br>
            <a:r>
              <a:rPr lang="en-US" sz="1600" dirty="0">
                <a:solidFill>
                  <a:schemeClr val="accent5">
                    <a:lumMod val="75000"/>
                  </a:schemeClr>
                </a:solidFill>
                <a:latin typeface="Arial Rounded MT Bold" panose="020F0704030504030204" pitchFamily="34" charset="0"/>
                <a:cs typeface="Arial" panose="020B0604020202020204" pitchFamily="34" charset="0"/>
              </a:rPr>
              <a:t>• </a:t>
            </a:r>
            <a:r>
              <a:rPr lang="en-US" dirty="0">
                <a:solidFill>
                  <a:schemeClr val="accent5">
                    <a:lumMod val="75000"/>
                  </a:schemeClr>
                </a:solidFill>
                <a:latin typeface="29LT Bukra Regular" panose="020B0604020202020204" charset="-78"/>
                <a:cs typeface="29LT Bukra Regular" panose="020B0604020202020204" charset="-78"/>
              </a:rPr>
              <a:t>Application Demo</a:t>
            </a:r>
          </a:p>
          <a:p>
            <a:endParaRPr lang="id-ID" sz="1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32" name="TextBox 31">
            <a:extLst>
              <a:ext uri="{FF2B5EF4-FFF2-40B4-BE49-F238E27FC236}">
                <a16:creationId xmlns:a16="http://schemas.microsoft.com/office/drawing/2014/main" id="{D389E57A-4B08-4B83-B8AA-122485869E34}"/>
              </a:ext>
            </a:extLst>
          </p:cNvPr>
          <p:cNvSpPr txBox="1"/>
          <p:nvPr/>
        </p:nvSpPr>
        <p:spPr>
          <a:xfrm>
            <a:off x="1551435" y="2826745"/>
            <a:ext cx="2708503" cy="307777"/>
          </a:xfrm>
          <a:prstGeom prst="rect">
            <a:avLst/>
          </a:prstGeom>
          <a:noFill/>
        </p:spPr>
        <p:txBody>
          <a:bodyPr wrap="square" rtlCol="0">
            <a:spAutoFit/>
          </a:bodyPr>
          <a:lstStyle/>
          <a:p>
            <a:pPr defTabSz="228554">
              <a:spcBef>
                <a:spcPts val="400"/>
              </a:spcBef>
            </a:pPr>
            <a:r>
              <a:rPr lang="en-US"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Technologies &amp;</a:t>
            </a:r>
            <a:r>
              <a:rPr lang="ar-JO"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 </a:t>
            </a:r>
            <a:r>
              <a:rPr lang="en-US" sz="1400" b="1"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Services</a:t>
            </a:r>
            <a:endParaRPr lang="en-US" sz="14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endParaRPr>
          </a:p>
        </p:txBody>
      </p:sp>
      <p:sp>
        <p:nvSpPr>
          <p:cNvPr id="33" name="TextBox 32">
            <a:extLst>
              <a:ext uri="{FF2B5EF4-FFF2-40B4-BE49-F238E27FC236}">
                <a16:creationId xmlns:a16="http://schemas.microsoft.com/office/drawing/2014/main" id="{53542687-B517-4539-9B78-DF3F5194264B}"/>
              </a:ext>
            </a:extLst>
          </p:cNvPr>
          <p:cNvSpPr txBox="1"/>
          <p:nvPr/>
        </p:nvSpPr>
        <p:spPr>
          <a:xfrm>
            <a:off x="1551434" y="3236893"/>
            <a:ext cx="3721605" cy="1620957"/>
          </a:xfrm>
          <a:prstGeom prst="rect">
            <a:avLst/>
          </a:prstGeom>
          <a:noFill/>
        </p:spPr>
        <p:txBody>
          <a:bodyPr wrap="square" rtlCol="0">
            <a:spAutoFit/>
          </a:bodyPr>
          <a:lstStyle/>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Firebase</a:t>
            </a:r>
          </a:p>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Node.js</a:t>
            </a:r>
          </a:p>
          <a:p>
            <a:pPr marL="228600" lvl="0" indent="-228600" defTabSz="228554">
              <a:spcBef>
                <a:spcPts val="400"/>
              </a:spcBef>
              <a:buFont typeface="Arial" panose="020B0604020202020204" pitchFamily="34" charset="0"/>
              <a:buChar char="•"/>
              <a:defRP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React</a:t>
            </a:r>
          </a:p>
          <a:p>
            <a:pPr marL="228600" indent="-228600" defTabSz="228554">
              <a:spcBef>
                <a:spcPts val="400"/>
              </a:spcBef>
              <a:buFont typeface="Arial" panose="020B0604020202020204" pitchFamily="34" charset="0"/>
              <a:buChar char="•"/>
            </a:pPr>
            <a:r>
              <a:rPr lang="da-DK"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Java</a:t>
            </a:r>
          </a:p>
          <a:p>
            <a:pPr marL="228600" indent="-228600" defTabSz="228554">
              <a:spcBef>
                <a:spcPts val="400"/>
              </a:spcBef>
              <a:buFont typeface="Arial" panose="020B0604020202020204" pitchFamily="34" charset="0"/>
              <a:buChar char="•"/>
            </a:pPr>
            <a:r>
              <a:rPr lang="en-US" sz="1400" dirty="0">
                <a:solidFill>
                  <a:schemeClr val="accent5">
                    <a:lumMod val="75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Google Cloud Functions </a:t>
            </a:r>
          </a:p>
          <a:p>
            <a:br>
              <a:rPr lang="en-US" sz="800" dirty="0"/>
            </a:br>
            <a:endParaRPr lang="id-ID"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34" name="TextBox 33">
            <a:extLst>
              <a:ext uri="{FF2B5EF4-FFF2-40B4-BE49-F238E27FC236}">
                <a16:creationId xmlns:a16="http://schemas.microsoft.com/office/drawing/2014/main" id="{94EBE65B-616E-412E-9753-FA0B11E41EFE}"/>
              </a:ext>
            </a:extLst>
          </p:cNvPr>
          <p:cNvSpPr txBox="1"/>
          <p:nvPr/>
        </p:nvSpPr>
        <p:spPr>
          <a:xfrm>
            <a:off x="1315229" y="2201155"/>
            <a:ext cx="2708503" cy="523220"/>
          </a:xfrm>
          <a:prstGeom prst="rect">
            <a:avLst/>
          </a:prstGeom>
          <a:noFill/>
        </p:spPr>
        <p:txBody>
          <a:bodyPr wrap="square" rtlCol="0">
            <a:spAutoFit/>
          </a:bodyPr>
          <a:lstStyle/>
          <a:p>
            <a:r>
              <a:rPr lang="id-ID" sz="2800" dirty="0">
                <a:solidFill>
                  <a:schemeClr val="accent5">
                    <a:lumMod val="50000"/>
                  </a:schemeClr>
                </a:solidFill>
                <a:latin typeface="Raleway ExtraBold" panose="020B0903030101060003" pitchFamily="34" charset="0"/>
              </a:rPr>
              <a:t>Development</a:t>
            </a:r>
          </a:p>
        </p:txBody>
      </p:sp>
      <p:sp>
        <p:nvSpPr>
          <p:cNvPr id="35" name="TextBox 34">
            <a:extLst>
              <a:ext uri="{FF2B5EF4-FFF2-40B4-BE49-F238E27FC236}">
                <a16:creationId xmlns:a16="http://schemas.microsoft.com/office/drawing/2014/main" id="{38D3990B-0812-44E1-8775-1EFB3C498D15}"/>
              </a:ext>
            </a:extLst>
          </p:cNvPr>
          <p:cNvSpPr txBox="1"/>
          <p:nvPr/>
        </p:nvSpPr>
        <p:spPr>
          <a:xfrm>
            <a:off x="6908527" y="5417545"/>
            <a:ext cx="4844774" cy="738664"/>
          </a:xfrm>
          <a:prstGeom prst="rect">
            <a:avLst/>
          </a:prstGeom>
          <a:noFill/>
        </p:spPr>
        <p:txBody>
          <a:bodyPr wrap="square" rtlCol="0">
            <a:spAutoFit/>
          </a:bodyPr>
          <a:lstStyle/>
          <a:p>
            <a:pPr algn="ctr"/>
            <a:r>
              <a:rPr lang="en-US" sz="1400" b="1" dirty="0">
                <a:solidFill>
                  <a:schemeClr val="accent5">
                    <a:lumMod val="75000"/>
                  </a:schemeClr>
                </a:solidFill>
                <a:latin typeface="29LT Bukra Regular" panose="020B0604020202020204" charset="-78"/>
                <a:cs typeface="29LT Bukra Regular" panose="020B0604020202020204" charset="-78"/>
              </a:rPr>
              <a:t>        </a:t>
            </a:r>
            <a:r>
              <a:rPr lang="en-US" sz="1400" dirty="0">
                <a:solidFill>
                  <a:schemeClr val="accent5">
                    <a:lumMod val="75000"/>
                  </a:schemeClr>
                </a:solidFill>
                <a:latin typeface="29LT Bukra Regular" panose="020B0604020202020204" charset="-78"/>
                <a:cs typeface="29LT Bukra Regular" panose="020B0604020202020204" charset="-78"/>
              </a:rPr>
              <a:t>• </a:t>
            </a:r>
            <a:r>
              <a:rPr lang="id-ID" sz="1400" dirty="0">
                <a:solidFill>
                  <a:schemeClr val="accent5">
                    <a:lumMod val="75000"/>
                  </a:schemeClr>
                </a:solidFill>
                <a:latin typeface="29LT Bukra Regular" panose="020B0604020202020204" charset="-78"/>
                <a:ea typeface="Lato Light" panose="020F0502020204030203" pitchFamily="34" charset="0"/>
                <a:cs typeface="29LT Bukra Regular" panose="020B0604020202020204" charset="-78"/>
              </a:rPr>
              <a:t>PITS-School Nablus &amp;</a:t>
            </a:r>
            <a:r>
              <a:rPr lang="en-US" sz="1400" dirty="0">
                <a:solidFill>
                  <a:schemeClr val="accent5">
                    <a:lumMod val="75000"/>
                  </a:schemeClr>
                </a:solidFill>
                <a:latin typeface="29LT Bukra Regular" panose="020B0604020202020204" charset="-78"/>
                <a:ea typeface="Lato Light" panose="020F0502020204030203" pitchFamily="34" charset="0"/>
                <a:cs typeface="29LT Bukra Regular" panose="020B0604020202020204" charset="-78"/>
              </a:rPr>
              <a:t> </a:t>
            </a:r>
            <a:r>
              <a:rPr lang="id-ID" sz="1400" dirty="0">
                <a:solidFill>
                  <a:schemeClr val="accent5">
                    <a:lumMod val="75000"/>
                  </a:schemeClr>
                </a:solidFill>
                <a:latin typeface="29LT Bukra Regular" panose="020B0604020202020204" charset="-78"/>
                <a:ea typeface="Lato Light" panose="020F0502020204030203" pitchFamily="34" charset="0"/>
                <a:cs typeface="29LT Bukra Regular" panose="020B0604020202020204" charset="-78"/>
              </a:rPr>
              <a:t>DLBSS Gaza</a:t>
            </a:r>
            <a:endParaRPr lang="en-US" sz="1400" dirty="0">
              <a:solidFill>
                <a:schemeClr val="accent5">
                  <a:lumMod val="75000"/>
                </a:schemeClr>
              </a:solidFill>
              <a:latin typeface="29LT Bukra Regular" panose="020B0604020202020204" charset="-78"/>
              <a:ea typeface="Lato Light" panose="020F0502020204030203" pitchFamily="34" charset="0"/>
              <a:cs typeface="29LT Bukra Regular" panose="020B0604020202020204" charset="-78"/>
            </a:endParaRPr>
          </a:p>
          <a:p>
            <a:pPr algn="ctr"/>
            <a:r>
              <a:rPr lang="en-US" sz="1400" dirty="0">
                <a:solidFill>
                  <a:schemeClr val="accent5">
                    <a:lumMod val="75000"/>
                  </a:schemeClr>
                </a:solidFill>
                <a:latin typeface="29LT Bukra Regular" panose="020B0604020202020204" charset="-78"/>
                <a:cs typeface="29LT Bukra Regular" panose="020B0604020202020204" charset="-78"/>
              </a:rPr>
              <a:t>• Smart School Tracking System</a:t>
            </a:r>
            <a:endParaRPr lang="id-ID" sz="1400" dirty="0">
              <a:solidFill>
                <a:schemeClr val="accent5">
                  <a:lumMod val="75000"/>
                </a:schemeClr>
              </a:solidFill>
              <a:latin typeface="29LT Bukra Regular" panose="020B0604020202020204" charset="-78"/>
              <a:cs typeface="29LT Bukra Regular" panose="020B0604020202020204" charset="-78"/>
            </a:endParaRPr>
          </a:p>
          <a:p>
            <a:pPr algn="ctr"/>
            <a:endParaRPr lang="id-ID" sz="1400" b="1" dirty="0">
              <a:solidFill>
                <a:schemeClr val="accent5">
                  <a:lumMod val="75000"/>
                </a:schemeClr>
              </a:solidFill>
              <a:latin typeface="Perpetua Titling MT" panose="02020502060505020804" pitchFamily="18" charset="0"/>
              <a:ea typeface="Lato Light" panose="020F0502020204030203" pitchFamily="34" charset="0"/>
              <a:cs typeface="Lato Light" panose="020F0502020204030203" pitchFamily="34" charset="0"/>
            </a:endParaRPr>
          </a:p>
        </p:txBody>
      </p:sp>
      <p:sp>
        <p:nvSpPr>
          <p:cNvPr id="37" name="TextBox 36">
            <a:extLst>
              <a:ext uri="{FF2B5EF4-FFF2-40B4-BE49-F238E27FC236}">
                <a16:creationId xmlns:a16="http://schemas.microsoft.com/office/drawing/2014/main" id="{E7585327-391D-42F4-888D-708CFA25B605}"/>
              </a:ext>
            </a:extLst>
          </p:cNvPr>
          <p:cNvSpPr txBox="1"/>
          <p:nvPr/>
        </p:nvSpPr>
        <p:spPr>
          <a:xfrm>
            <a:off x="6869270" y="4155316"/>
            <a:ext cx="4831826" cy="1200329"/>
          </a:xfrm>
          <a:prstGeom prst="rect">
            <a:avLst/>
          </a:prstGeom>
          <a:noFill/>
        </p:spPr>
        <p:txBody>
          <a:bodyPr wrap="square" rtlCol="0">
            <a:spAutoFit/>
          </a:bodyPr>
          <a:lstStyle/>
          <a:p>
            <a:pPr algn="ctr"/>
            <a:r>
              <a:rPr lang="id-ID" sz="2400" dirty="0">
                <a:solidFill>
                  <a:schemeClr val="accent5">
                    <a:lumMod val="50000"/>
                  </a:schemeClr>
                </a:solidFill>
                <a:latin typeface="Arial Black" panose="020B0A04020102020204" pitchFamily="34" charset="0"/>
              </a:rPr>
              <a:t>Competitors Features</a:t>
            </a:r>
            <a:endParaRPr lang="ar-JO" sz="2400" dirty="0">
              <a:solidFill>
                <a:schemeClr val="accent5">
                  <a:lumMod val="50000"/>
                </a:schemeClr>
              </a:solidFill>
              <a:latin typeface="Arial Black" panose="020B0A04020102020204" pitchFamily="34" charset="0"/>
            </a:endParaRPr>
          </a:p>
          <a:p>
            <a:pPr algn="ctr"/>
            <a:r>
              <a:rPr lang="en-US" sz="2400" b="1"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rPr>
              <a:t>&amp;</a:t>
            </a:r>
            <a:endParaRPr lang="ar-JO" sz="2400" b="1" dirty="0">
              <a:solidFill>
                <a:schemeClr val="accent5">
                  <a:lumMod val="50000"/>
                </a:schemeClr>
              </a:solidFill>
              <a:latin typeface="Arial Black" panose="020B0A04020102020204" pitchFamily="34" charset="0"/>
              <a:ea typeface="Lato Light" panose="020F0502020204030203" pitchFamily="34" charset="0"/>
              <a:cs typeface="Lato Light" panose="020F0502020204030203" pitchFamily="34" charset="0"/>
            </a:endParaRPr>
          </a:p>
          <a:p>
            <a:pPr algn="ctr"/>
            <a:r>
              <a:rPr lang="en-US" sz="2400" b="1" dirty="0">
                <a:solidFill>
                  <a:schemeClr val="accent5">
                    <a:lumMod val="50000"/>
                  </a:schemeClr>
                </a:solidFill>
                <a:latin typeface="Arial Black" panose="020B0A04020102020204" pitchFamily="34" charset="0"/>
              </a:rPr>
              <a:t>Value Proposition</a:t>
            </a:r>
            <a:endParaRPr lang="id-ID" sz="2400" dirty="0">
              <a:solidFill>
                <a:schemeClr val="accent5">
                  <a:lumMod val="50000"/>
                </a:schemeClr>
              </a:solidFill>
              <a:latin typeface="Arial Black" panose="020B0A04020102020204" pitchFamily="34" charset="0"/>
            </a:endParaRPr>
          </a:p>
        </p:txBody>
      </p:sp>
      <p:pic>
        <p:nvPicPr>
          <p:cNvPr id="2" name="عنصر نائب للصورة 1"/>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l="1522" t="2965" r="1522" b="2965"/>
          <a:stretch/>
        </p:blipFill>
        <p:spPr>
          <a:xfrm>
            <a:off x="4943475" y="849522"/>
            <a:ext cx="2305050" cy="1806366"/>
          </a:xfrm>
        </p:spPr>
      </p:pic>
      <p:pic>
        <p:nvPicPr>
          <p:cNvPr id="3" name="عنصر نائب للصورة 2"/>
          <p:cNvPicPr>
            <a:picLocks noGrp="1" noChangeAspect="1"/>
          </p:cNvPicPr>
          <p:nvPr>
            <p:ph type="pic" sz="quarter" idx="14"/>
          </p:nvPr>
        </p:nvPicPr>
        <p:blipFill rotWithShape="1">
          <a:blip r:embed="rId4">
            <a:extLst>
              <a:ext uri="{28A0092B-C50C-407E-A947-70E740481C1C}">
                <a14:useLocalDpi xmlns:a14="http://schemas.microsoft.com/office/drawing/2010/main" val="0"/>
              </a:ext>
            </a:extLst>
          </a:blip>
          <a:srcRect t="2787" b="2787"/>
          <a:stretch/>
        </p:blipFill>
        <p:spPr>
          <a:xfrm>
            <a:off x="4989597" y="3946685"/>
            <a:ext cx="2305050" cy="1726842"/>
          </a:xfrm>
        </p:spPr>
      </p:pic>
      <p:sp>
        <p:nvSpPr>
          <p:cNvPr id="12" name="Rectangle: Rounded Corners 18">
            <a:extLst>
              <a:ext uri="{FF2B5EF4-FFF2-40B4-BE49-F238E27FC236}">
                <a16:creationId xmlns:a16="http://schemas.microsoft.com/office/drawing/2014/main" id="{999974FA-A6BB-4813-ACAB-0F22F0CD9054}"/>
              </a:ext>
            </a:extLst>
          </p:cNvPr>
          <p:cNvSpPr/>
          <p:nvPr/>
        </p:nvSpPr>
        <p:spPr>
          <a:xfrm>
            <a:off x="925880" y="2364639"/>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3" name="Rectangle: Rounded Corners 11">
            <a:extLst>
              <a:ext uri="{FF2B5EF4-FFF2-40B4-BE49-F238E27FC236}">
                <a16:creationId xmlns:a16="http://schemas.microsoft.com/office/drawing/2014/main" id="{EAD5E423-26C6-406B-9EC4-A3E037798CA6}"/>
              </a:ext>
            </a:extLst>
          </p:cNvPr>
          <p:cNvSpPr/>
          <p:nvPr/>
        </p:nvSpPr>
        <p:spPr>
          <a:xfrm>
            <a:off x="7312896" y="4711980"/>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6" name="Rectangle: Rounded Corners 11">
            <a:extLst>
              <a:ext uri="{FF2B5EF4-FFF2-40B4-BE49-F238E27FC236}">
                <a16:creationId xmlns:a16="http://schemas.microsoft.com/office/drawing/2014/main" id="{EAD5E423-26C6-406B-9EC4-A3E037798CA6}"/>
              </a:ext>
            </a:extLst>
          </p:cNvPr>
          <p:cNvSpPr/>
          <p:nvPr/>
        </p:nvSpPr>
        <p:spPr>
          <a:xfrm>
            <a:off x="7563644" y="1022602"/>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cxnSp>
        <p:nvCxnSpPr>
          <p:cNvPr id="18" name="Straight Connector 17">
            <a:extLst>
              <a:ext uri="{FF2B5EF4-FFF2-40B4-BE49-F238E27FC236}">
                <a16:creationId xmlns:a16="http://schemas.microsoft.com/office/drawing/2014/main" id="{4820CC10-5BC0-448E-AF30-B18E5D8A3DBE}"/>
              </a:ext>
            </a:extLst>
          </p:cNvPr>
          <p:cNvCxnSpPr/>
          <p:nvPr/>
        </p:nvCxnSpPr>
        <p:spPr>
          <a:xfrm flipV="1">
            <a:off x="2153201" y="2780914"/>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 name="Straight Connector 17">
            <a:extLst>
              <a:ext uri="{FF2B5EF4-FFF2-40B4-BE49-F238E27FC236}">
                <a16:creationId xmlns:a16="http://schemas.microsoft.com/office/drawing/2014/main" id="{4820CC10-5BC0-448E-AF30-B18E5D8A3DBE}"/>
              </a:ext>
            </a:extLst>
          </p:cNvPr>
          <p:cNvCxnSpPr/>
          <p:nvPr/>
        </p:nvCxnSpPr>
        <p:spPr>
          <a:xfrm flipV="1">
            <a:off x="8247144" y="1417215"/>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Straight Connector 17">
            <a:extLst>
              <a:ext uri="{FF2B5EF4-FFF2-40B4-BE49-F238E27FC236}">
                <a16:creationId xmlns:a16="http://schemas.microsoft.com/office/drawing/2014/main" id="{4820CC10-5BC0-448E-AF30-B18E5D8A3DBE}"/>
              </a:ext>
            </a:extLst>
          </p:cNvPr>
          <p:cNvCxnSpPr/>
          <p:nvPr/>
        </p:nvCxnSpPr>
        <p:spPr>
          <a:xfrm flipV="1">
            <a:off x="8981593" y="5379641"/>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5741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2000"/>
                                        <p:tgtEl>
                                          <p:spTgt spid="38"/>
                                        </p:tgtEl>
                                      </p:cBhvr>
                                    </p:animEffect>
                                  </p:childTnLst>
                                </p:cTn>
                              </p:par>
                              <p:par>
                                <p:cTn id="8" presetID="2" presetClass="entr" presetSubtype="2" decel="10000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1000" fill="hold"/>
                                        <p:tgtEl>
                                          <p:spTgt spid="29"/>
                                        </p:tgtEl>
                                        <p:attrNameLst>
                                          <p:attrName>ppt_x</p:attrName>
                                        </p:attrNameLst>
                                      </p:cBhvr>
                                      <p:tavLst>
                                        <p:tav tm="0">
                                          <p:val>
                                            <p:strVal val="1+#ppt_w/2"/>
                                          </p:val>
                                        </p:tav>
                                        <p:tav tm="100000">
                                          <p:val>
                                            <p:strVal val="#ppt_x"/>
                                          </p:val>
                                        </p:tav>
                                      </p:tavLst>
                                    </p:anim>
                                    <p:anim calcmode="lin" valueType="num">
                                      <p:cBhvr additive="base">
                                        <p:cTn id="11" dur="10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75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1000" fill="hold"/>
                                        <p:tgtEl>
                                          <p:spTgt spid="30"/>
                                        </p:tgtEl>
                                        <p:attrNameLst>
                                          <p:attrName>ppt_x</p:attrName>
                                        </p:attrNameLst>
                                      </p:cBhvr>
                                      <p:tavLst>
                                        <p:tav tm="0">
                                          <p:val>
                                            <p:strVal val="1+#ppt_w/2"/>
                                          </p:val>
                                        </p:tav>
                                        <p:tav tm="100000">
                                          <p:val>
                                            <p:strVal val="#ppt_x"/>
                                          </p:val>
                                        </p:tav>
                                      </p:tavLst>
                                    </p:anim>
                                    <p:anim calcmode="lin" valueType="num">
                                      <p:cBhvr additive="base">
                                        <p:cTn id="15" dur="1000" fill="hold"/>
                                        <p:tgtEl>
                                          <p:spTgt spid="30"/>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25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000" fill="hold"/>
                                        <p:tgtEl>
                                          <p:spTgt spid="34"/>
                                        </p:tgtEl>
                                        <p:attrNameLst>
                                          <p:attrName>ppt_x</p:attrName>
                                        </p:attrNameLst>
                                      </p:cBhvr>
                                      <p:tavLst>
                                        <p:tav tm="0">
                                          <p:val>
                                            <p:strVal val="0-#ppt_w/2"/>
                                          </p:val>
                                        </p:tav>
                                        <p:tav tm="100000">
                                          <p:val>
                                            <p:strVal val="#ppt_x"/>
                                          </p:val>
                                        </p:tav>
                                      </p:tavLst>
                                    </p:anim>
                                    <p:anim calcmode="lin" valueType="num">
                                      <p:cBhvr additive="base">
                                        <p:cTn id="19" dur="10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50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1000" fill="hold"/>
                                        <p:tgtEl>
                                          <p:spTgt spid="32"/>
                                        </p:tgtEl>
                                        <p:attrNameLst>
                                          <p:attrName>ppt_x</p:attrName>
                                        </p:attrNameLst>
                                      </p:cBhvr>
                                      <p:tavLst>
                                        <p:tav tm="0">
                                          <p:val>
                                            <p:strVal val="0-#ppt_w/2"/>
                                          </p:val>
                                        </p:tav>
                                        <p:tav tm="100000">
                                          <p:val>
                                            <p:strVal val="#ppt_x"/>
                                          </p:val>
                                        </p:tav>
                                      </p:tavLst>
                                    </p:anim>
                                    <p:anim calcmode="lin" valueType="num">
                                      <p:cBhvr additive="base">
                                        <p:cTn id="23" dur="1000" fill="hold"/>
                                        <p:tgtEl>
                                          <p:spTgt spid="3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75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000" fill="hold"/>
                                        <p:tgtEl>
                                          <p:spTgt spid="33"/>
                                        </p:tgtEl>
                                        <p:attrNameLst>
                                          <p:attrName>ppt_x</p:attrName>
                                        </p:attrNameLst>
                                      </p:cBhvr>
                                      <p:tavLst>
                                        <p:tav tm="0">
                                          <p:val>
                                            <p:strVal val="0-#ppt_w/2"/>
                                          </p:val>
                                        </p:tav>
                                        <p:tav tm="100000">
                                          <p:val>
                                            <p:strVal val="#ppt_x"/>
                                          </p:val>
                                        </p:tav>
                                      </p:tavLst>
                                    </p:anim>
                                    <p:anim calcmode="lin" valueType="num">
                                      <p:cBhvr additive="base">
                                        <p:cTn id="27" dur="1000" fill="hold"/>
                                        <p:tgtEl>
                                          <p:spTgt spid="33"/>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25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1000" fill="hold"/>
                                        <p:tgtEl>
                                          <p:spTgt spid="37"/>
                                        </p:tgtEl>
                                        <p:attrNameLst>
                                          <p:attrName>ppt_x</p:attrName>
                                        </p:attrNameLst>
                                      </p:cBhvr>
                                      <p:tavLst>
                                        <p:tav tm="0">
                                          <p:val>
                                            <p:strVal val="1+#ppt_w/2"/>
                                          </p:val>
                                        </p:tav>
                                        <p:tav tm="100000">
                                          <p:val>
                                            <p:strVal val="#ppt_x"/>
                                          </p:val>
                                        </p:tav>
                                      </p:tavLst>
                                    </p:anim>
                                    <p:anim calcmode="lin" valueType="num">
                                      <p:cBhvr additive="base">
                                        <p:cTn id="31" dur="10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250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1000" fill="hold"/>
                                        <p:tgtEl>
                                          <p:spTgt spid="35"/>
                                        </p:tgtEl>
                                        <p:attrNameLst>
                                          <p:attrName>ppt_x</p:attrName>
                                        </p:attrNameLst>
                                      </p:cBhvr>
                                      <p:tavLst>
                                        <p:tav tm="0">
                                          <p:val>
                                            <p:strVal val="1+#ppt_w/2"/>
                                          </p:val>
                                        </p:tav>
                                        <p:tav tm="100000">
                                          <p:val>
                                            <p:strVal val="#ppt_x"/>
                                          </p:val>
                                        </p:tav>
                                      </p:tavLst>
                                    </p:anim>
                                    <p:anim calcmode="lin" valueType="num">
                                      <p:cBhvr additive="base">
                                        <p:cTn id="35" dur="100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4" decel="100000"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000" fill="hold"/>
                                        <p:tgtEl>
                                          <p:spTgt spid="12"/>
                                        </p:tgtEl>
                                        <p:attrNameLst>
                                          <p:attrName>ppt_x</p:attrName>
                                        </p:attrNameLst>
                                      </p:cBhvr>
                                      <p:tavLst>
                                        <p:tav tm="0">
                                          <p:val>
                                            <p:strVal val="#ppt_x"/>
                                          </p:val>
                                        </p:tav>
                                        <p:tav tm="100000">
                                          <p:val>
                                            <p:strVal val="#ppt_x"/>
                                          </p:val>
                                        </p:tav>
                                      </p:tavLst>
                                    </p:anim>
                                    <p:anim calcmode="lin" valueType="num">
                                      <p:cBhvr additive="base">
                                        <p:cTn id="39" dur="10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4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000" fill="hold"/>
                                        <p:tgtEl>
                                          <p:spTgt spid="13"/>
                                        </p:tgtEl>
                                        <p:attrNameLst>
                                          <p:attrName>ppt_x</p:attrName>
                                        </p:attrNameLst>
                                      </p:cBhvr>
                                      <p:tavLst>
                                        <p:tav tm="0">
                                          <p:val>
                                            <p:strVal val="#ppt_x"/>
                                          </p:val>
                                        </p:tav>
                                        <p:tav tm="100000">
                                          <p:val>
                                            <p:strVal val="#ppt_x"/>
                                          </p:val>
                                        </p:tav>
                                      </p:tavLst>
                                    </p:anim>
                                    <p:anim calcmode="lin" valueType="num">
                                      <p:cBhvr additive="base">
                                        <p:cTn id="43" dur="10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4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1000" fill="hold"/>
                                        <p:tgtEl>
                                          <p:spTgt spid="16"/>
                                        </p:tgtEl>
                                        <p:attrNameLst>
                                          <p:attrName>ppt_x</p:attrName>
                                        </p:attrNameLst>
                                      </p:cBhvr>
                                      <p:tavLst>
                                        <p:tav tm="0">
                                          <p:val>
                                            <p:strVal val="#ppt_x"/>
                                          </p:val>
                                        </p:tav>
                                        <p:tav tm="100000">
                                          <p:val>
                                            <p:strVal val="#ppt_x"/>
                                          </p:val>
                                        </p:tav>
                                      </p:tavLst>
                                    </p:anim>
                                    <p:anim calcmode="lin" valueType="num">
                                      <p:cBhvr additive="base">
                                        <p:cTn id="47" dur="100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20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300" fill="hold"/>
                                        <p:tgtEl>
                                          <p:spTgt spid="18"/>
                                        </p:tgtEl>
                                        <p:attrNameLst>
                                          <p:attrName>ppt_x</p:attrName>
                                        </p:attrNameLst>
                                      </p:cBhvr>
                                      <p:tavLst>
                                        <p:tav tm="0">
                                          <p:val>
                                            <p:strVal val="#ppt_x"/>
                                          </p:val>
                                        </p:tav>
                                        <p:tav tm="100000">
                                          <p:val>
                                            <p:strVal val="#ppt_x"/>
                                          </p:val>
                                        </p:tav>
                                      </p:tavLst>
                                    </p:anim>
                                    <p:anim calcmode="lin" valueType="num">
                                      <p:cBhvr additive="base">
                                        <p:cTn id="51" dur="1300" fill="hold"/>
                                        <p:tgtEl>
                                          <p:spTgt spid="18"/>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1300" fill="hold"/>
                                        <p:tgtEl>
                                          <p:spTgt spid="19"/>
                                        </p:tgtEl>
                                        <p:attrNameLst>
                                          <p:attrName>ppt_x</p:attrName>
                                        </p:attrNameLst>
                                      </p:cBhvr>
                                      <p:tavLst>
                                        <p:tav tm="0">
                                          <p:val>
                                            <p:strVal val="#ppt_x"/>
                                          </p:val>
                                        </p:tav>
                                        <p:tav tm="100000">
                                          <p:val>
                                            <p:strVal val="#ppt_x"/>
                                          </p:val>
                                        </p:tav>
                                      </p:tavLst>
                                    </p:anim>
                                    <p:anim calcmode="lin" valueType="num">
                                      <p:cBhvr additive="base">
                                        <p:cTn id="55" dur="1300" fill="hold"/>
                                        <p:tgtEl>
                                          <p:spTgt spid="19"/>
                                        </p:tgtEl>
                                        <p:attrNameLst>
                                          <p:attrName>ppt_y</p:attrName>
                                        </p:attrNameLst>
                                      </p:cBhvr>
                                      <p:tavLst>
                                        <p:tav tm="0">
                                          <p:val>
                                            <p:strVal val="1+#ppt_h/2"/>
                                          </p:val>
                                        </p:tav>
                                        <p:tav tm="100000">
                                          <p:val>
                                            <p:strVal val="#ppt_y"/>
                                          </p:val>
                                        </p:tav>
                                      </p:tavLst>
                                    </p:anim>
                                  </p:childTnLst>
                                </p:cTn>
                              </p:par>
                              <p:par>
                                <p:cTn id="56" presetID="2" presetClass="entr" presetSubtype="4" decel="100000" fill="hold" nodeType="withEffect">
                                  <p:stCondLst>
                                    <p:cond delay="20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1300" fill="hold"/>
                                        <p:tgtEl>
                                          <p:spTgt spid="20"/>
                                        </p:tgtEl>
                                        <p:attrNameLst>
                                          <p:attrName>ppt_x</p:attrName>
                                        </p:attrNameLst>
                                      </p:cBhvr>
                                      <p:tavLst>
                                        <p:tav tm="0">
                                          <p:val>
                                            <p:strVal val="#ppt_x"/>
                                          </p:val>
                                        </p:tav>
                                        <p:tav tm="100000">
                                          <p:val>
                                            <p:strVal val="#ppt_x"/>
                                          </p:val>
                                        </p:tav>
                                      </p:tavLst>
                                    </p:anim>
                                    <p:anim calcmode="lin" valueType="num">
                                      <p:cBhvr additive="base">
                                        <p:cTn id="59" dur="13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3" grpId="0"/>
      <p:bldP spid="34" grpId="0"/>
      <p:bldP spid="35" grpId="0"/>
      <p:bldP spid="37" grpId="0"/>
      <p:bldP spid="12" grpId="0" animBg="1"/>
      <p:bldP spid="13"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a:extLst>
              <a:ext uri="{FF2B5EF4-FFF2-40B4-BE49-F238E27FC236}">
                <a16:creationId xmlns:a16="http://schemas.microsoft.com/office/drawing/2014/main" id="{EA3ED1F8-6CF1-4C5E-8699-3A2650758627}"/>
              </a:ext>
            </a:extLst>
          </p:cNvPr>
          <p:cNvCxnSpPr>
            <a:cxnSpLocks/>
          </p:cNvCxnSpPr>
          <p:nvPr/>
        </p:nvCxnSpPr>
        <p:spPr>
          <a:xfrm flipV="1">
            <a:off x="6096000" y="0"/>
            <a:ext cx="0" cy="3793980"/>
          </a:xfrm>
          <a:prstGeom prst="line">
            <a:avLst/>
          </a:prstGeom>
          <a:ln w="53975" cap="rnd" cmpd="sng">
            <a:solidFill>
              <a:schemeClr val="accent1">
                <a:lumMod val="75000"/>
              </a:schemeClr>
            </a:solidFill>
            <a:prstDash val="solid"/>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3A86617-23AD-4EA0-A31E-95C30455174D}"/>
              </a:ext>
            </a:extLst>
          </p:cNvPr>
          <p:cNvSpPr txBox="1"/>
          <p:nvPr/>
        </p:nvSpPr>
        <p:spPr>
          <a:xfrm>
            <a:off x="0" y="1175670"/>
            <a:ext cx="5451363" cy="1200329"/>
          </a:xfrm>
          <a:prstGeom prst="rect">
            <a:avLst/>
          </a:prstGeom>
          <a:noFill/>
        </p:spPr>
        <p:txBody>
          <a:bodyPr wrap="square" rtlCol="0">
            <a:spAutoFit/>
          </a:bodyPr>
          <a:lstStyle/>
          <a:p>
            <a:pPr algn="ctr"/>
            <a:r>
              <a:rPr lang="en-US" sz="2400" dirty="0">
                <a:solidFill>
                  <a:schemeClr val="accent5">
                    <a:lumMod val="50000"/>
                  </a:schemeClr>
                </a:solidFill>
                <a:latin typeface="Arial Black" panose="020B0A04020102020204" pitchFamily="34" charset="0"/>
              </a:rPr>
              <a:t>Difficulties</a:t>
            </a:r>
          </a:p>
          <a:p>
            <a:pPr algn="ctr"/>
            <a:r>
              <a:rPr lang="en-US" sz="2400" dirty="0">
                <a:solidFill>
                  <a:schemeClr val="accent5">
                    <a:lumMod val="50000"/>
                  </a:schemeClr>
                </a:solidFill>
                <a:latin typeface="Arial Black" panose="020B0A04020102020204" pitchFamily="34" charset="0"/>
              </a:rPr>
              <a:t> &amp; </a:t>
            </a:r>
          </a:p>
          <a:p>
            <a:pPr algn="ctr"/>
            <a:r>
              <a:rPr lang="en-US" sz="2400" dirty="0">
                <a:solidFill>
                  <a:schemeClr val="accent5">
                    <a:lumMod val="50000"/>
                  </a:schemeClr>
                </a:solidFill>
                <a:latin typeface="Arial Black" panose="020B0A04020102020204" pitchFamily="34" charset="0"/>
              </a:rPr>
              <a:t>Challenges</a:t>
            </a:r>
            <a:endParaRPr lang="id-ID" sz="2400" dirty="0">
              <a:solidFill>
                <a:schemeClr val="accent5">
                  <a:lumMod val="50000"/>
                </a:schemeClr>
              </a:solidFill>
              <a:latin typeface="Arial Black" panose="020B0A04020102020204" pitchFamily="34" charset="0"/>
            </a:endParaRPr>
          </a:p>
        </p:txBody>
      </p:sp>
      <p:sp>
        <p:nvSpPr>
          <p:cNvPr id="14" name="TextBox 13">
            <a:extLst>
              <a:ext uri="{FF2B5EF4-FFF2-40B4-BE49-F238E27FC236}">
                <a16:creationId xmlns:a16="http://schemas.microsoft.com/office/drawing/2014/main" id="{D0A4B897-ACBE-4764-9E42-E47863CDE0F1}"/>
              </a:ext>
            </a:extLst>
          </p:cNvPr>
          <p:cNvSpPr txBox="1"/>
          <p:nvPr/>
        </p:nvSpPr>
        <p:spPr>
          <a:xfrm>
            <a:off x="7489122" y="3569413"/>
            <a:ext cx="4591256" cy="1508105"/>
          </a:xfrm>
          <a:prstGeom prst="rect">
            <a:avLst/>
          </a:prstGeom>
          <a:noFill/>
        </p:spPr>
        <p:txBody>
          <a:bodyPr wrap="square" rtlCol="0">
            <a:spAutoFit/>
          </a:bodyPr>
          <a:lstStyle/>
          <a:p>
            <a:pPr marL="285750" indent="-285750">
              <a:buFont typeface="Arial" panose="020B0604020202020204" pitchFamily="34" charset="0"/>
              <a:buChar char="•"/>
            </a:pPr>
            <a:r>
              <a:rPr lang="da-DK" sz="16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Monitoring cameras</a:t>
            </a:r>
          </a:p>
          <a:p>
            <a:pPr marL="285750" indent="-285750">
              <a:buFont typeface="Arial" panose="020B0604020202020204" pitchFamily="34" charset="0"/>
              <a:buChar char="•"/>
            </a:pPr>
            <a:r>
              <a:rPr lang="en-US" sz="16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Text to speech</a:t>
            </a:r>
          </a:p>
          <a:p>
            <a:pPr marL="285750" indent="-285750">
              <a:buFont typeface="Arial" panose="020B0604020202020204" pitchFamily="34" charset="0"/>
              <a:buChar char="•"/>
            </a:pPr>
            <a:r>
              <a:rPr lang="en-US" sz="16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Accuracy of estimation on Arrival time</a:t>
            </a:r>
          </a:p>
          <a:p>
            <a:pPr marL="285750" indent="-285750">
              <a:buFont typeface="Arial" panose="020B0604020202020204" pitchFamily="34" charset="0"/>
              <a:buChar char="•"/>
            </a:pPr>
            <a:r>
              <a:rPr lang="da-DK" sz="16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rPr>
              <a:t>Performance</a:t>
            </a:r>
            <a:endParaRPr lang="id-ID" sz="1600" dirty="0">
              <a:solidFill>
                <a:srgbClr val="172144"/>
              </a:solidFill>
              <a:latin typeface="29LT Bukra Regular" panose="000B0903020204020204" pitchFamily="34" charset="-78"/>
              <a:ea typeface="07TetsubinGothic" panose="02000600000000000000" pitchFamily="2" charset="-128"/>
              <a:cs typeface="29LT Bukra Regular" panose="000B0903020204020204" pitchFamily="34" charset="-78"/>
            </a:endParaRPr>
          </a:p>
          <a:p>
            <a:endParaRPr lang="id-ID" sz="1400" b="1" dirty="0">
              <a:latin typeface="Arial Black" panose="020B0A04020102020204" pitchFamily="34" charset="0"/>
            </a:endParaRPr>
          </a:p>
          <a:p>
            <a:endParaRPr lang="id-ID" sz="1400" dirty="0">
              <a:latin typeface="Arial Black" panose="020B0A04020102020204" pitchFamily="34" charset="0"/>
            </a:endParaRPr>
          </a:p>
        </p:txBody>
      </p:sp>
      <p:sp>
        <p:nvSpPr>
          <p:cNvPr id="16" name="TextBox 15">
            <a:extLst>
              <a:ext uri="{FF2B5EF4-FFF2-40B4-BE49-F238E27FC236}">
                <a16:creationId xmlns:a16="http://schemas.microsoft.com/office/drawing/2014/main" id="{B5B19708-DC17-4A6F-8EAC-16A7E3694525}"/>
              </a:ext>
            </a:extLst>
          </p:cNvPr>
          <p:cNvSpPr txBox="1"/>
          <p:nvPr/>
        </p:nvSpPr>
        <p:spPr>
          <a:xfrm>
            <a:off x="7557818" y="2787259"/>
            <a:ext cx="2775283" cy="677108"/>
          </a:xfrm>
          <a:prstGeom prst="rect">
            <a:avLst/>
          </a:prstGeom>
          <a:noFill/>
        </p:spPr>
        <p:txBody>
          <a:bodyPr wrap="square" rtlCol="0">
            <a:spAutoFit/>
          </a:bodyPr>
          <a:lstStyle/>
          <a:p>
            <a:r>
              <a:rPr lang="en-US" sz="2400" b="1" dirty="0">
                <a:solidFill>
                  <a:schemeClr val="accent5">
                    <a:lumMod val="50000"/>
                  </a:schemeClr>
                </a:solidFill>
                <a:latin typeface="Arial Black" panose="020B0A04020102020204" pitchFamily="34" charset="0"/>
              </a:rPr>
              <a:t>Future Works</a:t>
            </a:r>
            <a:r>
              <a:rPr lang="en-US" sz="2400" dirty="0">
                <a:solidFill>
                  <a:schemeClr val="accent5">
                    <a:lumMod val="50000"/>
                  </a:schemeClr>
                </a:solidFill>
                <a:latin typeface="Arial Black" panose="020B0A04020102020204" pitchFamily="34" charset="0"/>
              </a:rPr>
              <a:t> </a:t>
            </a:r>
            <a:br>
              <a:rPr lang="en-US" sz="1400" dirty="0"/>
            </a:br>
            <a:endParaRPr lang="id-ID" sz="1400" dirty="0">
              <a:latin typeface="Raleway ExtraBold" panose="020B0903030101060003" pitchFamily="34" charset="0"/>
            </a:endParaRPr>
          </a:p>
        </p:txBody>
      </p:sp>
      <p:sp>
        <p:nvSpPr>
          <p:cNvPr id="18" name="TextBox 17">
            <a:extLst>
              <a:ext uri="{FF2B5EF4-FFF2-40B4-BE49-F238E27FC236}">
                <a16:creationId xmlns:a16="http://schemas.microsoft.com/office/drawing/2014/main" id="{8C0767C0-0E0C-42CD-8F36-03D5B522B980}"/>
              </a:ext>
            </a:extLst>
          </p:cNvPr>
          <p:cNvSpPr txBox="1"/>
          <p:nvPr/>
        </p:nvSpPr>
        <p:spPr>
          <a:xfrm>
            <a:off x="4074025" y="5287611"/>
            <a:ext cx="4252730" cy="338554"/>
          </a:xfrm>
          <a:prstGeom prst="rect">
            <a:avLst/>
          </a:prstGeom>
          <a:noFill/>
          <a:effectLst>
            <a:glow>
              <a:schemeClr val="accent1"/>
            </a:glow>
            <a:outerShdw blurRad="50800" dist="50800" dir="8460000" sx="98000" sy="98000" algn="ctr" rotWithShape="0">
              <a:schemeClr val="accent5">
                <a:lumMod val="75000"/>
              </a:schemeClr>
            </a:outerShdw>
          </a:effectLst>
        </p:spPr>
        <p:txBody>
          <a:bodyPr wrap="square" rtlCol="0">
            <a:spAutoFit/>
          </a:bodyPr>
          <a:lstStyle/>
          <a:p>
            <a:pPr algn="ctr"/>
            <a:r>
              <a:rPr lang="en-US" sz="1600" dirty="0">
                <a:solidFill>
                  <a:schemeClr val="accent5">
                    <a:lumMod val="75000"/>
                  </a:schemeClr>
                </a:solidFill>
                <a:latin typeface="Goudy Stout" panose="0202090407030B020401" pitchFamily="18" charset="0"/>
              </a:rPr>
              <a:t>zoom meetings</a:t>
            </a:r>
            <a:endParaRPr lang="id-ID" sz="1600" dirty="0">
              <a:solidFill>
                <a:schemeClr val="accent5">
                  <a:lumMod val="75000"/>
                </a:schemeClr>
              </a:solidFill>
              <a:latin typeface="Goudy Stout" panose="0202090407030B020401" pitchFamily="18" charset="0"/>
            </a:endParaRPr>
          </a:p>
        </p:txBody>
      </p:sp>
      <p:sp>
        <p:nvSpPr>
          <p:cNvPr id="19" name="TextBox 18">
            <a:extLst>
              <a:ext uri="{FF2B5EF4-FFF2-40B4-BE49-F238E27FC236}">
                <a16:creationId xmlns:a16="http://schemas.microsoft.com/office/drawing/2014/main" id="{C5239C86-FB99-4503-BEE4-C59CE23CF2B9}"/>
              </a:ext>
            </a:extLst>
          </p:cNvPr>
          <p:cNvSpPr txBox="1"/>
          <p:nvPr/>
        </p:nvSpPr>
        <p:spPr>
          <a:xfrm>
            <a:off x="3967345" y="5713147"/>
            <a:ext cx="4252730" cy="307777"/>
          </a:xfrm>
          <a:prstGeom prst="rect">
            <a:avLst/>
          </a:prstGeom>
          <a:noFill/>
        </p:spPr>
        <p:txBody>
          <a:bodyPr wrap="square" rtlCol="0">
            <a:spAutoFit/>
          </a:bodyPr>
          <a:lstStyle/>
          <a:p>
            <a:pPr algn="ctr"/>
            <a:r>
              <a:rPr lang="id-ID" sz="1400" dirty="0">
                <a:solidFill>
                  <a:schemeClr val="accent5">
                    <a:lumMod val="75000"/>
                  </a:schemeClr>
                </a:solidFill>
                <a:latin typeface="Raleway ExtraBold" panose="020B0903030101060003" pitchFamily="34" charset="0"/>
              </a:rPr>
              <a:t>Thanks</a:t>
            </a:r>
          </a:p>
        </p:txBody>
      </p:sp>
      <p:sp>
        <p:nvSpPr>
          <p:cNvPr id="20" name="TextBox 19">
            <a:extLst>
              <a:ext uri="{FF2B5EF4-FFF2-40B4-BE49-F238E27FC236}">
                <a16:creationId xmlns:a16="http://schemas.microsoft.com/office/drawing/2014/main" id="{E7F820A9-D260-4FC5-81F2-2FD0E8BF7F7E}"/>
              </a:ext>
            </a:extLst>
          </p:cNvPr>
          <p:cNvSpPr txBox="1"/>
          <p:nvPr/>
        </p:nvSpPr>
        <p:spPr>
          <a:xfrm>
            <a:off x="3967345" y="4554298"/>
            <a:ext cx="4252730" cy="646331"/>
          </a:xfrm>
          <a:prstGeom prst="rect">
            <a:avLst/>
          </a:prstGeom>
          <a:noFill/>
          <a:effectLst>
            <a:glow>
              <a:schemeClr val="bg1"/>
            </a:glow>
          </a:effectLst>
        </p:spPr>
        <p:txBody>
          <a:bodyPr wrap="square" rtlCol="0">
            <a:spAutoFit/>
          </a:bodyPr>
          <a:lstStyle/>
          <a:p>
            <a:pPr algn="ctr"/>
            <a:r>
              <a:rPr lang="en-US" sz="3600" b="1" dirty="0">
                <a:solidFill>
                  <a:schemeClr val="accent5">
                    <a:lumMod val="50000"/>
                  </a:schemeClr>
                </a:solidFill>
                <a:effectLst>
                  <a:glow rad="127000">
                    <a:schemeClr val="accent1">
                      <a:alpha val="83000"/>
                    </a:schemeClr>
                  </a:glow>
                  <a:reflection endPos="0" dist="50800" dir="5400000" sy="-100000" algn="bl" rotWithShape="0"/>
                </a:effectLst>
                <a:latin typeface="Raleway ExtraBold" panose="020B0903030101060003" pitchFamily="34" charset="0"/>
              </a:rPr>
              <a:t>2020</a:t>
            </a:r>
            <a:endParaRPr lang="id-ID" sz="3600" b="1" dirty="0">
              <a:solidFill>
                <a:schemeClr val="accent5">
                  <a:lumMod val="50000"/>
                </a:schemeClr>
              </a:solidFill>
              <a:effectLst>
                <a:glow rad="127000">
                  <a:schemeClr val="accent1">
                    <a:alpha val="83000"/>
                  </a:schemeClr>
                </a:glow>
                <a:reflection endPos="0" dist="50800" dir="5400000" sy="-100000" algn="bl" rotWithShape="0"/>
              </a:effectLst>
              <a:latin typeface="Raleway ExtraBold" panose="020B0903030101060003" pitchFamily="34" charset="0"/>
            </a:endParaRPr>
          </a:p>
        </p:txBody>
      </p:sp>
      <p:pic>
        <p:nvPicPr>
          <p:cNvPr id="2" name="عنصر نائب للصورة 1"/>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688" t="1806" r="4688" b="1806"/>
          <a:stretch/>
        </p:blipFill>
        <p:spPr>
          <a:xfrm>
            <a:off x="4850697" y="1844082"/>
            <a:ext cx="2486025" cy="2204856"/>
          </a:xfrm>
        </p:spPr>
      </p:pic>
      <p:cxnSp>
        <p:nvCxnSpPr>
          <p:cNvPr id="10" name="Straight Connector 17">
            <a:extLst>
              <a:ext uri="{FF2B5EF4-FFF2-40B4-BE49-F238E27FC236}">
                <a16:creationId xmlns:a16="http://schemas.microsoft.com/office/drawing/2014/main" id="{4820CC10-5BC0-448E-AF30-B18E5D8A3DBE}"/>
              </a:ext>
            </a:extLst>
          </p:cNvPr>
          <p:cNvCxnSpPr/>
          <p:nvPr/>
        </p:nvCxnSpPr>
        <p:spPr>
          <a:xfrm>
            <a:off x="8220075" y="3359320"/>
            <a:ext cx="896629" cy="901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Straight Connector 17">
            <a:extLst>
              <a:ext uri="{FF2B5EF4-FFF2-40B4-BE49-F238E27FC236}">
                <a16:creationId xmlns:a16="http://schemas.microsoft.com/office/drawing/2014/main" id="{4820CC10-5BC0-448E-AF30-B18E5D8A3DBE}"/>
              </a:ext>
            </a:extLst>
          </p:cNvPr>
          <p:cNvCxnSpPr/>
          <p:nvPr/>
        </p:nvCxnSpPr>
        <p:spPr>
          <a:xfrm flipV="1">
            <a:off x="2209402" y="2620370"/>
            <a:ext cx="1032557" cy="4636"/>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1" name="Rectangle: Rounded Corners 10">
            <a:extLst>
              <a:ext uri="{FF2B5EF4-FFF2-40B4-BE49-F238E27FC236}">
                <a16:creationId xmlns:a16="http://schemas.microsoft.com/office/drawing/2014/main" id="{00A20F22-0584-4B7F-A4C5-83057350DCCB}"/>
              </a:ext>
            </a:extLst>
          </p:cNvPr>
          <p:cNvSpPr/>
          <p:nvPr/>
        </p:nvSpPr>
        <p:spPr>
          <a:xfrm>
            <a:off x="1163964" y="1579582"/>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22" name="Rectangle: Rounded Corners 10">
            <a:extLst>
              <a:ext uri="{FF2B5EF4-FFF2-40B4-BE49-F238E27FC236}">
                <a16:creationId xmlns:a16="http://schemas.microsoft.com/office/drawing/2014/main" id="{00A20F22-0584-4B7F-A4C5-83057350DCCB}"/>
              </a:ext>
            </a:extLst>
          </p:cNvPr>
          <p:cNvSpPr/>
          <p:nvPr/>
        </p:nvSpPr>
        <p:spPr>
          <a:xfrm>
            <a:off x="7318188" y="2911939"/>
            <a:ext cx="189469" cy="1962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9176948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1250"/>
                                        <p:tgtEl>
                                          <p:spTgt spid="17"/>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1000" fill="hold"/>
                                        <p:tgtEl>
                                          <p:spTgt spid="13"/>
                                        </p:tgtEl>
                                        <p:attrNameLst>
                                          <p:attrName>ppt_x</p:attrName>
                                        </p:attrNameLst>
                                      </p:cBhvr>
                                      <p:tavLst>
                                        <p:tav tm="0">
                                          <p:val>
                                            <p:strVal val="0-#ppt_w/2"/>
                                          </p:val>
                                        </p:tav>
                                        <p:tav tm="100000">
                                          <p:val>
                                            <p:strVal val="#ppt_x"/>
                                          </p:val>
                                        </p:tav>
                                      </p:tavLst>
                                    </p:anim>
                                    <p:anim calcmode="lin" valueType="num">
                                      <p:cBhvr additive="base">
                                        <p:cTn id="11" dur="10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125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5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1+#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4" decel="100000" fill="hold" grpId="0" nodeType="withEffect">
                                  <p:stCondLst>
                                    <p:cond delay="2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fill="hold"/>
                                        <p:tgtEl>
                                          <p:spTgt spid="20"/>
                                        </p:tgtEl>
                                        <p:attrNameLst>
                                          <p:attrName>ppt_x</p:attrName>
                                        </p:attrNameLst>
                                      </p:cBhvr>
                                      <p:tavLst>
                                        <p:tav tm="0">
                                          <p:val>
                                            <p:strVal val="#ppt_x"/>
                                          </p:val>
                                        </p:tav>
                                        <p:tav tm="100000">
                                          <p:val>
                                            <p:strVal val="#ppt_x"/>
                                          </p:val>
                                        </p:tav>
                                      </p:tavLst>
                                    </p:anim>
                                    <p:anim calcmode="lin" valueType="num">
                                      <p:cBhvr additive="base">
                                        <p:cTn id="23" dur="1000" fill="hold"/>
                                        <p:tgtEl>
                                          <p:spTgt spid="20"/>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2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1000" fill="hold"/>
                                        <p:tgtEl>
                                          <p:spTgt spid="18"/>
                                        </p:tgtEl>
                                        <p:attrNameLst>
                                          <p:attrName>ppt_x</p:attrName>
                                        </p:attrNameLst>
                                      </p:cBhvr>
                                      <p:tavLst>
                                        <p:tav tm="0">
                                          <p:val>
                                            <p:strVal val="#ppt_x"/>
                                          </p:val>
                                        </p:tav>
                                        <p:tav tm="100000">
                                          <p:val>
                                            <p:strVal val="#ppt_x"/>
                                          </p:val>
                                        </p:tav>
                                      </p:tavLst>
                                    </p:anim>
                                    <p:anim calcmode="lin" valueType="num">
                                      <p:cBhvr additive="base">
                                        <p:cTn id="27" dur="100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275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1000" fill="hold"/>
                                        <p:tgtEl>
                                          <p:spTgt spid="19"/>
                                        </p:tgtEl>
                                        <p:attrNameLst>
                                          <p:attrName>ppt_x</p:attrName>
                                        </p:attrNameLst>
                                      </p:cBhvr>
                                      <p:tavLst>
                                        <p:tav tm="0">
                                          <p:val>
                                            <p:strVal val="#ppt_x"/>
                                          </p:val>
                                        </p:tav>
                                        <p:tav tm="100000">
                                          <p:val>
                                            <p:strVal val="#ppt_x"/>
                                          </p:val>
                                        </p:tav>
                                      </p:tavLst>
                                    </p:anim>
                                    <p:anim calcmode="lin" valueType="num">
                                      <p:cBhvr additive="base">
                                        <p:cTn id="31" dur="1000" fill="hold"/>
                                        <p:tgtEl>
                                          <p:spTgt spid="19"/>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2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300" fill="hold"/>
                                        <p:tgtEl>
                                          <p:spTgt spid="10"/>
                                        </p:tgtEl>
                                        <p:attrNameLst>
                                          <p:attrName>ppt_x</p:attrName>
                                        </p:attrNameLst>
                                      </p:cBhvr>
                                      <p:tavLst>
                                        <p:tav tm="0">
                                          <p:val>
                                            <p:strVal val="#ppt_x"/>
                                          </p:val>
                                        </p:tav>
                                        <p:tav tm="100000">
                                          <p:val>
                                            <p:strVal val="#ppt_x"/>
                                          </p:val>
                                        </p:tav>
                                      </p:tavLst>
                                    </p:anim>
                                    <p:anim calcmode="lin" valueType="num">
                                      <p:cBhvr additive="base">
                                        <p:cTn id="35" dur="13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20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300" fill="hold"/>
                                        <p:tgtEl>
                                          <p:spTgt spid="12"/>
                                        </p:tgtEl>
                                        <p:attrNameLst>
                                          <p:attrName>ppt_x</p:attrName>
                                        </p:attrNameLst>
                                      </p:cBhvr>
                                      <p:tavLst>
                                        <p:tav tm="0">
                                          <p:val>
                                            <p:strVal val="#ppt_x"/>
                                          </p:val>
                                        </p:tav>
                                        <p:tav tm="100000">
                                          <p:val>
                                            <p:strVal val="#ppt_x"/>
                                          </p:val>
                                        </p:tav>
                                      </p:tavLst>
                                    </p:anim>
                                    <p:anim calcmode="lin" valueType="num">
                                      <p:cBhvr additive="base">
                                        <p:cTn id="39" dur="13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1000" fill="hold"/>
                                        <p:tgtEl>
                                          <p:spTgt spid="21"/>
                                        </p:tgtEl>
                                        <p:attrNameLst>
                                          <p:attrName>ppt_x</p:attrName>
                                        </p:attrNameLst>
                                      </p:cBhvr>
                                      <p:tavLst>
                                        <p:tav tm="0">
                                          <p:val>
                                            <p:strVal val="#ppt_x"/>
                                          </p:val>
                                        </p:tav>
                                        <p:tav tm="100000">
                                          <p:val>
                                            <p:strVal val="#ppt_x"/>
                                          </p:val>
                                        </p:tav>
                                      </p:tavLst>
                                    </p:anim>
                                    <p:anim calcmode="lin" valueType="num">
                                      <p:cBhvr additive="base">
                                        <p:cTn id="43" dur="1000" fill="hold"/>
                                        <p:tgtEl>
                                          <p:spTgt spid="21"/>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1000" fill="hold"/>
                                        <p:tgtEl>
                                          <p:spTgt spid="22"/>
                                        </p:tgtEl>
                                        <p:attrNameLst>
                                          <p:attrName>ppt_x</p:attrName>
                                        </p:attrNameLst>
                                      </p:cBhvr>
                                      <p:tavLst>
                                        <p:tav tm="0">
                                          <p:val>
                                            <p:strVal val="#ppt_x"/>
                                          </p:val>
                                        </p:tav>
                                        <p:tav tm="100000">
                                          <p:val>
                                            <p:strVal val="#ppt_x"/>
                                          </p:val>
                                        </p:tav>
                                      </p:tavLst>
                                    </p:anim>
                                    <p:anim calcmode="lin" valueType="num">
                                      <p:cBhvr additive="base">
                                        <p:cTn id="47"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8" grpId="0"/>
      <p:bldP spid="19" grpId="0"/>
      <p:bldP spid="20" grpId="0"/>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91208" y="-1991139"/>
            <a:ext cx="13311810" cy="8874539"/>
          </a:xfrm>
          <a:effectLst>
            <a:glow rad="127000">
              <a:schemeClr val="accent1">
                <a:alpha val="0"/>
              </a:schemeClr>
            </a:glow>
            <a:softEdge rad="0"/>
          </a:effectLst>
        </p:spPr>
      </p:pic>
      <p:sp>
        <p:nvSpPr>
          <p:cNvPr id="12" name="Rectangle 11">
            <a:extLst>
              <a:ext uri="{FF2B5EF4-FFF2-40B4-BE49-F238E27FC236}">
                <a16:creationId xmlns:a16="http://schemas.microsoft.com/office/drawing/2014/main" id="{B24ABA29-2B74-472A-8760-4C7885656669}"/>
              </a:ext>
            </a:extLst>
          </p:cNvPr>
          <p:cNvSpPr/>
          <p:nvPr/>
        </p:nvSpPr>
        <p:spPr>
          <a:xfrm>
            <a:off x="6819900" y="1121697"/>
            <a:ext cx="4864100" cy="5914105"/>
          </a:xfrm>
          <a:prstGeom prst="rect">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3" name="Rectangle 12">
            <a:extLst>
              <a:ext uri="{FF2B5EF4-FFF2-40B4-BE49-F238E27FC236}">
                <a16:creationId xmlns:a16="http://schemas.microsoft.com/office/drawing/2014/main" id="{DE86DB0B-ED02-4C09-83E5-E4D9BB37B928}"/>
              </a:ext>
            </a:extLst>
          </p:cNvPr>
          <p:cNvSpPr/>
          <p:nvPr/>
        </p:nvSpPr>
        <p:spPr>
          <a:xfrm>
            <a:off x="6819900" y="545691"/>
            <a:ext cx="4864100" cy="958644"/>
          </a:xfrm>
          <a:prstGeom prst="rect">
            <a:avLst/>
          </a:prstGeom>
          <a:solidFill>
            <a:schemeClr val="accent1">
              <a:lumMod val="20000"/>
              <a:lumOff val="8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4" name="Rectangle 13">
            <a:extLst>
              <a:ext uri="{FF2B5EF4-FFF2-40B4-BE49-F238E27FC236}">
                <a16:creationId xmlns:a16="http://schemas.microsoft.com/office/drawing/2014/main" id="{1483C101-ACF5-4AD9-8FF7-98376F2A3423}"/>
              </a:ext>
            </a:extLst>
          </p:cNvPr>
          <p:cNvSpPr/>
          <p:nvPr/>
        </p:nvSpPr>
        <p:spPr>
          <a:xfrm>
            <a:off x="6819900" y="-162232"/>
            <a:ext cx="4864100" cy="707923"/>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7" name="Rectangle 16">
            <a:extLst>
              <a:ext uri="{FF2B5EF4-FFF2-40B4-BE49-F238E27FC236}">
                <a16:creationId xmlns:a16="http://schemas.microsoft.com/office/drawing/2014/main" id="{EA5F5DD5-8767-40EE-81FF-01120DE60112}"/>
              </a:ext>
            </a:extLst>
          </p:cNvPr>
          <p:cNvSpPr/>
          <p:nvPr/>
        </p:nvSpPr>
        <p:spPr>
          <a:xfrm>
            <a:off x="6538309" y="2396624"/>
            <a:ext cx="563182" cy="1755006"/>
          </a:xfrm>
          <a:prstGeom prst="rect">
            <a:avLst/>
          </a:prstGeom>
          <a:solidFill>
            <a:schemeClr val="accent1">
              <a:lumMod val="50000"/>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18" name="TextBox 17">
            <a:extLst>
              <a:ext uri="{FF2B5EF4-FFF2-40B4-BE49-F238E27FC236}">
                <a16:creationId xmlns:a16="http://schemas.microsoft.com/office/drawing/2014/main" id="{3BD42BB3-2F85-422C-A6A5-4320AE2D5729}"/>
              </a:ext>
            </a:extLst>
          </p:cNvPr>
          <p:cNvSpPr txBox="1"/>
          <p:nvPr/>
        </p:nvSpPr>
        <p:spPr>
          <a:xfrm>
            <a:off x="7502587" y="2981739"/>
            <a:ext cx="369990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Idea Formation</a:t>
            </a:r>
            <a:r>
              <a:rPr kumimoji="0" lang="en-US" sz="32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rPr>
              <a:t> </a:t>
            </a:r>
            <a:endParaRPr kumimoji="0" lang="id-ID" sz="3200" b="0" i="0" u="none" strike="noStrike" kern="1200" cap="none" spc="0" normalizeH="0" baseline="0" noProof="0" dirty="0">
              <a:ln>
                <a:noFill/>
              </a:ln>
              <a:solidFill>
                <a:prstClr val="white"/>
              </a:solidFill>
              <a:effectLst/>
              <a:uLnTx/>
              <a:uFillTx/>
              <a:latin typeface="29LT Bukra Bold" panose="000B0903020204020204" pitchFamily="34" charset="-78"/>
              <a:ea typeface="+mn-ea"/>
              <a:cs typeface="29LT Bukra Bold" panose="000B0903020204020204" pitchFamily="34" charset="-78"/>
            </a:endParaRPr>
          </a:p>
        </p:txBody>
      </p:sp>
      <p:sp>
        <p:nvSpPr>
          <p:cNvPr id="19" name="TextBox 18">
            <a:extLst>
              <a:ext uri="{FF2B5EF4-FFF2-40B4-BE49-F238E27FC236}">
                <a16:creationId xmlns:a16="http://schemas.microsoft.com/office/drawing/2014/main" id="{C5AFB82B-5C34-4EDB-8F88-C39571222F7E}"/>
              </a:ext>
            </a:extLst>
          </p:cNvPr>
          <p:cNvSpPr txBox="1"/>
          <p:nvPr/>
        </p:nvSpPr>
        <p:spPr>
          <a:xfrm>
            <a:off x="7582995" y="3776409"/>
            <a:ext cx="3699908" cy="1211870"/>
          </a:xfrm>
          <a:prstGeom prst="rect">
            <a:avLst/>
          </a:prstGeom>
          <a:noFill/>
        </p:spPr>
        <p:txBody>
          <a:bodyPr wrap="square" rtlCol="0">
            <a:spAutoFit/>
          </a:bodyPr>
          <a:lstStyle/>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P</a:t>
            </a:r>
            <a:r>
              <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roblem</a:t>
            </a:r>
            <a:endPar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Solution</a:t>
            </a:r>
            <a:endPar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a:p>
            <a:pPr marL="342900" marR="0" lvl="0" indent="-342900" algn="l" defTabSz="914400" rtl="0" eaLnBrk="1" fontAlgn="auto" latinLnBrk="0" hangingPunct="1">
              <a:lnSpc>
                <a:spcPts val="3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Goals &amp; Objectives</a:t>
            </a:r>
            <a:endParaRPr kumimoji="0" lang="id-ID" sz="2200" b="0" i="0" u="none" strike="noStrike" kern="1200" cap="none" spc="0" normalizeH="0" baseline="0" noProof="0" dirty="0">
              <a:ln>
                <a:noFill/>
              </a:ln>
              <a:solidFill>
                <a:prstClr val="white"/>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Tree>
    <p:extLst>
      <p:ext uri="{BB962C8B-B14F-4D97-AF65-F5344CB8AC3E}">
        <p14:creationId xmlns:p14="http://schemas.microsoft.com/office/powerpoint/2010/main" val="19780982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750" fill="hold"/>
                                        <p:tgtEl>
                                          <p:spTgt spid="19"/>
                                        </p:tgtEl>
                                        <p:attrNameLst>
                                          <p:attrName>ppt_x</p:attrName>
                                        </p:attrNameLst>
                                      </p:cBhvr>
                                      <p:tavLst>
                                        <p:tav tm="0">
                                          <p:val>
                                            <p:strVal val="#ppt_x"/>
                                          </p:val>
                                        </p:tav>
                                        <p:tav tm="100000">
                                          <p:val>
                                            <p:strVal val="#ppt_x"/>
                                          </p:val>
                                        </p:tav>
                                      </p:tavLst>
                                    </p:anim>
                                    <p:anim calcmode="lin" valueType="num">
                                      <p:cBhvr additive="base">
                                        <p:cTn id="28"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7" grpId="0" animBg="1"/>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809" b="809"/>
          <a:stretch>
            <a:fillRect/>
          </a:stretch>
        </p:blipFill>
        <p:spPr>
          <a:xfrm>
            <a:off x="-228600" y="-1"/>
            <a:ext cx="12420599" cy="6998500"/>
          </a:xfrm>
        </p:spPr>
      </p:pic>
      <p:sp>
        <p:nvSpPr>
          <p:cNvPr id="6" name="Freeform 6">
            <a:extLst>
              <a:ext uri="{FF2B5EF4-FFF2-40B4-BE49-F238E27FC236}">
                <a16:creationId xmlns:a16="http://schemas.microsoft.com/office/drawing/2014/main" id="{78C7FFDC-1C54-468D-8565-34C222811F45}"/>
              </a:ext>
            </a:extLst>
          </p:cNvPr>
          <p:cNvSpPr>
            <a:spLocks/>
          </p:cNvSpPr>
          <p:nvPr/>
        </p:nvSpPr>
        <p:spPr bwMode="auto">
          <a:xfrm>
            <a:off x="5157895" y="0"/>
            <a:ext cx="7034105" cy="6858000"/>
          </a:xfrm>
          <a:custGeom>
            <a:avLst/>
            <a:gdLst>
              <a:gd name="T0" fmla="*/ 0 w 1348"/>
              <a:gd name="T1" fmla="*/ 0 h 1314"/>
              <a:gd name="T2" fmla="*/ 320 w 1348"/>
              <a:gd name="T3" fmla="*/ 657 h 1314"/>
              <a:gd name="T4" fmla="*/ 0 w 1348"/>
              <a:gd name="T5" fmla="*/ 1314 h 1314"/>
              <a:gd name="T6" fmla="*/ 1348 w 1348"/>
              <a:gd name="T7" fmla="*/ 1314 h 1314"/>
              <a:gd name="T8" fmla="*/ 1348 w 1348"/>
              <a:gd name="T9" fmla="*/ 0 h 1314"/>
              <a:gd name="T10" fmla="*/ 0 w 1348"/>
              <a:gd name="T11" fmla="*/ 0 h 1314"/>
            </a:gdLst>
            <a:ahLst/>
            <a:cxnLst>
              <a:cxn ang="0">
                <a:pos x="T0" y="T1"/>
              </a:cxn>
              <a:cxn ang="0">
                <a:pos x="T2" y="T3"/>
              </a:cxn>
              <a:cxn ang="0">
                <a:pos x="T4" y="T5"/>
              </a:cxn>
              <a:cxn ang="0">
                <a:pos x="T6" y="T7"/>
              </a:cxn>
              <a:cxn ang="0">
                <a:pos x="T8" y="T9"/>
              </a:cxn>
              <a:cxn ang="0">
                <a:pos x="T10" y="T11"/>
              </a:cxn>
            </a:cxnLst>
            <a:rect l="0" t="0" r="r" b="b"/>
            <a:pathLst>
              <a:path w="1348" h="1314">
                <a:moveTo>
                  <a:pt x="0" y="0"/>
                </a:moveTo>
                <a:cubicBezTo>
                  <a:pt x="195" y="153"/>
                  <a:pt x="320" y="390"/>
                  <a:pt x="320" y="657"/>
                </a:cubicBezTo>
                <a:cubicBezTo>
                  <a:pt x="320" y="924"/>
                  <a:pt x="195" y="1161"/>
                  <a:pt x="0" y="1314"/>
                </a:cubicBezTo>
                <a:cubicBezTo>
                  <a:pt x="1348" y="1314"/>
                  <a:pt x="1348" y="1314"/>
                  <a:pt x="1348" y="1314"/>
                </a:cubicBezTo>
                <a:cubicBezTo>
                  <a:pt x="1348" y="0"/>
                  <a:pt x="1348" y="0"/>
                  <a:pt x="1348" y="0"/>
                </a:cubicBezTo>
                <a:lnTo>
                  <a:pt x="0" y="0"/>
                </a:lnTo>
                <a:close/>
              </a:path>
            </a:pathLst>
          </a:cu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t="100000" r="100000"/>
            </a:path>
            <a:tileRect l="-100000" b="-100000"/>
          </a:gradFill>
          <a:ln>
            <a:noFill/>
          </a:ln>
          <a:effectLst>
            <a:outerShdw blurRad="457200" dist="304800" dir="10800000" algn="r" rotWithShape="0">
              <a:prstClr val="black">
                <a:alpha val="3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24" name="TextBox 23">
            <a:extLst>
              <a:ext uri="{FF2B5EF4-FFF2-40B4-BE49-F238E27FC236}">
                <a16:creationId xmlns:a16="http://schemas.microsoft.com/office/drawing/2014/main" id="{CBBAE2B1-43BB-4CBC-84F3-A89B5D6683F5}"/>
              </a:ext>
            </a:extLst>
          </p:cNvPr>
          <p:cNvSpPr txBox="1"/>
          <p:nvPr/>
        </p:nvSpPr>
        <p:spPr>
          <a:xfrm>
            <a:off x="7941015" y="799898"/>
            <a:ext cx="336109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P</a:t>
            </a:r>
            <a:r>
              <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roblem </a:t>
            </a:r>
          </a:p>
        </p:txBody>
      </p:sp>
      <p:sp>
        <p:nvSpPr>
          <p:cNvPr id="25" name="TextBox 24">
            <a:extLst>
              <a:ext uri="{FF2B5EF4-FFF2-40B4-BE49-F238E27FC236}">
                <a16:creationId xmlns:a16="http://schemas.microsoft.com/office/drawing/2014/main" id="{C5BA9904-E9D9-4EE8-BA50-523824FF1B7B}"/>
              </a:ext>
            </a:extLst>
          </p:cNvPr>
          <p:cNvSpPr txBox="1"/>
          <p:nvPr/>
        </p:nvSpPr>
        <p:spPr>
          <a:xfrm>
            <a:off x="7430461" y="1718428"/>
            <a:ext cx="336109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Traffic Jam</a:t>
            </a:r>
            <a:endParaRPr kumimoji="0" lang="id-ID"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
        <p:nvSpPr>
          <p:cNvPr id="20" name="Hexagon 23">
            <a:extLst>
              <a:ext uri="{FF2B5EF4-FFF2-40B4-BE49-F238E27FC236}">
                <a16:creationId xmlns:a16="http://schemas.microsoft.com/office/drawing/2014/main" id="{2C0021E2-2384-42DD-BB93-3E25387856C3}"/>
              </a:ext>
            </a:extLst>
          </p:cNvPr>
          <p:cNvSpPr/>
          <p:nvPr/>
        </p:nvSpPr>
        <p:spPr>
          <a:xfrm rot="16200000">
            <a:off x="6991291" y="2846233"/>
            <a:ext cx="878340" cy="757188"/>
          </a:xfrm>
          <a:prstGeom prst="hexagon">
            <a:avLst/>
          </a:prstGeom>
          <a:solidFill>
            <a:srgbClr val="00B0F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01</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22" name="Hexagon 23">
            <a:extLst>
              <a:ext uri="{FF2B5EF4-FFF2-40B4-BE49-F238E27FC236}">
                <a16:creationId xmlns:a16="http://schemas.microsoft.com/office/drawing/2014/main" id="{2C0021E2-2384-42DD-BB93-3E25387856C3}"/>
              </a:ext>
            </a:extLst>
          </p:cNvPr>
          <p:cNvSpPr/>
          <p:nvPr/>
        </p:nvSpPr>
        <p:spPr>
          <a:xfrm rot="16200000">
            <a:off x="6909714" y="4149855"/>
            <a:ext cx="878340" cy="757188"/>
          </a:xfrm>
          <a:prstGeom prst="hexagon">
            <a:avLst/>
          </a:prstGeom>
          <a:solidFill>
            <a:srgbClr val="0070C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a:t>
            </a:r>
            <a:r>
              <a:rPr kumimoji="0" lang="ar-JO"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2</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35" name="Hexagon 23">
            <a:extLst>
              <a:ext uri="{FF2B5EF4-FFF2-40B4-BE49-F238E27FC236}">
                <a16:creationId xmlns:a16="http://schemas.microsoft.com/office/drawing/2014/main" id="{2C0021E2-2384-42DD-BB93-3E25387856C3}"/>
              </a:ext>
            </a:extLst>
          </p:cNvPr>
          <p:cNvSpPr/>
          <p:nvPr/>
        </p:nvSpPr>
        <p:spPr>
          <a:xfrm rot="16200000">
            <a:off x="9339826" y="4832683"/>
            <a:ext cx="878340" cy="757188"/>
          </a:xfrm>
          <a:prstGeom prst="hexagon">
            <a:avLst/>
          </a:prstGeom>
          <a:solidFill>
            <a:srgbClr val="E02877"/>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a:t>
            </a:r>
            <a:r>
              <a:rPr kumimoji="0" lang="ar-JO"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4</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36" name="Hexagon 23">
            <a:extLst>
              <a:ext uri="{FF2B5EF4-FFF2-40B4-BE49-F238E27FC236}">
                <a16:creationId xmlns:a16="http://schemas.microsoft.com/office/drawing/2014/main" id="{2C0021E2-2384-42DD-BB93-3E25387856C3}"/>
              </a:ext>
            </a:extLst>
          </p:cNvPr>
          <p:cNvSpPr/>
          <p:nvPr/>
        </p:nvSpPr>
        <p:spPr>
          <a:xfrm rot="16200000">
            <a:off x="6563818" y="5453479"/>
            <a:ext cx="878340" cy="757188"/>
          </a:xfrm>
          <a:prstGeom prst="hexagon">
            <a:avLst/>
          </a:prstGeom>
          <a:solidFill>
            <a:srgbClr val="7030A0"/>
          </a:solidFill>
          <a:ln>
            <a:noFill/>
          </a:ln>
          <a:effectLst>
            <a:outerShdw blurRad="152400" dist="101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0</a:t>
            </a:r>
            <a:r>
              <a:rPr kumimoji="0" lang="ar-JO"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rPr>
              <a:t>3</a:t>
            </a:r>
            <a:endParaRPr kumimoji="0" lang="id-ID" sz="2400" b="0" i="0" u="none" strike="noStrike" kern="1200" cap="none" spc="0" normalizeH="0" baseline="0" noProof="0" dirty="0">
              <a:ln>
                <a:noFill/>
              </a:ln>
              <a:solidFill>
                <a:prstClr val="white"/>
              </a:solidFill>
              <a:effectLst/>
              <a:uLnTx/>
              <a:uFillTx/>
              <a:latin typeface="29LT Bukra Regular" panose="000B0903020204020204" pitchFamily="34" charset="-78"/>
              <a:ea typeface="+mn-ea"/>
              <a:cs typeface="29LT Bukra Regular" panose="000B0903020204020204" pitchFamily="34" charset="-78"/>
            </a:endParaRPr>
          </a:p>
        </p:txBody>
      </p:sp>
      <p:sp>
        <p:nvSpPr>
          <p:cNvPr id="44" name="TextBox 23">
            <a:extLst>
              <a:ext uri="{FF2B5EF4-FFF2-40B4-BE49-F238E27FC236}">
                <a16:creationId xmlns:a16="http://schemas.microsoft.com/office/drawing/2014/main" id="{CBBAE2B1-43BB-4CBC-84F3-A89B5D6683F5}"/>
              </a:ext>
            </a:extLst>
          </p:cNvPr>
          <p:cNvSpPr txBox="1"/>
          <p:nvPr/>
        </p:nvSpPr>
        <p:spPr>
          <a:xfrm>
            <a:off x="7883620" y="3007894"/>
            <a:ext cx="159134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School</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sp>
        <p:nvSpPr>
          <p:cNvPr id="45" name="TextBox 23">
            <a:extLst>
              <a:ext uri="{FF2B5EF4-FFF2-40B4-BE49-F238E27FC236}">
                <a16:creationId xmlns:a16="http://schemas.microsoft.com/office/drawing/2014/main" id="{CBBAE2B1-43BB-4CBC-84F3-A89B5D6683F5}"/>
              </a:ext>
            </a:extLst>
          </p:cNvPr>
          <p:cNvSpPr txBox="1"/>
          <p:nvPr/>
        </p:nvSpPr>
        <p:spPr>
          <a:xfrm>
            <a:off x="7804282" y="4316295"/>
            <a:ext cx="159134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Parents</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sp>
        <p:nvSpPr>
          <p:cNvPr id="46" name="TextBox 23">
            <a:extLst>
              <a:ext uri="{FF2B5EF4-FFF2-40B4-BE49-F238E27FC236}">
                <a16:creationId xmlns:a16="http://schemas.microsoft.com/office/drawing/2014/main" id="{CBBAE2B1-43BB-4CBC-84F3-A89B5D6683F5}"/>
              </a:ext>
            </a:extLst>
          </p:cNvPr>
          <p:cNvSpPr txBox="1"/>
          <p:nvPr/>
        </p:nvSpPr>
        <p:spPr>
          <a:xfrm>
            <a:off x="7443152" y="5442674"/>
            <a:ext cx="262898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Nearby Institutions</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sp>
        <p:nvSpPr>
          <p:cNvPr id="47" name="TextBox 23">
            <a:extLst>
              <a:ext uri="{FF2B5EF4-FFF2-40B4-BE49-F238E27FC236}">
                <a16:creationId xmlns:a16="http://schemas.microsoft.com/office/drawing/2014/main" id="{CBBAE2B1-43BB-4CBC-84F3-A89B5D6683F5}"/>
              </a:ext>
            </a:extLst>
          </p:cNvPr>
          <p:cNvSpPr txBox="1"/>
          <p:nvPr/>
        </p:nvSpPr>
        <p:spPr>
          <a:xfrm>
            <a:off x="10235831" y="4819451"/>
            <a:ext cx="213255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rPr>
              <a:t>Other Drivers</a:t>
            </a:r>
            <a:endParaRPr kumimoji="0" lang="id-ID" sz="2400" b="1" i="0" u="none" strike="noStrike" kern="1200" cap="none" spc="0" normalizeH="0" baseline="0" noProof="0" dirty="0">
              <a:ln>
                <a:noFill/>
              </a:ln>
              <a:solidFill>
                <a:srgbClr val="A5A5A5">
                  <a:lumMod val="50000"/>
                </a:srgbClr>
              </a:solidFill>
              <a:effectLst/>
              <a:uLnTx/>
              <a:uFillTx/>
              <a:latin typeface="29LT Bukra Bold" panose="000B0903020204020204" pitchFamily="34" charset="-78"/>
              <a:ea typeface="+mn-ea"/>
              <a:cs typeface="29LT Bukra Bold" panose="000B0903020204020204" pitchFamily="34" charset="-78"/>
            </a:endParaRPr>
          </a:p>
        </p:txBody>
      </p:sp>
      <p:grpSp>
        <p:nvGrpSpPr>
          <p:cNvPr id="48" name="Group 8">
            <a:extLst>
              <a:ext uri="{FF2B5EF4-FFF2-40B4-BE49-F238E27FC236}">
                <a16:creationId xmlns:a16="http://schemas.microsoft.com/office/drawing/2014/main" id="{9AFE9D40-DDC5-4318-82C1-F3FE6EF4C0DF}"/>
              </a:ext>
            </a:extLst>
          </p:cNvPr>
          <p:cNvGrpSpPr/>
          <p:nvPr/>
        </p:nvGrpSpPr>
        <p:grpSpPr>
          <a:xfrm>
            <a:off x="-1889484" y="140499"/>
            <a:ext cx="6543937" cy="6858000"/>
            <a:chOff x="4711771" y="0"/>
            <a:chExt cx="6543937" cy="6858000"/>
          </a:xfrm>
        </p:grpSpPr>
        <p:sp>
          <p:nvSpPr>
            <p:cNvPr id="49" name="Freeform 6">
              <a:extLst>
                <a:ext uri="{FF2B5EF4-FFF2-40B4-BE49-F238E27FC236}">
                  <a16:creationId xmlns:a16="http://schemas.microsoft.com/office/drawing/2014/main" id="{B3C80783-DED2-4F6D-A981-34E1FE833D5F}"/>
                </a:ext>
              </a:extLst>
            </p:cNvPr>
            <p:cNvSpPr>
              <a:spLocks/>
            </p:cNvSpPr>
            <p:nvPr/>
          </p:nvSpPr>
          <p:spPr bwMode="auto">
            <a:xfrm>
              <a:off x="4711771" y="0"/>
              <a:ext cx="4688194" cy="6858000"/>
            </a:xfrm>
            <a:custGeom>
              <a:avLst/>
              <a:gdLst>
                <a:gd name="T0" fmla="*/ 1392 w 1392"/>
                <a:gd name="T1" fmla="*/ 0 h 2038"/>
                <a:gd name="T2" fmla="*/ 549 w 1392"/>
                <a:gd name="T3" fmla="*/ 2038 h 2038"/>
                <a:gd name="T4" fmla="*/ 0 w 1392"/>
                <a:gd name="T5" fmla="*/ 2038 h 2038"/>
                <a:gd name="T6" fmla="*/ 844 w 1392"/>
                <a:gd name="T7" fmla="*/ 0 h 2038"/>
                <a:gd name="T8" fmla="*/ 1392 w 1392"/>
                <a:gd name="T9" fmla="*/ 0 h 2038"/>
              </a:gdLst>
              <a:ahLst/>
              <a:cxnLst>
                <a:cxn ang="0">
                  <a:pos x="T0" y="T1"/>
                </a:cxn>
                <a:cxn ang="0">
                  <a:pos x="T2" y="T3"/>
                </a:cxn>
                <a:cxn ang="0">
                  <a:pos x="T4" y="T5"/>
                </a:cxn>
                <a:cxn ang="0">
                  <a:pos x="T6" y="T7"/>
                </a:cxn>
                <a:cxn ang="0">
                  <a:pos x="T8" y="T9"/>
                </a:cxn>
              </a:cxnLst>
              <a:rect l="0" t="0" r="r" b="b"/>
              <a:pathLst>
                <a:path w="1392" h="2038">
                  <a:moveTo>
                    <a:pt x="1392" y="0"/>
                  </a:moveTo>
                  <a:lnTo>
                    <a:pt x="549" y="2038"/>
                  </a:lnTo>
                  <a:lnTo>
                    <a:pt x="0" y="2038"/>
                  </a:lnTo>
                  <a:lnTo>
                    <a:pt x="844" y="0"/>
                  </a:lnTo>
                  <a:lnTo>
                    <a:pt x="1392" y="0"/>
                  </a:ln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0" name="Freeform 7">
              <a:extLst>
                <a:ext uri="{FF2B5EF4-FFF2-40B4-BE49-F238E27FC236}">
                  <a16:creationId xmlns:a16="http://schemas.microsoft.com/office/drawing/2014/main" id="{B8743851-3C20-4F0C-AE52-4C2FAF460771}"/>
                </a:ext>
              </a:extLst>
            </p:cNvPr>
            <p:cNvSpPr>
              <a:spLocks/>
            </p:cNvSpPr>
            <p:nvPr/>
          </p:nvSpPr>
          <p:spPr bwMode="auto">
            <a:xfrm>
              <a:off x="6560778" y="0"/>
              <a:ext cx="4694930" cy="6858000"/>
            </a:xfrm>
            <a:custGeom>
              <a:avLst/>
              <a:gdLst>
                <a:gd name="T0" fmla="*/ 1394 w 1394"/>
                <a:gd name="T1" fmla="*/ 0 h 2038"/>
                <a:gd name="T2" fmla="*/ 550 w 1394"/>
                <a:gd name="T3" fmla="*/ 2038 h 2038"/>
                <a:gd name="T4" fmla="*/ 0 w 1394"/>
                <a:gd name="T5" fmla="*/ 2038 h 2038"/>
                <a:gd name="T6" fmla="*/ 843 w 1394"/>
                <a:gd name="T7" fmla="*/ 0 h 2038"/>
                <a:gd name="T8" fmla="*/ 1394 w 1394"/>
                <a:gd name="T9" fmla="*/ 0 h 2038"/>
              </a:gdLst>
              <a:ahLst/>
              <a:cxnLst>
                <a:cxn ang="0">
                  <a:pos x="T0" y="T1"/>
                </a:cxn>
                <a:cxn ang="0">
                  <a:pos x="T2" y="T3"/>
                </a:cxn>
                <a:cxn ang="0">
                  <a:pos x="T4" y="T5"/>
                </a:cxn>
                <a:cxn ang="0">
                  <a:pos x="T6" y="T7"/>
                </a:cxn>
                <a:cxn ang="0">
                  <a:pos x="T8" y="T9"/>
                </a:cxn>
              </a:cxnLst>
              <a:rect l="0" t="0" r="r" b="b"/>
              <a:pathLst>
                <a:path w="1394" h="2038">
                  <a:moveTo>
                    <a:pt x="1394" y="0"/>
                  </a:moveTo>
                  <a:lnTo>
                    <a:pt x="550" y="2038"/>
                  </a:lnTo>
                  <a:lnTo>
                    <a:pt x="0" y="2038"/>
                  </a:lnTo>
                  <a:lnTo>
                    <a:pt x="843" y="0"/>
                  </a:lnTo>
                  <a:lnTo>
                    <a:pt x="1394" y="0"/>
                  </a:lnTo>
                  <a:close/>
                </a:path>
              </a:pathLst>
            </a:custGeom>
            <a:solidFill>
              <a:schemeClr val="bg1">
                <a:alpha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sp>
        <p:nvSpPr>
          <p:cNvPr id="51" name="Freeform 15">
            <a:extLst>
              <a:ext uri="{FF2B5EF4-FFF2-40B4-BE49-F238E27FC236}">
                <a16:creationId xmlns:a16="http://schemas.microsoft.com/office/drawing/2014/main" id="{FE8106C7-62B1-4719-AA49-A6E07BA218EC}"/>
              </a:ext>
            </a:extLst>
          </p:cNvPr>
          <p:cNvSpPr>
            <a:spLocks/>
          </p:cNvSpPr>
          <p:nvPr/>
        </p:nvSpPr>
        <p:spPr bwMode="auto">
          <a:xfrm>
            <a:off x="-62691" y="-859285"/>
            <a:ext cx="7592232" cy="1999569"/>
          </a:xfrm>
          <a:custGeom>
            <a:avLst/>
            <a:gdLst>
              <a:gd name="T0" fmla="*/ 1611 w 1611"/>
              <a:gd name="T1" fmla="*/ 412 h 424"/>
              <a:gd name="T2" fmla="*/ 0 w 1611"/>
              <a:gd name="T3" fmla="*/ 179 h 424"/>
              <a:gd name="T4" fmla="*/ 0 w 1611"/>
              <a:gd name="T5" fmla="*/ 424 h 424"/>
              <a:gd name="T6" fmla="*/ 1135 w 1611"/>
              <a:gd name="T7" fmla="*/ 275 h 424"/>
              <a:gd name="T8" fmla="*/ 1611 w 1611"/>
              <a:gd name="T9" fmla="*/ 412 h 424"/>
            </a:gdLst>
            <a:ahLst/>
            <a:cxnLst>
              <a:cxn ang="0">
                <a:pos x="T0" y="T1"/>
              </a:cxn>
              <a:cxn ang="0">
                <a:pos x="T2" y="T3"/>
              </a:cxn>
              <a:cxn ang="0">
                <a:pos x="T4" y="T5"/>
              </a:cxn>
              <a:cxn ang="0">
                <a:pos x="T6" y="T7"/>
              </a:cxn>
              <a:cxn ang="0">
                <a:pos x="T8" y="T9"/>
              </a:cxn>
            </a:cxnLst>
            <a:rect l="0" t="0" r="r" b="b"/>
            <a:pathLst>
              <a:path w="1611" h="424">
                <a:moveTo>
                  <a:pt x="1611" y="412"/>
                </a:moveTo>
                <a:cubicBezTo>
                  <a:pt x="1177" y="106"/>
                  <a:pt x="569" y="0"/>
                  <a:pt x="0" y="179"/>
                </a:cubicBezTo>
                <a:cubicBezTo>
                  <a:pt x="0" y="424"/>
                  <a:pt x="0" y="424"/>
                  <a:pt x="0" y="424"/>
                </a:cubicBezTo>
                <a:cubicBezTo>
                  <a:pt x="222" y="308"/>
                  <a:pt x="708" y="224"/>
                  <a:pt x="1135" y="275"/>
                </a:cubicBezTo>
                <a:cubicBezTo>
                  <a:pt x="1311" y="296"/>
                  <a:pt x="1477" y="339"/>
                  <a:pt x="1611" y="4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2" name="Freeform 16">
            <a:extLst>
              <a:ext uri="{FF2B5EF4-FFF2-40B4-BE49-F238E27FC236}">
                <a16:creationId xmlns:a16="http://schemas.microsoft.com/office/drawing/2014/main" id="{DC9CDE6F-E536-49A6-B54E-19BFFEE9827D}"/>
              </a:ext>
            </a:extLst>
          </p:cNvPr>
          <p:cNvSpPr>
            <a:spLocks/>
          </p:cNvSpPr>
          <p:nvPr/>
        </p:nvSpPr>
        <p:spPr bwMode="auto">
          <a:xfrm>
            <a:off x="-60346" y="160292"/>
            <a:ext cx="5351151" cy="2303426"/>
          </a:xfrm>
          <a:custGeom>
            <a:avLst/>
            <a:gdLst>
              <a:gd name="T0" fmla="*/ 1135 w 1135"/>
              <a:gd name="T1" fmla="*/ 51 h 489"/>
              <a:gd name="T2" fmla="*/ 1135 w 1135"/>
              <a:gd name="T3" fmla="*/ 51 h 489"/>
              <a:gd name="T4" fmla="*/ 0 w 1135"/>
              <a:gd name="T5" fmla="*/ 200 h 489"/>
              <a:gd name="T6" fmla="*/ 0 w 1135"/>
              <a:gd name="T7" fmla="*/ 489 h 489"/>
              <a:gd name="T8" fmla="*/ 1135 w 1135"/>
              <a:gd name="T9" fmla="*/ 51 h 489"/>
            </a:gdLst>
            <a:ahLst/>
            <a:cxnLst>
              <a:cxn ang="0">
                <a:pos x="T0" y="T1"/>
              </a:cxn>
              <a:cxn ang="0">
                <a:pos x="T2" y="T3"/>
              </a:cxn>
              <a:cxn ang="0">
                <a:pos x="T4" y="T5"/>
              </a:cxn>
              <a:cxn ang="0">
                <a:pos x="T6" y="T7"/>
              </a:cxn>
              <a:cxn ang="0">
                <a:pos x="T8" y="T9"/>
              </a:cxn>
            </a:cxnLst>
            <a:rect l="0" t="0" r="r" b="b"/>
            <a:pathLst>
              <a:path w="1135" h="489">
                <a:moveTo>
                  <a:pt x="1135" y="51"/>
                </a:moveTo>
                <a:cubicBezTo>
                  <a:pt x="1135" y="51"/>
                  <a:pt x="1135" y="51"/>
                  <a:pt x="1135" y="51"/>
                </a:cubicBezTo>
                <a:cubicBezTo>
                  <a:pt x="708" y="0"/>
                  <a:pt x="222" y="84"/>
                  <a:pt x="0" y="200"/>
                </a:cubicBezTo>
                <a:cubicBezTo>
                  <a:pt x="0" y="489"/>
                  <a:pt x="0" y="489"/>
                  <a:pt x="0" y="489"/>
                </a:cubicBezTo>
                <a:cubicBezTo>
                  <a:pt x="188" y="268"/>
                  <a:pt x="723" y="17"/>
                  <a:pt x="1135" y="51"/>
                </a:cubicBez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3" name="TextBox 24">
            <a:extLst>
              <a:ext uri="{FF2B5EF4-FFF2-40B4-BE49-F238E27FC236}">
                <a16:creationId xmlns:a16="http://schemas.microsoft.com/office/drawing/2014/main" id="{C5BA9904-E9D9-4EE8-BA50-523824FF1B7B}"/>
              </a:ext>
            </a:extLst>
          </p:cNvPr>
          <p:cNvSpPr txBox="1"/>
          <p:nvPr/>
        </p:nvSpPr>
        <p:spPr>
          <a:xfrm>
            <a:off x="7809055" y="2141834"/>
            <a:ext cx="37734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5A5A5">
                    <a:lumMod val="50000"/>
                  </a:srgbClr>
                </a:solidFill>
                <a:effectLst/>
                <a:uLnTx/>
                <a:uFillTx/>
                <a:latin typeface="29LT Bukra Regular" panose="000B0903020204020204" pitchFamily="34" charset="-78"/>
                <a:ea typeface="+mn-ea"/>
                <a:cs typeface="29LT Bukra Regular" panose="000B0903020204020204" pitchFamily="34" charset="-78"/>
              </a:rPr>
              <a:t>Affected people/institutions</a:t>
            </a:r>
            <a:endParaRPr kumimoji="0" lang="id-ID" sz="1800" b="1" i="0" u="none" strike="noStrike" kern="1200" cap="none" spc="0" normalizeH="0" baseline="0" noProof="0" dirty="0">
              <a:ln>
                <a:noFill/>
              </a:ln>
              <a:solidFill>
                <a:srgbClr val="A5A5A5">
                  <a:lumMod val="50000"/>
                </a:srgbClr>
              </a:solidFill>
              <a:effectLst/>
              <a:uLnTx/>
              <a:uFillTx/>
              <a:latin typeface="29LT Bukra Regular" panose="000B0903020204020204" pitchFamily="34" charset="-78"/>
              <a:ea typeface="+mn-ea"/>
              <a:cs typeface="29LT Bukra Regular" panose="000B0903020204020204" pitchFamily="34" charset="-78"/>
            </a:endParaRPr>
          </a:p>
        </p:txBody>
      </p:sp>
    </p:spTree>
    <p:extLst>
      <p:ext uri="{BB962C8B-B14F-4D97-AF65-F5344CB8AC3E}">
        <p14:creationId xmlns:p14="http://schemas.microsoft.com/office/powerpoint/2010/main" val="4117974240"/>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25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5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1" decel="100000" fill="hold" grpId="0" nodeType="withEffect">
                                  <p:stCondLst>
                                    <p:cond delay="7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7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ppt_x"/>
                                          </p:val>
                                        </p:tav>
                                        <p:tav tm="100000">
                                          <p:val>
                                            <p:strVal val="#ppt_x"/>
                                          </p:val>
                                        </p:tav>
                                      </p:tavLst>
                                    </p:anim>
                                    <p:anim calcmode="lin" valueType="num">
                                      <p:cBhvr additive="base">
                                        <p:cTn id="24" dur="750" fill="hold"/>
                                        <p:tgtEl>
                                          <p:spTgt spid="35"/>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750" fill="hold"/>
                                        <p:tgtEl>
                                          <p:spTgt spid="36"/>
                                        </p:tgtEl>
                                        <p:attrNameLst>
                                          <p:attrName>ppt_x</p:attrName>
                                        </p:attrNameLst>
                                      </p:cBhvr>
                                      <p:tavLst>
                                        <p:tav tm="0">
                                          <p:val>
                                            <p:strVal val="#ppt_x"/>
                                          </p:val>
                                        </p:tav>
                                        <p:tav tm="100000">
                                          <p:val>
                                            <p:strVal val="#ppt_x"/>
                                          </p:val>
                                        </p:tav>
                                      </p:tavLst>
                                    </p:anim>
                                    <p:anim calcmode="lin" valueType="num">
                                      <p:cBhvr additive="base">
                                        <p:cTn id="28" dur="750" fill="hold"/>
                                        <p:tgtEl>
                                          <p:spTgt spid="36"/>
                                        </p:tgtEl>
                                        <p:attrNameLst>
                                          <p:attrName>ppt_y</p:attrName>
                                        </p:attrNameLst>
                                      </p:cBhvr>
                                      <p:tavLst>
                                        <p:tav tm="0">
                                          <p:val>
                                            <p:strVal val="0-#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1000" fill="hold"/>
                                        <p:tgtEl>
                                          <p:spTgt spid="44"/>
                                        </p:tgtEl>
                                        <p:attrNameLst>
                                          <p:attrName>ppt_x</p:attrName>
                                        </p:attrNameLst>
                                      </p:cBhvr>
                                      <p:tavLst>
                                        <p:tav tm="0">
                                          <p:val>
                                            <p:strVal val="1+#ppt_w/2"/>
                                          </p:val>
                                        </p:tav>
                                        <p:tav tm="100000">
                                          <p:val>
                                            <p:strVal val="#ppt_x"/>
                                          </p:val>
                                        </p:tav>
                                      </p:tavLst>
                                    </p:anim>
                                    <p:anim calcmode="lin" valueType="num">
                                      <p:cBhvr additive="base">
                                        <p:cTn id="32" dur="10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25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1000" fill="hold"/>
                                        <p:tgtEl>
                                          <p:spTgt spid="45"/>
                                        </p:tgtEl>
                                        <p:attrNameLst>
                                          <p:attrName>ppt_x</p:attrName>
                                        </p:attrNameLst>
                                      </p:cBhvr>
                                      <p:tavLst>
                                        <p:tav tm="0">
                                          <p:val>
                                            <p:strVal val="1+#ppt_w/2"/>
                                          </p:val>
                                        </p:tav>
                                        <p:tav tm="100000">
                                          <p:val>
                                            <p:strVal val="#ppt_x"/>
                                          </p:val>
                                        </p:tav>
                                      </p:tavLst>
                                    </p:anim>
                                    <p:anim calcmode="lin" valueType="num">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125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1000" fill="hold"/>
                                        <p:tgtEl>
                                          <p:spTgt spid="46"/>
                                        </p:tgtEl>
                                        <p:attrNameLst>
                                          <p:attrName>ppt_x</p:attrName>
                                        </p:attrNameLst>
                                      </p:cBhvr>
                                      <p:tavLst>
                                        <p:tav tm="0">
                                          <p:val>
                                            <p:strVal val="1+#ppt_w/2"/>
                                          </p:val>
                                        </p:tav>
                                        <p:tav tm="100000">
                                          <p:val>
                                            <p:strVal val="#ppt_x"/>
                                          </p:val>
                                        </p:tav>
                                      </p:tavLst>
                                    </p:anim>
                                    <p:anim calcmode="lin" valueType="num">
                                      <p:cBhvr additive="base">
                                        <p:cTn id="40" dur="10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125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1000" fill="hold"/>
                                        <p:tgtEl>
                                          <p:spTgt spid="47"/>
                                        </p:tgtEl>
                                        <p:attrNameLst>
                                          <p:attrName>ppt_x</p:attrName>
                                        </p:attrNameLst>
                                      </p:cBhvr>
                                      <p:tavLst>
                                        <p:tav tm="0">
                                          <p:val>
                                            <p:strVal val="1+#ppt_w/2"/>
                                          </p:val>
                                        </p:tav>
                                        <p:tav tm="100000">
                                          <p:val>
                                            <p:strVal val="#ppt_x"/>
                                          </p:val>
                                        </p:tav>
                                      </p:tavLst>
                                    </p:anim>
                                    <p:anim calcmode="lin" valueType="num">
                                      <p:cBhvr additive="base">
                                        <p:cTn id="44" dur="10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2250" fill="hold"/>
                                        <p:tgtEl>
                                          <p:spTgt spid="48"/>
                                        </p:tgtEl>
                                        <p:attrNameLst>
                                          <p:attrName>ppt_x</p:attrName>
                                        </p:attrNameLst>
                                      </p:cBhvr>
                                      <p:tavLst>
                                        <p:tav tm="0">
                                          <p:val>
                                            <p:strVal val="0-#ppt_w/2"/>
                                          </p:val>
                                        </p:tav>
                                        <p:tav tm="100000">
                                          <p:val>
                                            <p:strVal val="#ppt_x"/>
                                          </p:val>
                                        </p:tav>
                                      </p:tavLst>
                                    </p:anim>
                                    <p:anim calcmode="lin" valueType="num">
                                      <p:cBhvr additive="base">
                                        <p:cTn id="48" dur="2250" fill="hold"/>
                                        <p:tgtEl>
                                          <p:spTgt spid="48"/>
                                        </p:tgtEl>
                                        <p:attrNameLst>
                                          <p:attrName>ppt_y</p:attrName>
                                        </p:attrNameLst>
                                      </p:cBhvr>
                                      <p:tavLst>
                                        <p:tav tm="0">
                                          <p:val>
                                            <p:strVal val="#ppt_y"/>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1000" fill="hold"/>
                                        <p:tgtEl>
                                          <p:spTgt spid="51"/>
                                        </p:tgtEl>
                                        <p:attrNameLst>
                                          <p:attrName>ppt_x</p:attrName>
                                        </p:attrNameLst>
                                      </p:cBhvr>
                                      <p:tavLst>
                                        <p:tav tm="0">
                                          <p:val>
                                            <p:strVal val="#ppt_x"/>
                                          </p:val>
                                        </p:tav>
                                        <p:tav tm="100000">
                                          <p:val>
                                            <p:strVal val="#ppt_x"/>
                                          </p:val>
                                        </p:tav>
                                      </p:tavLst>
                                    </p:anim>
                                    <p:anim calcmode="lin" valueType="num">
                                      <p:cBhvr additive="base">
                                        <p:cTn id="52" dur="1000" fill="hold"/>
                                        <p:tgtEl>
                                          <p:spTgt spid="51"/>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50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1000" fill="hold"/>
                                        <p:tgtEl>
                                          <p:spTgt spid="52"/>
                                        </p:tgtEl>
                                        <p:attrNameLst>
                                          <p:attrName>ppt_x</p:attrName>
                                        </p:attrNameLst>
                                      </p:cBhvr>
                                      <p:tavLst>
                                        <p:tav tm="0">
                                          <p:val>
                                            <p:strVal val="#ppt_x"/>
                                          </p:val>
                                        </p:tav>
                                        <p:tav tm="100000">
                                          <p:val>
                                            <p:strVal val="#ppt_x"/>
                                          </p:val>
                                        </p:tav>
                                      </p:tavLst>
                                    </p:anim>
                                    <p:anim calcmode="lin" valueType="num">
                                      <p:cBhvr additive="base">
                                        <p:cTn id="56" dur="1000" fill="hold"/>
                                        <p:tgtEl>
                                          <p:spTgt spid="52"/>
                                        </p:tgtEl>
                                        <p:attrNameLst>
                                          <p:attrName>ppt_y</p:attrName>
                                        </p:attrNameLst>
                                      </p:cBhvr>
                                      <p:tavLst>
                                        <p:tav tm="0">
                                          <p:val>
                                            <p:strVal val="0-#ppt_h/2"/>
                                          </p:val>
                                        </p:tav>
                                        <p:tav tm="100000">
                                          <p:val>
                                            <p:strVal val="#ppt_y"/>
                                          </p:val>
                                        </p:tav>
                                      </p:tavLst>
                                    </p:anim>
                                  </p:childTnLst>
                                </p:cTn>
                              </p:par>
                              <p:par>
                                <p:cTn id="57" presetID="2" presetClass="entr" presetSubtype="2" decel="100000" fill="hold" grpId="0" nodeType="withEffect">
                                  <p:stCondLst>
                                    <p:cond delay="150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1000" fill="hold"/>
                                        <p:tgtEl>
                                          <p:spTgt spid="53"/>
                                        </p:tgtEl>
                                        <p:attrNameLst>
                                          <p:attrName>ppt_x</p:attrName>
                                        </p:attrNameLst>
                                      </p:cBhvr>
                                      <p:tavLst>
                                        <p:tav tm="0">
                                          <p:val>
                                            <p:strVal val="1+#ppt_w/2"/>
                                          </p:val>
                                        </p:tav>
                                        <p:tav tm="100000">
                                          <p:val>
                                            <p:strVal val="#ppt_x"/>
                                          </p:val>
                                        </p:tav>
                                      </p:tavLst>
                                    </p:anim>
                                    <p:anim calcmode="lin" valueType="num">
                                      <p:cBhvr additive="base">
                                        <p:cTn id="60" dur="10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0" grpId="0" animBg="1"/>
      <p:bldP spid="22" grpId="0" animBg="1"/>
      <p:bldP spid="35" grpId="0" animBg="1"/>
      <p:bldP spid="36" grpId="0" animBg="1"/>
      <p:bldP spid="44" grpId="0"/>
      <p:bldP spid="45" grpId="0"/>
      <p:bldP spid="46" grpId="0"/>
      <p:bldP spid="47" grpId="0"/>
      <p:bldP spid="51" grpId="0" animBg="1"/>
      <p:bldP spid="52" grpId="0" animBg="1"/>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77000">
              <a:schemeClr val="accent1">
                <a:alpha val="0"/>
                <a:lumMod val="0"/>
              </a:schemeClr>
            </a:gs>
            <a:gs pos="0">
              <a:srgbClr val="F7329C">
                <a:alpha val="60000"/>
              </a:srgbClr>
            </a:gs>
          </a:gsLst>
          <a:lin ang="5400000" scaled="0"/>
        </a:gra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39FD87-509E-4706-ACB4-2570210EDFE5}"/>
              </a:ext>
            </a:extLst>
          </p:cNvPr>
          <p:cNvSpPr txBox="1"/>
          <p:nvPr/>
        </p:nvSpPr>
        <p:spPr>
          <a:xfrm>
            <a:off x="7816847" y="885586"/>
            <a:ext cx="336109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Solution</a:t>
            </a:r>
          </a:p>
        </p:txBody>
      </p:sp>
      <p:grpSp>
        <p:nvGrpSpPr>
          <p:cNvPr id="13" name="Group 12">
            <a:extLst>
              <a:ext uri="{FF2B5EF4-FFF2-40B4-BE49-F238E27FC236}">
                <a16:creationId xmlns:a16="http://schemas.microsoft.com/office/drawing/2014/main" id="{4846D308-2B7C-471B-8031-3B2BDE12615A}"/>
              </a:ext>
            </a:extLst>
          </p:cNvPr>
          <p:cNvGrpSpPr/>
          <p:nvPr/>
        </p:nvGrpSpPr>
        <p:grpSpPr>
          <a:xfrm>
            <a:off x="7054849" y="1828492"/>
            <a:ext cx="4818705" cy="2396279"/>
            <a:chOff x="7996642" y="3568128"/>
            <a:chExt cx="3136613" cy="2396279"/>
          </a:xfrm>
        </p:grpSpPr>
        <p:sp>
          <p:nvSpPr>
            <p:cNvPr id="11" name="TextBox 10">
              <a:extLst>
                <a:ext uri="{FF2B5EF4-FFF2-40B4-BE49-F238E27FC236}">
                  <a16:creationId xmlns:a16="http://schemas.microsoft.com/office/drawing/2014/main" id="{25EB0C66-BE77-4A41-AC67-2915B9249574}"/>
                </a:ext>
              </a:extLst>
            </p:cNvPr>
            <p:cNvSpPr txBox="1"/>
            <p:nvPr/>
          </p:nvSpPr>
          <p:spPr>
            <a:xfrm>
              <a:off x="7996642" y="4148525"/>
              <a:ext cx="2981425" cy="1815882"/>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The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cs typeface="29LT Bukra Regular" panose="000B0903020204020204" pitchFamily="34" charset="-78"/>
                </a:rPr>
                <a:t>primary</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purpose: </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is to replace the traditional way of getting students to school and bringing them back, with a new and modern process that gave schools a good experience in solving </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this problem that resulted mainly in </a:t>
              </a:r>
              <a:r>
                <a:rPr kumimoji="0" lang="en-US" sz="1600" b="1" i="0" u="none" strike="noStrike" kern="1200" cap="none" spc="0" normalizeH="0" baseline="0" noProof="0" dirty="0">
                  <a:ln>
                    <a:noFill/>
                  </a:ln>
                  <a:solidFill>
                    <a:srgbClr val="0070C0"/>
                  </a:solidFill>
                  <a:effectLst/>
                  <a:uLnTx/>
                  <a:uFillTx/>
                  <a:latin typeface="29LT Bukra Regular" panose="000B0903020204020204" pitchFamily="34" charset="-78"/>
                  <a:ea typeface="+mn-ea"/>
                  <a:cs typeface="29LT Bukra Regular" panose="000B0903020204020204" pitchFamily="34" charset="-78"/>
                </a:rPr>
                <a:t>traffic jams</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a:t>
              </a:r>
              <a:endParaRPr kumimoji="0" lang="ar-JO"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sp>
          <p:nvSpPr>
            <p:cNvPr id="12" name="TextBox 11">
              <a:extLst>
                <a:ext uri="{FF2B5EF4-FFF2-40B4-BE49-F238E27FC236}">
                  <a16:creationId xmlns:a16="http://schemas.microsoft.com/office/drawing/2014/main" id="{DEBB4020-EAF4-4C66-89BF-D12D6358CF22}"/>
                </a:ext>
              </a:extLst>
            </p:cNvPr>
            <p:cNvSpPr txBox="1"/>
            <p:nvPr/>
          </p:nvSpPr>
          <p:spPr>
            <a:xfrm>
              <a:off x="7996642" y="3568128"/>
              <a:ext cx="3136613" cy="400110"/>
            </a:xfrm>
            <a:prstGeom prst="rect">
              <a:avLst/>
            </a:prstGeom>
            <a:noFill/>
          </p:spPr>
          <p:txBody>
            <a:bodyPr wrap="square" rtlCol="0">
              <a:spAutoFit/>
            </a:bodyPr>
            <a:lstStyle/>
            <a:p>
              <a:pPr lvl="0">
                <a:defRPr/>
              </a:pPr>
              <a: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Smart School </a:t>
              </a:r>
              <a:r>
                <a:rPr lang="en-US" sz="2000" b="1" dirty="0">
                  <a:latin typeface="29LT Bukra Bold" panose="020B0604020202020204" charset="-78"/>
                  <a:cs typeface="29LT Bukra Bold" panose="020B0604020202020204" charset="-78"/>
                </a:rPr>
                <a:t>T</a:t>
              </a:r>
              <a:r>
                <a:rPr lang="en-US" b="1" dirty="0">
                  <a:latin typeface="29LT Bukra Bold" panose="020B0604020202020204" charset="-78"/>
                  <a:cs typeface="29LT Bukra Bold" panose="020B0604020202020204" charset="-78"/>
                </a:rPr>
                <a:t>RACKING</a:t>
              </a:r>
              <a:r>
                <a:rPr kumimoji="0" lang="en-US"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 System </a:t>
              </a:r>
              <a:endParaRPr kumimoji="0" lang="id-ID" sz="2000" b="1"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grpSp>
      <p:grpSp>
        <p:nvGrpSpPr>
          <p:cNvPr id="14" name="Group 13">
            <a:extLst>
              <a:ext uri="{FF2B5EF4-FFF2-40B4-BE49-F238E27FC236}">
                <a16:creationId xmlns:a16="http://schemas.microsoft.com/office/drawing/2014/main" id="{864F1294-8A61-405E-B976-EF9B6DE15627}"/>
              </a:ext>
            </a:extLst>
          </p:cNvPr>
          <p:cNvGrpSpPr/>
          <p:nvPr/>
        </p:nvGrpSpPr>
        <p:grpSpPr>
          <a:xfrm>
            <a:off x="6821844" y="4517156"/>
            <a:ext cx="4813301" cy="830997"/>
            <a:chOff x="8028443" y="3981849"/>
            <a:chExt cx="3681996" cy="830995"/>
          </a:xfrm>
        </p:grpSpPr>
        <p:sp>
          <p:nvSpPr>
            <p:cNvPr id="16" name="TextBox 15">
              <a:extLst>
                <a:ext uri="{FF2B5EF4-FFF2-40B4-BE49-F238E27FC236}">
                  <a16:creationId xmlns:a16="http://schemas.microsoft.com/office/drawing/2014/main" id="{6DC6DBFF-CE1D-4172-88D2-922EA8393FD6}"/>
                </a:ext>
              </a:extLst>
            </p:cNvPr>
            <p:cNvSpPr txBox="1"/>
            <p:nvPr/>
          </p:nvSpPr>
          <p:spPr>
            <a:xfrm>
              <a:off x="8028443" y="4168915"/>
              <a:ext cx="2817357" cy="215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800" b="0" i="0" u="none" strike="noStrike" kern="1200" cap="none" spc="0" normalizeH="0" baseline="0" noProof="0" dirty="0">
                <a:ln>
                  <a:noFill/>
                </a:ln>
                <a:solidFill>
                  <a:prstClr val="black"/>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17" name="TextBox 16">
              <a:extLst>
                <a:ext uri="{FF2B5EF4-FFF2-40B4-BE49-F238E27FC236}">
                  <a16:creationId xmlns:a16="http://schemas.microsoft.com/office/drawing/2014/main" id="{8503E0F3-7533-4467-82E3-A939ECD1AC6A}"/>
                </a:ext>
              </a:extLst>
            </p:cNvPr>
            <p:cNvSpPr txBox="1"/>
            <p:nvPr/>
          </p:nvSpPr>
          <p:spPr>
            <a:xfrm>
              <a:off x="8206683" y="3981849"/>
              <a:ext cx="3503756" cy="830995"/>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Reduce the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time lost </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in communication between parents and supervisors at the school entrance.</a:t>
              </a:r>
              <a:endParaRPr kumimoji="0" lang="ar-JO"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pic>
        <p:nvPicPr>
          <p:cNvPr id="15" name="عنصر نائب للصورة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427123" y="1531917"/>
            <a:ext cx="6190681" cy="4218555"/>
          </a:xfrm>
          <a:effectLst>
            <a:glow>
              <a:schemeClr val="accent1">
                <a:alpha val="0"/>
              </a:schemeClr>
            </a:glow>
            <a:outerShdw blurRad="50800" dist="50800" dir="5400000" algn="ctr" rotWithShape="0">
              <a:srgbClr val="000000">
                <a:alpha val="80000"/>
              </a:srgbClr>
            </a:outerShdw>
            <a:softEdge rad="304800"/>
          </a:effectLst>
        </p:spPr>
      </p:pic>
      <p:grpSp>
        <p:nvGrpSpPr>
          <p:cNvPr id="22" name="Group 13">
            <a:extLst>
              <a:ext uri="{FF2B5EF4-FFF2-40B4-BE49-F238E27FC236}">
                <a16:creationId xmlns:a16="http://schemas.microsoft.com/office/drawing/2014/main" id="{864F1294-8A61-405E-B976-EF9B6DE15627}"/>
              </a:ext>
            </a:extLst>
          </p:cNvPr>
          <p:cNvGrpSpPr/>
          <p:nvPr/>
        </p:nvGrpSpPr>
        <p:grpSpPr>
          <a:xfrm>
            <a:off x="6851649" y="5750472"/>
            <a:ext cx="5021905" cy="584775"/>
            <a:chOff x="8028443" y="4122749"/>
            <a:chExt cx="3841570" cy="584773"/>
          </a:xfrm>
        </p:grpSpPr>
        <p:sp>
          <p:nvSpPr>
            <p:cNvPr id="23" name="TextBox 15">
              <a:extLst>
                <a:ext uri="{FF2B5EF4-FFF2-40B4-BE49-F238E27FC236}">
                  <a16:creationId xmlns:a16="http://schemas.microsoft.com/office/drawing/2014/main" id="{6DC6DBFF-CE1D-4172-88D2-922EA8393FD6}"/>
                </a:ext>
              </a:extLst>
            </p:cNvPr>
            <p:cNvSpPr txBox="1"/>
            <p:nvPr/>
          </p:nvSpPr>
          <p:spPr>
            <a:xfrm>
              <a:off x="8028443" y="4168915"/>
              <a:ext cx="2817357" cy="215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800" b="0" i="0" u="none" strike="noStrike" kern="1200" cap="none" spc="0" normalizeH="0" baseline="0" noProof="0" dirty="0">
                <a:ln>
                  <a:noFill/>
                </a:ln>
                <a:solidFill>
                  <a:prstClr val="black"/>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24" name="TextBox 16">
              <a:extLst>
                <a:ext uri="{FF2B5EF4-FFF2-40B4-BE49-F238E27FC236}">
                  <a16:creationId xmlns:a16="http://schemas.microsoft.com/office/drawing/2014/main" id="{8503E0F3-7533-4467-82E3-A939ECD1AC6A}"/>
                </a:ext>
              </a:extLst>
            </p:cNvPr>
            <p:cNvSpPr txBox="1"/>
            <p:nvPr/>
          </p:nvSpPr>
          <p:spPr>
            <a:xfrm>
              <a:off x="8221257" y="4122749"/>
              <a:ext cx="3648756" cy="584773"/>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Takes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safety</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and </a:t>
              </a:r>
              <a:r>
                <a:rPr kumimoji="0" lang="en-US" sz="1600" b="1"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comfort</a:t>
              </a:r>
              <a:r>
                <a:rPr kumimoji="0" lang="en-US"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for students and parents in less time.</a:t>
              </a:r>
              <a:endParaRPr kumimoji="0" lang="id-ID" sz="16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spTree>
    <p:extLst>
      <p:ext uri="{BB962C8B-B14F-4D97-AF65-F5344CB8AC3E}">
        <p14:creationId xmlns:p14="http://schemas.microsoft.com/office/powerpoint/2010/main" val="990970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1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7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1+#ppt_w/2"/>
                                          </p:val>
                                        </p:tav>
                                        <p:tav tm="100000">
                                          <p:val>
                                            <p:strVal val="#ppt_x"/>
                                          </p:val>
                                        </p:tav>
                                      </p:tavLst>
                                    </p:anim>
                                    <p:anim calcmode="lin" valueType="num">
                                      <p:cBhvr additive="base">
                                        <p:cTn id="16" dur="75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1+#ppt_w/2"/>
                                          </p:val>
                                        </p:tav>
                                        <p:tav tm="100000">
                                          <p:val>
                                            <p:strVal val="#ppt_x"/>
                                          </p:val>
                                        </p:tav>
                                      </p:tavLst>
                                    </p:anim>
                                    <p:anim calcmode="lin" valueType="num">
                                      <p:cBhvr additive="base">
                                        <p:cTn id="20"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2" name="عنصر نائب للصورة 1"/>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3742" t="7409" r="993" b="1"/>
          <a:stretch/>
        </p:blipFill>
        <p:spPr>
          <a:xfrm>
            <a:off x="0" y="0"/>
            <a:ext cx="6400800" cy="6858000"/>
          </a:xfrm>
        </p:spPr>
      </p:pic>
      <p:sp>
        <p:nvSpPr>
          <p:cNvPr id="10" name="Freeform 7">
            <a:extLst>
              <a:ext uri="{FF2B5EF4-FFF2-40B4-BE49-F238E27FC236}">
                <a16:creationId xmlns:a16="http://schemas.microsoft.com/office/drawing/2014/main" id="{48B3880E-ACFC-495D-B638-1F566A5DAED3}"/>
              </a:ext>
            </a:extLst>
          </p:cNvPr>
          <p:cNvSpPr>
            <a:spLocks/>
          </p:cNvSpPr>
          <p:nvPr/>
        </p:nvSpPr>
        <p:spPr bwMode="auto">
          <a:xfrm>
            <a:off x="-15152" y="0"/>
            <a:ext cx="4411602" cy="6858000"/>
          </a:xfrm>
          <a:custGeom>
            <a:avLst/>
            <a:gdLst>
              <a:gd name="T0" fmla="*/ 964 w 1419"/>
              <a:gd name="T1" fmla="*/ 0 h 2026"/>
              <a:gd name="T2" fmla="*/ 1419 w 1419"/>
              <a:gd name="T3" fmla="*/ 0 h 2026"/>
              <a:gd name="T4" fmla="*/ 455 w 1419"/>
              <a:gd name="T5" fmla="*/ 2026 h 2026"/>
              <a:gd name="T6" fmla="*/ 0 w 1419"/>
              <a:gd name="T7" fmla="*/ 2026 h 2026"/>
              <a:gd name="T8" fmla="*/ 964 w 1419"/>
              <a:gd name="T9" fmla="*/ 0 h 2026"/>
            </a:gdLst>
            <a:ahLst/>
            <a:cxnLst>
              <a:cxn ang="0">
                <a:pos x="T0" y="T1"/>
              </a:cxn>
              <a:cxn ang="0">
                <a:pos x="T2" y="T3"/>
              </a:cxn>
              <a:cxn ang="0">
                <a:pos x="T4" y="T5"/>
              </a:cxn>
              <a:cxn ang="0">
                <a:pos x="T6" y="T7"/>
              </a:cxn>
              <a:cxn ang="0">
                <a:pos x="T8" y="T9"/>
              </a:cxn>
            </a:cxnLst>
            <a:rect l="0" t="0" r="r" b="b"/>
            <a:pathLst>
              <a:path w="1419" h="2026">
                <a:moveTo>
                  <a:pt x="964" y="0"/>
                </a:moveTo>
                <a:lnTo>
                  <a:pt x="1419" y="0"/>
                </a:lnTo>
                <a:lnTo>
                  <a:pt x="455" y="2026"/>
                </a:lnTo>
                <a:lnTo>
                  <a:pt x="0" y="2026"/>
                </a:lnTo>
                <a:lnTo>
                  <a:pt x="964" y="0"/>
                </a:lnTo>
                <a:close/>
              </a:path>
            </a:pathLst>
          </a:custGeom>
          <a:solidFill>
            <a:schemeClr val="bg1">
              <a:alpha val="70000"/>
            </a:schemeClr>
          </a:solidFill>
          <a:ln>
            <a:noFill/>
          </a:ln>
        </p:spPr>
        <p:txBody>
          <a:bodyPr vert="horz" wrap="square" lIns="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grpSp>
        <p:nvGrpSpPr>
          <p:cNvPr id="61" name="Group 60">
            <a:extLst>
              <a:ext uri="{FF2B5EF4-FFF2-40B4-BE49-F238E27FC236}">
                <a16:creationId xmlns:a16="http://schemas.microsoft.com/office/drawing/2014/main" id="{311099A5-83C8-449E-A406-302A6754D96A}"/>
              </a:ext>
            </a:extLst>
          </p:cNvPr>
          <p:cNvGrpSpPr/>
          <p:nvPr/>
        </p:nvGrpSpPr>
        <p:grpSpPr>
          <a:xfrm>
            <a:off x="6415952" y="2619986"/>
            <a:ext cx="4712930" cy="802245"/>
            <a:chOff x="6415952" y="2619986"/>
            <a:chExt cx="4712930" cy="802245"/>
          </a:xfrm>
          <a:solidFill>
            <a:srgbClr val="7030A0"/>
          </a:solidFill>
        </p:grpSpPr>
        <p:sp>
          <p:nvSpPr>
            <p:cNvPr id="11" name="Freeform 8">
              <a:extLst>
                <a:ext uri="{FF2B5EF4-FFF2-40B4-BE49-F238E27FC236}">
                  <a16:creationId xmlns:a16="http://schemas.microsoft.com/office/drawing/2014/main" id="{1389961D-8E1C-41C7-8778-CECD9F4C3893}"/>
                </a:ext>
              </a:extLst>
            </p:cNvPr>
            <p:cNvSpPr>
              <a:spLocks/>
            </p:cNvSpPr>
            <p:nvPr/>
          </p:nvSpPr>
          <p:spPr bwMode="auto">
            <a:xfrm>
              <a:off x="6415952" y="2619986"/>
              <a:ext cx="4712930" cy="802245"/>
            </a:xfrm>
            <a:custGeom>
              <a:avLst/>
              <a:gdLst>
                <a:gd name="T0" fmla="*/ 1280 w 1392"/>
                <a:gd name="T1" fmla="*/ 237 h 237"/>
                <a:gd name="T2" fmla="*/ 0 w 1392"/>
                <a:gd name="T3" fmla="*/ 237 h 237"/>
                <a:gd name="T4" fmla="*/ 112 w 1392"/>
                <a:gd name="T5" fmla="*/ 0 h 237"/>
                <a:gd name="T6" fmla="*/ 1392 w 1392"/>
                <a:gd name="T7" fmla="*/ 0 h 237"/>
                <a:gd name="T8" fmla="*/ 1280 w 1392"/>
                <a:gd name="T9" fmla="*/ 237 h 237"/>
              </a:gdLst>
              <a:ahLst/>
              <a:cxnLst>
                <a:cxn ang="0">
                  <a:pos x="T0" y="T1"/>
                </a:cxn>
                <a:cxn ang="0">
                  <a:pos x="T2" y="T3"/>
                </a:cxn>
                <a:cxn ang="0">
                  <a:pos x="T4" y="T5"/>
                </a:cxn>
                <a:cxn ang="0">
                  <a:pos x="T6" y="T7"/>
                </a:cxn>
                <a:cxn ang="0">
                  <a:pos x="T8" y="T9"/>
                </a:cxn>
              </a:cxnLst>
              <a:rect l="0" t="0" r="r" b="b"/>
              <a:pathLst>
                <a:path w="1392" h="237">
                  <a:moveTo>
                    <a:pt x="1280" y="237"/>
                  </a:moveTo>
                  <a:lnTo>
                    <a:pt x="0" y="237"/>
                  </a:lnTo>
                  <a:lnTo>
                    <a:pt x="112" y="0"/>
                  </a:lnTo>
                  <a:lnTo>
                    <a:pt x="1392" y="0"/>
                  </a:lnTo>
                  <a:lnTo>
                    <a:pt x="1280"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6" name="TextBox 45">
              <a:extLst>
                <a:ext uri="{FF2B5EF4-FFF2-40B4-BE49-F238E27FC236}">
                  <a16:creationId xmlns:a16="http://schemas.microsoft.com/office/drawing/2014/main" id="{B1294BC0-21C8-402F-BC93-C943601244F2}"/>
                </a:ext>
              </a:extLst>
            </p:cNvPr>
            <p:cNvSpPr txBox="1"/>
            <p:nvPr/>
          </p:nvSpPr>
          <p:spPr>
            <a:xfrm>
              <a:off x="6747774" y="2728720"/>
              <a:ext cx="630301"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01</a:t>
              </a:r>
            </a:p>
          </p:txBody>
        </p:sp>
      </p:grpSp>
      <p:grpSp>
        <p:nvGrpSpPr>
          <p:cNvPr id="56" name="Group 55">
            <a:extLst>
              <a:ext uri="{FF2B5EF4-FFF2-40B4-BE49-F238E27FC236}">
                <a16:creationId xmlns:a16="http://schemas.microsoft.com/office/drawing/2014/main" id="{0B288EFB-3BE7-4210-BFB8-5A6C39D54FDD}"/>
              </a:ext>
            </a:extLst>
          </p:cNvPr>
          <p:cNvGrpSpPr/>
          <p:nvPr/>
        </p:nvGrpSpPr>
        <p:grpSpPr>
          <a:xfrm>
            <a:off x="7162801" y="2829856"/>
            <a:ext cx="4133673" cy="971078"/>
            <a:chOff x="7162801" y="2829856"/>
            <a:chExt cx="4133673" cy="971078"/>
          </a:xfrm>
        </p:grpSpPr>
        <p:sp>
          <p:nvSpPr>
            <p:cNvPr id="12" name="Freeform 9">
              <a:extLst>
                <a:ext uri="{FF2B5EF4-FFF2-40B4-BE49-F238E27FC236}">
                  <a16:creationId xmlns:a16="http://schemas.microsoft.com/office/drawing/2014/main" id="{A4908C47-3006-4EF7-9055-62839360C886}"/>
                </a:ext>
              </a:extLst>
            </p:cNvPr>
            <p:cNvSpPr>
              <a:spLocks/>
            </p:cNvSpPr>
            <p:nvPr/>
          </p:nvSpPr>
          <p:spPr bwMode="auto">
            <a:xfrm>
              <a:off x="7162801" y="2829856"/>
              <a:ext cx="3630896" cy="971078"/>
            </a:xfrm>
            <a:custGeom>
              <a:avLst/>
              <a:gdLst>
                <a:gd name="T0" fmla="*/ 950 w 1065"/>
                <a:gd name="T1" fmla="*/ 241 h 241"/>
                <a:gd name="T2" fmla="*/ 0 w 1065"/>
                <a:gd name="T3" fmla="*/ 241 h 241"/>
                <a:gd name="T4" fmla="*/ 115 w 1065"/>
                <a:gd name="T5" fmla="*/ 0 h 241"/>
                <a:gd name="T6" fmla="*/ 1065 w 1065"/>
                <a:gd name="T7" fmla="*/ 0 h 241"/>
                <a:gd name="T8" fmla="*/ 950 w 1065"/>
                <a:gd name="T9" fmla="*/ 241 h 241"/>
              </a:gdLst>
              <a:ahLst/>
              <a:cxnLst>
                <a:cxn ang="0">
                  <a:pos x="T0" y="T1"/>
                </a:cxn>
                <a:cxn ang="0">
                  <a:pos x="T2" y="T3"/>
                </a:cxn>
                <a:cxn ang="0">
                  <a:pos x="T4" y="T5"/>
                </a:cxn>
                <a:cxn ang="0">
                  <a:pos x="T6" y="T7"/>
                </a:cxn>
                <a:cxn ang="0">
                  <a:pos x="T8" y="T9"/>
                </a:cxn>
              </a:cxnLst>
              <a:rect l="0" t="0" r="r" b="b"/>
              <a:pathLst>
                <a:path w="1065" h="241">
                  <a:moveTo>
                    <a:pt x="950" y="241"/>
                  </a:moveTo>
                  <a:lnTo>
                    <a:pt x="0" y="241"/>
                  </a:lnTo>
                  <a:lnTo>
                    <a:pt x="115" y="0"/>
                  </a:lnTo>
                  <a:lnTo>
                    <a:pt x="1065" y="0"/>
                  </a:lnTo>
                  <a:lnTo>
                    <a:pt x="950"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8" name="TextBox 47">
              <a:extLst>
                <a:ext uri="{FF2B5EF4-FFF2-40B4-BE49-F238E27FC236}">
                  <a16:creationId xmlns:a16="http://schemas.microsoft.com/office/drawing/2014/main" id="{85AE79B5-7239-4F59-B6EB-0D9380B13D0C}"/>
                </a:ext>
              </a:extLst>
            </p:cNvPr>
            <p:cNvSpPr txBox="1"/>
            <p:nvPr/>
          </p:nvSpPr>
          <p:spPr>
            <a:xfrm>
              <a:off x="7638889" y="2903961"/>
              <a:ext cx="3657585"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Find a</a:t>
              </a:r>
              <a:r>
                <a:rPr kumimoji="0" lang="en-US" sz="1400" b="0" i="0" u="none" strike="noStrike" kern="1200" cap="none" spc="0" normalizeH="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solution to</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 traffic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congestions  </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at the entrance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of the school</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rPr>
                <a:t>. </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Lato Light" panose="020F0502020204030203" pitchFamily="34" charset="0"/>
                <a:cs typeface="29LT Bukra Regular" panose="000B0903020204020204" pitchFamily="34" charset="-78"/>
              </a:endParaRPr>
            </a:p>
          </p:txBody>
        </p:sp>
      </p:grpSp>
      <p:grpSp>
        <p:nvGrpSpPr>
          <p:cNvPr id="60" name="Group 59">
            <a:extLst>
              <a:ext uri="{FF2B5EF4-FFF2-40B4-BE49-F238E27FC236}">
                <a16:creationId xmlns:a16="http://schemas.microsoft.com/office/drawing/2014/main" id="{ECDB271C-9D98-42E6-9328-2A556C2369F8}"/>
              </a:ext>
            </a:extLst>
          </p:cNvPr>
          <p:cNvGrpSpPr/>
          <p:nvPr/>
        </p:nvGrpSpPr>
        <p:grpSpPr>
          <a:xfrm>
            <a:off x="5803134" y="3909670"/>
            <a:ext cx="4712930" cy="798859"/>
            <a:chOff x="5803134" y="3909670"/>
            <a:chExt cx="4712930" cy="798859"/>
          </a:xfrm>
          <a:solidFill>
            <a:srgbClr val="E02877"/>
          </a:solidFill>
        </p:grpSpPr>
        <p:sp>
          <p:nvSpPr>
            <p:cNvPr id="13" name="Freeform 10">
              <a:extLst>
                <a:ext uri="{FF2B5EF4-FFF2-40B4-BE49-F238E27FC236}">
                  <a16:creationId xmlns:a16="http://schemas.microsoft.com/office/drawing/2014/main" id="{9E97C5DD-AD07-46A5-9D59-206FDE897174}"/>
                </a:ext>
              </a:extLst>
            </p:cNvPr>
            <p:cNvSpPr>
              <a:spLocks/>
            </p:cNvSpPr>
            <p:nvPr/>
          </p:nvSpPr>
          <p:spPr bwMode="auto">
            <a:xfrm>
              <a:off x="5803134" y="3909670"/>
              <a:ext cx="4712930" cy="798859"/>
            </a:xfrm>
            <a:custGeom>
              <a:avLst/>
              <a:gdLst>
                <a:gd name="T0" fmla="*/ 1280 w 1392"/>
                <a:gd name="T1" fmla="*/ 236 h 236"/>
                <a:gd name="T2" fmla="*/ 0 w 1392"/>
                <a:gd name="T3" fmla="*/ 236 h 236"/>
                <a:gd name="T4" fmla="*/ 112 w 1392"/>
                <a:gd name="T5" fmla="*/ 0 h 236"/>
                <a:gd name="T6" fmla="*/ 1392 w 1392"/>
                <a:gd name="T7" fmla="*/ 0 h 236"/>
                <a:gd name="T8" fmla="*/ 1280 w 1392"/>
                <a:gd name="T9" fmla="*/ 236 h 236"/>
              </a:gdLst>
              <a:ahLst/>
              <a:cxnLst>
                <a:cxn ang="0">
                  <a:pos x="T0" y="T1"/>
                </a:cxn>
                <a:cxn ang="0">
                  <a:pos x="T2" y="T3"/>
                </a:cxn>
                <a:cxn ang="0">
                  <a:pos x="T4" y="T5"/>
                </a:cxn>
                <a:cxn ang="0">
                  <a:pos x="T6" y="T7"/>
                </a:cxn>
                <a:cxn ang="0">
                  <a:pos x="T8" y="T9"/>
                </a:cxn>
              </a:cxnLst>
              <a:rect l="0" t="0" r="r" b="b"/>
              <a:pathLst>
                <a:path w="1392" h="236">
                  <a:moveTo>
                    <a:pt x="1280" y="236"/>
                  </a:moveTo>
                  <a:lnTo>
                    <a:pt x="0" y="236"/>
                  </a:lnTo>
                  <a:lnTo>
                    <a:pt x="112" y="0"/>
                  </a:lnTo>
                  <a:lnTo>
                    <a:pt x="1392" y="0"/>
                  </a:lnTo>
                  <a:lnTo>
                    <a:pt x="1280" y="23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9" name="TextBox 48">
              <a:extLst>
                <a:ext uri="{FF2B5EF4-FFF2-40B4-BE49-F238E27FC236}">
                  <a16:creationId xmlns:a16="http://schemas.microsoft.com/office/drawing/2014/main" id="{08CA90ED-6D13-4C78-871F-0B606553E099}"/>
                </a:ext>
              </a:extLst>
            </p:cNvPr>
            <p:cNvSpPr txBox="1"/>
            <p:nvPr/>
          </p:nvSpPr>
          <p:spPr>
            <a:xfrm>
              <a:off x="6162789" y="4022535"/>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02</a:t>
              </a:r>
            </a:p>
          </p:txBody>
        </p:sp>
      </p:grpSp>
      <p:grpSp>
        <p:nvGrpSpPr>
          <p:cNvPr id="57" name="Group 56">
            <a:extLst>
              <a:ext uri="{FF2B5EF4-FFF2-40B4-BE49-F238E27FC236}">
                <a16:creationId xmlns:a16="http://schemas.microsoft.com/office/drawing/2014/main" id="{BDA572A3-DB3D-4544-9D07-AAB542A275D2}"/>
              </a:ext>
            </a:extLst>
          </p:cNvPr>
          <p:cNvGrpSpPr/>
          <p:nvPr/>
        </p:nvGrpSpPr>
        <p:grpSpPr>
          <a:xfrm>
            <a:off x="6575080" y="4119540"/>
            <a:ext cx="3599028" cy="815785"/>
            <a:chOff x="6575080" y="4119540"/>
            <a:chExt cx="3599028" cy="815785"/>
          </a:xfrm>
        </p:grpSpPr>
        <p:sp>
          <p:nvSpPr>
            <p:cNvPr id="14" name="Freeform 11">
              <a:extLst>
                <a:ext uri="{FF2B5EF4-FFF2-40B4-BE49-F238E27FC236}">
                  <a16:creationId xmlns:a16="http://schemas.microsoft.com/office/drawing/2014/main" id="{AF862E89-645C-47BD-9BA4-2D6455A2437B}"/>
                </a:ext>
              </a:extLst>
            </p:cNvPr>
            <p:cNvSpPr>
              <a:spLocks/>
            </p:cNvSpPr>
            <p:nvPr/>
          </p:nvSpPr>
          <p:spPr bwMode="auto">
            <a:xfrm>
              <a:off x="6575080" y="4119540"/>
              <a:ext cx="3599028" cy="815785"/>
            </a:xfrm>
            <a:custGeom>
              <a:avLst/>
              <a:gdLst>
                <a:gd name="T0" fmla="*/ 950 w 1063"/>
                <a:gd name="T1" fmla="*/ 241 h 241"/>
                <a:gd name="T2" fmla="*/ 0 w 1063"/>
                <a:gd name="T3" fmla="*/ 241 h 241"/>
                <a:gd name="T4" fmla="*/ 115 w 1063"/>
                <a:gd name="T5" fmla="*/ 0 h 241"/>
                <a:gd name="T6" fmla="*/ 1063 w 1063"/>
                <a:gd name="T7" fmla="*/ 0 h 241"/>
                <a:gd name="T8" fmla="*/ 950 w 1063"/>
                <a:gd name="T9" fmla="*/ 241 h 241"/>
              </a:gdLst>
              <a:ahLst/>
              <a:cxnLst>
                <a:cxn ang="0">
                  <a:pos x="T0" y="T1"/>
                </a:cxn>
                <a:cxn ang="0">
                  <a:pos x="T2" y="T3"/>
                </a:cxn>
                <a:cxn ang="0">
                  <a:pos x="T4" y="T5"/>
                </a:cxn>
                <a:cxn ang="0">
                  <a:pos x="T6" y="T7"/>
                </a:cxn>
                <a:cxn ang="0">
                  <a:pos x="T8" y="T9"/>
                </a:cxn>
              </a:cxnLst>
              <a:rect l="0" t="0" r="r" b="b"/>
              <a:pathLst>
                <a:path w="1063" h="241">
                  <a:moveTo>
                    <a:pt x="950" y="241"/>
                  </a:moveTo>
                  <a:lnTo>
                    <a:pt x="0" y="241"/>
                  </a:lnTo>
                  <a:lnTo>
                    <a:pt x="115" y="0"/>
                  </a:lnTo>
                  <a:lnTo>
                    <a:pt x="1063" y="0"/>
                  </a:lnTo>
                  <a:lnTo>
                    <a:pt x="950"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0" name="TextBox 49">
              <a:extLst>
                <a:ext uri="{FF2B5EF4-FFF2-40B4-BE49-F238E27FC236}">
                  <a16:creationId xmlns:a16="http://schemas.microsoft.com/office/drawing/2014/main" id="{7B4E5B9C-0CE5-4A1D-8EAF-99472CBA3EE1}"/>
                </a:ext>
              </a:extLst>
            </p:cNvPr>
            <p:cNvSpPr txBox="1"/>
            <p:nvPr/>
          </p:nvSpPr>
          <p:spPr>
            <a:xfrm>
              <a:off x="6907077" y="4173283"/>
              <a:ext cx="2950309"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Delivering </a:t>
              </a:r>
              <a:r>
                <a:rPr kumimoji="0" lang="en-US" sz="1400" b="1" i="0" u="none" strike="noStrike" kern="1200" cap="none" spc="0" normalizeH="0" baseline="0" noProof="0" dirty="0">
                  <a:ln>
                    <a:noFill/>
                  </a:ln>
                  <a:solidFill>
                    <a:srgbClr val="A51B74"/>
                  </a:solidFill>
                  <a:effectLst/>
                  <a:uLnTx/>
                  <a:uFillTx/>
                  <a:latin typeface="29LT Bukra Regular" panose="000B0903020204020204" pitchFamily="34" charset="-78"/>
                  <a:ea typeface="+mn-ea"/>
                  <a:cs typeface="29LT Bukra Regular" panose="000B0903020204020204" pitchFamily="34" charset="-78"/>
                </a:rPr>
                <a:t>students</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to their </a:t>
              </a:r>
              <a:r>
                <a:rPr kumimoji="0" lang="en-US" sz="1400" b="1" i="0" u="none" strike="noStrike" kern="1200" cap="none" spc="0" normalizeH="0" baseline="0" noProof="0" dirty="0">
                  <a:ln>
                    <a:noFill/>
                  </a:ln>
                  <a:solidFill>
                    <a:srgbClr val="A51B74"/>
                  </a:solidFill>
                  <a:effectLst/>
                  <a:uLnTx/>
                  <a:uFillTx/>
                  <a:latin typeface="29LT Bukra Regular" panose="000B0903020204020204" pitchFamily="34" charset="-78"/>
                  <a:ea typeface="+mn-ea"/>
                  <a:cs typeface="29LT Bukra Regular" panose="000B0903020204020204" pitchFamily="34" charset="-78"/>
                </a:rPr>
                <a:t>parents</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in a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safe</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and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fast</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way.</a:t>
              </a:r>
            </a:p>
          </p:txBody>
        </p:sp>
      </p:grpSp>
      <p:grpSp>
        <p:nvGrpSpPr>
          <p:cNvPr id="59" name="Group 58">
            <a:extLst>
              <a:ext uri="{FF2B5EF4-FFF2-40B4-BE49-F238E27FC236}">
                <a16:creationId xmlns:a16="http://schemas.microsoft.com/office/drawing/2014/main" id="{F9BB650E-15AB-4CA0-BAD8-7ED230CBF8A0}"/>
              </a:ext>
            </a:extLst>
          </p:cNvPr>
          <p:cNvGrpSpPr/>
          <p:nvPr/>
        </p:nvGrpSpPr>
        <p:grpSpPr>
          <a:xfrm>
            <a:off x="5183547" y="5195968"/>
            <a:ext cx="4719702" cy="802245"/>
            <a:chOff x="5183547" y="5195968"/>
            <a:chExt cx="4719702" cy="802245"/>
          </a:xfrm>
          <a:solidFill>
            <a:srgbClr val="D668B1"/>
          </a:solidFill>
        </p:grpSpPr>
        <p:sp>
          <p:nvSpPr>
            <p:cNvPr id="15" name="Freeform 12">
              <a:extLst>
                <a:ext uri="{FF2B5EF4-FFF2-40B4-BE49-F238E27FC236}">
                  <a16:creationId xmlns:a16="http://schemas.microsoft.com/office/drawing/2014/main" id="{FFD2C4C0-6271-45FD-B9FE-966A636626A5}"/>
                </a:ext>
              </a:extLst>
            </p:cNvPr>
            <p:cNvSpPr>
              <a:spLocks/>
            </p:cNvSpPr>
            <p:nvPr/>
          </p:nvSpPr>
          <p:spPr bwMode="auto">
            <a:xfrm>
              <a:off x="5183547" y="5195968"/>
              <a:ext cx="4719702" cy="802245"/>
            </a:xfrm>
            <a:custGeom>
              <a:avLst/>
              <a:gdLst>
                <a:gd name="T0" fmla="*/ 1282 w 1394"/>
                <a:gd name="T1" fmla="*/ 237 h 237"/>
                <a:gd name="T2" fmla="*/ 0 w 1394"/>
                <a:gd name="T3" fmla="*/ 237 h 237"/>
                <a:gd name="T4" fmla="*/ 114 w 1394"/>
                <a:gd name="T5" fmla="*/ 0 h 237"/>
                <a:gd name="T6" fmla="*/ 1394 w 1394"/>
                <a:gd name="T7" fmla="*/ 0 h 237"/>
                <a:gd name="T8" fmla="*/ 1282 w 1394"/>
                <a:gd name="T9" fmla="*/ 237 h 237"/>
              </a:gdLst>
              <a:ahLst/>
              <a:cxnLst>
                <a:cxn ang="0">
                  <a:pos x="T0" y="T1"/>
                </a:cxn>
                <a:cxn ang="0">
                  <a:pos x="T2" y="T3"/>
                </a:cxn>
                <a:cxn ang="0">
                  <a:pos x="T4" y="T5"/>
                </a:cxn>
                <a:cxn ang="0">
                  <a:pos x="T6" y="T7"/>
                </a:cxn>
                <a:cxn ang="0">
                  <a:pos x="T8" y="T9"/>
                </a:cxn>
              </a:cxnLst>
              <a:rect l="0" t="0" r="r" b="b"/>
              <a:pathLst>
                <a:path w="1394" h="237">
                  <a:moveTo>
                    <a:pt x="1282" y="237"/>
                  </a:moveTo>
                  <a:lnTo>
                    <a:pt x="0" y="237"/>
                  </a:lnTo>
                  <a:lnTo>
                    <a:pt x="114" y="0"/>
                  </a:lnTo>
                  <a:lnTo>
                    <a:pt x="1394" y="0"/>
                  </a:lnTo>
                  <a:lnTo>
                    <a:pt x="1282" y="23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1" name="TextBox 50">
              <a:extLst>
                <a:ext uri="{FF2B5EF4-FFF2-40B4-BE49-F238E27FC236}">
                  <a16:creationId xmlns:a16="http://schemas.microsoft.com/office/drawing/2014/main" id="{B8C2CADD-63A1-4C7B-B9B3-B33166459AFA}"/>
                </a:ext>
              </a:extLst>
            </p:cNvPr>
            <p:cNvSpPr txBox="1"/>
            <p:nvPr/>
          </p:nvSpPr>
          <p:spPr>
            <a:xfrm>
              <a:off x="5500427" y="5309191"/>
              <a:ext cx="662362" cy="584775"/>
            </a:xfrm>
            <a:prstGeom prst="rect">
              <a:avLst/>
            </a:prstGeom>
            <a:grp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3200" b="0" i="0" u="none" strike="noStrike" kern="1200" cap="none" spc="0" normalizeH="0" baseline="0" noProof="0" dirty="0">
                  <a:ln>
                    <a:noFill/>
                  </a:ln>
                  <a:solidFill>
                    <a:prstClr val="white"/>
                  </a:solidFill>
                  <a:effectLst/>
                  <a:uLnTx/>
                  <a:uFillTx/>
                  <a:latin typeface="Raleway SemiBold" panose="020B0703030101060003" pitchFamily="34" charset="0"/>
                  <a:ea typeface="+mn-ea"/>
                  <a:cs typeface="+mn-cs"/>
                </a:rPr>
                <a:t>03</a:t>
              </a:r>
            </a:p>
          </p:txBody>
        </p:sp>
      </p:grpSp>
      <p:grpSp>
        <p:nvGrpSpPr>
          <p:cNvPr id="58" name="Group 57">
            <a:extLst>
              <a:ext uri="{FF2B5EF4-FFF2-40B4-BE49-F238E27FC236}">
                <a16:creationId xmlns:a16="http://schemas.microsoft.com/office/drawing/2014/main" id="{2D014028-AEB6-413F-8829-812B022DAD19}"/>
              </a:ext>
            </a:extLst>
          </p:cNvPr>
          <p:cNvGrpSpPr/>
          <p:nvPr/>
        </p:nvGrpSpPr>
        <p:grpSpPr>
          <a:xfrm>
            <a:off x="5962264" y="5405838"/>
            <a:ext cx="3675776" cy="815785"/>
            <a:chOff x="5962264" y="5405838"/>
            <a:chExt cx="3675776" cy="815785"/>
          </a:xfrm>
        </p:grpSpPr>
        <p:sp>
          <p:nvSpPr>
            <p:cNvPr id="16" name="Freeform 13">
              <a:extLst>
                <a:ext uri="{FF2B5EF4-FFF2-40B4-BE49-F238E27FC236}">
                  <a16:creationId xmlns:a16="http://schemas.microsoft.com/office/drawing/2014/main" id="{CFC69201-B1F0-415E-94AE-4A045AC92304}"/>
                </a:ext>
              </a:extLst>
            </p:cNvPr>
            <p:cNvSpPr>
              <a:spLocks/>
            </p:cNvSpPr>
            <p:nvPr/>
          </p:nvSpPr>
          <p:spPr bwMode="auto">
            <a:xfrm>
              <a:off x="5962264" y="5405838"/>
              <a:ext cx="3599028" cy="815785"/>
            </a:xfrm>
            <a:custGeom>
              <a:avLst/>
              <a:gdLst>
                <a:gd name="T0" fmla="*/ 948 w 1063"/>
                <a:gd name="T1" fmla="*/ 241 h 241"/>
                <a:gd name="T2" fmla="*/ 0 w 1063"/>
                <a:gd name="T3" fmla="*/ 241 h 241"/>
                <a:gd name="T4" fmla="*/ 113 w 1063"/>
                <a:gd name="T5" fmla="*/ 0 h 241"/>
                <a:gd name="T6" fmla="*/ 1063 w 1063"/>
                <a:gd name="T7" fmla="*/ 0 h 241"/>
                <a:gd name="T8" fmla="*/ 948 w 1063"/>
                <a:gd name="T9" fmla="*/ 241 h 241"/>
              </a:gdLst>
              <a:ahLst/>
              <a:cxnLst>
                <a:cxn ang="0">
                  <a:pos x="T0" y="T1"/>
                </a:cxn>
                <a:cxn ang="0">
                  <a:pos x="T2" y="T3"/>
                </a:cxn>
                <a:cxn ang="0">
                  <a:pos x="T4" y="T5"/>
                </a:cxn>
                <a:cxn ang="0">
                  <a:pos x="T6" y="T7"/>
                </a:cxn>
                <a:cxn ang="0">
                  <a:pos x="T8" y="T9"/>
                </a:cxn>
              </a:cxnLst>
              <a:rect l="0" t="0" r="r" b="b"/>
              <a:pathLst>
                <a:path w="1063" h="241">
                  <a:moveTo>
                    <a:pt x="948" y="241"/>
                  </a:moveTo>
                  <a:lnTo>
                    <a:pt x="0" y="241"/>
                  </a:lnTo>
                  <a:lnTo>
                    <a:pt x="113" y="0"/>
                  </a:lnTo>
                  <a:lnTo>
                    <a:pt x="1063" y="0"/>
                  </a:lnTo>
                  <a:lnTo>
                    <a:pt x="948" y="24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2" name="TextBox 51">
              <a:extLst>
                <a:ext uri="{FF2B5EF4-FFF2-40B4-BE49-F238E27FC236}">
                  <a16:creationId xmlns:a16="http://schemas.microsoft.com/office/drawing/2014/main" id="{E6D1127B-4CD0-4705-B90A-329BED78476D}"/>
                </a:ext>
              </a:extLst>
            </p:cNvPr>
            <p:cNvSpPr txBox="1"/>
            <p:nvPr/>
          </p:nvSpPr>
          <p:spPr>
            <a:xfrm>
              <a:off x="6295188" y="5444398"/>
              <a:ext cx="3342852" cy="738664"/>
            </a:xfrm>
            <a:prstGeom prst="rect">
              <a:avLst/>
            </a:prstGeom>
            <a:noFill/>
          </p:spPr>
          <p:txBody>
            <a:bodyPr wrap="square" rtlCol="0">
              <a:spAutoFit/>
            </a:bodyPr>
            <a:lstStyle/>
            <a:p>
              <a:pPr>
                <a:defRPr/>
              </a:pP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the </a:t>
              </a:r>
              <a:r>
                <a:rPr kumimoji="0" lang="en-US" sz="1400" b="1" i="0" u="none" strike="noStrike" kern="1200" cap="none" spc="0" normalizeH="0" baseline="0" noProof="0" dirty="0">
                  <a:ln>
                    <a:noFill/>
                  </a:ln>
                  <a:solidFill>
                    <a:srgbClr val="A51B74"/>
                  </a:solidFill>
                  <a:effectLst/>
                  <a:uLnTx/>
                  <a:uFillTx/>
                  <a:latin typeface="29LT Bukra Regular" panose="000B0903020204020204" pitchFamily="34" charset="-78"/>
                  <a:ea typeface="+mn-ea"/>
                  <a:cs typeface="29LT Bukra Regular" panose="000B0903020204020204" pitchFamily="34" charset="-78"/>
                </a:rPr>
                <a:t>principal </a:t>
              </a:r>
              <a:r>
                <a:rPr lang="en-US" sz="1400" dirty="0">
                  <a:solidFill>
                    <a:prstClr val="black"/>
                  </a:solidFill>
                  <a:latin typeface="29LT Bukra Regular" panose="000B0903020204020204" pitchFamily="34" charset="-78"/>
                  <a:cs typeface="29LT Bukra Regular" panose="000B0903020204020204" pitchFamily="34" charset="-78"/>
                </a:rPr>
                <a:t>can </a:t>
              </a:r>
              <a:r>
                <a:rPr kumimoji="0" lang="en-US" sz="1400" b="1" i="0" u="none" strike="noStrike" kern="1200" cap="none" spc="0" normalizeH="0" baseline="0" noProof="0" dirty="0">
                  <a:ln>
                    <a:noFill/>
                  </a:ln>
                  <a:solidFill>
                    <a:schemeClr val="accent5">
                      <a:lumMod val="75000"/>
                    </a:schemeClr>
                  </a:solidFill>
                  <a:effectLst/>
                  <a:uLnTx/>
                  <a:uFillTx/>
                  <a:latin typeface="29LT Bukra Regular" panose="000B0903020204020204" pitchFamily="34" charset="-78"/>
                  <a:ea typeface="+mn-ea"/>
                  <a:cs typeface="29LT Bukra Regular" panose="000B0903020204020204" pitchFamily="34" charset="-78"/>
                </a:rPr>
                <a:t>track</a:t>
              </a:r>
              <a:r>
                <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rPr>
                <a:t> the bus route in the city.</a:t>
              </a:r>
              <a:endParaRPr kumimoji="0" lang="id-ID"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29LT Bukra Regular" panose="000B0903020204020204" pitchFamily="34" charset="-78"/>
                <a:ea typeface="+mn-ea"/>
                <a:cs typeface="29LT Bukra Regular" panose="000B0903020204020204" pitchFamily="34" charset="-78"/>
              </a:endParaRPr>
            </a:p>
          </p:txBody>
        </p:sp>
      </p:grpSp>
      <p:sp>
        <p:nvSpPr>
          <p:cNvPr id="53" name="TextBox 52">
            <a:extLst>
              <a:ext uri="{FF2B5EF4-FFF2-40B4-BE49-F238E27FC236}">
                <a16:creationId xmlns:a16="http://schemas.microsoft.com/office/drawing/2014/main" id="{FEA26CFB-7337-44D4-B497-B0DF57137866}"/>
              </a:ext>
            </a:extLst>
          </p:cNvPr>
          <p:cNvSpPr txBox="1"/>
          <p:nvPr/>
        </p:nvSpPr>
        <p:spPr>
          <a:xfrm>
            <a:off x="6415952" y="1308504"/>
            <a:ext cx="513047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rPr>
              <a:t>Goals &amp; Objectives </a:t>
            </a:r>
            <a:endParaRPr kumimoji="0" lang="id-ID" sz="3600" b="0" i="0" u="none" strike="noStrike" kern="1200" cap="none" spc="0" normalizeH="0" baseline="0" noProof="0" dirty="0">
              <a:ln>
                <a:noFill/>
              </a:ln>
              <a:solidFill>
                <a:prstClr val="black"/>
              </a:solidFill>
              <a:effectLst/>
              <a:uLnTx/>
              <a:uFillTx/>
              <a:latin typeface="29LT Bukra Bold" panose="000B0903020204020204" pitchFamily="34" charset="-78"/>
              <a:ea typeface="+mn-ea"/>
              <a:cs typeface="29LT Bukra Bold" panose="000B0903020204020204" pitchFamily="34" charset="-78"/>
            </a:endParaRPr>
          </a:p>
        </p:txBody>
      </p:sp>
    </p:spTree>
    <p:extLst>
      <p:ext uri="{BB962C8B-B14F-4D97-AF65-F5344CB8AC3E}">
        <p14:creationId xmlns:p14="http://schemas.microsoft.com/office/powerpoint/2010/main" val="362657706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1+#ppt_w/2"/>
                                          </p:val>
                                        </p:tav>
                                        <p:tav tm="100000">
                                          <p:val>
                                            <p:strVal val="#ppt_x"/>
                                          </p:val>
                                        </p:tav>
                                      </p:tavLst>
                                    </p:anim>
                                    <p:anim calcmode="lin" valueType="num">
                                      <p:cBhvr additive="base">
                                        <p:cTn id="8" dur="2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1+#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6" decel="100000" fill="hold" nodeType="withEffect">
                                  <p:stCondLst>
                                    <p:cond delay="75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1000" fill="hold"/>
                                        <p:tgtEl>
                                          <p:spTgt spid="61"/>
                                        </p:tgtEl>
                                        <p:attrNameLst>
                                          <p:attrName>ppt_x</p:attrName>
                                        </p:attrNameLst>
                                      </p:cBhvr>
                                      <p:tavLst>
                                        <p:tav tm="0">
                                          <p:val>
                                            <p:strVal val="1+#ppt_w/2"/>
                                          </p:val>
                                        </p:tav>
                                        <p:tav tm="100000">
                                          <p:val>
                                            <p:strVal val="#ppt_x"/>
                                          </p:val>
                                        </p:tav>
                                      </p:tavLst>
                                    </p:anim>
                                    <p:anim calcmode="lin" valueType="num">
                                      <p:cBhvr additive="base">
                                        <p:cTn id="16" dur="1000" fill="hold"/>
                                        <p:tgtEl>
                                          <p:spTgt spid="61"/>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0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000" fill="hold"/>
                                        <p:tgtEl>
                                          <p:spTgt spid="56"/>
                                        </p:tgtEl>
                                        <p:attrNameLst>
                                          <p:attrName>ppt_x</p:attrName>
                                        </p:attrNameLst>
                                      </p:cBhvr>
                                      <p:tavLst>
                                        <p:tav tm="0">
                                          <p:val>
                                            <p:strVal val="1+#ppt_w/2"/>
                                          </p:val>
                                        </p:tav>
                                        <p:tav tm="100000">
                                          <p:val>
                                            <p:strVal val="#ppt_x"/>
                                          </p:val>
                                        </p:tav>
                                      </p:tavLst>
                                    </p:anim>
                                    <p:anim calcmode="lin" valueType="num">
                                      <p:cBhvr additive="base">
                                        <p:cTn id="20" dur="100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150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1000" fill="hold"/>
                                        <p:tgtEl>
                                          <p:spTgt spid="60"/>
                                        </p:tgtEl>
                                        <p:attrNameLst>
                                          <p:attrName>ppt_x</p:attrName>
                                        </p:attrNameLst>
                                      </p:cBhvr>
                                      <p:tavLst>
                                        <p:tav tm="0">
                                          <p:val>
                                            <p:strVal val="1+#ppt_w/2"/>
                                          </p:val>
                                        </p:tav>
                                        <p:tav tm="100000">
                                          <p:val>
                                            <p:strVal val="#ppt_x"/>
                                          </p:val>
                                        </p:tav>
                                      </p:tavLst>
                                    </p:anim>
                                    <p:anim calcmode="lin" valueType="num">
                                      <p:cBhvr additive="base">
                                        <p:cTn id="24" dur="1000" fill="hold"/>
                                        <p:tgtEl>
                                          <p:spTgt spid="60"/>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175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1000" fill="hold"/>
                                        <p:tgtEl>
                                          <p:spTgt spid="57"/>
                                        </p:tgtEl>
                                        <p:attrNameLst>
                                          <p:attrName>ppt_x</p:attrName>
                                        </p:attrNameLst>
                                      </p:cBhvr>
                                      <p:tavLst>
                                        <p:tav tm="0">
                                          <p:val>
                                            <p:strVal val="1+#ppt_w/2"/>
                                          </p:val>
                                        </p:tav>
                                        <p:tav tm="100000">
                                          <p:val>
                                            <p:strVal val="#ppt_x"/>
                                          </p:val>
                                        </p:tav>
                                      </p:tavLst>
                                    </p:anim>
                                    <p:anim calcmode="lin" valueType="num">
                                      <p:cBhvr additive="base">
                                        <p:cTn id="28" dur="1000" fill="hold"/>
                                        <p:tgtEl>
                                          <p:spTgt spid="57"/>
                                        </p:tgtEl>
                                        <p:attrNameLst>
                                          <p:attrName>ppt_y</p:attrName>
                                        </p:attrNameLst>
                                      </p:cBhvr>
                                      <p:tavLst>
                                        <p:tav tm="0">
                                          <p:val>
                                            <p:strVal val="1+#ppt_h/2"/>
                                          </p:val>
                                        </p:tav>
                                        <p:tav tm="100000">
                                          <p:val>
                                            <p:strVal val="#ppt_y"/>
                                          </p:val>
                                        </p:tav>
                                      </p:tavLst>
                                    </p:anim>
                                  </p:childTnLst>
                                </p:cTn>
                              </p:par>
                              <p:par>
                                <p:cTn id="29" presetID="2" presetClass="entr" presetSubtype="6" decel="100000" fill="hold" nodeType="withEffect">
                                  <p:stCondLst>
                                    <p:cond delay="225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1000" fill="hold"/>
                                        <p:tgtEl>
                                          <p:spTgt spid="59"/>
                                        </p:tgtEl>
                                        <p:attrNameLst>
                                          <p:attrName>ppt_x</p:attrName>
                                        </p:attrNameLst>
                                      </p:cBhvr>
                                      <p:tavLst>
                                        <p:tav tm="0">
                                          <p:val>
                                            <p:strVal val="1+#ppt_w/2"/>
                                          </p:val>
                                        </p:tav>
                                        <p:tav tm="100000">
                                          <p:val>
                                            <p:strVal val="#ppt_x"/>
                                          </p:val>
                                        </p:tav>
                                      </p:tavLst>
                                    </p:anim>
                                    <p:anim calcmode="lin" valueType="num">
                                      <p:cBhvr additive="base">
                                        <p:cTn id="32" dur="1000" fill="hold"/>
                                        <p:tgtEl>
                                          <p:spTgt spid="59"/>
                                        </p:tgtEl>
                                        <p:attrNameLst>
                                          <p:attrName>ppt_y</p:attrName>
                                        </p:attrNameLst>
                                      </p:cBhvr>
                                      <p:tavLst>
                                        <p:tav tm="0">
                                          <p:val>
                                            <p:strVal val="1+#ppt_h/2"/>
                                          </p:val>
                                        </p:tav>
                                        <p:tav tm="100000">
                                          <p:val>
                                            <p:strVal val="#ppt_y"/>
                                          </p:val>
                                        </p:tav>
                                      </p:tavLst>
                                    </p:anim>
                                  </p:childTnLst>
                                </p:cTn>
                              </p:par>
                              <p:par>
                                <p:cTn id="33" presetID="2" presetClass="entr" presetSubtype="6" decel="100000" fill="hold" nodeType="withEffect">
                                  <p:stCondLst>
                                    <p:cond delay="250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1000" fill="hold"/>
                                        <p:tgtEl>
                                          <p:spTgt spid="58"/>
                                        </p:tgtEl>
                                        <p:attrNameLst>
                                          <p:attrName>ppt_x</p:attrName>
                                        </p:attrNameLst>
                                      </p:cBhvr>
                                      <p:tavLst>
                                        <p:tav tm="0">
                                          <p:val>
                                            <p:strVal val="1+#ppt_w/2"/>
                                          </p:val>
                                        </p:tav>
                                        <p:tav tm="100000">
                                          <p:val>
                                            <p:strVal val="#ppt_x"/>
                                          </p:val>
                                        </p:tav>
                                      </p:tavLst>
                                    </p:anim>
                                    <p:anim calcmode="lin" valueType="num">
                                      <p:cBhvr additive="base">
                                        <p:cTn id="36"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3"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Massive X new Blue color">
      <a:dk1>
        <a:srgbClr val="172144"/>
      </a:dk1>
      <a:lt1>
        <a:srgbClr val="FFFFFF"/>
      </a:lt1>
      <a:dk2>
        <a:srgbClr val="08C6F9"/>
      </a:dk2>
      <a:lt2>
        <a:srgbClr val="0FBCFA"/>
      </a:lt2>
      <a:accent1>
        <a:srgbClr val="377DFF"/>
      </a:accent1>
      <a:accent2>
        <a:srgbClr val="3087FE"/>
      </a:accent2>
      <a:accent3>
        <a:srgbClr val="2A92FD"/>
      </a:accent3>
      <a:accent4>
        <a:srgbClr val="239CFC"/>
      </a:accent4>
      <a:accent5>
        <a:srgbClr val="1CA7FC"/>
      </a:accent5>
      <a:accent6>
        <a:srgbClr val="15B1FB"/>
      </a:accent6>
      <a:hlink>
        <a:srgbClr val="2F8299"/>
      </a:hlink>
      <a:folHlink>
        <a:srgbClr val="8C8C8C"/>
      </a:folHlink>
    </a:clrScheme>
    <a:fontScheme name="Lymo">
      <a:majorFont>
        <a:latin typeface="Century Gothic"/>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ova">
    <a:dk1>
      <a:srgbClr val="172144"/>
    </a:dk1>
    <a:lt1>
      <a:srgbClr val="FFFFFF"/>
    </a:lt1>
    <a:dk2>
      <a:srgbClr val="0FA5F7"/>
    </a:dk2>
    <a:lt2>
      <a:srgbClr val="82E75D"/>
    </a:lt2>
    <a:accent1>
      <a:srgbClr val="FF9D5A"/>
    </a:accent1>
    <a:accent2>
      <a:srgbClr val="FF828E"/>
    </a:accent2>
    <a:accent3>
      <a:srgbClr val="FF66C1"/>
    </a:accent3>
    <a:accent4>
      <a:srgbClr val="BE50E0"/>
    </a:accent4>
    <a:accent5>
      <a:srgbClr val="7D39FF"/>
    </a:accent5>
    <a:accent6>
      <a:srgbClr val="466FFB"/>
    </a:accent6>
    <a:hlink>
      <a:srgbClr val="2F8299"/>
    </a:hlink>
    <a:folHlink>
      <a:srgbClr val="8C8C8C"/>
    </a:folHlink>
  </a:clrScheme>
</a:themeOverride>
</file>

<file path=docProps/app.xml><?xml version="1.0" encoding="utf-8"?>
<Properties xmlns="http://schemas.openxmlformats.org/officeDocument/2006/extended-properties" xmlns:vt="http://schemas.openxmlformats.org/officeDocument/2006/docPropsVTypes">
  <TotalTime>5164</TotalTime>
  <Words>1730</Words>
  <Application>Microsoft Office PowerPoint</Application>
  <PresentationFormat>Widescreen</PresentationFormat>
  <Paragraphs>321</Paragraphs>
  <Slides>33</Slides>
  <Notes>25</Notes>
  <HiddenSlides>0</HiddenSlides>
  <MMClips>2</MMClips>
  <ScaleCrop>false</ScaleCrop>
  <HeadingPairs>
    <vt:vector size="6" baseType="variant">
      <vt:variant>
        <vt:lpstr>Fonts Used</vt:lpstr>
      </vt:variant>
      <vt:variant>
        <vt:i4>22</vt:i4>
      </vt:variant>
      <vt:variant>
        <vt:lpstr>Theme</vt:lpstr>
      </vt:variant>
      <vt:variant>
        <vt:i4>2</vt:i4>
      </vt:variant>
      <vt:variant>
        <vt:lpstr>Slide Titles</vt:lpstr>
      </vt:variant>
      <vt:variant>
        <vt:i4>33</vt:i4>
      </vt:variant>
    </vt:vector>
  </HeadingPairs>
  <TitlesOfParts>
    <vt:vector size="57" baseType="lpstr">
      <vt:lpstr>Calibri</vt:lpstr>
      <vt:lpstr>Raleway</vt:lpstr>
      <vt:lpstr>Lato</vt:lpstr>
      <vt:lpstr>Raleway Light</vt:lpstr>
      <vt:lpstr>Arial</vt:lpstr>
      <vt:lpstr>Raleway SemiBold</vt:lpstr>
      <vt:lpstr>Open Sans Extrabold</vt:lpstr>
      <vt:lpstr>LineAwesome</vt:lpstr>
      <vt:lpstr>Lato Light</vt:lpstr>
      <vt:lpstr>Perpetua Titling MT</vt:lpstr>
      <vt:lpstr>Calibri Light</vt:lpstr>
      <vt:lpstr>Mongolian Baiti</vt:lpstr>
      <vt:lpstr>Goudy Stout</vt:lpstr>
      <vt:lpstr>Raleway Thin</vt:lpstr>
      <vt:lpstr>Bodoni MT Black</vt:lpstr>
      <vt:lpstr>29LT Bukra Bold</vt:lpstr>
      <vt:lpstr>Raleway ExtraBold</vt:lpstr>
      <vt:lpstr>Arial Narrow</vt:lpstr>
      <vt:lpstr>Open Sans Light</vt:lpstr>
      <vt:lpstr>29LT Bukra Regular</vt:lpstr>
      <vt:lpstr>Arial Black</vt:lpstr>
      <vt:lpstr>Arial Rounded MT Bold</vt:lpstr>
      <vt:lpstr>نسق Office</vt:lpstr>
      <vt:lpstr>Office Theme</vt:lpstr>
      <vt:lpstr>PowerPoint Presentation</vt:lpstr>
      <vt:lpstr>PowerPoint Presentation</vt:lpstr>
      <vt:lpstr>Vertical Timeline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Difficulties and Challenges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dana.raddad98@gmail.com</dc:creator>
  <cp:lastModifiedBy>Evans Scarlet</cp:lastModifiedBy>
  <cp:revision>291</cp:revision>
  <dcterms:created xsi:type="dcterms:W3CDTF">2020-07-03T20:32:10Z</dcterms:created>
  <dcterms:modified xsi:type="dcterms:W3CDTF">2020-07-29T16:57:07Z</dcterms:modified>
</cp:coreProperties>
</file>