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30"/>
    <p:sldId id="257" r:id="rId31"/>
    <p:sldId id="258" r:id="rId32"/>
    <p:sldId id="259" r:id="rId33"/>
    <p:sldId id="260" r:id="rId34"/>
    <p:sldId id="261" r:id="rId35"/>
    <p:sldId id="262" r:id="rId36"/>
    <p:sldId id="263" r:id="rId37"/>
    <p:sldId id="264" r:id="rId38"/>
    <p:sldId id="265" r:id="rId39"/>
    <p:sldId id="266" r:id="rId40"/>
    <p:sldId id="267" r:id="rId41"/>
    <p:sldId id="268" r:id="rId42"/>
    <p:sldId id="269" r:id="rId43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RoxboroughCF" charset="1" panose="00000500000000000000"/>
      <p:regular r:id="rId10"/>
    </p:embeddedFont>
    <p:embeddedFont>
      <p:font typeface="RoxboroughCF Bold" charset="1" panose="00000800000000000000"/>
      <p:regular r:id="rId11"/>
    </p:embeddedFont>
    <p:embeddedFont>
      <p:font typeface="RoxboroughCF Italics" charset="1" panose="00000500000000000000"/>
      <p:regular r:id="rId12"/>
    </p:embeddedFont>
    <p:embeddedFont>
      <p:font typeface="RoxboroughCF Bold Italics" charset="1" panose="00000800000000000000"/>
      <p:regular r:id="rId13"/>
    </p:embeddedFont>
    <p:embeddedFont>
      <p:font typeface="RoxboroughCF Thin" charset="1" panose="00000200000000000000"/>
      <p:regular r:id="rId14"/>
    </p:embeddedFont>
    <p:embeddedFont>
      <p:font typeface="RoxboroughCF Thin Italics" charset="1" panose="00000200000000000000"/>
      <p:regular r:id="rId15"/>
    </p:embeddedFont>
    <p:embeddedFont>
      <p:font typeface="RoxboroughCF Light" charset="1" panose="00000400000000000000"/>
      <p:regular r:id="rId16"/>
    </p:embeddedFont>
    <p:embeddedFont>
      <p:font typeface="RoxboroughCF Light Italics" charset="1" panose="00000400000000000000"/>
      <p:regular r:id="rId17"/>
    </p:embeddedFont>
    <p:embeddedFont>
      <p:font typeface="RoxboroughCF Medium" charset="1" panose="00000600000000000000"/>
      <p:regular r:id="rId18"/>
    </p:embeddedFont>
    <p:embeddedFont>
      <p:font typeface="RoxboroughCF Medium Italics" charset="1" panose="00000600000000000000"/>
      <p:regular r:id="rId19"/>
    </p:embeddedFont>
    <p:embeddedFont>
      <p:font typeface="RoxboroughCF Semi-Bold" charset="1" panose="00000700000000000000"/>
      <p:regular r:id="rId20"/>
    </p:embeddedFont>
    <p:embeddedFont>
      <p:font typeface="RoxboroughCF Semi-Bold Italics" charset="1" panose="00000700000000000000"/>
      <p:regular r:id="rId21"/>
    </p:embeddedFont>
    <p:embeddedFont>
      <p:font typeface="RoxboroughCF Heavy" charset="1" panose="00000A00000000000000"/>
      <p:regular r:id="rId22"/>
    </p:embeddedFont>
    <p:embeddedFont>
      <p:font typeface="RoxboroughCF Heavy Italics" charset="1" panose="00000A00000000000000"/>
      <p:regular r:id="rId23"/>
    </p:embeddedFont>
    <p:embeddedFont>
      <p:font typeface="Telegraf" charset="1" panose="00000500000000000000"/>
      <p:regular r:id="rId24"/>
    </p:embeddedFont>
    <p:embeddedFont>
      <p:font typeface="Telegraf Bold" charset="1" panose="00000800000000000000"/>
      <p:regular r:id="rId25"/>
    </p:embeddedFont>
    <p:embeddedFont>
      <p:font typeface="Telegraf Extra-Light" charset="1" panose="00000300000000000000"/>
      <p:regular r:id="rId26"/>
    </p:embeddedFont>
    <p:embeddedFont>
      <p:font typeface="Telegraf Medium" charset="1" panose="00000600000000000000"/>
      <p:regular r:id="rId27"/>
    </p:embeddedFont>
    <p:embeddedFont>
      <p:font typeface="Telegraf Ultra-Bold" charset="1" panose="00000900000000000000"/>
      <p:regular r:id="rId28"/>
    </p:embeddedFont>
    <p:embeddedFont>
      <p:font typeface="Telegraf Heavy" charset="1" panose="00000A00000000000000"/>
      <p:regular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28" Target="fonts/font28.fntdata" Type="http://schemas.openxmlformats.org/officeDocument/2006/relationships/font"/><Relationship Id="rId29" Target="fonts/font29.fntdata" Type="http://schemas.openxmlformats.org/officeDocument/2006/relationships/font"/><Relationship Id="rId3" Target="viewProps.xml" Type="http://schemas.openxmlformats.org/officeDocument/2006/relationships/viewProps"/><Relationship Id="rId30" Target="slides/slide1.xml" Type="http://schemas.openxmlformats.org/officeDocument/2006/relationships/slide"/><Relationship Id="rId31" Target="slides/slide2.xml" Type="http://schemas.openxmlformats.org/officeDocument/2006/relationships/slide"/><Relationship Id="rId32" Target="slides/slide3.xml" Type="http://schemas.openxmlformats.org/officeDocument/2006/relationships/slide"/><Relationship Id="rId33" Target="slides/slide4.xml" Type="http://schemas.openxmlformats.org/officeDocument/2006/relationships/slide"/><Relationship Id="rId34" Target="slides/slide5.xml" Type="http://schemas.openxmlformats.org/officeDocument/2006/relationships/slide"/><Relationship Id="rId35" Target="slides/slide6.xml" Type="http://schemas.openxmlformats.org/officeDocument/2006/relationships/slide"/><Relationship Id="rId36" Target="slides/slide7.xml" Type="http://schemas.openxmlformats.org/officeDocument/2006/relationships/slide"/><Relationship Id="rId37" Target="slides/slide8.xml" Type="http://schemas.openxmlformats.org/officeDocument/2006/relationships/slide"/><Relationship Id="rId38" Target="slides/slide9.xml" Type="http://schemas.openxmlformats.org/officeDocument/2006/relationships/slide"/><Relationship Id="rId39" Target="slides/slide10.xml" Type="http://schemas.openxmlformats.org/officeDocument/2006/relationships/slide"/><Relationship Id="rId4" Target="theme/theme1.xml" Type="http://schemas.openxmlformats.org/officeDocument/2006/relationships/theme"/><Relationship Id="rId40" Target="slides/slide11.xml" Type="http://schemas.openxmlformats.org/officeDocument/2006/relationships/slide"/><Relationship Id="rId41" Target="slides/slide12.xml" Type="http://schemas.openxmlformats.org/officeDocument/2006/relationships/slide"/><Relationship Id="rId42" Target="slides/slide13.xml" Type="http://schemas.openxmlformats.org/officeDocument/2006/relationships/slide"/><Relationship Id="rId43" Target="slides/slide14.xml" Type="http://schemas.openxmlformats.org/officeDocument/2006/relationships/slid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/Relationships>
</file>

<file path=ppt/slides/_rels/slide1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4.jpe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7.gif" Type="http://schemas.openxmlformats.org/officeDocument/2006/relationships/image"/><Relationship Id="rId5" Target="../media/image8.png" Type="http://schemas.openxmlformats.org/officeDocument/2006/relationships/image"/><Relationship Id="rId6" Target="../media/image9.sv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2.png" Type="http://schemas.openxmlformats.org/officeDocument/2006/relationships/image"/><Relationship Id="rId5" Target="../media/image13.svg" Type="http://schemas.openxmlformats.org/officeDocument/2006/relationships/image"/><Relationship Id="rId6" Target="../media/image14.jpeg" Type="http://schemas.openxmlformats.org/officeDocument/2006/relationships/image"/><Relationship Id="rId7" Target="../media/image15.jpeg" Type="http://schemas.openxmlformats.org/officeDocument/2006/relationships/image"/><Relationship Id="rId8" Target="../media/image16.jpeg" Type="http://schemas.openxmlformats.org/officeDocument/2006/relationships/image"/><Relationship Id="rId9" Target="../media/image17.jpe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2.jpeg" Type="http://schemas.openxmlformats.org/officeDocument/2006/relationships/image"/><Relationship Id="rId11" Target="../media/image23.jpe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2.png" Type="http://schemas.openxmlformats.org/officeDocument/2006/relationships/image"/><Relationship Id="rId5" Target="../media/image13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0.jpeg" Type="http://schemas.openxmlformats.org/officeDocument/2006/relationships/image"/><Relationship Id="rId9" Target="../media/image21.jpe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8.jpeg" Type="http://schemas.openxmlformats.org/officeDocument/2006/relationships/image"/><Relationship Id="rId11" Target="../media/image29.jpe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2.png" Type="http://schemas.openxmlformats.org/officeDocument/2006/relationships/image"/><Relationship Id="rId5" Target="../media/image13.svg" Type="http://schemas.openxmlformats.org/officeDocument/2006/relationships/image"/><Relationship Id="rId6" Target="../media/image24.png" Type="http://schemas.openxmlformats.org/officeDocument/2006/relationships/image"/><Relationship Id="rId7" Target="../media/image25.svg" Type="http://schemas.openxmlformats.org/officeDocument/2006/relationships/image"/><Relationship Id="rId8" Target="../media/image26.jpeg" Type="http://schemas.openxmlformats.org/officeDocument/2006/relationships/image"/><Relationship Id="rId9" Target="../media/image27.jpe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2.png" Type="http://schemas.openxmlformats.org/officeDocument/2006/relationships/image"/><Relationship Id="rId5" Target="../media/image13.svg" Type="http://schemas.openxmlformats.org/officeDocument/2006/relationships/image"/><Relationship Id="rId6" Target="../media/image30.jpeg" Type="http://schemas.openxmlformats.org/officeDocument/2006/relationships/image"/><Relationship Id="rId7" Target="../media/image31.png" Type="http://schemas.openxmlformats.org/officeDocument/2006/relationships/image"/><Relationship Id="rId8" Target="../media/image32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EEE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342788" y="3679254"/>
            <a:ext cx="7321228" cy="1464246"/>
          </a:xfrm>
          <a:custGeom>
            <a:avLst/>
            <a:gdLst/>
            <a:ahLst/>
            <a:cxnLst/>
            <a:rect r="r" b="b" t="t" l="l"/>
            <a:pathLst>
              <a:path h="1464246" w="7321228">
                <a:moveTo>
                  <a:pt x="0" y="0"/>
                </a:moveTo>
                <a:lnTo>
                  <a:pt x="7321228" y="0"/>
                </a:lnTo>
                <a:lnTo>
                  <a:pt x="7321228" y="1464246"/>
                </a:lnTo>
                <a:lnTo>
                  <a:pt x="0" y="14642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2933995" y="1510289"/>
            <a:ext cx="12420010" cy="3406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217"/>
              </a:lnSpc>
            </a:pPr>
            <a:r>
              <a:rPr lang="en-US" sz="12469">
                <a:solidFill>
                  <a:srgbClr val="000000"/>
                </a:solidFill>
                <a:latin typeface="RoxboroughCF Bold"/>
              </a:rPr>
              <a:t>Smart Vending Machine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1028700" y="5694197"/>
            <a:ext cx="3399854" cy="4114800"/>
          </a:xfrm>
          <a:custGeom>
            <a:avLst/>
            <a:gdLst/>
            <a:ahLst/>
            <a:cxnLst/>
            <a:rect r="r" b="b" t="t" l="l"/>
            <a:pathLst>
              <a:path h="4114800" w="3399854">
                <a:moveTo>
                  <a:pt x="0" y="0"/>
                </a:moveTo>
                <a:lnTo>
                  <a:pt x="3399854" y="0"/>
                </a:lnTo>
                <a:lnTo>
                  <a:pt x="3399854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1638309" y="233162"/>
            <a:ext cx="6212797" cy="7955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59"/>
              </a:lnSpc>
            </a:pPr>
            <a:r>
              <a:rPr lang="en-US" sz="2399">
                <a:solidFill>
                  <a:srgbClr val="000000"/>
                </a:solidFill>
                <a:latin typeface="Telegraf"/>
              </a:rPr>
              <a:t>Aug 2023</a:t>
            </a:r>
          </a:p>
          <a:p>
            <a:pPr algn="r">
              <a:lnSpc>
                <a:spcPts val="3359"/>
              </a:lnSpc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4973142" y="6166386"/>
            <a:ext cx="8060519" cy="33493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61"/>
              </a:lnSpc>
            </a:pPr>
            <a:r>
              <a:rPr lang="en-US" sz="3299">
                <a:solidFill>
                  <a:srgbClr val="000000"/>
                </a:solidFill>
                <a:latin typeface="RoxboroughCF Bold"/>
              </a:rPr>
              <a:t>By :</a:t>
            </a:r>
          </a:p>
          <a:p>
            <a:pPr algn="ctr">
              <a:lnSpc>
                <a:spcPts val="3761"/>
              </a:lnSpc>
            </a:pPr>
          </a:p>
          <a:p>
            <a:pPr algn="ctr">
              <a:lnSpc>
                <a:spcPts val="3761"/>
              </a:lnSpc>
            </a:pPr>
            <a:r>
              <a:rPr lang="en-US" sz="3299">
                <a:solidFill>
                  <a:srgbClr val="000000"/>
                </a:solidFill>
                <a:latin typeface="RoxboroughCF Bold"/>
              </a:rPr>
              <a:t>Zeina Abu-Dheir &amp; Mohammad Jury</a:t>
            </a:r>
          </a:p>
          <a:p>
            <a:pPr algn="ctr">
              <a:lnSpc>
                <a:spcPts val="3761"/>
              </a:lnSpc>
            </a:pPr>
          </a:p>
          <a:p>
            <a:pPr algn="ctr">
              <a:lnSpc>
                <a:spcPts val="3761"/>
              </a:lnSpc>
            </a:pPr>
            <a:r>
              <a:rPr lang="en-US" sz="3299">
                <a:solidFill>
                  <a:srgbClr val="000000"/>
                </a:solidFill>
                <a:latin typeface="RoxboroughCF Bold"/>
              </a:rPr>
              <a:t>Supervisor :</a:t>
            </a:r>
          </a:p>
          <a:p>
            <a:pPr algn="ctr">
              <a:lnSpc>
                <a:spcPts val="3761"/>
              </a:lnSpc>
            </a:pPr>
          </a:p>
          <a:p>
            <a:pPr algn="ctr">
              <a:lnSpc>
                <a:spcPts val="3761"/>
              </a:lnSpc>
              <a:spcBef>
                <a:spcPct val="0"/>
              </a:spcBef>
            </a:pPr>
            <a:r>
              <a:rPr lang="en-US" sz="3299">
                <a:solidFill>
                  <a:srgbClr val="000000"/>
                </a:solidFill>
                <a:latin typeface="RoxboroughCF Bold"/>
              </a:rPr>
              <a:t>Dr. Hanal Abu-zant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EEE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1028700"/>
            <a:ext cx="7321228" cy="2044535"/>
            <a:chOff x="0" y="0"/>
            <a:chExt cx="9761638" cy="272604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0" y="9525"/>
              <a:ext cx="8333094" cy="189068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5664"/>
                </a:lnSpc>
              </a:pPr>
            </a:p>
            <a:p>
              <a:pPr algn="l" marL="0" indent="0" lvl="0">
                <a:lnSpc>
                  <a:spcPts val="5664"/>
                </a:lnSpc>
                <a:spcBef>
                  <a:spcPct val="0"/>
                </a:spcBef>
              </a:pPr>
            </a:p>
          </p:txBody>
        </p:sp>
        <p:sp>
          <p:nvSpPr>
            <p:cNvPr name="TextBox 4" id="4"/>
            <p:cNvSpPr txBox="true"/>
            <p:nvPr/>
          </p:nvSpPr>
          <p:spPr>
            <a:xfrm rot="0">
              <a:off x="0" y="2171829"/>
              <a:ext cx="7969243" cy="5542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0" indent="0" lvl="0">
                <a:lnSpc>
                  <a:spcPts val="3359"/>
                </a:lnSpc>
                <a:spcBef>
                  <a:spcPct val="0"/>
                </a:spcBef>
              </a:pPr>
            </a:p>
          </p:txBody>
        </p:sp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9761638" cy="1952328"/>
            </a:xfrm>
            <a:custGeom>
              <a:avLst/>
              <a:gdLst/>
              <a:ahLst/>
              <a:cxnLst/>
              <a:rect r="r" b="b" t="t" l="l"/>
              <a:pathLst>
                <a:path h="1952328" w="9761638">
                  <a:moveTo>
                    <a:pt x="0" y="0"/>
                  </a:moveTo>
                  <a:lnTo>
                    <a:pt x="9761638" y="0"/>
                  </a:lnTo>
                  <a:lnTo>
                    <a:pt x="9761638" y="1952328"/>
                  </a:lnTo>
                  <a:lnTo>
                    <a:pt x="0" y="19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6" id="6"/>
          <p:cNvSpPr/>
          <p:nvPr/>
        </p:nvSpPr>
        <p:spPr>
          <a:xfrm flipH="false" flipV="false" rot="0">
            <a:off x="7923070" y="2409367"/>
            <a:ext cx="7195088" cy="7877633"/>
          </a:xfrm>
          <a:custGeom>
            <a:avLst/>
            <a:gdLst/>
            <a:ahLst/>
            <a:cxnLst/>
            <a:rect r="r" b="b" t="t" l="l"/>
            <a:pathLst>
              <a:path h="7877633" w="7195088">
                <a:moveTo>
                  <a:pt x="0" y="0"/>
                </a:moveTo>
                <a:lnTo>
                  <a:pt x="7195087" y="0"/>
                </a:lnTo>
                <a:lnTo>
                  <a:pt x="7195087" y="7877633"/>
                </a:lnTo>
                <a:lnTo>
                  <a:pt x="0" y="787763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2118" t="-68991" r="-205503" b="-19878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2189080" y="1314672"/>
            <a:ext cx="4315472" cy="7362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38"/>
              </a:lnSpc>
              <a:spcBef>
                <a:spcPct val="0"/>
              </a:spcBef>
            </a:pPr>
            <a:r>
              <a:rPr lang="en-US" sz="5034">
                <a:solidFill>
                  <a:srgbClr val="000000"/>
                </a:solidFill>
                <a:latin typeface="RoxboroughCF Bold"/>
              </a:rPr>
              <a:t>Expandability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62280" y="2744038"/>
            <a:ext cx="4842272" cy="4918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712468" indent="-356234" lvl="1">
              <a:lnSpc>
                <a:spcPts val="3761"/>
              </a:lnSpc>
              <a:spcBef>
                <a:spcPct val="0"/>
              </a:spcBef>
              <a:buFont typeface="Arial"/>
              <a:buChar char="•"/>
            </a:pPr>
            <a:r>
              <a:rPr lang="en-US" sz="3299">
                <a:solidFill>
                  <a:srgbClr val="000000"/>
                </a:solidFill>
                <a:latin typeface="RoxboroughCF Bold"/>
              </a:rPr>
              <a:t>using a shift register 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EEE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22379" y="467077"/>
            <a:ext cx="5777797" cy="1155559"/>
          </a:xfrm>
          <a:custGeom>
            <a:avLst/>
            <a:gdLst/>
            <a:ahLst/>
            <a:cxnLst/>
            <a:rect r="r" b="b" t="t" l="l"/>
            <a:pathLst>
              <a:path h="1155559" w="5777797">
                <a:moveTo>
                  <a:pt x="0" y="0"/>
                </a:moveTo>
                <a:lnTo>
                  <a:pt x="5777797" y="0"/>
                </a:lnTo>
                <a:lnTo>
                  <a:pt x="5777797" y="1155560"/>
                </a:lnTo>
                <a:lnTo>
                  <a:pt x="0" y="115556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446628" y="1183645"/>
            <a:ext cx="4198923" cy="9103355"/>
          </a:xfrm>
          <a:custGeom>
            <a:avLst/>
            <a:gdLst/>
            <a:ahLst/>
            <a:cxnLst/>
            <a:rect r="r" b="b" t="t" l="l"/>
            <a:pathLst>
              <a:path h="9103355" w="4198923">
                <a:moveTo>
                  <a:pt x="0" y="0"/>
                </a:moveTo>
                <a:lnTo>
                  <a:pt x="4198922" y="0"/>
                </a:lnTo>
                <a:lnTo>
                  <a:pt x="4198922" y="9103355"/>
                </a:lnTo>
                <a:lnTo>
                  <a:pt x="0" y="91033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370135" y="609600"/>
            <a:ext cx="4226162" cy="762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  <a:spcBef>
                <a:spcPct val="0"/>
              </a:spcBef>
            </a:pPr>
            <a:r>
              <a:rPr lang="en-US" sz="4500">
                <a:solidFill>
                  <a:srgbClr val="000000"/>
                </a:solidFill>
                <a:latin typeface="RoxboroughCF Bold"/>
              </a:rPr>
              <a:t>User Interface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EEE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69245" y="1028700"/>
            <a:ext cx="5777797" cy="1155559"/>
          </a:xfrm>
          <a:custGeom>
            <a:avLst/>
            <a:gdLst/>
            <a:ahLst/>
            <a:cxnLst/>
            <a:rect r="r" b="b" t="t" l="l"/>
            <a:pathLst>
              <a:path h="1155559" w="5777797">
                <a:moveTo>
                  <a:pt x="0" y="0"/>
                </a:moveTo>
                <a:lnTo>
                  <a:pt x="5777797" y="0"/>
                </a:lnTo>
                <a:lnTo>
                  <a:pt x="5777797" y="1155559"/>
                </a:lnTo>
                <a:lnTo>
                  <a:pt x="0" y="115555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734915" y="1081390"/>
            <a:ext cx="5777797" cy="16332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79"/>
              </a:lnSpc>
            </a:pPr>
            <a:r>
              <a:rPr lang="en-US" sz="4699">
                <a:solidFill>
                  <a:srgbClr val="000000"/>
                </a:solidFill>
                <a:latin typeface="RoxboroughCF Bold"/>
              </a:rPr>
              <a:t>Constraints</a:t>
            </a:r>
          </a:p>
          <a:p>
            <a:pPr algn="ctr">
              <a:lnSpc>
                <a:spcPts val="6579"/>
              </a:lnSpc>
              <a:spcBef>
                <a:spcPct val="0"/>
              </a:spcBef>
            </a:pP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3719217"/>
            <a:ext cx="13529551" cy="24477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1008273" indent="-504137" lvl="1">
              <a:lnSpc>
                <a:spcPts val="6538"/>
              </a:lnSpc>
              <a:buFont typeface="Arial"/>
              <a:buChar char="•"/>
            </a:pPr>
            <a:r>
              <a:rPr lang="en-US" sz="4670">
                <a:solidFill>
                  <a:srgbClr val="000000"/>
                </a:solidFill>
                <a:latin typeface="RoxboroughCF Bold"/>
              </a:rPr>
              <a:t> Servo motors </a:t>
            </a:r>
          </a:p>
          <a:p>
            <a:pPr algn="just" marL="1008273" indent="-504137" lvl="1">
              <a:lnSpc>
                <a:spcPts val="6538"/>
              </a:lnSpc>
              <a:buFont typeface="Arial"/>
              <a:buChar char="•"/>
            </a:pPr>
            <a:r>
              <a:rPr lang="en-US" sz="4670">
                <a:solidFill>
                  <a:srgbClr val="000000"/>
                </a:solidFill>
                <a:latin typeface="RoxboroughCF Bold"/>
              </a:rPr>
              <a:t> Size of the basket</a:t>
            </a:r>
          </a:p>
          <a:p>
            <a:pPr algn="just" marL="1008273" indent="-504137" lvl="1">
              <a:lnSpc>
                <a:spcPts val="6538"/>
              </a:lnSpc>
              <a:spcBef>
                <a:spcPct val="0"/>
              </a:spcBef>
              <a:buFont typeface="Arial"/>
              <a:buChar char="•"/>
            </a:pPr>
            <a:r>
              <a:rPr lang="en-US" sz="4670">
                <a:solidFill>
                  <a:srgbClr val="000000"/>
                </a:solidFill>
                <a:latin typeface="RoxboroughCF Bold"/>
              </a:rPr>
              <a:t> Design of the outer shape of the machine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EEE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028700"/>
            <a:ext cx="5777797" cy="1155559"/>
          </a:xfrm>
          <a:custGeom>
            <a:avLst/>
            <a:gdLst/>
            <a:ahLst/>
            <a:cxnLst/>
            <a:rect r="r" b="b" t="t" l="l"/>
            <a:pathLst>
              <a:path h="1155559" w="5777797">
                <a:moveTo>
                  <a:pt x="0" y="0"/>
                </a:moveTo>
                <a:lnTo>
                  <a:pt x="5777797" y="0"/>
                </a:lnTo>
                <a:lnTo>
                  <a:pt x="5777797" y="1155559"/>
                </a:lnTo>
                <a:lnTo>
                  <a:pt x="0" y="115555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2268821" y="1164939"/>
            <a:ext cx="3297555" cy="7555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32"/>
              </a:lnSpc>
              <a:spcBef>
                <a:spcPct val="0"/>
              </a:spcBef>
            </a:pPr>
            <a:r>
              <a:rPr lang="en-US" sz="4380">
                <a:solidFill>
                  <a:srgbClr val="000000"/>
                </a:solidFill>
                <a:latin typeface="RoxboroughCF Bold"/>
              </a:rPr>
              <a:t>Future work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781770" y="3163068"/>
            <a:ext cx="14820543" cy="26471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816152" indent="-408076" lvl="1">
              <a:lnSpc>
                <a:spcPts val="5292"/>
              </a:lnSpc>
              <a:buFont typeface="Arial"/>
              <a:buChar char="•"/>
            </a:pPr>
            <a:r>
              <a:rPr lang="en-US" sz="3780">
                <a:solidFill>
                  <a:srgbClr val="000000"/>
                </a:solidFill>
                <a:latin typeface="RoxboroughCF Bold"/>
              </a:rPr>
              <a:t>  Adding a filling mechanism to the machine </a:t>
            </a:r>
          </a:p>
          <a:p>
            <a:pPr algn="just" marL="816152" indent="-408076" lvl="1">
              <a:lnSpc>
                <a:spcPts val="5292"/>
              </a:lnSpc>
              <a:buFont typeface="Arial"/>
              <a:buChar char="•"/>
            </a:pPr>
            <a:r>
              <a:rPr lang="en-US" sz="3780">
                <a:solidFill>
                  <a:srgbClr val="000000"/>
                </a:solidFill>
                <a:latin typeface="RoxboroughCF Bold"/>
              </a:rPr>
              <a:t>  Replacing the basket with an arm </a:t>
            </a:r>
          </a:p>
          <a:p>
            <a:pPr algn="just" marL="816152" indent="-408076" lvl="1">
              <a:lnSpc>
                <a:spcPts val="5292"/>
              </a:lnSpc>
              <a:buFont typeface="Arial"/>
              <a:buChar char="•"/>
            </a:pPr>
            <a:r>
              <a:rPr lang="en-US" sz="3780">
                <a:solidFill>
                  <a:srgbClr val="000000"/>
                </a:solidFill>
                <a:latin typeface="RoxboroughCF Bold"/>
              </a:rPr>
              <a:t>  Adding a payment method to the machine </a:t>
            </a:r>
          </a:p>
          <a:p>
            <a:pPr algn="just" marL="816152" indent="-408076" lvl="1">
              <a:lnSpc>
                <a:spcPts val="5292"/>
              </a:lnSpc>
              <a:spcBef>
                <a:spcPct val="0"/>
              </a:spcBef>
              <a:buFont typeface="Arial"/>
              <a:buChar char="•"/>
            </a:pPr>
            <a:r>
              <a:rPr lang="en-US" sz="3780">
                <a:solidFill>
                  <a:srgbClr val="000000"/>
                </a:solidFill>
                <a:latin typeface="RoxboroughCF Bold"/>
              </a:rPr>
              <a:t>  Adding a database so that we can add new medicines easily 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>
  <p:cSld>
    <p:bg>
      <p:bgPr>
        <a:solidFill>
          <a:srgbClr val="EEEE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194302" y="3317753"/>
            <a:ext cx="11899396" cy="3651495"/>
            <a:chOff x="0" y="0"/>
            <a:chExt cx="20073688" cy="615989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7150" y="58420"/>
              <a:ext cx="20003838" cy="6088770"/>
            </a:xfrm>
            <a:custGeom>
              <a:avLst/>
              <a:gdLst/>
              <a:ahLst/>
              <a:cxnLst/>
              <a:rect r="r" b="b" t="t" l="l"/>
              <a:pathLst>
                <a:path h="6088770" w="20003838">
                  <a:moveTo>
                    <a:pt x="19918747" y="6058290"/>
                  </a:moveTo>
                  <a:lnTo>
                    <a:pt x="0" y="6058290"/>
                  </a:lnTo>
                  <a:cubicBezTo>
                    <a:pt x="5080" y="6076070"/>
                    <a:pt x="21590" y="6088770"/>
                    <a:pt x="40640" y="6088770"/>
                  </a:cubicBezTo>
                  <a:lnTo>
                    <a:pt x="19960658" y="6088770"/>
                  </a:lnTo>
                  <a:cubicBezTo>
                    <a:pt x="19984788" y="6088770"/>
                    <a:pt x="20003838" y="6069720"/>
                    <a:pt x="20003838" y="6045590"/>
                  </a:cubicBezTo>
                  <a:lnTo>
                    <a:pt x="20003838" y="40640"/>
                  </a:lnTo>
                  <a:cubicBezTo>
                    <a:pt x="20003838" y="21590"/>
                    <a:pt x="19991138" y="6350"/>
                    <a:pt x="19974627" y="0"/>
                  </a:cubicBezTo>
                  <a:lnTo>
                    <a:pt x="19974627" y="6002410"/>
                  </a:lnTo>
                  <a:cubicBezTo>
                    <a:pt x="19974627" y="6032890"/>
                    <a:pt x="19949227" y="6058290"/>
                    <a:pt x="19918747" y="6058290"/>
                  </a:cubicBezTo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2700" y="12700"/>
              <a:ext cx="20006377" cy="6091310"/>
            </a:xfrm>
            <a:custGeom>
              <a:avLst/>
              <a:gdLst/>
              <a:ahLst/>
              <a:cxnLst/>
              <a:rect r="r" b="b" t="t" l="l"/>
              <a:pathLst>
                <a:path h="6091310" w="20006377">
                  <a:moveTo>
                    <a:pt x="43180" y="6091310"/>
                  </a:moveTo>
                  <a:lnTo>
                    <a:pt x="19963197" y="6091310"/>
                  </a:lnTo>
                  <a:cubicBezTo>
                    <a:pt x="19987327" y="6091310"/>
                    <a:pt x="20006377" y="6072260"/>
                    <a:pt x="20006377" y="6048130"/>
                  </a:cubicBezTo>
                  <a:lnTo>
                    <a:pt x="20006377" y="43180"/>
                  </a:lnTo>
                  <a:cubicBezTo>
                    <a:pt x="20006377" y="19050"/>
                    <a:pt x="19987327" y="0"/>
                    <a:pt x="19963197" y="0"/>
                  </a:cubicBezTo>
                  <a:lnTo>
                    <a:pt x="43180" y="0"/>
                  </a:lnTo>
                  <a:cubicBezTo>
                    <a:pt x="19050" y="0"/>
                    <a:pt x="0" y="19050"/>
                    <a:pt x="0" y="43180"/>
                  </a:cubicBezTo>
                  <a:lnTo>
                    <a:pt x="0" y="6048130"/>
                  </a:lnTo>
                  <a:cubicBezTo>
                    <a:pt x="0" y="6072260"/>
                    <a:pt x="19050" y="6091310"/>
                    <a:pt x="43180" y="6091310"/>
                  </a:cubicBezTo>
                </a:path>
              </a:pathLst>
            </a:custGeom>
            <a:solidFill>
              <a:srgbClr val="F8F8F8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20073688" cy="6159890"/>
            </a:xfrm>
            <a:custGeom>
              <a:avLst/>
              <a:gdLst/>
              <a:ahLst/>
              <a:cxnLst/>
              <a:rect r="r" b="b" t="t" l="l"/>
              <a:pathLst>
                <a:path h="6159890" w="20073688">
                  <a:moveTo>
                    <a:pt x="20030508" y="44450"/>
                  </a:moveTo>
                  <a:cubicBezTo>
                    <a:pt x="20025427" y="19050"/>
                    <a:pt x="20002568" y="0"/>
                    <a:pt x="19975897" y="0"/>
                  </a:cubicBezTo>
                  <a:lnTo>
                    <a:pt x="55880" y="0"/>
                  </a:lnTo>
                  <a:cubicBezTo>
                    <a:pt x="25400" y="0"/>
                    <a:pt x="0" y="25400"/>
                    <a:pt x="0" y="55880"/>
                  </a:cubicBezTo>
                  <a:lnTo>
                    <a:pt x="0" y="6060830"/>
                  </a:lnTo>
                  <a:cubicBezTo>
                    <a:pt x="0" y="6087500"/>
                    <a:pt x="17780" y="6109090"/>
                    <a:pt x="43180" y="6115440"/>
                  </a:cubicBezTo>
                  <a:cubicBezTo>
                    <a:pt x="48260" y="6140840"/>
                    <a:pt x="71120" y="6159890"/>
                    <a:pt x="97790" y="6159890"/>
                  </a:cubicBezTo>
                  <a:lnTo>
                    <a:pt x="20017808" y="6159890"/>
                  </a:lnTo>
                  <a:cubicBezTo>
                    <a:pt x="20048288" y="6159890"/>
                    <a:pt x="20073688" y="6134490"/>
                    <a:pt x="20073688" y="6104010"/>
                  </a:cubicBezTo>
                  <a:lnTo>
                    <a:pt x="20073688" y="99060"/>
                  </a:lnTo>
                  <a:cubicBezTo>
                    <a:pt x="20073688" y="72390"/>
                    <a:pt x="20055908" y="50800"/>
                    <a:pt x="20030508" y="44450"/>
                  </a:cubicBezTo>
                  <a:moveTo>
                    <a:pt x="12700" y="6060830"/>
                  </a:moveTo>
                  <a:lnTo>
                    <a:pt x="12700" y="55880"/>
                  </a:lnTo>
                  <a:cubicBezTo>
                    <a:pt x="12700" y="31750"/>
                    <a:pt x="31750" y="12700"/>
                    <a:pt x="55880" y="12700"/>
                  </a:cubicBezTo>
                  <a:lnTo>
                    <a:pt x="19975897" y="12700"/>
                  </a:lnTo>
                  <a:cubicBezTo>
                    <a:pt x="20000027" y="12700"/>
                    <a:pt x="20019077" y="31750"/>
                    <a:pt x="20019077" y="55880"/>
                  </a:cubicBezTo>
                  <a:lnTo>
                    <a:pt x="20019077" y="6060830"/>
                  </a:lnTo>
                  <a:cubicBezTo>
                    <a:pt x="20019077" y="6084960"/>
                    <a:pt x="20000027" y="6104010"/>
                    <a:pt x="19975897" y="6104010"/>
                  </a:cubicBezTo>
                  <a:lnTo>
                    <a:pt x="55880" y="6104010"/>
                  </a:lnTo>
                  <a:cubicBezTo>
                    <a:pt x="31750" y="6104010"/>
                    <a:pt x="12700" y="6084960"/>
                    <a:pt x="12700" y="6060830"/>
                  </a:cubicBezTo>
                  <a:moveTo>
                    <a:pt x="20060988" y="6104010"/>
                  </a:moveTo>
                  <a:cubicBezTo>
                    <a:pt x="20060988" y="6128140"/>
                    <a:pt x="20041938" y="6147190"/>
                    <a:pt x="20017808" y="6147190"/>
                  </a:cubicBezTo>
                  <a:lnTo>
                    <a:pt x="97790" y="6147190"/>
                  </a:lnTo>
                  <a:cubicBezTo>
                    <a:pt x="78740" y="6147190"/>
                    <a:pt x="62230" y="6134490"/>
                    <a:pt x="57150" y="6116710"/>
                  </a:cubicBezTo>
                  <a:lnTo>
                    <a:pt x="19975897" y="6116710"/>
                  </a:lnTo>
                  <a:cubicBezTo>
                    <a:pt x="20006377" y="6116710"/>
                    <a:pt x="20031777" y="6091310"/>
                    <a:pt x="20031777" y="6060830"/>
                  </a:cubicBezTo>
                  <a:lnTo>
                    <a:pt x="20031777" y="58420"/>
                  </a:lnTo>
                  <a:cubicBezTo>
                    <a:pt x="20048288" y="64770"/>
                    <a:pt x="20060988" y="80010"/>
                    <a:pt x="20060988" y="99060"/>
                  </a:cubicBezTo>
                  <a:lnTo>
                    <a:pt x="20060988" y="6104010"/>
                  </a:lnTo>
                </a:path>
              </a:pathLst>
            </a:custGeom>
            <a:solidFill>
              <a:srgbClr val="000000"/>
            </a:solidFill>
          </p:spPr>
        </p:sp>
      </p:grpSp>
      <p:sp>
        <p:nvSpPr>
          <p:cNvPr name="TextBox 6" id="6"/>
          <p:cNvSpPr txBox="true"/>
          <p:nvPr/>
        </p:nvSpPr>
        <p:spPr>
          <a:xfrm rot="0">
            <a:off x="3489324" y="3786411"/>
            <a:ext cx="11288681" cy="25919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175"/>
              </a:lnSpc>
            </a:pPr>
            <a:r>
              <a:rPr lang="en-US" sz="9599">
                <a:solidFill>
                  <a:srgbClr val="354D6D"/>
                </a:solidFill>
                <a:latin typeface="RoxboroughCF Bold"/>
              </a:rPr>
              <a:t>Thank you for Listening!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EEE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697215" y="2219127"/>
            <a:ext cx="7811132" cy="870236"/>
            <a:chOff x="0" y="0"/>
            <a:chExt cx="13038520" cy="145261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7150" y="58420"/>
              <a:ext cx="12968670" cy="1381497"/>
            </a:xfrm>
            <a:custGeom>
              <a:avLst/>
              <a:gdLst/>
              <a:ahLst/>
              <a:cxnLst/>
              <a:rect r="r" b="b" t="t" l="l"/>
              <a:pathLst>
                <a:path h="1381497" w="12968670">
                  <a:moveTo>
                    <a:pt x="12883580" y="1351017"/>
                  </a:moveTo>
                  <a:lnTo>
                    <a:pt x="0" y="1351017"/>
                  </a:lnTo>
                  <a:cubicBezTo>
                    <a:pt x="5080" y="1368797"/>
                    <a:pt x="21590" y="1381497"/>
                    <a:pt x="40640" y="1381497"/>
                  </a:cubicBezTo>
                  <a:lnTo>
                    <a:pt x="12925490" y="1381497"/>
                  </a:lnTo>
                  <a:cubicBezTo>
                    <a:pt x="12949620" y="1381497"/>
                    <a:pt x="12968670" y="1362447"/>
                    <a:pt x="12968670" y="1338317"/>
                  </a:cubicBezTo>
                  <a:lnTo>
                    <a:pt x="12968670" y="40640"/>
                  </a:lnTo>
                  <a:cubicBezTo>
                    <a:pt x="12968670" y="21590"/>
                    <a:pt x="12955970" y="6350"/>
                    <a:pt x="12939460" y="0"/>
                  </a:cubicBezTo>
                  <a:lnTo>
                    <a:pt x="12939460" y="1295137"/>
                  </a:lnTo>
                  <a:cubicBezTo>
                    <a:pt x="12939460" y="1325617"/>
                    <a:pt x="12914060" y="1351017"/>
                    <a:pt x="12883580" y="1351017"/>
                  </a:cubicBezTo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2700" y="12700"/>
              <a:ext cx="12971210" cy="1384037"/>
            </a:xfrm>
            <a:custGeom>
              <a:avLst/>
              <a:gdLst/>
              <a:ahLst/>
              <a:cxnLst/>
              <a:rect r="r" b="b" t="t" l="l"/>
              <a:pathLst>
                <a:path h="1384037" w="12971210">
                  <a:moveTo>
                    <a:pt x="43180" y="1384037"/>
                  </a:moveTo>
                  <a:lnTo>
                    <a:pt x="12928030" y="1384037"/>
                  </a:lnTo>
                  <a:cubicBezTo>
                    <a:pt x="12952160" y="1384037"/>
                    <a:pt x="12971210" y="1364987"/>
                    <a:pt x="12971210" y="1340857"/>
                  </a:cubicBezTo>
                  <a:lnTo>
                    <a:pt x="12971210" y="43180"/>
                  </a:lnTo>
                  <a:cubicBezTo>
                    <a:pt x="12971210" y="19050"/>
                    <a:pt x="12952160" y="0"/>
                    <a:pt x="12928030" y="0"/>
                  </a:cubicBezTo>
                  <a:lnTo>
                    <a:pt x="43180" y="0"/>
                  </a:lnTo>
                  <a:cubicBezTo>
                    <a:pt x="19050" y="0"/>
                    <a:pt x="0" y="19050"/>
                    <a:pt x="0" y="43180"/>
                  </a:cubicBezTo>
                  <a:lnTo>
                    <a:pt x="0" y="1340857"/>
                  </a:lnTo>
                  <a:cubicBezTo>
                    <a:pt x="0" y="1364987"/>
                    <a:pt x="19050" y="1384037"/>
                    <a:pt x="43180" y="1384037"/>
                  </a:cubicBezTo>
                </a:path>
              </a:pathLst>
            </a:custGeom>
            <a:solidFill>
              <a:srgbClr val="F8F8F8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3038520" cy="1452617"/>
            </a:xfrm>
            <a:custGeom>
              <a:avLst/>
              <a:gdLst/>
              <a:ahLst/>
              <a:cxnLst/>
              <a:rect r="r" b="b" t="t" l="l"/>
              <a:pathLst>
                <a:path h="1452617" w="13038520">
                  <a:moveTo>
                    <a:pt x="12995340" y="44450"/>
                  </a:moveTo>
                  <a:cubicBezTo>
                    <a:pt x="12990260" y="19050"/>
                    <a:pt x="12967400" y="0"/>
                    <a:pt x="12940730" y="0"/>
                  </a:cubicBezTo>
                  <a:lnTo>
                    <a:pt x="55880" y="0"/>
                  </a:lnTo>
                  <a:cubicBezTo>
                    <a:pt x="25400" y="0"/>
                    <a:pt x="0" y="25400"/>
                    <a:pt x="0" y="55880"/>
                  </a:cubicBezTo>
                  <a:lnTo>
                    <a:pt x="0" y="1353557"/>
                  </a:lnTo>
                  <a:cubicBezTo>
                    <a:pt x="0" y="1380227"/>
                    <a:pt x="17780" y="1401817"/>
                    <a:pt x="43180" y="1408167"/>
                  </a:cubicBezTo>
                  <a:cubicBezTo>
                    <a:pt x="48260" y="1433567"/>
                    <a:pt x="71120" y="1452617"/>
                    <a:pt x="97790" y="1452617"/>
                  </a:cubicBezTo>
                  <a:lnTo>
                    <a:pt x="12982640" y="1452617"/>
                  </a:lnTo>
                  <a:cubicBezTo>
                    <a:pt x="13013120" y="1452617"/>
                    <a:pt x="13038520" y="1427217"/>
                    <a:pt x="13038520" y="1396737"/>
                  </a:cubicBezTo>
                  <a:lnTo>
                    <a:pt x="13038520" y="99060"/>
                  </a:lnTo>
                  <a:cubicBezTo>
                    <a:pt x="13038520" y="72390"/>
                    <a:pt x="13020740" y="50800"/>
                    <a:pt x="12995340" y="44450"/>
                  </a:cubicBezTo>
                  <a:moveTo>
                    <a:pt x="12700" y="1353557"/>
                  </a:moveTo>
                  <a:lnTo>
                    <a:pt x="12700" y="55880"/>
                  </a:lnTo>
                  <a:cubicBezTo>
                    <a:pt x="12700" y="31750"/>
                    <a:pt x="31750" y="12700"/>
                    <a:pt x="55880" y="12700"/>
                  </a:cubicBezTo>
                  <a:lnTo>
                    <a:pt x="12940730" y="12700"/>
                  </a:lnTo>
                  <a:cubicBezTo>
                    <a:pt x="12964860" y="12700"/>
                    <a:pt x="12983910" y="31750"/>
                    <a:pt x="12983910" y="55880"/>
                  </a:cubicBezTo>
                  <a:lnTo>
                    <a:pt x="12983910" y="1353557"/>
                  </a:lnTo>
                  <a:cubicBezTo>
                    <a:pt x="12983910" y="1377687"/>
                    <a:pt x="12964860" y="1396737"/>
                    <a:pt x="12940730" y="1396737"/>
                  </a:cubicBezTo>
                  <a:lnTo>
                    <a:pt x="55880" y="1396737"/>
                  </a:lnTo>
                  <a:cubicBezTo>
                    <a:pt x="31750" y="1396737"/>
                    <a:pt x="12700" y="1377687"/>
                    <a:pt x="12700" y="1353557"/>
                  </a:cubicBezTo>
                  <a:moveTo>
                    <a:pt x="13025820" y="1396737"/>
                  </a:moveTo>
                  <a:cubicBezTo>
                    <a:pt x="13025820" y="1420867"/>
                    <a:pt x="13006770" y="1439917"/>
                    <a:pt x="12982640" y="1439917"/>
                  </a:cubicBezTo>
                  <a:lnTo>
                    <a:pt x="97790" y="1439917"/>
                  </a:lnTo>
                  <a:cubicBezTo>
                    <a:pt x="78740" y="1439917"/>
                    <a:pt x="62230" y="1427217"/>
                    <a:pt x="57150" y="1409437"/>
                  </a:cubicBezTo>
                  <a:lnTo>
                    <a:pt x="12940730" y="1409437"/>
                  </a:lnTo>
                  <a:cubicBezTo>
                    <a:pt x="12971210" y="1409437"/>
                    <a:pt x="12996610" y="1384037"/>
                    <a:pt x="12996610" y="1353557"/>
                  </a:cubicBezTo>
                  <a:lnTo>
                    <a:pt x="12996610" y="58420"/>
                  </a:lnTo>
                  <a:cubicBezTo>
                    <a:pt x="13013120" y="64770"/>
                    <a:pt x="13025820" y="80010"/>
                    <a:pt x="13025820" y="99060"/>
                  </a:cubicBezTo>
                  <a:lnTo>
                    <a:pt x="13025820" y="1396737"/>
                  </a:lnTo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3600650" y="5801930"/>
            <a:ext cx="5082439" cy="719550"/>
            <a:chOff x="0" y="0"/>
            <a:chExt cx="6776585" cy="959400"/>
          </a:xfrm>
        </p:grpSpPr>
        <p:grpSp>
          <p:nvGrpSpPr>
            <p:cNvPr name="Group 7" id="7"/>
            <p:cNvGrpSpPr/>
            <p:nvPr/>
          </p:nvGrpSpPr>
          <p:grpSpPr>
            <a:xfrm rot="0">
              <a:off x="0" y="0"/>
              <a:ext cx="959400" cy="959400"/>
              <a:chOff x="0" y="0"/>
              <a:chExt cx="6350000" cy="635000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9" id="9"/>
            <p:cNvSpPr txBox="true"/>
            <p:nvPr/>
          </p:nvSpPr>
          <p:spPr>
            <a:xfrm rot="0">
              <a:off x="176710" y="-16581"/>
              <a:ext cx="605980" cy="84016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5292"/>
                </a:lnSpc>
                <a:spcBef>
                  <a:spcPct val="0"/>
                </a:spcBef>
              </a:pPr>
              <a:r>
                <a:rPr lang="en-US" sz="3780">
                  <a:solidFill>
                    <a:srgbClr val="FFFFFF"/>
                  </a:solidFill>
                  <a:latin typeface="RoxboroughCF Bold"/>
                </a:rPr>
                <a:t>3</a:t>
              </a:r>
            </a:p>
          </p:txBody>
        </p:sp>
        <p:sp>
          <p:nvSpPr>
            <p:cNvPr name="TextBox 10" id="10"/>
            <p:cNvSpPr txBox="true"/>
            <p:nvPr/>
          </p:nvSpPr>
          <p:spPr>
            <a:xfrm rot="0">
              <a:off x="1176297" y="237678"/>
              <a:ext cx="5600288" cy="5969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360"/>
                </a:lnSpc>
                <a:spcBef>
                  <a:spcPct val="0"/>
                </a:spcBef>
              </a:pPr>
              <a:r>
                <a:rPr lang="en-US" sz="2800">
                  <a:solidFill>
                    <a:srgbClr val="000000"/>
                  </a:solidFill>
                  <a:latin typeface="Telegraf"/>
                </a:rPr>
                <a:t>Hardware Modules</a:t>
              </a: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3595171" y="4255536"/>
            <a:ext cx="5082439" cy="719550"/>
            <a:chOff x="0" y="0"/>
            <a:chExt cx="6776585" cy="959400"/>
          </a:xfrm>
        </p:grpSpPr>
        <p:grpSp>
          <p:nvGrpSpPr>
            <p:cNvPr name="Group 12" id="12"/>
            <p:cNvGrpSpPr/>
            <p:nvPr/>
          </p:nvGrpSpPr>
          <p:grpSpPr>
            <a:xfrm rot="0">
              <a:off x="0" y="0"/>
              <a:ext cx="959400" cy="959400"/>
              <a:chOff x="0" y="0"/>
              <a:chExt cx="6350000" cy="6350000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14" id="14"/>
            <p:cNvSpPr txBox="true"/>
            <p:nvPr/>
          </p:nvSpPr>
          <p:spPr>
            <a:xfrm rot="0">
              <a:off x="176710" y="21519"/>
              <a:ext cx="605980" cy="83717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5292"/>
                </a:lnSpc>
                <a:spcBef>
                  <a:spcPct val="0"/>
                </a:spcBef>
              </a:pPr>
              <a:r>
                <a:rPr lang="en-US" sz="3780">
                  <a:solidFill>
                    <a:srgbClr val="FFFFFF"/>
                  </a:solidFill>
                  <a:latin typeface="RoxboroughCF Bold"/>
                </a:rPr>
                <a:t>1</a:t>
              </a:r>
            </a:p>
          </p:txBody>
        </p:sp>
        <p:sp>
          <p:nvSpPr>
            <p:cNvPr name="TextBox 15" id="15"/>
            <p:cNvSpPr txBox="true"/>
            <p:nvPr/>
          </p:nvSpPr>
          <p:spPr>
            <a:xfrm rot="0">
              <a:off x="1176297" y="266253"/>
              <a:ext cx="5600288" cy="5683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0" indent="0" lvl="0">
                <a:lnSpc>
                  <a:spcPts val="3359"/>
                </a:lnSpc>
              </a:pPr>
              <a:r>
                <a:rPr lang="en-US" sz="2799">
                  <a:solidFill>
                    <a:srgbClr val="000000"/>
                  </a:solidFill>
                  <a:latin typeface="RoxboroughCF"/>
                </a:rPr>
                <a:t>Main idea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10478776" y="4255536"/>
            <a:ext cx="5082439" cy="719550"/>
            <a:chOff x="0" y="0"/>
            <a:chExt cx="6776585" cy="959400"/>
          </a:xfrm>
        </p:grpSpPr>
        <p:grpSp>
          <p:nvGrpSpPr>
            <p:cNvPr name="Group 17" id="17"/>
            <p:cNvGrpSpPr/>
            <p:nvPr/>
          </p:nvGrpSpPr>
          <p:grpSpPr>
            <a:xfrm rot="0">
              <a:off x="0" y="0"/>
              <a:ext cx="959400" cy="959400"/>
              <a:chOff x="0" y="0"/>
              <a:chExt cx="6350000" cy="6350000"/>
            </a:xfrm>
          </p:grpSpPr>
          <p:sp>
            <p:nvSpPr>
              <p:cNvPr name="Freeform 18" id="18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19" id="19"/>
            <p:cNvSpPr txBox="true"/>
            <p:nvPr/>
          </p:nvSpPr>
          <p:spPr>
            <a:xfrm rot="0">
              <a:off x="176710" y="21519"/>
              <a:ext cx="605980" cy="83717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5292"/>
                </a:lnSpc>
                <a:spcBef>
                  <a:spcPct val="0"/>
                </a:spcBef>
              </a:pPr>
              <a:r>
                <a:rPr lang="en-US" sz="3780">
                  <a:solidFill>
                    <a:srgbClr val="FFFFFF"/>
                  </a:solidFill>
                  <a:latin typeface="RoxboroughCF Bold"/>
                </a:rPr>
                <a:t>2</a:t>
              </a:r>
            </a:p>
          </p:txBody>
        </p:sp>
        <p:sp>
          <p:nvSpPr>
            <p:cNvPr name="TextBox 20" id="20"/>
            <p:cNvSpPr txBox="true"/>
            <p:nvPr/>
          </p:nvSpPr>
          <p:spPr>
            <a:xfrm rot="0">
              <a:off x="1176297" y="266253"/>
              <a:ext cx="5600288" cy="5683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0" indent="0" lvl="0">
                <a:lnSpc>
                  <a:spcPts val="3359"/>
                </a:lnSpc>
              </a:pPr>
              <a:r>
                <a:rPr lang="en-US" sz="2799">
                  <a:solidFill>
                    <a:srgbClr val="000000"/>
                  </a:solidFill>
                  <a:latin typeface="RoxboroughCF"/>
                </a:rPr>
                <a:t>Features </a:t>
              </a: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10478776" y="5801930"/>
            <a:ext cx="5082439" cy="719550"/>
            <a:chOff x="0" y="0"/>
            <a:chExt cx="6776585" cy="959400"/>
          </a:xfrm>
        </p:grpSpPr>
        <p:grpSp>
          <p:nvGrpSpPr>
            <p:cNvPr name="Group 22" id="22"/>
            <p:cNvGrpSpPr/>
            <p:nvPr/>
          </p:nvGrpSpPr>
          <p:grpSpPr>
            <a:xfrm rot="0">
              <a:off x="0" y="0"/>
              <a:ext cx="959400" cy="959400"/>
              <a:chOff x="0" y="0"/>
              <a:chExt cx="6350000" cy="6350000"/>
            </a:xfrm>
          </p:grpSpPr>
          <p:sp>
            <p:nvSpPr>
              <p:cNvPr name="Freeform 23" id="23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24" id="24"/>
            <p:cNvSpPr txBox="true"/>
            <p:nvPr/>
          </p:nvSpPr>
          <p:spPr>
            <a:xfrm rot="0">
              <a:off x="176710" y="21519"/>
              <a:ext cx="605980" cy="83717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5292"/>
                </a:lnSpc>
                <a:spcBef>
                  <a:spcPct val="0"/>
                </a:spcBef>
              </a:pPr>
              <a:r>
                <a:rPr lang="en-US" sz="3780">
                  <a:solidFill>
                    <a:srgbClr val="FFFFFF"/>
                  </a:solidFill>
                  <a:latin typeface="RoxboroughCF Bold"/>
                </a:rPr>
                <a:t>4</a:t>
              </a:r>
            </a:p>
          </p:txBody>
        </p:sp>
        <p:sp>
          <p:nvSpPr>
            <p:cNvPr name="TextBox 25" id="25"/>
            <p:cNvSpPr txBox="true"/>
            <p:nvPr/>
          </p:nvSpPr>
          <p:spPr>
            <a:xfrm rot="0">
              <a:off x="1176297" y="266253"/>
              <a:ext cx="5600288" cy="5683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0" indent="0" lvl="0">
                <a:lnSpc>
                  <a:spcPts val="3359"/>
                </a:lnSpc>
              </a:pPr>
              <a:r>
                <a:rPr lang="en-US" sz="2799">
                  <a:solidFill>
                    <a:srgbClr val="000000"/>
                  </a:solidFill>
                  <a:latin typeface="RoxboroughCF"/>
                </a:rPr>
                <a:t>Constraints</a:t>
              </a: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3595171" y="7350155"/>
            <a:ext cx="5082439" cy="719550"/>
            <a:chOff x="0" y="0"/>
            <a:chExt cx="6776585" cy="959400"/>
          </a:xfrm>
        </p:grpSpPr>
        <p:grpSp>
          <p:nvGrpSpPr>
            <p:cNvPr name="Group 27" id="27"/>
            <p:cNvGrpSpPr/>
            <p:nvPr/>
          </p:nvGrpSpPr>
          <p:grpSpPr>
            <a:xfrm rot="0">
              <a:off x="0" y="0"/>
              <a:ext cx="959400" cy="959400"/>
              <a:chOff x="0" y="0"/>
              <a:chExt cx="6350000" cy="6350000"/>
            </a:xfrm>
          </p:grpSpPr>
          <p:sp>
            <p:nvSpPr>
              <p:cNvPr name="Freeform 28" id="28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29" id="29"/>
            <p:cNvSpPr txBox="true"/>
            <p:nvPr/>
          </p:nvSpPr>
          <p:spPr>
            <a:xfrm rot="0">
              <a:off x="176710" y="21519"/>
              <a:ext cx="605980" cy="83717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5292"/>
                </a:lnSpc>
                <a:spcBef>
                  <a:spcPct val="0"/>
                </a:spcBef>
              </a:pPr>
              <a:r>
                <a:rPr lang="en-US" sz="3780">
                  <a:solidFill>
                    <a:srgbClr val="FFFFFF"/>
                  </a:solidFill>
                  <a:latin typeface="RoxboroughCF Bold"/>
                </a:rPr>
                <a:t>5</a:t>
              </a:r>
            </a:p>
          </p:txBody>
        </p:sp>
        <p:sp>
          <p:nvSpPr>
            <p:cNvPr name="TextBox 30" id="30"/>
            <p:cNvSpPr txBox="true"/>
            <p:nvPr/>
          </p:nvSpPr>
          <p:spPr>
            <a:xfrm rot="0">
              <a:off x="1176297" y="266253"/>
              <a:ext cx="5600288" cy="5683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0" indent="0" lvl="0">
                <a:lnSpc>
                  <a:spcPts val="3359"/>
                </a:lnSpc>
              </a:pPr>
              <a:r>
                <a:rPr lang="en-US" sz="2799">
                  <a:solidFill>
                    <a:srgbClr val="000000"/>
                  </a:solidFill>
                  <a:latin typeface="RoxboroughCF"/>
                </a:rPr>
                <a:t>Future work</a:t>
              </a:r>
            </a:p>
          </p:txBody>
        </p:sp>
      </p:grpSp>
      <p:sp>
        <p:nvSpPr>
          <p:cNvPr name="Freeform 31" id="31"/>
          <p:cNvSpPr/>
          <p:nvPr/>
        </p:nvSpPr>
        <p:spPr>
          <a:xfrm flipH="false" flipV="false" rot="0">
            <a:off x="13431476" y="0"/>
            <a:ext cx="4856524" cy="4114800"/>
          </a:xfrm>
          <a:custGeom>
            <a:avLst/>
            <a:gdLst/>
            <a:ahLst/>
            <a:cxnLst/>
            <a:rect r="r" b="b" t="t" l="l"/>
            <a:pathLst>
              <a:path h="4114800" w="4856524">
                <a:moveTo>
                  <a:pt x="0" y="0"/>
                </a:moveTo>
                <a:lnTo>
                  <a:pt x="4856524" y="0"/>
                </a:lnTo>
                <a:lnTo>
                  <a:pt x="4856524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2" id="32"/>
          <p:cNvSpPr txBox="true"/>
          <p:nvPr/>
        </p:nvSpPr>
        <p:spPr>
          <a:xfrm rot="0">
            <a:off x="3600650" y="2238069"/>
            <a:ext cx="6907697" cy="7177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0" indent="0" lvl="0">
              <a:lnSpc>
                <a:spcPts val="5664"/>
              </a:lnSpc>
            </a:pPr>
            <a:r>
              <a:rPr lang="en-US" sz="4800">
                <a:solidFill>
                  <a:srgbClr val="000000"/>
                </a:solidFill>
                <a:latin typeface="RoxboroughCF Bold"/>
              </a:rPr>
              <a:t>Agenda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EEE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436196" y="1649739"/>
            <a:ext cx="7782322" cy="1556464"/>
          </a:xfrm>
          <a:custGeom>
            <a:avLst/>
            <a:gdLst/>
            <a:ahLst/>
            <a:cxnLst/>
            <a:rect r="r" b="b" t="t" l="l"/>
            <a:pathLst>
              <a:path h="1556464" w="7782322">
                <a:moveTo>
                  <a:pt x="0" y="0"/>
                </a:moveTo>
                <a:lnTo>
                  <a:pt x="7782322" y="0"/>
                </a:lnTo>
                <a:lnTo>
                  <a:pt x="7782322" y="1556465"/>
                </a:lnTo>
                <a:lnTo>
                  <a:pt x="0" y="15564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4774141" y="6070849"/>
            <a:ext cx="2676998" cy="295156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4774141" y="7939578"/>
            <a:ext cx="2676998" cy="295156"/>
          </a:xfrm>
          <a:prstGeom prst="rect">
            <a:avLst/>
          </a:prstGeom>
        </p:spPr>
      </p:pic>
      <p:sp>
        <p:nvSpPr>
          <p:cNvPr name="Freeform 5" id="5"/>
          <p:cNvSpPr/>
          <p:nvPr/>
        </p:nvSpPr>
        <p:spPr>
          <a:xfrm flipH="false" flipV="false" rot="0">
            <a:off x="13999663" y="4488021"/>
            <a:ext cx="3889976" cy="5596325"/>
          </a:xfrm>
          <a:custGeom>
            <a:avLst/>
            <a:gdLst/>
            <a:ahLst/>
            <a:cxnLst/>
            <a:rect r="r" b="b" t="t" l="l"/>
            <a:pathLst>
              <a:path h="5596325" w="3889976">
                <a:moveTo>
                  <a:pt x="0" y="0"/>
                </a:moveTo>
                <a:lnTo>
                  <a:pt x="3889976" y="0"/>
                </a:lnTo>
                <a:lnTo>
                  <a:pt x="3889976" y="5596325"/>
                </a:lnTo>
                <a:lnTo>
                  <a:pt x="0" y="559632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774141" y="1631917"/>
            <a:ext cx="8739717" cy="13036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0179"/>
              </a:lnSpc>
            </a:pPr>
            <a:r>
              <a:rPr lang="en-US" sz="9603">
                <a:solidFill>
                  <a:srgbClr val="000000"/>
                </a:solidFill>
                <a:latin typeface="RoxboroughCF Bold"/>
              </a:rPr>
              <a:t>Main Idea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4774141" y="4305133"/>
            <a:ext cx="8286885" cy="16617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481"/>
              </a:lnSpc>
            </a:pPr>
            <a:r>
              <a:rPr lang="en-US" sz="3201">
                <a:solidFill>
                  <a:srgbClr val="000000"/>
                </a:solidFill>
                <a:latin typeface="RoxboroughCF"/>
              </a:rPr>
              <a:t>Smart vending machine is a machine that serves pharmacists in dispensing medications effortless.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4774141" y="6642314"/>
            <a:ext cx="7811976" cy="11924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801"/>
              </a:lnSpc>
            </a:pPr>
            <a:r>
              <a:rPr lang="en-US" sz="3201" spc="64">
                <a:solidFill>
                  <a:srgbClr val="000000"/>
                </a:solidFill>
                <a:latin typeface="RoxboroughCF"/>
              </a:rPr>
              <a:t>Our aim from this machine is to save effort and time for the user .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EEE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1028700"/>
            <a:ext cx="8215109" cy="2044535"/>
            <a:chOff x="0" y="0"/>
            <a:chExt cx="10953478" cy="272604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1191841" y="9525"/>
              <a:ext cx="8333094" cy="189068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5664"/>
                </a:lnSpc>
              </a:pPr>
            </a:p>
            <a:p>
              <a:pPr algn="l" marL="0" indent="0" lvl="0">
                <a:lnSpc>
                  <a:spcPts val="5664"/>
                </a:lnSpc>
                <a:spcBef>
                  <a:spcPct val="0"/>
                </a:spcBef>
              </a:pPr>
            </a:p>
          </p:txBody>
        </p:sp>
        <p:sp>
          <p:nvSpPr>
            <p:cNvPr name="TextBox 4" id="4"/>
            <p:cNvSpPr txBox="true"/>
            <p:nvPr/>
          </p:nvSpPr>
          <p:spPr>
            <a:xfrm rot="0">
              <a:off x="1191841" y="2171829"/>
              <a:ext cx="7969243" cy="5542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0" indent="0" lvl="0">
                <a:lnSpc>
                  <a:spcPts val="3359"/>
                </a:lnSpc>
                <a:spcBef>
                  <a:spcPct val="0"/>
                </a:spcBef>
              </a:pPr>
            </a:p>
          </p:txBody>
        </p:sp>
        <p:sp>
          <p:nvSpPr>
            <p:cNvPr name="Freeform 5" id="5"/>
            <p:cNvSpPr/>
            <p:nvPr/>
          </p:nvSpPr>
          <p:spPr>
            <a:xfrm flipH="false" flipV="false" rot="0">
              <a:off x="1191841" y="0"/>
              <a:ext cx="9761638" cy="1952328"/>
            </a:xfrm>
            <a:custGeom>
              <a:avLst/>
              <a:gdLst/>
              <a:ahLst/>
              <a:cxnLst/>
              <a:rect r="r" b="b" t="t" l="l"/>
              <a:pathLst>
                <a:path h="1952328" w="9761638">
                  <a:moveTo>
                    <a:pt x="0" y="0"/>
                  </a:moveTo>
                  <a:lnTo>
                    <a:pt x="9761637" y="0"/>
                  </a:lnTo>
                  <a:lnTo>
                    <a:pt x="9761637" y="1952328"/>
                  </a:lnTo>
                  <a:lnTo>
                    <a:pt x="0" y="19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6" id="6"/>
            <p:cNvSpPr txBox="true"/>
            <p:nvPr/>
          </p:nvSpPr>
          <p:spPr>
            <a:xfrm rot="0">
              <a:off x="0" y="220514"/>
              <a:ext cx="9761638" cy="127254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410"/>
                </a:lnSpc>
                <a:spcBef>
                  <a:spcPct val="0"/>
                </a:spcBef>
              </a:pPr>
              <a:r>
                <a:rPr lang="en-US" sz="6500">
                  <a:solidFill>
                    <a:srgbClr val="000000"/>
                  </a:solidFill>
                  <a:latin typeface="RoxboroughCF Bold"/>
                </a:rPr>
                <a:t>Features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150429" y="3957091"/>
            <a:ext cx="719550" cy="719550"/>
            <a:chOff x="0" y="0"/>
            <a:chExt cx="959400" cy="959400"/>
          </a:xfrm>
        </p:grpSpPr>
        <p:grpSp>
          <p:nvGrpSpPr>
            <p:cNvPr name="Group 8" id="8"/>
            <p:cNvGrpSpPr/>
            <p:nvPr/>
          </p:nvGrpSpPr>
          <p:grpSpPr>
            <a:xfrm rot="0">
              <a:off x="0" y="0"/>
              <a:ext cx="959400" cy="959400"/>
              <a:chOff x="0" y="0"/>
              <a:chExt cx="6350000" cy="6350000"/>
            </a:xfrm>
          </p:grpSpPr>
          <p:sp>
            <p:nvSpPr>
              <p:cNvPr name="Freeform 9" id="9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10" id="10"/>
            <p:cNvSpPr txBox="true"/>
            <p:nvPr/>
          </p:nvSpPr>
          <p:spPr>
            <a:xfrm rot="0">
              <a:off x="176710" y="21519"/>
              <a:ext cx="605980" cy="83717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5292"/>
                </a:lnSpc>
                <a:spcBef>
                  <a:spcPct val="0"/>
                </a:spcBef>
              </a:pPr>
              <a:r>
                <a:rPr lang="en-US" sz="3780">
                  <a:solidFill>
                    <a:srgbClr val="FFFFFF"/>
                  </a:solidFill>
                  <a:latin typeface="RoxboroughCF Bold"/>
                </a:rPr>
                <a:t>1</a:t>
              </a: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028700" y="3957091"/>
            <a:ext cx="4910522" cy="2834757"/>
            <a:chOff x="0" y="0"/>
            <a:chExt cx="10494752" cy="605843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57150" y="58420"/>
              <a:ext cx="10424902" cy="5987314"/>
            </a:xfrm>
            <a:custGeom>
              <a:avLst/>
              <a:gdLst/>
              <a:ahLst/>
              <a:cxnLst/>
              <a:rect r="r" b="b" t="t" l="l"/>
              <a:pathLst>
                <a:path h="5987314" w="10424902">
                  <a:moveTo>
                    <a:pt x="10339812" y="5956834"/>
                  </a:moveTo>
                  <a:lnTo>
                    <a:pt x="0" y="5956834"/>
                  </a:lnTo>
                  <a:cubicBezTo>
                    <a:pt x="5080" y="5974614"/>
                    <a:pt x="21590" y="5987314"/>
                    <a:pt x="40640" y="5987314"/>
                  </a:cubicBezTo>
                  <a:lnTo>
                    <a:pt x="10381722" y="5987314"/>
                  </a:lnTo>
                  <a:cubicBezTo>
                    <a:pt x="10405852" y="5987314"/>
                    <a:pt x="10424902" y="5968264"/>
                    <a:pt x="10424902" y="5944134"/>
                  </a:cubicBezTo>
                  <a:lnTo>
                    <a:pt x="10424902" y="40640"/>
                  </a:lnTo>
                  <a:cubicBezTo>
                    <a:pt x="10424902" y="21590"/>
                    <a:pt x="10412202" y="6350"/>
                    <a:pt x="10395693" y="0"/>
                  </a:cubicBezTo>
                  <a:lnTo>
                    <a:pt x="10395693" y="5900953"/>
                  </a:lnTo>
                  <a:cubicBezTo>
                    <a:pt x="10395693" y="5931434"/>
                    <a:pt x="10370293" y="5956834"/>
                    <a:pt x="10339812" y="5956834"/>
                  </a:cubicBezTo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12700" y="12700"/>
              <a:ext cx="10427443" cy="5989854"/>
            </a:xfrm>
            <a:custGeom>
              <a:avLst/>
              <a:gdLst/>
              <a:ahLst/>
              <a:cxnLst/>
              <a:rect r="r" b="b" t="t" l="l"/>
              <a:pathLst>
                <a:path h="5989854" w="10427443">
                  <a:moveTo>
                    <a:pt x="43180" y="5989854"/>
                  </a:moveTo>
                  <a:lnTo>
                    <a:pt x="10384262" y="5989854"/>
                  </a:lnTo>
                  <a:cubicBezTo>
                    <a:pt x="10408393" y="5989854"/>
                    <a:pt x="10427443" y="5970804"/>
                    <a:pt x="10427443" y="5946673"/>
                  </a:cubicBezTo>
                  <a:lnTo>
                    <a:pt x="10427443" y="43180"/>
                  </a:lnTo>
                  <a:cubicBezTo>
                    <a:pt x="10427443" y="19050"/>
                    <a:pt x="10408393" y="0"/>
                    <a:pt x="10384262" y="0"/>
                  </a:cubicBezTo>
                  <a:lnTo>
                    <a:pt x="43180" y="0"/>
                  </a:lnTo>
                  <a:cubicBezTo>
                    <a:pt x="19050" y="0"/>
                    <a:pt x="0" y="19050"/>
                    <a:pt x="0" y="43180"/>
                  </a:cubicBezTo>
                  <a:lnTo>
                    <a:pt x="0" y="5946673"/>
                  </a:lnTo>
                  <a:cubicBezTo>
                    <a:pt x="0" y="5970804"/>
                    <a:pt x="19050" y="5989854"/>
                    <a:pt x="43180" y="5989854"/>
                  </a:cubicBezTo>
                </a:path>
              </a:pathLst>
            </a:custGeom>
            <a:solidFill>
              <a:srgbClr val="F8F8F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494752" cy="6058434"/>
            </a:xfrm>
            <a:custGeom>
              <a:avLst/>
              <a:gdLst/>
              <a:ahLst/>
              <a:cxnLst/>
              <a:rect r="r" b="b" t="t" l="l"/>
              <a:pathLst>
                <a:path h="6058434" w="10494752">
                  <a:moveTo>
                    <a:pt x="10451572" y="44450"/>
                  </a:moveTo>
                  <a:cubicBezTo>
                    <a:pt x="10446493" y="19050"/>
                    <a:pt x="10423632" y="0"/>
                    <a:pt x="10396962" y="0"/>
                  </a:cubicBezTo>
                  <a:lnTo>
                    <a:pt x="55880" y="0"/>
                  </a:lnTo>
                  <a:cubicBezTo>
                    <a:pt x="25400" y="0"/>
                    <a:pt x="0" y="25400"/>
                    <a:pt x="0" y="55880"/>
                  </a:cubicBezTo>
                  <a:lnTo>
                    <a:pt x="0" y="5959373"/>
                  </a:lnTo>
                  <a:cubicBezTo>
                    <a:pt x="0" y="5986044"/>
                    <a:pt x="17780" y="6007634"/>
                    <a:pt x="43180" y="6013984"/>
                  </a:cubicBezTo>
                  <a:cubicBezTo>
                    <a:pt x="48260" y="6039384"/>
                    <a:pt x="71120" y="6058434"/>
                    <a:pt x="97790" y="6058434"/>
                  </a:cubicBezTo>
                  <a:lnTo>
                    <a:pt x="10438872" y="6058434"/>
                  </a:lnTo>
                  <a:cubicBezTo>
                    <a:pt x="10469352" y="6058434"/>
                    <a:pt x="10494752" y="6033034"/>
                    <a:pt x="10494752" y="6002554"/>
                  </a:cubicBezTo>
                  <a:lnTo>
                    <a:pt x="10494752" y="99060"/>
                  </a:lnTo>
                  <a:cubicBezTo>
                    <a:pt x="10494752" y="72390"/>
                    <a:pt x="10476972" y="50800"/>
                    <a:pt x="10451572" y="44450"/>
                  </a:cubicBezTo>
                  <a:moveTo>
                    <a:pt x="12700" y="5959373"/>
                  </a:moveTo>
                  <a:lnTo>
                    <a:pt x="12700" y="55880"/>
                  </a:lnTo>
                  <a:cubicBezTo>
                    <a:pt x="12700" y="31750"/>
                    <a:pt x="31750" y="12700"/>
                    <a:pt x="55880" y="12700"/>
                  </a:cubicBezTo>
                  <a:lnTo>
                    <a:pt x="10396962" y="12700"/>
                  </a:lnTo>
                  <a:cubicBezTo>
                    <a:pt x="10421093" y="12700"/>
                    <a:pt x="10440143" y="31750"/>
                    <a:pt x="10440143" y="55880"/>
                  </a:cubicBezTo>
                  <a:lnTo>
                    <a:pt x="10440143" y="5959373"/>
                  </a:lnTo>
                  <a:cubicBezTo>
                    <a:pt x="10440143" y="5983504"/>
                    <a:pt x="10421093" y="6002554"/>
                    <a:pt x="10396962" y="6002554"/>
                  </a:cubicBezTo>
                  <a:lnTo>
                    <a:pt x="55880" y="6002554"/>
                  </a:lnTo>
                  <a:cubicBezTo>
                    <a:pt x="31750" y="6002554"/>
                    <a:pt x="12700" y="5983504"/>
                    <a:pt x="12700" y="5959373"/>
                  </a:cubicBezTo>
                  <a:moveTo>
                    <a:pt x="10482052" y="6002554"/>
                  </a:moveTo>
                  <a:cubicBezTo>
                    <a:pt x="10482052" y="6026684"/>
                    <a:pt x="10463002" y="6045734"/>
                    <a:pt x="10438872" y="6045734"/>
                  </a:cubicBezTo>
                  <a:lnTo>
                    <a:pt x="97790" y="6045734"/>
                  </a:lnTo>
                  <a:cubicBezTo>
                    <a:pt x="78740" y="6045734"/>
                    <a:pt x="62230" y="6033034"/>
                    <a:pt x="57150" y="6015254"/>
                  </a:cubicBezTo>
                  <a:lnTo>
                    <a:pt x="10396962" y="6015254"/>
                  </a:lnTo>
                  <a:cubicBezTo>
                    <a:pt x="10427443" y="6015254"/>
                    <a:pt x="10452843" y="5989854"/>
                    <a:pt x="10452843" y="5959373"/>
                  </a:cubicBezTo>
                  <a:lnTo>
                    <a:pt x="10452843" y="58420"/>
                  </a:lnTo>
                  <a:cubicBezTo>
                    <a:pt x="10469352" y="64770"/>
                    <a:pt x="10482052" y="80010"/>
                    <a:pt x="10482052" y="99060"/>
                  </a:cubicBezTo>
                  <a:lnTo>
                    <a:pt x="10482052" y="6002554"/>
                  </a:lnTo>
                </a:path>
              </a:pathLst>
            </a:custGeom>
            <a:solidFill>
              <a:srgbClr val="000000"/>
            </a:solidFill>
          </p:spPr>
        </p:sp>
      </p:grpSp>
      <p:sp>
        <p:nvSpPr>
          <p:cNvPr name="Freeform 15" id="15"/>
          <p:cNvSpPr/>
          <p:nvPr/>
        </p:nvSpPr>
        <p:spPr>
          <a:xfrm flipH="false" flipV="false" rot="-909533">
            <a:off x="466415" y="6686240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1212948" y="4137478"/>
            <a:ext cx="4571115" cy="368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950"/>
              </a:lnSpc>
              <a:spcBef>
                <a:spcPct val="0"/>
              </a:spcBef>
            </a:pPr>
            <a:r>
              <a:rPr lang="en-US" sz="2500">
                <a:solidFill>
                  <a:srgbClr val="000000"/>
                </a:solidFill>
                <a:latin typeface="RoxboroughCF Bold"/>
              </a:rPr>
              <a:t>Efficient Medication Retrieval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0954222" y="113459"/>
            <a:ext cx="4365668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849"/>
              </a:lnSpc>
              <a:spcBef>
                <a:spcPct val="0"/>
              </a:spcBef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1750322" y="5143500"/>
            <a:ext cx="3467277" cy="1076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4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RoxboroughCF"/>
              </a:rPr>
              <a:t> No need to search through different locations for medicines.</a:t>
            </a:r>
          </a:p>
        </p:txBody>
      </p:sp>
      <p:grpSp>
        <p:nvGrpSpPr>
          <p:cNvPr name="Group 19" id="19"/>
          <p:cNvGrpSpPr/>
          <p:nvPr/>
        </p:nvGrpSpPr>
        <p:grpSpPr>
          <a:xfrm rot="0">
            <a:off x="7017033" y="3957091"/>
            <a:ext cx="4910522" cy="2834757"/>
            <a:chOff x="0" y="0"/>
            <a:chExt cx="10494752" cy="605843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57150" y="58420"/>
              <a:ext cx="10424902" cy="5987314"/>
            </a:xfrm>
            <a:custGeom>
              <a:avLst/>
              <a:gdLst/>
              <a:ahLst/>
              <a:cxnLst/>
              <a:rect r="r" b="b" t="t" l="l"/>
              <a:pathLst>
                <a:path h="5987314" w="10424902">
                  <a:moveTo>
                    <a:pt x="10339812" y="5956834"/>
                  </a:moveTo>
                  <a:lnTo>
                    <a:pt x="0" y="5956834"/>
                  </a:lnTo>
                  <a:cubicBezTo>
                    <a:pt x="5080" y="5974614"/>
                    <a:pt x="21590" y="5987314"/>
                    <a:pt x="40640" y="5987314"/>
                  </a:cubicBezTo>
                  <a:lnTo>
                    <a:pt x="10381722" y="5987314"/>
                  </a:lnTo>
                  <a:cubicBezTo>
                    <a:pt x="10405852" y="5987314"/>
                    <a:pt x="10424902" y="5968264"/>
                    <a:pt x="10424902" y="5944134"/>
                  </a:cubicBezTo>
                  <a:lnTo>
                    <a:pt x="10424902" y="40640"/>
                  </a:lnTo>
                  <a:cubicBezTo>
                    <a:pt x="10424902" y="21590"/>
                    <a:pt x="10412202" y="6350"/>
                    <a:pt x="10395693" y="0"/>
                  </a:cubicBezTo>
                  <a:lnTo>
                    <a:pt x="10395693" y="5900953"/>
                  </a:lnTo>
                  <a:cubicBezTo>
                    <a:pt x="10395693" y="5931434"/>
                    <a:pt x="10370293" y="5956834"/>
                    <a:pt x="10339812" y="5956834"/>
                  </a:cubicBezTo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2700" y="12700"/>
              <a:ext cx="10427443" cy="5989854"/>
            </a:xfrm>
            <a:custGeom>
              <a:avLst/>
              <a:gdLst/>
              <a:ahLst/>
              <a:cxnLst/>
              <a:rect r="r" b="b" t="t" l="l"/>
              <a:pathLst>
                <a:path h="5989854" w="10427443">
                  <a:moveTo>
                    <a:pt x="43180" y="5989854"/>
                  </a:moveTo>
                  <a:lnTo>
                    <a:pt x="10384262" y="5989854"/>
                  </a:lnTo>
                  <a:cubicBezTo>
                    <a:pt x="10408393" y="5989854"/>
                    <a:pt x="10427443" y="5970804"/>
                    <a:pt x="10427443" y="5946673"/>
                  </a:cubicBezTo>
                  <a:lnTo>
                    <a:pt x="10427443" y="43180"/>
                  </a:lnTo>
                  <a:cubicBezTo>
                    <a:pt x="10427443" y="19050"/>
                    <a:pt x="10408393" y="0"/>
                    <a:pt x="10384262" y="0"/>
                  </a:cubicBezTo>
                  <a:lnTo>
                    <a:pt x="43180" y="0"/>
                  </a:lnTo>
                  <a:cubicBezTo>
                    <a:pt x="19050" y="0"/>
                    <a:pt x="0" y="19050"/>
                    <a:pt x="0" y="43180"/>
                  </a:cubicBezTo>
                  <a:lnTo>
                    <a:pt x="0" y="5946673"/>
                  </a:lnTo>
                  <a:cubicBezTo>
                    <a:pt x="0" y="5970804"/>
                    <a:pt x="19050" y="5989854"/>
                    <a:pt x="43180" y="5989854"/>
                  </a:cubicBezTo>
                </a:path>
              </a:pathLst>
            </a:custGeom>
            <a:solidFill>
              <a:srgbClr val="F8F8F8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10494752" cy="6058434"/>
            </a:xfrm>
            <a:custGeom>
              <a:avLst/>
              <a:gdLst/>
              <a:ahLst/>
              <a:cxnLst/>
              <a:rect r="r" b="b" t="t" l="l"/>
              <a:pathLst>
                <a:path h="6058434" w="10494752">
                  <a:moveTo>
                    <a:pt x="10451572" y="44450"/>
                  </a:moveTo>
                  <a:cubicBezTo>
                    <a:pt x="10446493" y="19050"/>
                    <a:pt x="10423632" y="0"/>
                    <a:pt x="10396962" y="0"/>
                  </a:cubicBezTo>
                  <a:lnTo>
                    <a:pt x="55880" y="0"/>
                  </a:lnTo>
                  <a:cubicBezTo>
                    <a:pt x="25400" y="0"/>
                    <a:pt x="0" y="25400"/>
                    <a:pt x="0" y="55880"/>
                  </a:cubicBezTo>
                  <a:lnTo>
                    <a:pt x="0" y="5959373"/>
                  </a:lnTo>
                  <a:cubicBezTo>
                    <a:pt x="0" y="5986044"/>
                    <a:pt x="17780" y="6007634"/>
                    <a:pt x="43180" y="6013984"/>
                  </a:cubicBezTo>
                  <a:cubicBezTo>
                    <a:pt x="48260" y="6039384"/>
                    <a:pt x="71120" y="6058434"/>
                    <a:pt x="97790" y="6058434"/>
                  </a:cubicBezTo>
                  <a:lnTo>
                    <a:pt x="10438872" y="6058434"/>
                  </a:lnTo>
                  <a:cubicBezTo>
                    <a:pt x="10469352" y="6058434"/>
                    <a:pt x="10494752" y="6033034"/>
                    <a:pt x="10494752" y="6002554"/>
                  </a:cubicBezTo>
                  <a:lnTo>
                    <a:pt x="10494752" y="99060"/>
                  </a:lnTo>
                  <a:cubicBezTo>
                    <a:pt x="10494752" y="72390"/>
                    <a:pt x="10476972" y="50800"/>
                    <a:pt x="10451572" y="44450"/>
                  </a:cubicBezTo>
                  <a:moveTo>
                    <a:pt x="12700" y="5959373"/>
                  </a:moveTo>
                  <a:lnTo>
                    <a:pt x="12700" y="55880"/>
                  </a:lnTo>
                  <a:cubicBezTo>
                    <a:pt x="12700" y="31750"/>
                    <a:pt x="31750" y="12700"/>
                    <a:pt x="55880" y="12700"/>
                  </a:cubicBezTo>
                  <a:lnTo>
                    <a:pt x="10396962" y="12700"/>
                  </a:lnTo>
                  <a:cubicBezTo>
                    <a:pt x="10421093" y="12700"/>
                    <a:pt x="10440143" y="31750"/>
                    <a:pt x="10440143" y="55880"/>
                  </a:cubicBezTo>
                  <a:lnTo>
                    <a:pt x="10440143" y="5959373"/>
                  </a:lnTo>
                  <a:cubicBezTo>
                    <a:pt x="10440143" y="5983504"/>
                    <a:pt x="10421093" y="6002554"/>
                    <a:pt x="10396962" y="6002554"/>
                  </a:cubicBezTo>
                  <a:lnTo>
                    <a:pt x="55880" y="6002554"/>
                  </a:lnTo>
                  <a:cubicBezTo>
                    <a:pt x="31750" y="6002554"/>
                    <a:pt x="12700" y="5983504"/>
                    <a:pt x="12700" y="5959373"/>
                  </a:cubicBezTo>
                  <a:moveTo>
                    <a:pt x="10482052" y="6002554"/>
                  </a:moveTo>
                  <a:cubicBezTo>
                    <a:pt x="10482052" y="6026684"/>
                    <a:pt x="10463002" y="6045734"/>
                    <a:pt x="10438872" y="6045734"/>
                  </a:cubicBezTo>
                  <a:lnTo>
                    <a:pt x="97790" y="6045734"/>
                  </a:lnTo>
                  <a:cubicBezTo>
                    <a:pt x="78740" y="6045734"/>
                    <a:pt x="62230" y="6033034"/>
                    <a:pt x="57150" y="6015254"/>
                  </a:cubicBezTo>
                  <a:lnTo>
                    <a:pt x="10396962" y="6015254"/>
                  </a:lnTo>
                  <a:cubicBezTo>
                    <a:pt x="10427443" y="6015254"/>
                    <a:pt x="10452843" y="5989854"/>
                    <a:pt x="10452843" y="5959373"/>
                  </a:cubicBezTo>
                  <a:lnTo>
                    <a:pt x="10452843" y="58420"/>
                  </a:lnTo>
                  <a:cubicBezTo>
                    <a:pt x="10469352" y="64770"/>
                    <a:pt x="10482052" y="80010"/>
                    <a:pt x="10482052" y="99060"/>
                  </a:cubicBezTo>
                  <a:lnTo>
                    <a:pt x="10482052" y="6002554"/>
                  </a:lnTo>
                </a:path>
              </a:pathLst>
            </a:custGeom>
            <a:solidFill>
              <a:srgbClr val="000000"/>
            </a:solidFill>
          </p:spPr>
        </p:sp>
      </p:grpSp>
      <p:sp>
        <p:nvSpPr>
          <p:cNvPr name="TextBox 23" id="23"/>
          <p:cNvSpPr txBox="true"/>
          <p:nvPr/>
        </p:nvSpPr>
        <p:spPr>
          <a:xfrm rot="0">
            <a:off x="7616703" y="4118428"/>
            <a:ext cx="3711183" cy="387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94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RoxboroughCF Bold"/>
              </a:rPr>
              <a:t>User-Friendly Interface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7468605" y="4967288"/>
            <a:ext cx="4007379" cy="1428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4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RoxboroughCF"/>
              </a:rPr>
              <a:t>The interface is intuitive and designed to be easily understood and operated by pharmacy staff.</a:t>
            </a:r>
          </a:p>
        </p:txBody>
      </p:sp>
      <p:grpSp>
        <p:nvGrpSpPr>
          <p:cNvPr name="Group 25" id="25"/>
          <p:cNvGrpSpPr/>
          <p:nvPr/>
        </p:nvGrpSpPr>
        <p:grpSpPr>
          <a:xfrm rot="0">
            <a:off x="13047155" y="3957091"/>
            <a:ext cx="4910522" cy="2834757"/>
            <a:chOff x="0" y="0"/>
            <a:chExt cx="10494752" cy="605843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57150" y="58420"/>
              <a:ext cx="10424902" cy="5987314"/>
            </a:xfrm>
            <a:custGeom>
              <a:avLst/>
              <a:gdLst/>
              <a:ahLst/>
              <a:cxnLst/>
              <a:rect r="r" b="b" t="t" l="l"/>
              <a:pathLst>
                <a:path h="5987314" w="10424902">
                  <a:moveTo>
                    <a:pt x="10339812" y="5956834"/>
                  </a:moveTo>
                  <a:lnTo>
                    <a:pt x="0" y="5956834"/>
                  </a:lnTo>
                  <a:cubicBezTo>
                    <a:pt x="5080" y="5974614"/>
                    <a:pt x="21590" y="5987314"/>
                    <a:pt x="40640" y="5987314"/>
                  </a:cubicBezTo>
                  <a:lnTo>
                    <a:pt x="10381722" y="5987314"/>
                  </a:lnTo>
                  <a:cubicBezTo>
                    <a:pt x="10405852" y="5987314"/>
                    <a:pt x="10424902" y="5968264"/>
                    <a:pt x="10424902" y="5944134"/>
                  </a:cubicBezTo>
                  <a:lnTo>
                    <a:pt x="10424902" y="40640"/>
                  </a:lnTo>
                  <a:cubicBezTo>
                    <a:pt x="10424902" y="21590"/>
                    <a:pt x="10412202" y="6350"/>
                    <a:pt x="10395693" y="0"/>
                  </a:cubicBezTo>
                  <a:lnTo>
                    <a:pt x="10395693" y="5900953"/>
                  </a:lnTo>
                  <a:cubicBezTo>
                    <a:pt x="10395693" y="5931434"/>
                    <a:pt x="10370293" y="5956834"/>
                    <a:pt x="10339812" y="5956834"/>
                  </a:cubicBezTo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12700" y="12700"/>
              <a:ext cx="10427443" cy="5989854"/>
            </a:xfrm>
            <a:custGeom>
              <a:avLst/>
              <a:gdLst/>
              <a:ahLst/>
              <a:cxnLst/>
              <a:rect r="r" b="b" t="t" l="l"/>
              <a:pathLst>
                <a:path h="5989854" w="10427443">
                  <a:moveTo>
                    <a:pt x="43180" y="5989854"/>
                  </a:moveTo>
                  <a:lnTo>
                    <a:pt x="10384262" y="5989854"/>
                  </a:lnTo>
                  <a:cubicBezTo>
                    <a:pt x="10408393" y="5989854"/>
                    <a:pt x="10427443" y="5970804"/>
                    <a:pt x="10427443" y="5946673"/>
                  </a:cubicBezTo>
                  <a:lnTo>
                    <a:pt x="10427443" y="43180"/>
                  </a:lnTo>
                  <a:cubicBezTo>
                    <a:pt x="10427443" y="19050"/>
                    <a:pt x="10408393" y="0"/>
                    <a:pt x="10384262" y="0"/>
                  </a:cubicBezTo>
                  <a:lnTo>
                    <a:pt x="43180" y="0"/>
                  </a:lnTo>
                  <a:cubicBezTo>
                    <a:pt x="19050" y="0"/>
                    <a:pt x="0" y="19050"/>
                    <a:pt x="0" y="43180"/>
                  </a:cubicBezTo>
                  <a:lnTo>
                    <a:pt x="0" y="5946673"/>
                  </a:lnTo>
                  <a:cubicBezTo>
                    <a:pt x="0" y="5970804"/>
                    <a:pt x="19050" y="5989854"/>
                    <a:pt x="43180" y="5989854"/>
                  </a:cubicBezTo>
                </a:path>
              </a:pathLst>
            </a:custGeom>
            <a:solidFill>
              <a:srgbClr val="F8F8F8"/>
            </a:solidFill>
          </p:spPr>
        </p:sp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10494752" cy="6058434"/>
            </a:xfrm>
            <a:custGeom>
              <a:avLst/>
              <a:gdLst/>
              <a:ahLst/>
              <a:cxnLst/>
              <a:rect r="r" b="b" t="t" l="l"/>
              <a:pathLst>
                <a:path h="6058434" w="10494752">
                  <a:moveTo>
                    <a:pt x="10451572" y="44450"/>
                  </a:moveTo>
                  <a:cubicBezTo>
                    <a:pt x="10446493" y="19050"/>
                    <a:pt x="10423632" y="0"/>
                    <a:pt x="10396962" y="0"/>
                  </a:cubicBezTo>
                  <a:lnTo>
                    <a:pt x="55880" y="0"/>
                  </a:lnTo>
                  <a:cubicBezTo>
                    <a:pt x="25400" y="0"/>
                    <a:pt x="0" y="25400"/>
                    <a:pt x="0" y="55880"/>
                  </a:cubicBezTo>
                  <a:lnTo>
                    <a:pt x="0" y="5959373"/>
                  </a:lnTo>
                  <a:cubicBezTo>
                    <a:pt x="0" y="5986044"/>
                    <a:pt x="17780" y="6007634"/>
                    <a:pt x="43180" y="6013984"/>
                  </a:cubicBezTo>
                  <a:cubicBezTo>
                    <a:pt x="48260" y="6039384"/>
                    <a:pt x="71120" y="6058434"/>
                    <a:pt x="97790" y="6058434"/>
                  </a:cubicBezTo>
                  <a:lnTo>
                    <a:pt x="10438872" y="6058434"/>
                  </a:lnTo>
                  <a:cubicBezTo>
                    <a:pt x="10469352" y="6058434"/>
                    <a:pt x="10494752" y="6033034"/>
                    <a:pt x="10494752" y="6002554"/>
                  </a:cubicBezTo>
                  <a:lnTo>
                    <a:pt x="10494752" y="99060"/>
                  </a:lnTo>
                  <a:cubicBezTo>
                    <a:pt x="10494752" y="72390"/>
                    <a:pt x="10476972" y="50800"/>
                    <a:pt x="10451572" y="44450"/>
                  </a:cubicBezTo>
                  <a:moveTo>
                    <a:pt x="12700" y="5959373"/>
                  </a:moveTo>
                  <a:lnTo>
                    <a:pt x="12700" y="55880"/>
                  </a:lnTo>
                  <a:cubicBezTo>
                    <a:pt x="12700" y="31750"/>
                    <a:pt x="31750" y="12700"/>
                    <a:pt x="55880" y="12700"/>
                  </a:cubicBezTo>
                  <a:lnTo>
                    <a:pt x="10396962" y="12700"/>
                  </a:lnTo>
                  <a:cubicBezTo>
                    <a:pt x="10421093" y="12700"/>
                    <a:pt x="10440143" y="31750"/>
                    <a:pt x="10440143" y="55880"/>
                  </a:cubicBezTo>
                  <a:lnTo>
                    <a:pt x="10440143" y="5959373"/>
                  </a:lnTo>
                  <a:cubicBezTo>
                    <a:pt x="10440143" y="5983504"/>
                    <a:pt x="10421093" y="6002554"/>
                    <a:pt x="10396962" y="6002554"/>
                  </a:cubicBezTo>
                  <a:lnTo>
                    <a:pt x="55880" y="6002554"/>
                  </a:lnTo>
                  <a:cubicBezTo>
                    <a:pt x="31750" y="6002554"/>
                    <a:pt x="12700" y="5983504"/>
                    <a:pt x="12700" y="5959373"/>
                  </a:cubicBezTo>
                  <a:moveTo>
                    <a:pt x="10482052" y="6002554"/>
                  </a:moveTo>
                  <a:cubicBezTo>
                    <a:pt x="10482052" y="6026684"/>
                    <a:pt x="10463002" y="6045734"/>
                    <a:pt x="10438872" y="6045734"/>
                  </a:cubicBezTo>
                  <a:lnTo>
                    <a:pt x="97790" y="6045734"/>
                  </a:lnTo>
                  <a:cubicBezTo>
                    <a:pt x="78740" y="6045734"/>
                    <a:pt x="62230" y="6033034"/>
                    <a:pt x="57150" y="6015254"/>
                  </a:cubicBezTo>
                  <a:lnTo>
                    <a:pt x="10396962" y="6015254"/>
                  </a:lnTo>
                  <a:cubicBezTo>
                    <a:pt x="10427443" y="6015254"/>
                    <a:pt x="10452843" y="5989854"/>
                    <a:pt x="10452843" y="5959373"/>
                  </a:cubicBezTo>
                  <a:lnTo>
                    <a:pt x="10452843" y="58420"/>
                  </a:lnTo>
                  <a:cubicBezTo>
                    <a:pt x="10469352" y="64770"/>
                    <a:pt x="10482052" y="80010"/>
                    <a:pt x="10482052" y="99060"/>
                  </a:cubicBezTo>
                  <a:lnTo>
                    <a:pt x="10482052" y="6002554"/>
                  </a:lnTo>
                </a:path>
              </a:pathLst>
            </a:custGeom>
            <a:solidFill>
              <a:srgbClr val="000000"/>
            </a:solidFill>
          </p:spPr>
        </p:sp>
      </p:grpSp>
      <p:sp>
        <p:nvSpPr>
          <p:cNvPr name="TextBox 29" id="29"/>
          <p:cNvSpPr txBox="true"/>
          <p:nvPr/>
        </p:nvSpPr>
        <p:spPr>
          <a:xfrm rot="0">
            <a:off x="13977808" y="5143500"/>
            <a:ext cx="3049218" cy="1076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4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RoxboroughCF"/>
              </a:rPr>
              <a:t>Each medicine type  is placed in a specific cell.   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13923455" y="4118428"/>
            <a:ext cx="3467277" cy="387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94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RoxboroughCF Bold"/>
              </a:rPr>
              <a:t>Cell-Based Storage</a:t>
            </a:r>
          </a:p>
        </p:txBody>
      </p:sp>
      <p:grpSp>
        <p:nvGrpSpPr>
          <p:cNvPr name="Group 31" id="31"/>
          <p:cNvGrpSpPr/>
          <p:nvPr/>
        </p:nvGrpSpPr>
        <p:grpSpPr>
          <a:xfrm rot="0">
            <a:off x="6118353" y="3957091"/>
            <a:ext cx="719550" cy="719550"/>
            <a:chOff x="0" y="0"/>
            <a:chExt cx="959400" cy="959400"/>
          </a:xfrm>
        </p:grpSpPr>
        <p:grpSp>
          <p:nvGrpSpPr>
            <p:cNvPr name="Group 32" id="32"/>
            <p:cNvGrpSpPr/>
            <p:nvPr/>
          </p:nvGrpSpPr>
          <p:grpSpPr>
            <a:xfrm rot="0">
              <a:off x="0" y="0"/>
              <a:ext cx="959400" cy="959400"/>
              <a:chOff x="0" y="0"/>
              <a:chExt cx="6350000" cy="6350000"/>
            </a:xfrm>
          </p:grpSpPr>
          <p:sp>
            <p:nvSpPr>
              <p:cNvPr name="Freeform 33" id="33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34" id="34"/>
            <p:cNvSpPr txBox="true"/>
            <p:nvPr/>
          </p:nvSpPr>
          <p:spPr>
            <a:xfrm rot="0">
              <a:off x="176710" y="21519"/>
              <a:ext cx="605980" cy="83717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5292"/>
                </a:lnSpc>
                <a:spcBef>
                  <a:spcPct val="0"/>
                </a:spcBef>
              </a:pPr>
              <a:r>
                <a:rPr lang="en-US" sz="3780">
                  <a:solidFill>
                    <a:srgbClr val="FFFFFF"/>
                  </a:solidFill>
                  <a:latin typeface="RoxboroughCF Bold"/>
                </a:rPr>
                <a:t>2</a:t>
              </a:r>
            </a:p>
          </p:txBody>
        </p:sp>
      </p:grpSp>
      <p:grpSp>
        <p:nvGrpSpPr>
          <p:cNvPr name="Group 35" id="35"/>
          <p:cNvGrpSpPr/>
          <p:nvPr/>
        </p:nvGrpSpPr>
        <p:grpSpPr>
          <a:xfrm rot="0">
            <a:off x="12127580" y="3957091"/>
            <a:ext cx="719550" cy="719550"/>
            <a:chOff x="0" y="0"/>
            <a:chExt cx="959400" cy="959400"/>
          </a:xfrm>
        </p:grpSpPr>
        <p:grpSp>
          <p:nvGrpSpPr>
            <p:cNvPr name="Group 36" id="36"/>
            <p:cNvGrpSpPr/>
            <p:nvPr/>
          </p:nvGrpSpPr>
          <p:grpSpPr>
            <a:xfrm rot="0">
              <a:off x="0" y="0"/>
              <a:ext cx="959400" cy="959400"/>
              <a:chOff x="0" y="0"/>
              <a:chExt cx="6350000" cy="6350000"/>
            </a:xfrm>
          </p:grpSpPr>
          <p:sp>
            <p:nvSpPr>
              <p:cNvPr name="Freeform 37" id="37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38" id="38"/>
            <p:cNvSpPr txBox="true"/>
            <p:nvPr/>
          </p:nvSpPr>
          <p:spPr>
            <a:xfrm rot="0">
              <a:off x="176710" y="21519"/>
              <a:ext cx="605980" cy="83717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5292"/>
                </a:lnSpc>
                <a:spcBef>
                  <a:spcPct val="0"/>
                </a:spcBef>
              </a:pPr>
              <a:r>
                <a:rPr lang="en-US" sz="3780">
                  <a:solidFill>
                    <a:srgbClr val="FFFFFF"/>
                  </a:solidFill>
                  <a:latin typeface="RoxboroughCF Bold"/>
                </a:rPr>
                <a:t>3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EEE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1028700"/>
            <a:ext cx="8215109" cy="2044535"/>
            <a:chOff x="0" y="0"/>
            <a:chExt cx="10953478" cy="272604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1191841" y="9525"/>
              <a:ext cx="8333094" cy="189068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5664"/>
                </a:lnSpc>
              </a:pPr>
            </a:p>
            <a:p>
              <a:pPr algn="l" marL="0" indent="0" lvl="0">
                <a:lnSpc>
                  <a:spcPts val="5664"/>
                </a:lnSpc>
                <a:spcBef>
                  <a:spcPct val="0"/>
                </a:spcBef>
              </a:pPr>
            </a:p>
          </p:txBody>
        </p:sp>
        <p:sp>
          <p:nvSpPr>
            <p:cNvPr name="TextBox 4" id="4"/>
            <p:cNvSpPr txBox="true"/>
            <p:nvPr/>
          </p:nvSpPr>
          <p:spPr>
            <a:xfrm rot="0">
              <a:off x="1191841" y="2171829"/>
              <a:ext cx="7969243" cy="5542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0" indent="0" lvl="0">
                <a:lnSpc>
                  <a:spcPts val="3359"/>
                </a:lnSpc>
                <a:spcBef>
                  <a:spcPct val="0"/>
                </a:spcBef>
              </a:pPr>
            </a:p>
          </p:txBody>
        </p:sp>
        <p:sp>
          <p:nvSpPr>
            <p:cNvPr name="Freeform 5" id="5"/>
            <p:cNvSpPr/>
            <p:nvPr/>
          </p:nvSpPr>
          <p:spPr>
            <a:xfrm flipH="false" flipV="false" rot="0">
              <a:off x="1191841" y="0"/>
              <a:ext cx="9761638" cy="1952328"/>
            </a:xfrm>
            <a:custGeom>
              <a:avLst/>
              <a:gdLst/>
              <a:ahLst/>
              <a:cxnLst/>
              <a:rect r="r" b="b" t="t" l="l"/>
              <a:pathLst>
                <a:path h="1952328" w="9761638">
                  <a:moveTo>
                    <a:pt x="0" y="0"/>
                  </a:moveTo>
                  <a:lnTo>
                    <a:pt x="9761637" y="0"/>
                  </a:lnTo>
                  <a:lnTo>
                    <a:pt x="9761637" y="1952328"/>
                  </a:lnTo>
                  <a:lnTo>
                    <a:pt x="0" y="19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6" id="6"/>
            <p:cNvSpPr txBox="true"/>
            <p:nvPr/>
          </p:nvSpPr>
          <p:spPr>
            <a:xfrm rot="0">
              <a:off x="0" y="220514"/>
              <a:ext cx="9761638" cy="127254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410"/>
                </a:lnSpc>
                <a:spcBef>
                  <a:spcPct val="0"/>
                </a:spcBef>
              </a:pPr>
              <a:r>
                <a:rPr lang="en-US" sz="6500">
                  <a:solidFill>
                    <a:srgbClr val="000000"/>
                  </a:solidFill>
                  <a:latin typeface="RoxboroughCF Bold"/>
                </a:rPr>
                <a:t>Features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1028700" y="3957091"/>
            <a:ext cx="4910522" cy="2834757"/>
            <a:chOff x="0" y="0"/>
            <a:chExt cx="10494752" cy="605843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57150" y="58420"/>
              <a:ext cx="10424902" cy="5987314"/>
            </a:xfrm>
            <a:custGeom>
              <a:avLst/>
              <a:gdLst/>
              <a:ahLst/>
              <a:cxnLst/>
              <a:rect r="r" b="b" t="t" l="l"/>
              <a:pathLst>
                <a:path h="5987314" w="10424902">
                  <a:moveTo>
                    <a:pt x="10339812" y="5956834"/>
                  </a:moveTo>
                  <a:lnTo>
                    <a:pt x="0" y="5956834"/>
                  </a:lnTo>
                  <a:cubicBezTo>
                    <a:pt x="5080" y="5974614"/>
                    <a:pt x="21590" y="5987314"/>
                    <a:pt x="40640" y="5987314"/>
                  </a:cubicBezTo>
                  <a:lnTo>
                    <a:pt x="10381722" y="5987314"/>
                  </a:lnTo>
                  <a:cubicBezTo>
                    <a:pt x="10405852" y="5987314"/>
                    <a:pt x="10424902" y="5968264"/>
                    <a:pt x="10424902" y="5944134"/>
                  </a:cubicBezTo>
                  <a:lnTo>
                    <a:pt x="10424902" y="40640"/>
                  </a:lnTo>
                  <a:cubicBezTo>
                    <a:pt x="10424902" y="21590"/>
                    <a:pt x="10412202" y="6350"/>
                    <a:pt x="10395693" y="0"/>
                  </a:cubicBezTo>
                  <a:lnTo>
                    <a:pt x="10395693" y="5900953"/>
                  </a:lnTo>
                  <a:cubicBezTo>
                    <a:pt x="10395693" y="5931434"/>
                    <a:pt x="10370293" y="5956834"/>
                    <a:pt x="10339812" y="5956834"/>
                  </a:cubicBezTo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12700" y="12700"/>
              <a:ext cx="10427443" cy="5989854"/>
            </a:xfrm>
            <a:custGeom>
              <a:avLst/>
              <a:gdLst/>
              <a:ahLst/>
              <a:cxnLst/>
              <a:rect r="r" b="b" t="t" l="l"/>
              <a:pathLst>
                <a:path h="5989854" w="10427443">
                  <a:moveTo>
                    <a:pt x="43180" y="5989854"/>
                  </a:moveTo>
                  <a:lnTo>
                    <a:pt x="10384262" y="5989854"/>
                  </a:lnTo>
                  <a:cubicBezTo>
                    <a:pt x="10408393" y="5989854"/>
                    <a:pt x="10427443" y="5970804"/>
                    <a:pt x="10427443" y="5946673"/>
                  </a:cubicBezTo>
                  <a:lnTo>
                    <a:pt x="10427443" y="43180"/>
                  </a:lnTo>
                  <a:cubicBezTo>
                    <a:pt x="10427443" y="19050"/>
                    <a:pt x="10408393" y="0"/>
                    <a:pt x="10384262" y="0"/>
                  </a:cubicBezTo>
                  <a:lnTo>
                    <a:pt x="43180" y="0"/>
                  </a:lnTo>
                  <a:cubicBezTo>
                    <a:pt x="19050" y="0"/>
                    <a:pt x="0" y="19050"/>
                    <a:pt x="0" y="43180"/>
                  </a:cubicBezTo>
                  <a:lnTo>
                    <a:pt x="0" y="5946673"/>
                  </a:lnTo>
                  <a:cubicBezTo>
                    <a:pt x="0" y="5970804"/>
                    <a:pt x="19050" y="5989854"/>
                    <a:pt x="43180" y="5989854"/>
                  </a:cubicBezTo>
                </a:path>
              </a:pathLst>
            </a:custGeom>
            <a:solidFill>
              <a:srgbClr val="F8F8F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0494752" cy="6058434"/>
            </a:xfrm>
            <a:custGeom>
              <a:avLst/>
              <a:gdLst/>
              <a:ahLst/>
              <a:cxnLst/>
              <a:rect r="r" b="b" t="t" l="l"/>
              <a:pathLst>
                <a:path h="6058434" w="10494752">
                  <a:moveTo>
                    <a:pt x="10451572" y="44450"/>
                  </a:moveTo>
                  <a:cubicBezTo>
                    <a:pt x="10446493" y="19050"/>
                    <a:pt x="10423632" y="0"/>
                    <a:pt x="10396962" y="0"/>
                  </a:cubicBezTo>
                  <a:lnTo>
                    <a:pt x="55880" y="0"/>
                  </a:lnTo>
                  <a:cubicBezTo>
                    <a:pt x="25400" y="0"/>
                    <a:pt x="0" y="25400"/>
                    <a:pt x="0" y="55880"/>
                  </a:cubicBezTo>
                  <a:lnTo>
                    <a:pt x="0" y="5959373"/>
                  </a:lnTo>
                  <a:cubicBezTo>
                    <a:pt x="0" y="5986044"/>
                    <a:pt x="17780" y="6007634"/>
                    <a:pt x="43180" y="6013984"/>
                  </a:cubicBezTo>
                  <a:cubicBezTo>
                    <a:pt x="48260" y="6039384"/>
                    <a:pt x="71120" y="6058434"/>
                    <a:pt x="97790" y="6058434"/>
                  </a:cubicBezTo>
                  <a:lnTo>
                    <a:pt x="10438872" y="6058434"/>
                  </a:lnTo>
                  <a:cubicBezTo>
                    <a:pt x="10469352" y="6058434"/>
                    <a:pt x="10494752" y="6033034"/>
                    <a:pt x="10494752" y="6002554"/>
                  </a:cubicBezTo>
                  <a:lnTo>
                    <a:pt x="10494752" y="99060"/>
                  </a:lnTo>
                  <a:cubicBezTo>
                    <a:pt x="10494752" y="72390"/>
                    <a:pt x="10476972" y="50800"/>
                    <a:pt x="10451572" y="44450"/>
                  </a:cubicBezTo>
                  <a:moveTo>
                    <a:pt x="12700" y="5959373"/>
                  </a:moveTo>
                  <a:lnTo>
                    <a:pt x="12700" y="55880"/>
                  </a:lnTo>
                  <a:cubicBezTo>
                    <a:pt x="12700" y="31750"/>
                    <a:pt x="31750" y="12700"/>
                    <a:pt x="55880" y="12700"/>
                  </a:cubicBezTo>
                  <a:lnTo>
                    <a:pt x="10396962" y="12700"/>
                  </a:lnTo>
                  <a:cubicBezTo>
                    <a:pt x="10421093" y="12700"/>
                    <a:pt x="10440143" y="31750"/>
                    <a:pt x="10440143" y="55880"/>
                  </a:cubicBezTo>
                  <a:lnTo>
                    <a:pt x="10440143" y="5959373"/>
                  </a:lnTo>
                  <a:cubicBezTo>
                    <a:pt x="10440143" y="5983504"/>
                    <a:pt x="10421093" y="6002554"/>
                    <a:pt x="10396962" y="6002554"/>
                  </a:cubicBezTo>
                  <a:lnTo>
                    <a:pt x="55880" y="6002554"/>
                  </a:lnTo>
                  <a:cubicBezTo>
                    <a:pt x="31750" y="6002554"/>
                    <a:pt x="12700" y="5983504"/>
                    <a:pt x="12700" y="5959373"/>
                  </a:cubicBezTo>
                  <a:moveTo>
                    <a:pt x="10482052" y="6002554"/>
                  </a:moveTo>
                  <a:cubicBezTo>
                    <a:pt x="10482052" y="6026684"/>
                    <a:pt x="10463002" y="6045734"/>
                    <a:pt x="10438872" y="6045734"/>
                  </a:cubicBezTo>
                  <a:lnTo>
                    <a:pt x="97790" y="6045734"/>
                  </a:lnTo>
                  <a:cubicBezTo>
                    <a:pt x="78740" y="6045734"/>
                    <a:pt x="62230" y="6033034"/>
                    <a:pt x="57150" y="6015254"/>
                  </a:cubicBezTo>
                  <a:lnTo>
                    <a:pt x="10396962" y="6015254"/>
                  </a:lnTo>
                  <a:cubicBezTo>
                    <a:pt x="10427443" y="6015254"/>
                    <a:pt x="10452843" y="5989854"/>
                    <a:pt x="10452843" y="5959373"/>
                  </a:cubicBezTo>
                  <a:lnTo>
                    <a:pt x="10452843" y="58420"/>
                  </a:lnTo>
                  <a:cubicBezTo>
                    <a:pt x="10469352" y="64770"/>
                    <a:pt x="10482052" y="80010"/>
                    <a:pt x="10482052" y="99060"/>
                  </a:cubicBezTo>
                  <a:lnTo>
                    <a:pt x="10482052" y="6002554"/>
                  </a:lnTo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7123220" y="3957091"/>
            <a:ext cx="4910522" cy="2834757"/>
            <a:chOff x="0" y="0"/>
            <a:chExt cx="10494752" cy="605843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57150" y="58420"/>
              <a:ext cx="10424902" cy="5987314"/>
            </a:xfrm>
            <a:custGeom>
              <a:avLst/>
              <a:gdLst/>
              <a:ahLst/>
              <a:cxnLst/>
              <a:rect r="r" b="b" t="t" l="l"/>
              <a:pathLst>
                <a:path h="5987314" w="10424902">
                  <a:moveTo>
                    <a:pt x="10339812" y="5956834"/>
                  </a:moveTo>
                  <a:lnTo>
                    <a:pt x="0" y="5956834"/>
                  </a:lnTo>
                  <a:cubicBezTo>
                    <a:pt x="5080" y="5974614"/>
                    <a:pt x="21590" y="5987314"/>
                    <a:pt x="40640" y="5987314"/>
                  </a:cubicBezTo>
                  <a:lnTo>
                    <a:pt x="10381722" y="5987314"/>
                  </a:lnTo>
                  <a:cubicBezTo>
                    <a:pt x="10405852" y="5987314"/>
                    <a:pt x="10424902" y="5968264"/>
                    <a:pt x="10424902" y="5944134"/>
                  </a:cubicBezTo>
                  <a:lnTo>
                    <a:pt x="10424902" y="40640"/>
                  </a:lnTo>
                  <a:cubicBezTo>
                    <a:pt x="10424902" y="21590"/>
                    <a:pt x="10412202" y="6350"/>
                    <a:pt x="10395693" y="0"/>
                  </a:cubicBezTo>
                  <a:lnTo>
                    <a:pt x="10395693" y="5900953"/>
                  </a:lnTo>
                  <a:cubicBezTo>
                    <a:pt x="10395693" y="5931434"/>
                    <a:pt x="10370293" y="5956834"/>
                    <a:pt x="10339812" y="5956834"/>
                  </a:cubicBezTo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12700" y="12700"/>
              <a:ext cx="10427443" cy="5989854"/>
            </a:xfrm>
            <a:custGeom>
              <a:avLst/>
              <a:gdLst/>
              <a:ahLst/>
              <a:cxnLst/>
              <a:rect r="r" b="b" t="t" l="l"/>
              <a:pathLst>
                <a:path h="5989854" w="10427443">
                  <a:moveTo>
                    <a:pt x="43180" y="5989854"/>
                  </a:moveTo>
                  <a:lnTo>
                    <a:pt x="10384262" y="5989854"/>
                  </a:lnTo>
                  <a:cubicBezTo>
                    <a:pt x="10408393" y="5989854"/>
                    <a:pt x="10427443" y="5970804"/>
                    <a:pt x="10427443" y="5946673"/>
                  </a:cubicBezTo>
                  <a:lnTo>
                    <a:pt x="10427443" y="43180"/>
                  </a:lnTo>
                  <a:cubicBezTo>
                    <a:pt x="10427443" y="19050"/>
                    <a:pt x="10408393" y="0"/>
                    <a:pt x="10384262" y="0"/>
                  </a:cubicBezTo>
                  <a:lnTo>
                    <a:pt x="43180" y="0"/>
                  </a:lnTo>
                  <a:cubicBezTo>
                    <a:pt x="19050" y="0"/>
                    <a:pt x="0" y="19050"/>
                    <a:pt x="0" y="43180"/>
                  </a:cubicBezTo>
                  <a:lnTo>
                    <a:pt x="0" y="5946673"/>
                  </a:lnTo>
                  <a:cubicBezTo>
                    <a:pt x="0" y="5970804"/>
                    <a:pt x="19050" y="5989854"/>
                    <a:pt x="43180" y="5989854"/>
                  </a:cubicBezTo>
                </a:path>
              </a:pathLst>
            </a:custGeom>
            <a:solidFill>
              <a:srgbClr val="F8F8F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494752" cy="6058434"/>
            </a:xfrm>
            <a:custGeom>
              <a:avLst/>
              <a:gdLst/>
              <a:ahLst/>
              <a:cxnLst/>
              <a:rect r="r" b="b" t="t" l="l"/>
              <a:pathLst>
                <a:path h="6058434" w="10494752">
                  <a:moveTo>
                    <a:pt x="10451572" y="44450"/>
                  </a:moveTo>
                  <a:cubicBezTo>
                    <a:pt x="10446493" y="19050"/>
                    <a:pt x="10423632" y="0"/>
                    <a:pt x="10396962" y="0"/>
                  </a:cubicBezTo>
                  <a:lnTo>
                    <a:pt x="55880" y="0"/>
                  </a:lnTo>
                  <a:cubicBezTo>
                    <a:pt x="25400" y="0"/>
                    <a:pt x="0" y="25400"/>
                    <a:pt x="0" y="55880"/>
                  </a:cubicBezTo>
                  <a:lnTo>
                    <a:pt x="0" y="5959373"/>
                  </a:lnTo>
                  <a:cubicBezTo>
                    <a:pt x="0" y="5986044"/>
                    <a:pt x="17780" y="6007634"/>
                    <a:pt x="43180" y="6013984"/>
                  </a:cubicBezTo>
                  <a:cubicBezTo>
                    <a:pt x="48260" y="6039384"/>
                    <a:pt x="71120" y="6058434"/>
                    <a:pt x="97790" y="6058434"/>
                  </a:cubicBezTo>
                  <a:lnTo>
                    <a:pt x="10438872" y="6058434"/>
                  </a:lnTo>
                  <a:cubicBezTo>
                    <a:pt x="10469352" y="6058434"/>
                    <a:pt x="10494752" y="6033034"/>
                    <a:pt x="10494752" y="6002554"/>
                  </a:cubicBezTo>
                  <a:lnTo>
                    <a:pt x="10494752" y="99060"/>
                  </a:lnTo>
                  <a:cubicBezTo>
                    <a:pt x="10494752" y="72390"/>
                    <a:pt x="10476972" y="50800"/>
                    <a:pt x="10451572" y="44450"/>
                  </a:cubicBezTo>
                  <a:moveTo>
                    <a:pt x="12700" y="5959373"/>
                  </a:moveTo>
                  <a:lnTo>
                    <a:pt x="12700" y="55880"/>
                  </a:lnTo>
                  <a:cubicBezTo>
                    <a:pt x="12700" y="31750"/>
                    <a:pt x="31750" y="12700"/>
                    <a:pt x="55880" y="12700"/>
                  </a:cubicBezTo>
                  <a:lnTo>
                    <a:pt x="10396962" y="12700"/>
                  </a:lnTo>
                  <a:cubicBezTo>
                    <a:pt x="10421093" y="12700"/>
                    <a:pt x="10440143" y="31750"/>
                    <a:pt x="10440143" y="55880"/>
                  </a:cubicBezTo>
                  <a:lnTo>
                    <a:pt x="10440143" y="5959373"/>
                  </a:lnTo>
                  <a:cubicBezTo>
                    <a:pt x="10440143" y="5983504"/>
                    <a:pt x="10421093" y="6002554"/>
                    <a:pt x="10396962" y="6002554"/>
                  </a:cubicBezTo>
                  <a:lnTo>
                    <a:pt x="55880" y="6002554"/>
                  </a:lnTo>
                  <a:cubicBezTo>
                    <a:pt x="31750" y="6002554"/>
                    <a:pt x="12700" y="5983504"/>
                    <a:pt x="12700" y="5959373"/>
                  </a:cubicBezTo>
                  <a:moveTo>
                    <a:pt x="10482052" y="6002554"/>
                  </a:moveTo>
                  <a:cubicBezTo>
                    <a:pt x="10482052" y="6026684"/>
                    <a:pt x="10463002" y="6045734"/>
                    <a:pt x="10438872" y="6045734"/>
                  </a:cubicBezTo>
                  <a:lnTo>
                    <a:pt x="97790" y="6045734"/>
                  </a:lnTo>
                  <a:cubicBezTo>
                    <a:pt x="78740" y="6045734"/>
                    <a:pt x="62230" y="6033034"/>
                    <a:pt x="57150" y="6015254"/>
                  </a:cubicBezTo>
                  <a:lnTo>
                    <a:pt x="10396962" y="6015254"/>
                  </a:lnTo>
                  <a:cubicBezTo>
                    <a:pt x="10427443" y="6015254"/>
                    <a:pt x="10452843" y="5989854"/>
                    <a:pt x="10452843" y="5959373"/>
                  </a:cubicBezTo>
                  <a:lnTo>
                    <a:pt x="10452843" y="58420"/>
                  </a:lnTo>
                  <a:cubicBezTo>
                    <a:pt x="10469352" y="64770"/>
                    <a:pt x="10482052" y="80010"/>
                    <a:pt x="10482052" y="99060"/>
                  </a:cubicBezTo>
                  <a:lnTo>
                    <a:pt x="10482052" y="6002554"/>
                  </a:lnTo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13214842" y="3957091"/>
            <a:ext cx="4910522" cy="2834757"/>
            <a:chOff x="0" y="0"/>
            <a:chExt cx="10494752" cy="6058434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57150" y="58420"/>
              <a:ext cx="10424902" cy="5987314"/>
            </a:xfrm>
            <a:custGeom>
              <a:avLst/>
              <a:gdLst/>
              <a:ahLst/>
              <a:cxnLst/>
              <a:rect r="r" b="b" t="t" l="l"/>
              <a:pathLst>
                <a:path h="5987314" w="10424902">
                  <a:moveTo>
                    <a:pt x="10339812" y="5956834"/>
                  </a:moveTo>
                  <a:lnTo>
                    <a:pt x="0" y="5956834"/>
                  </a:lnTo>
                  <a:cubicBezTo>
                    <a:pt x="5080" y="5974614"/>
                    <a:pt x="21590" y="5987314"/>
                    <a:pt x="40640" y="5987314"/>
                  </a:cubicBezTo>
                  <a:lnTo>
                    <a:pt x="10381722" y="5987314"/>
                  </a:lnTo>
                  <a:cubicBezTo>
                    <a:pt x="10405852" y="5987314"/>
                    <a:pt x="10424902" y="5968264"/>
                    <a:pt x="10424902" y="5944134"/>
                  </a:cubicBezTo>
                  <a:lnTo>
                    <a:pt x="10424902" y="40640"/>
                  </a:lnTo>
                  <a:cubicBezTo>
                    <a:pt x="10424902" y="21590"/>
                    <a:pt x="10412202" y="6350"/>
                    <a:pt x="10395693" y="0"/>
                  </a:cubicBezTo>
                  <a:lnTo>
                    <a:pt x="10395693" y="5900953"/>
                  </a:lnTo>
                  <a:cubicBezTo>
                    <a:pt x="10395693" y="5931434"/>
                    <a:pt x="10370293" y="5956834"/>
                    <a:pt x="10339812" y="5956834"/>
                  </a:cubicBezTo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12700" y="12700"/>
              <a:ext cx="10427443" cy="5989854"/>
            </a:xfrm>
            <a:custGeom>
              <a:avLst/>
              <a:gdLst/>
              <a:ahLst/>
              <a:cxnLst/>
              <a:rect r="r" b="b" t="t" l="l"/>
              <a:pathLst>
                <a:path h="5989854" w="10427443">
                  <a:moveTo>
                    <a:pt x="43180" y="5989854"/>
                  </a:moveTo>
                  <a:lnTo>
                    <a:pt x="10384262" y="5989854"/>
                  </a:lnTo>
                  <a:cubicBezTo>
                    <a:pt x="10408393" y="5989854"/>
                    <a:pt x="10427443" y="5970804"/>
                    <a:pt x="10427443" y="5946673"/>
                  </a:cubicBezTo>
                  <a:lnTo>
                    <a:pt x="10427443" y="43180"/>
                  </a:lnTo>
                  <a:cubicBezTo>
                    <a:pt x="10427443" y="19050"/>
                    <a:pt x="10408393" y="0"/>
                    <a:pt x="10384262" y="0"/>
                  </a:cubicBezTo>
                  <a:lnTo>
                    <a:pt x="43180" y="0"/>
                  </a:lnTo>
                  <a:cubicBezTo>
                    <a:pt x="19050" y="0"/>
                    <a:pt x="0" y="19050"/>
                    <a:pt x="0" y="43180"/>
                  </a:cubicBezTo>
                  <a:lnTo>
                    <a:pt x="0" y="5946673"/>
                  </a:lnTo>
                  <a:cubicBezTo>
                    <a:pt x="0" y="5970804"/>
                    <a:pt x="19050" y="5989854"/>
                    <a:pt x="43180" y="5989854"/>
                  </a:cubicBezTo>
                </a:path>
              </a:pathLst>
            </a:custGeom>
            <a:solidFill>
              <a:srgbClr val="F8F8F8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10494752" cy="6058434"/>
            </a:xfrm>
            <a:custGeom>
              <a:avLst/>
              <a:gdLst/>
              <a:ahLst/>
              <a:cxnLst/>
              <a:rect r="r" b="b" t="t" l="l"/>
              <a:pathLst>
                <a:path h="6058434" w="10494752">
                  <a:moveTo>
                    <a:pt x="10451572" y="44450"/>
                  </a:moveTo>
                  <a:cubicBezTo>
                    <a:pt x="10446493" y="19050"/>
                    <a:pt x="10423632" y="0"/>
                    <a:pt x="10396962" y="0"/>
                  </a:cubicBezTo>
                  <a:lnTo>
                    <a:pt x="55880" y="0"/>
                  </a:lnTo>
                  <a:cubicBezTo>
                    <a:pt x="25400" y="0"/>
                    <a:pt x="0" y="25400"/>
                    <a:pt x="0" y="55880"/>
                  </a:cubicBezTo>
                  <a:lnTo>
                    <a:pt x="0" y="5959373"/>
                  </a:lnTo>
                  <a:cubicBezTo>
                    <a:pt x="0" y="5986044"/>
                    <a:pt x="17780" y="6007634"/>
                    <a:pt x="43180" y="6013984"/>
                  </a:cubicBezTo>
                  <a:cubicBezTo>
                    <a:pt x="48260" y="6039384"/>
                    <a:pt x="71120" y="6058434"/>
                    <a:pt x="97790" y="6058434"/>
                  </a:cubicBezTo>
                  <a:lnTo>
                    <a:pt x="10438872" y="6058434"/>
                  </a:lnTo>
                  <a:cubicBezTo>
                    <a:pt x="10469352" y="6058434"/>
                    <a:pt x="10494752" y="6033034"/>
                    <a:pt x="10494752" y="6002554"/>
                  </a:cubicBezTo>
                  <a:lnTo>
                    <a:pt x="10494752" y="99060"/>
                  </a:lnTo>
                  <a:cubicBezTo>
                    <a:pt x="10494752" y="72390"/>
                    <a:pt x="10476972" y="50800"/>
                    <a:pt x="10451572" y="44450"/>
                  </a:cubicBezTo>
                  <a:moveTo>
                    <a:pt x="12700" y="5959373"/>
                  </a:moveTo>
                  <a:lnTo>
                    <a:pt x="12700" y="55880"/>
                  </a:lnTo>
                  <a:cubicBezTo>
                    <a:pt x="12700" y="31750"/>
                    <a:pt x="31750" y="12700"/>
                    <a:pt x="55880" y="12700"/>
                  </a:cubicBezTo>
                  <a:lnTo>
                    <a:pt x="10396962" y="12700"/>
                  </a:lnTo>
                  <a:cubicBezTo>
                    <a:pt x="10421093" y="12700"/>
                    <a:pt x="10440143" y="31750"/>
                    <a:pt x="10440143" y="55880"/>
                  </a:cubicBezTo>
                  <a:lnTo>
                    <a:pt x="10440143" y="5959373"/>
                  </a:lnTo>
                  <a:cubicBezTo>
                    <a:pt x="10440143" y="5983504"/>
                    <a:pt x="10421093" y="6002554"/>
                    <a:pt x="10396962" y="6002554"/>
                  </a:cubicBezTo>
                  <a:lnTo>
                    <a:pt x="55880" y="6002554"/>
                  </a:lnTo>
                  <a:cubicBezTo>
                    <a:pt x="31750" y="6002554"/>
                    <a:pt x="12700" y="5983504"/>
                    <a:pt x="12700" y="5959373"/>
                  </a:cubicBezTo>
                  <a:moveTo>
                    <a:pt x="10482052" y="6002554"/>
                  </a:moveTo>
                  <a:cubicBezTo>
                    <a:pt x="10482052" y="6026684"/>
                    <a:pt x="10463002" y="6045734"/>
                    <a:pt x="10438872" y="6045734"/>
                  </a:cubicBezTo>
                  <a:lnTo>
                    <a:pt x="97790" y="6045734"/>
                  </a:lnTo>
                  <a:cubicBezTo>
                    <a:pt x="78740" y="6045734"/>
                    <a:pt x="62230" y="6033034"/>
                    <a:pt x="57150" y="6015254"/>
                  </a:cubicBezTo>
                  <a:lnTo>
                    <a:pt x="10396962" y="6015254"/>
                  </a:lnTo>
                  <a:cubicBezTo>
                    <a:pt x="10427443" y="6015254"/>
                    <a:pt x="10452843" y="5989854"/>
                    <a:pt x="10452843" y="5959373"/>
                  </a:cubicBezTo>
                  <a:lnTo>
                    <a:pt x="10452843" y="58420"/>
                  </a:lnTo>
                  <a:cubicBezTo>
                    <a:pt x="10469352" y="64770"/>
                    <a:pt x="10482052" y="80010"/>
                    <a:pt x="10482052" y="99060"/>
                  </a:cubicBezTo>
                  <a:lnTo>
                    <a:pt x="10482052" y="6002554"/>
                  </a:lnTo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19" id="19"/>
          <p:cNvGrpSpPr/>
          <p:nvPr/>
        </p:nvGrpSpPr>
        <p:grpSpPr>
          <a:xfrm rot="0">
            <a:off x="150429" y="3957091"/>
            <a:ext cx="719550" cy="719550"/>
            <a:chOff x="0" y="0"/>
            <a:chExt cx="959400" cy="959400"/>
          </a:xfrm>
        </p:grpSpPr>
        <p:grpSp>
          <p:nvGrpSpPr>
            <p:cNvPr name="Group 20" id="20"/>
            <p:cNvGrpSpPr/>
            <p:nvPr/>
          </p:nvGrpSpPr>
          <p:grpSpPr>
            <a:xfrm rot="0">
              <a:off x="0" y="0"/>
              <a:ext cx="959400" cy="959400"/>
              <a:chOff x="0" y="0"/>
              <a:chExt cx="6350000" cy="6350000"/>
            </a:xfrm>
          </p:grpSpPr>
          <p:sp>
            <p:nvSpPr>
              <p:cNvPr name="Freeform 21" id="21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22" id="22"/>
            <p:cNvSpPr txBox="true"/>
            <p:nvPr/>
          </p:nvSpPr>
          <p:spPr>
            <a:xfrm rot="0">
              <a:off x="176710" y="21519"/>
              <a:ext cx="605980" cy="83717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5292"/>
                </a:lnSpc>
                <a:spcBef>
                  <a:spcPct val="0"/>
                </a:spcBef>
              </a:pPr>
              <a:r>
                <a:rPr lang="en-US" sz="3780">
                  <a:solidFill>
                    <a:srgbClr val="FFFFFF"/>
                  </a:solidFill>
                  <a:latin typeface="RoxboroughCF Bold"/>
                </a:rPr>
                <a:t>4</a:t>
              </a: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6241745" y="3957091"/>
            <a:ext cx="719550" cy="719550"/>
            <a:chOff x="0" y="0"/>
            <a:chExt cx="959400" cy="959400"/>
          </a:xfrm>
        </p:grpSpPr>
        <p:grpSp>
          <p:nvGrpSpPr>
            <p:cNvPr name="Group 24" id="24"/>
            <p:cNvGrpSpPr/>
            <p:nvPr/>
          </p:nvGrpSpPr>
          <p:grpSpPr>
            <a:xfrm rot="0">
              <a:off x="0" y="0"/>
              <a:ext cx="959400" cy="959400"/>
              <a:chOff x="0" y="0"/>
              <a:chExt cx="6350000" cy="6350000"/>
            </a:xfrm>
          </p:grpSpPr>
          <p:sp>
            <p:nvSpPr>
              <p:cNvPr name="Freeform 25" id="25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26" id="26"/>
            <p:cNvSpPr txBox="true"/>
            <p:nvPr/>
          </p:nvSpPr>
          <p:spPr>
            <a:xfrm rot="0">
              <a:off x="176710" y="21519"/>
              <a:ext cx="605980" cy="83717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5292"/>
                </a:lnSpc>
                <a:spcBef>
                  <a:spcPct val="0"/>
                </a:spcBef>
              </a:pPr>
              <a:r>
                <a:rPr lang="en-US" sz="3780">
                  <a:solidFill>
                    <a:srgbClr val="FFFFFF"/>
                  </a:solidFill>
                  <a:latin typeface="RoxboroughCF Bold"/>
                </a:rPr>
                <a:t>5</a:t>
              </a:r>
            </a:p>
          </p:txBody>
        </p:sp>
      </p:grpSp>
      <p:grpSp>
        <p:nvGrpSpPr>
          <p:cNvPr name="Group 27" id="27"/>
          <p:cNvGrpSpPr/>
          <p:nvPr/>
        </p:nvGrpSpPr>
        <p:grpSpPr>
          <a:xfrm rot="0">
            <a:off x="12264517" y="3957091"/>
            <a:ext cx="719550" cy="719550"/>
            <a:chOff x="0" y="0"/>
            <a:chExt cx="959400" cy="959400"/>
          </a:xfrm>
        </p:grpSpPr>
        <p:grpSp>
          <p:nvGrpSpPr>
            <p:cNvPr name="Group 28" id="28"/>
            <p:cNvGrpSpPr/>
            <p:nvPr/>
          </p:nvGrpSpPr>
          <p:grpSpPr>
            <a:xfrm rot="0">
              <a:off x="0" y="0"/>
              <a:ext cx="959400" cy="959400"/>
              <a:chOff x="0" y="0"/>
              <a:chExt cx="6350000" cy="6350000"/>
            </a:xfrm>
          </p:grpSpPr>
          <p:sp>
            <p:nvSpPr>
              <p:cNvPr name="Freeform 29" id="29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30" id="30"/>
            <p:cNvSpPr txBox="true"/>
            <p:nvPr/>
          </p:nvSpPr>
          <p:spPr>
            <a:xfrm rot="0">
              <a:off x="176710" y="21519"/>
              <a:ext cx="605980" cy="83717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5292"/>
                </a:lnSpc>
                <a:spcBef>
                  <a:spcPct val="0"/>
                </a:spcBef>
              </a:pPr>
              <a:r>
                <a:rPr lang="en-US" sz="3780">
                  <a:solidFill>
                    <a:srgbClr val="FFFFFF"/>
                  </a:solidFill>
                  <a:latin typeface="RoxboroughCF Bold"/>
                </a:rPr>
                <a:t>6</a:t>
              </a:r>
            </a:p>
          </p:txBody>
        </p:sp>
      </p:grpSp>
      <p:sp>
        <p:nvSpPr>
          <p:cNvPr name="TextBox 31" id="31"/>
          <p:cNvSpPr txBox="true"/>
          <p:nvPr/>
        </p:nvSpPr>
        <p:spPr>
          <a:xfrm rot="0">
            <a:off x="2289282" y="4118428"/>
            <a:ext cx="2389359" cy="387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94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RoxboroughCF Bold"/>
              </a:rPr>
              <a:t>Secure Cabinet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028700" y="4850975"/>
            <a:ext cx="4910522" cy="10469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36"/>
              </a:lnSpc>
              <a:spcBef>
                <a:spcPct val="0"/>
              </a:spcBef>
            </a:pPr>
            <a:r>
              <a:rPr lang="en-US" sz="2400">
                <a:solidFill>
                  <a:srgbClr val="000000"/>
                </a:solidFill>
                <a:latin typeface="RoxboroughCF"/>
              </a:rPr>
              <a:t>Access is restricted through a fingerprint recognition or a passcode.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7123220" y="4860500"/>
            <a:ext cx="4910522" cy="16272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22"/>
              </a:lnSpc>
              <a:spcBef>
                <a:spcPct val="0"/>
              </a:spcBef>
            </a:pPr>
            <a:r>
              <a:rPr lang="en-US" sz="2300">
                <a:solidFill>
                  <a:srgbClr val="000000"/>
                </a:solidFill>
                <a:latin typeface="RoxboroughCF"/>
              </a:rPr>
              <a:t>  Optimize pharmacy operations by offering a solution that minimizes disruptions and streamlines medication management, leading to improved overall workflow.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7292072" y="4127953"/>
            <a:ext cx="4572817" cy="3294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0" indent="0" lvl="0">
              <a:lnSpc>
                <a:spcPts val="2595"/>
              </a:lnSpc>
            </a:pPr>
            <a:r>
              <a:rPr lang="en-US" sz="2199">
                <a:solidFill>
                  <a:srgbClr val="000000"/>
                </a:solidFill>
                <a:latin typeface="RoxboroughCF Bold"/>
              </a:rPr>
              <a:t>Enhanced Pharmacy Operations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3214842" y="5153025"/>
            <a:ext cx="4910522" cy="8923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94"/>
              </a:lnSpc>
              <a:spcBef>
                <a:spcPct val="0"/>
              </a:spcBef>
            </a:pPr>
            <a:r>
              <a:rPr lang="en-US" sz="2100">
                <a:solidFill>
                  <a:srgbClr val="000000"/>
                </a:solidFill>
                <a:latin typeface="RoxboroughCF"/>
              </a:rPr>
              <a:t>The machine maintains a constant temperature by using a temperature sensor and a fan.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13974436" y="4118428"/>
            <a:ext cx="3391335" cy="387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0" indent="0" lvl="0">
              <a:lnSpc>
                <a:spcPts val="2949"/>
              </a:lnSpc>
            </a:pPr>
            <a:r>
              <a:rPr lang="en-US" sz="2499">
                <a:solidFill>
                  <a:srgbClr val="000000"/>
                </a:solidFill>
                <a:latin typeface="RoxboroughCF Bold"/>
              </a:rPr>
              <a:t>Temperature Control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EEE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22379" y="467077"/>
            <a:ext cx="5777797" cy="1155559"/>
          </a:xfrm>
          <a:custGeom>
            <a:avLst/>
            <a:gdLst/>
            <a:ahLst/>
            <a:cxnLst/>
            <a:rect r="r" b="b" t="t" l="l"/>
            <a:pathLst>
              <a:path h="1155559" w="5777797">
                <a:moveTo>
                  <a:pt x="0" y="0"/>
                </a:moveTo>
                <a:lnTo>
                  <a:pt x="5777797" y="0"/>
                </a:lnTo>
                <a:lnTo>
                  <a:pt x="5777797" y="1155560"/>
                </a:lnTo>
                <a:lnTo>
                  <a:pt x="0" y="115556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3385646" y="1792318"/>
            <a:ext cx="5379668" cy="3240153"/>
            <a:chOff x="0" y="0"/>
            <a:chExt cx="8545183" cy="514673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7150" y="58420"/>
              <a:ext cx="8475334" cy="5075610"/>
            </a:xfrm>
            <a:custGeom>
              <a:avLst/>
              <a:gdLst/>
              <a:ahLst/>
              <a:cxnLst/>
              <a:rect r="r" b="b" t="t" l="l"/>
              <a:pathLst>
                <a:path h="5075610" w="8475334">
                  <a:moveTo>
                    <a:pt x="8390244" y="5045130"/>
                  </a:moveTo>
                  <a:lnTo>
                    <a:pt x="0" y="5045130"/>
                  </a:lnTo>
                  <a:cubicBezTo>
                    <a:pt x="5080" y="5062910"/>
                    <a:pt x="21590" y="5075610"/>
                    <a:pt x="40640" y="5075610"/>
                  </a:cubicBezTo>
                  <a:lnTo>
                    <a:pt x="8432154" y="5075610"/>
                  </a:lnTo>
                  <a:cubicBezTo>
                    <a:pt x="8456284" y="5075610"/>
                    <a:pt x="8475334" y="5056560"/>
                    <a:pt x="8475334" y="5032430"/>
                  </a:cubicBezTo>
                  <a:lnTo>
                    <a:pt x="8475334" y="40640"/>
                  </a:lnTo>
                  <a:cubicBezTo>
                    <a:pt x="8475334" y="21590"/>
                    <a:pt x="8462634" y="6350"/>
                    <a:pt x="8446123" y="0"/>
                  </a:cubicBezTo>
                  <a:lnTo>
                    <a:pt x="8446123" y="4989250"/>
                  </a:lnTo>
                  <a:cubicBezTo>
                    <a:pt x="8446123" y="5019730"/>
                    <a:pt x="8420723" y="5045130"/>
                    <a:pt x="8390244" y="5045130"/>
                  </a:cubicBezTo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2700" y="12700"/>
              <a:ext cx="8477873" cy="5078150"/>
            </a:xfrm>
            <a:custGeom>
              <a:avLst/>
              <a:gdLst/>
              <a:ahLst/>
              <a:cxnLst/>
              <a:rect r="r" b="b" t="t" l="l"/>
              <a:pathLst>
                <a:path h="5078150" w="8477873">
                  <a:moveTo>
                    <a:pt x="43180" y="5078150"/>
                  </a:moveTo>
                  <a:lnTo>
                    <a:pt x="8434694" y="5078150"/>
                  </a:lnTo>
                  <a:cubicBezTo>
                    <a:pt x="8458823" y="5078150"/>
                    <a:pt x="8477873" y="5059100"/>
                    <a:pt x="8477873" y="5034970"/>
                  </a:cubicBezTo>
                  <a:lnTo>
                    <a:pt x="8477873" y="43180"/>
                  </a:lnTo>
                  <a:cubicBezTo>
                    <a:pt x="8477873" y="19050"/>
                    <a:pt x="8458823" y="0"/>
                    <a:pt x="8434694" y="0"/>
                  </a:cubicBezTo>
                  <a:lnTo>
                    <a:pt x="43180" y="0"/>
                  </a:lnTo>
                  <a:cubicBezTo>
                    <a:pt x="19050" y="0"/>
                    <a:pt x="0" y="19050"/>
                    <a:pt x="0" y="43180"/>
                  </a:cubicBezTo>
                  <a:lnTo>
                    <a:pt x="0" y="5034970"/>
                  </a:lnTo>
                  <a:cubicBezTo>
                    <a:pt x="0" y="5059100"/>
                    <a:pt x="19050" y="5078150"/>
                    <a:pt x="43180" y="5078150"/>
                  </a:cubicBezTo>
                </a:path>
              </a:pathLst>
            </a:custGeom>
            <a:solidFill>
              <a:srgbClr val="F8F8F8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545184" cy="5146730"/>
            </a:xfrm>
            <a:custGeom>
              <a:avLst/>
              <a:gdLst/>
              <a:ahLst/>
              <a:cxnLst/>
              <a:rect r="r" b="b" t="t" l="l"/>
              <a:pathLst>
                <a:path h="5146730" w="8545184">
                  <a:moveTo>
                    <a:pt x="8502004" y="44450"/>
                  </a:moveTo>
                  <a:cubicBezTo>
                    <a:pt x="8496923" y="19050"/>
                    <a:pt x="8474063" y="0"/>
                    <a:pt x="8447394" y="0"/>
                  </a:cubicBezTo>
                  <a:lnTo>
                    <a:pt x="55880" y="0"/>
                  </a:lnTo>
                  <a:cubicBezTo>
                    <a:pt x="25400" y="0"/>
                    <a:pt x="0" y="25400"/>
                    <a:pt x="0" y="55880"/>
                  </a:cubicBezTo>
                  <a:lnTo>
                    <a:pt x="0" y="5047670"/>
                  </a:lnTo>
                  <a:cubicBezTo>
                    <a:pt x="0" y="5074340"/>
                    <a:pt x="17780" y="5095930"/>
                    <a:pt x="43180" y="5102280"/>
                  </a:cubicBezTo>
                  <a:cubicBezTo>
                    <a:pt x="48260" y="5127680"/>
                    <a:pt x="71120" y="5146730"/>
                    <a:pt x="97790" y="5146730"/>
                  </a:cubicBezTo>
                  <a:lnTo>
                    <a:pt x="8489304" y="5146730"/>
                  </a:lnTo>
                  <a:cubicBezTo>
                    <a:pt x="8519784" y="5146730"/>
                    <a:pt x="8545184" y="5121330"/>
                    <a:pt x="8545184" y="5090850"/>
                  </a:cubicBezTo>
                  <a:lnTo>
                    <a:pt x="8545184" y="99060"/>
                  </a:lnTo>
                  <a:cubicBezTo>
                    <a:pt x="8545184" y="72390"/>
                    <a:pt x="8527404" y="50800"/>
                    <a:pt x="8502004" y="44450"/>
                  </a:cubicBezTo>
                  <a:moveTo>
                    <a:pt x="12700" y="5047670"/>
                  </a:moveTo>
                  <a:lnTo>
                    <a:pt x="12700" y="55880"/>
                  </a:lnTo>
                  <a:cubicBezTo>
                    <a:pt x="12700" y="31750"/>
                    <a:pt x="31750" y="12700"/>
                    <a:pt x="55880" y="12700"/>
                  </a:cubicBezTo>
                  <a:lnTo>
                    <a:pt x="8447394" y="12700"/>
                  </a:lnTo>
                  <a:cubicBezTo>
                    <a:pt x="8471523" y="12700"/>
                    <a:pt x="8490573" y="31750"/>
                    <a:pt x="8490573" y="55880"/>
                  </a:cubicBezTo>
                  <a:lnTo>
                    <a:pt x="8490573" y="5047670"/>
                  </a:lnTo>
                  <a:cubicBezTo>
                    <a:pt x="8490573" y="5071800"/>
                    <a:pt x="8471523" y="5090850"/>
                    <a:pt x="8447394" y="5090850"/>
                  </a:cubicBezTo>
                  <a:lnTo>
                    <a:pt x="55880" y="5090850"/>
                  </a:lnTo>
                  <a:cubicBezTo>
                    <a:pt x="31750" y="5090850"/>
                    <a:pt x="12700" y="5071800"/>
                    <a:pt x="12700" y="5047670"/>
                  </a:cubicBezTo>
                  <a:moveTo>
                    <a:pt x="8532484" y="5090850"/>
                  </a:moveTo>
                  <a:cubicBezTo>
                    <a:pt x="8532484" y="5114980"/>
                    <a:pt x="8513434" y="5134030"/>
                    <a:pt x="8489304" y="5134030"/>
                  </a:cubicBezTo>
                  <a:lnTo>
                    <a:pt x="97790" y="5134030"/>
                  </a:lnTo>
                  <a:cubicBezTo>
                    <a:pt x="78740" y="5134030"/>
                    <a:pt x="62230" y="5121330"/>
                    <a:pt x="57150" y="5103550"/>
                  </a:cubicBezTo>
                  <a:lnTo>
                    <a:pt x="8447394" y="5103550"/>
                  </a:lnTo>
                  <a:cubicBezTo>
                    <a:pt x="8477873" y="5103550"/>
                    <a:pt x="8503273" y="5078150"/>
                    <a:pt x="8503273" y="5047670"/>
                  </a:cubicBezTo>
                  <a:lnTo>
                    <a:pt x="8503273" y="58420"/>
                  </a:lnTo>
                  <a:cubicBezTo>
                    <a:pt x="8519784" y="64770"/>
                    <a:pt x="8532484" y="80010"/>
                    <a:pt x="8532484" y="99060"/>
                  </a:cubicBezTo>
                  <a:lnTo>
                    <a:pt x="8532484" y="5090850"/>
                  </a:lnTo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8549523" y="1921362"/>
            <a:ext cx="135650" cy="135650"/>
            <a:chOff x="0" y="0"/>
            <a:chExt cx="6350000" cy="63500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3378748" y="5407459"/>
            <a:ext cx="5379668" cy="3240153"/>
            <a:chOff x="0" y="0"/>
            <a:chExt cx="7172891" cy="4320204"/>
          </a:xfrm>
        </p:grpSpPr>
        <p:grpSp>
          <p:nvGrpSpPr>
            <p:cNvPr name="Group 10" id="10"/>
            <p:cNvGrpSpPr/>
            <p:nvPr/>
          </p:nvGrpSpPr>
          <p:grpSpPr>
            <a:xfrm rot="0">
              <a:off x="0" y="0"/>
              <a:ext cx="7172891" cy="4320204"/>
              <a:chOff x="0" y="0"/>
              <a:chExt cx="8545183" cy="5146730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57150" y="58420"/>
                <a:ext cx="8475334" cy="5075610"/>
              </a:xfrm>
              <a:custGeom>
                <a:avLst/>
                <a:gdLst/>
                <a:ahLst/>
                <a:cxnLst/>
                <a:rect r="r" b="b" t="t" l="l"/>
                <a:pathLst>
                  <a:path h="5075610" w="8475334">
                    <a:moveTo>
                      <a:pt x="8390244" y="5045130"/>
                    </a:moveTo>
                    <a:lnTo>
                      <a:pt x="0" y="5045130"/>
                    </a:lnTo>
                    <a:cubicBezTo>
                      <a:pt x="5080" y="5062910"/>
                      <a:pt x="21590" y="5075610"/>
                      <a:pt x="40640" y="5075610"/>
                    </a:cubicBezTo>
                    <a:lnTo>
                      <a:pt x="8432154" y="5075610"/>
                    </a:lnTo>
                    <a:cubicBezTo>
                      <a:pt x="8456284" y="5075610"/>
                      <a:pt x="8475334" y="5056560"/>
                      <a:pt x="8475334" y="5032430"/>
                    </a:cubicBezTo>
                    <a:lnTo>
                      <a:pt x="8475334" y="40640"/>
                    </a:lnTo>
                    <a:cubicBezTo>
                      <a:pt x="8475334" y="21590"/>
                      <a:pt x="8462634" y="6350"/>
                      <a:pt x="8446123" y="0"/>
                    </a:cubicBezTo>
                    <a:lnTo>
                      <a:pt x="8446123" y="4989250"/>
                    </a:lnTo>
                    <a:cubicBezTo>
                      <a:pt x="8446123" y="5019730"/>
                      <a:pt x="8420723" y="5045130"/>
                      <a:pt x="8390244" y="5045130"/>
                    </a:cubicBezTo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12" id="12"/>
              <p:cNvSpPr/>
              <p:nvPr/>
            </p:nvSpPr>
            <p:spPr>
              <a:xfrm flipH="false" flipV="false" rot="0">
                <a:off x="12700" y="12700"/>
                <a:ext cx="8477873" cy="5078150"/>
              </a:xfrm>
              <a:custGeom>
                <a:avLst/>
                <a:gdLst/>
                <a:ahLst/>
                <a:cxnLst/>
                <a:rect r="r" b="b" t="t" l="l"/>
                <a:pathLst>
                  <a:path h="5078150" w="8477873">
                    <a:moveTo>
                      <a:pt x="43180" y="5078150"/>
                    </a:moveTo>
                    <a:lnTo>
                      <a:pt x="8434694" y="5078150"/>
                    </a:lnTo>
                    <a:cubicBezTo>
                      <a:pt x="8458823" y="5078150"/>
                      <a:pt x="8477873" y="5059100"/>
                      <a:pt x="8477873" y="5034970"/>
                    </a:cubicBezTo>
                    <a:lnTo>
                      <a:pt x="8477873" y="43180"/>
                    </a:lnTo>
                    <a:cubicBezTo>
                      <a:pt x="8477873" y="19050"/>
                      <a:pt x="8458823" y="0"/>
                      <a:pt x="8434694" y="0"/>
                    </a:cubicBezTo>
                    <a:lnTo>
                      <a:pt x="43180" y="0"/>
                    </a:lnTo>
                    <a:cubicBezTo>
                      <a:pt x="19050" y="0"/>
                      <a:pt x="0" y="19050"/>
                      <a:pt x="0" y="43180"/>
                    </a:cubicBezTo>
                    <a:lnTo>
                      <a:pt x="0" y="5034970"/>
                    </a:lnTo>
                    <a:cubicBezTo>
                      <a:pt x="0" y="5059100"/>
                      <a:pt x="19050" y="5078150"/>
                      <a:pt x="43180" y="5078150"/>
                    </a:cubicBezTo>
                  </a:path>
                </a:pathLst>
              </a:custGeom>
              <a:solidFill>
                <a:srgbClr val="F8F8F8"/>
              </a:solidFill>
            </p:spPr>
          </p:sp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8545184" cy="5146730"/>
              </a:xfrm>
              <a:custGeom>
                <a:avLst/>
                <a:gdLst/>
                <a:ahLst/>
                <a:cxnLst/>
                <a:rect r="r" b="b" t="t" l="l"/>
                <a:pathLst>
                  <a:path h="5146730" w="8545184">
                    <a:moveTo>
                      <a:pt x="8502004" y="44450"/>
                    </a:moveTo>
                    <a:cubicBezTo>
                      <a:pt x="8496923" y="19050"/>
                      <a:pt x="8474063" y="0"/>
                      <a:pt x="8447394" y="0"/>
                    </a:cubicBezTo>
                    <a:lnTo>
                      <a:pt x="55880" y="0"/>
                    </a:lnTo>
                    <a:cubicBezTo>
                      <a:pt x="25400" y="0"/>
                      <a:pt x="0" y="25400"/>
                      <a:pt x="0" y="55880"/>
                    </a:cubicBezTo>
                    <a:lnTo>
                      <a:pt x="0" y="5047670"/>
                    </a:lnTo>
                    <a:cubicBezTo>
                      <a:pt x="0" y="5074340"/>
                      <a:pt x="17780" y="5095930"/>
                      <a:pt x="43180" y="5102280"/>
                    </a:cubicBezTo>
                    <a:cubicBezTo>
                      <a:pt x="48260" y="5127680"/>
                      <a:pt x="71120" y="5146730"/>
                      <a:pt x="97790" y="5146730"/>
                    </a:cubicBezTo>
                    <a:lnTo>
                      <a:pt x="8489304" y="5146730"/>
                    </a:lnTo>
                    <a:cubicBezTo>
                      <a:pt x="8519784" y="5146730"/>
                      <a:pt x="8545184" y="5121330"/>
                      <a:pt x="8545184" y="5090850"/>
                    </a:cubicBezTo>
                    <a:lnTo>
                      <a:pt x="8545184" y="99060"/>
                    </a:lnTo>
                    <a:cubicBezTo>
                      <a:pt x="8545184" y="72390"/>
                      <a:pt x="8527404" y="50800"/>
                      <a:pt x="8502004" y="44450"/>
                    </a:cubicBezTo>
                    <a:moveTo>
                      <a:pt x="12700" y="5047670"/>
                    </a:moveTo>
                    <a:lnTo>
                      <a:pt x="12700" y="55880"/>
                    </a:lnTo>
                    <a:cubicBezTo>
                      <a:pt x="12700" y="31750"/>
                      <a:pt x="31750" y="12700"/>
                      <a:pt x="55880" y="12700"/>
                    </a:cubicBezTo>
                    <a:lnTo>
                      <a:pt x="8447394" y="12700"/>
                    </a:lnTo>
                    <a:cubicBezTo>
                      <a:pt x="8471523" y="12700"/>
                      <a:pt x="8490573" y="31750"/>
                      <a:pt x="8490573" y="55880"/>
                    </a:cubicBezTo>
                    <a:lnTo>
                      <a:pt x="8490573" y="5047670"/>
                    </a:lnTo>
                    <a:cubicBezTo>
                      <a:pt x="8490573" y="5071800"/>
                      <a:pt x="8471523" y="5090850"/>
                      <a:pt x="8447394" y="5090850"/>
                    </a:cubicBezTo>
                    <a:lnTo>
                      <a:pt x="55880" y="5090850"/>
                    </a:lnTo>
                    <a:cubicBezTo>
                      <a:pt x="31750" y="5090850"/>
                      <a:pt x="12700" y="5071800"/>
                      <a:pt x="12700" y="5047670"/>
                    </a:cubicBezTo>
                    <a:moveTo>
                      <a:pt x="8532484" y="5090850"/>
                    </a:moveTo>
                    <a:cubicBezTo>
                      <a:pt x="8532484" y="5114980"/>
                      <a:pt x="8513434" y="5134030"/>
                      <a:pt x="8489304" y="5134030"/>
                    </a:cubicBezTo>
                    <a:lnTo>
                      <a:pt x="97790" y="5134030"/>
                    </a:lnTo>
                    <a:cubicBezTo>
                      <a:pt x="78740" y="5134030"/>
                      <a:pt x="62230" y="5121330"/>
                      <a:pt x="57150" y="5103550"/>
                    </a:cubicBezTo>
                    <a:lnTo>
                      <a:pt x="8447394" y="5103550"/>
                    </a:lnTo>
                    <a:cubicBezTo>
                      <a:pt x="8477873" y="5103550"/>
                      <a:pt x="8503273" y="5078150"/>
                      <a:pt x="8503273" y="5047670"/>
                    </a:cubicBezTo>
                    <a:lnTo>
                      <a:pt x="8503273" y="58420"/>
                    </a:lnTo>
                    <a:cubicBezTo>
                      <a:pt x="8519784" y="64770"/>
                      <a:pt x="8532484" y="80010"/>
                      <a:pt x="8532484" y="99060"/>
                    </a:cubicBezTo>
                    <a:lnTo>
                      <a:pt x="8532484" y="5090850"/>
                    </a:lnTo>
                  </a:path>
                </a:pathLst>
              </a:custGeom>
              <a:solidFill>
                <a:srgbClr val="000000"/>
              </a:solidFill>
            </p:spPr>
          </p:sp>
        </p:grpSp>
        <p:grpSp>
          <p:nvGrpSpPr>
            <p:cNvPr name="Group 14" id="14"/>
            <p:cNvGrpSpPr/>
            <p:nvPr/>
          </p:nvGrpSpPr>
          <p:grpSpPr>
            <a:xfrm rot="0">
              <a:off x="6783037" y="193863"/>
              <a:ext cx="180867" cy="180867"/>
              <a:chOff x="0" y="0"/>
              <a:chExt cx="6350000" cy="6350000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</a:path>
                </a:pathLst>
              </a:custGeom>
              <a:solidFill>
                <a:srgbClr val="000000"/>
              </a:solidFill>
            </p:spPr>
          </p:sp>
        </p:grpSp>
      </p:grpSp>
      <p:grpSp>
        <p:nvGrpSpPr>
          <p:cNvPr name="Group 16" id="16"/>
          <p:cNvGrpSpPr/>
          <p:nvPr/>
        </p:nvGrpSpPr>
        <p:grpSpPr>
          <a:xfrm rot="0">
            <a:off x="9193201" y="1792318"/>
            <a:ext cx="5379668" cy="3240153"/>
            <a:chOff x="0" y="0"/>
            <a:chExt cx="7172891" cy="4320204"/>
          </a:xfrm>
        </p:grpSpPr>
        <p:grpSp>
          <p:nvGrpSpPr>
            <p:cNvPr name="Group 17" id="17"/>
            <p:cNvGrpSpPr/>
            <p:nvPr/>
          </p:nvGrpSpPr>
          <p:grpSpPr>
            <a:xfrm rot="0">
              <a:off x="0" y="0"/>
              <a:ext cx="7172891" cy="4320204"/>
              <a:chOff x="0" y="0"/>
              <a:chExt cx="8545183" cy="5146730"/>
            </a:xfrm>
          </p:grpSpPr>
          <p:sp>
            <p:nvSpPr>
              <p:cNvPr name="Freeform 18" id="18"/>
              <p:cNvSpPr/>
              <p:nvPr/>
            </p:nvSpPr>
            <p:spPr>
              <a:xfrm flipH="false" flipV="false" rot="0">
                <a:off x="57150" y="58420"/>
                <a:ext cx="8475334" cy="5075610"/>
              </a:xfrm>
              <a:custGeom>
                <a:avLst/>
                <a:gdLst/>
                <a:ahLst/>
                <a:cxnLst/>
                <a:rect r="r" b="b" t="t" l="l"/>
                <a:pathLst>
                  <a:path h="5075610" w="8475334">
                    <a:moveTo>
                      <a:pt x="8390244" y="5045130"/>
                    </a:moveTo>
                    <a:lnTo>
                      <a:pt x="0" y="5045130"/>
                    </a:lnTo>
                    <a:cubicBezTo>
                      <a:pt x="5080" y="5062910"/>
                      <a:pt x="21590" y="5075610"/>
                      <a:pt x="40640" y="5075610"/>
                    </a:cubicBezTo>
                    <a:lnTo>
                      <a:pt x="8432154" y="5075610"/>
                    </a:lnTo>
                    <a:cubicBezTo>
                      <a:pt x="8456284" y="5075610"/>
                      <a:pt x="8475334" y="5056560"/>
                      <a:pt x="8475334" y="5032430"/>
                    </a:cubicBezTo>
                    <a:lnTo>
                      <a:pt x="8475334" y="40640"/>
                    </a:lnTo>
                    <a:cubicBezTo>
                      <a:pt x="8475334" y="21590"/>
                      <a:pt x="8462634" y="6350"/>
                      <a:pt x="8446123" y="0"/>
                    </a:cubicBezTo>
                    <a:lnTo>
                      <a:pt x="8446123" y="4989250"/>
                    </a:lnTo>
                    <a:cubicBezTo>
                      <a:pt x="8446123" y="5019730"/>
                      <a:pt x="8420723" y="5045130"/>
                      <a:pt x="8390244" y="5045130"/>
                    </a:cubicBezTo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19" id="19"/>
              <p:cNvSpPr/>
              <p:nvPr/>
            </p:nvSpPr>
            <p:spPr>
              <a:xfrm flipH="false" flipV="false" rot="0">
                <a:off x="12700" y="12700"/>
                <a:ext cx="8477873" cy="5078150"/>
              </a:xfrm>
              <a:custGeom>
                <a:avLst/>
                <a:gdLst/>
                <a:ahLst/>
                <a:cxnLst/>
                <a:rect r="r" b="b" t="t" l="l"/>
                <a:pathLst>
                  <a:path h="5078150" w="8477873">
                    <a:moveTo>
                      <a:pt x="43180" y="5078150"/>
                    </a:moveTo>
                    <a:lnTo>
                      <a:pt x="8434694" y="5078150"/>
                    </a:lnTo>
                    <a:cubicBezTo>
                      <a:pt x="8458823" y="5078150"/>
                      <a:pt x="8477873" y="5059100"/>
                      <a:pt x="8477873" y="5034970"/>
                    </a:cubicBezTo>
                    <a:lnTo>
                      <a:pt x="8477873" y="43180"/>
                    </a:lnTo>
                    <a:cubicBezTo>
                      <a:pt x="8477873" y="19050"/>
                      <a:pt x="8458823" y="0"/>
                      <a:pt x="8434694" y="0"/>
                    </a:cubicBezTo>
                    <a:lnTo>
                      <a:pt x="43180" y="0"/>
                    </a:lnTo>
                    <a:cubicBezTo>
                      <a:pt x="19050" y="0"/>
                      <a:pt x="0" y="19050"/>
                      <a:pt x="0" y="43180"/>
                    </a:cubicBezTo>
                    <a:lnTo>
                      <a:pt x="0" y="5034970"/>
                    </a:lnTo>
                    <a:cubicBezTo>
                      <a:pt x="0" y="5059100"/>
                      <a:pt x="19050" y="5078150"/>
                      <a:pt x="43180" y="5078150"/>
                    </a:cubicBezTo>
                  </a:path>
                </a:pathLst>
              </a:custGeom>
              <a:solidFill>
                <a:srgbClr val="F8F8F8"/>
              </a:solidFill>
            </p:spPr>
          </p:sp>
          <p:sp>
            <p:nvSpPr>
              <p:cNvPr name="Freeform 20" id="20"/>
              <p:cNvSpPr/>
              <p:nvPr/>
            </p:nvSpPr>
            <p:spPr>
              <a:xfrm flipH="false" flipV="false" rot="0">
                <a:off x="0" y="0"/>
                <a:ext cx="8545184" cy="5146730"/>
              </a:xfrm>
              <a:custGeom>
                <a:avLst/>
                <a:gdLst/>
                <a:ahLst/>
                <a:cxnLst/>
                <a:rect r="r" b="b" t="t" l="l"/>
                <a:pathLst>
                  <a:path h="5146730" w="8545184">
                    <a:moveTo>
                      <a:pt x="8502004" y="44450"/>
                    </a:moveTo>
                    <a:cubicBezTo>
                      <a:pt x="8496923" y="19050"/>
                      <a:pt x="8474063" y="0"/>
                      <a:pt x="8447394" y="0"/>
                    </a:cubicBezTo>
                    <a:lnTo>
                      <a:pt x="55880" y="0"/>
                    </a:lnTo>
                    <a:cubicBezTo>
                      <a:pt x="25400" y="0"/>
                      <a:pt x="0" y="25400"/>
                      <a:pt x="0" y="55880"/>
                    </a:cubicBezTo>
                    <a:lnTo>
                      <a:pt x="0" y="5047670"/>
                    </a:lnTo>
                    <a:cubicBezTo>
                      <a:pt x="0" y="5074340"/>
                      <a:pt x="17780" y="5095930"/>
                      <a:pt x="43180" y="5102280"/>
                    </a:cubicBezTo>
                    <a:cubicBezTo>
                      <a:pt x="48260" y="5127680"/>
                      <a:pt x="71120" y="5146730"/>
                      <a:pt x="97790" y="5146730"/>
                    </a:cubicBezTo>
                    <a:lnTo>
                      <a:pt x="8489304" y="5146730"/>
                    </a:lnTo>
                    <a:cubicBezTo>
                      <a:pt x="8519784" y="5146730"/>
                      <a:pt x="8545184" y="5121330"/>
                      <a:pt x="8545184" y="5090850"/>
                    </a:cubicBezTo>
                    <a:lnTo>
                      <a:pt x="8545184" y="99060"/>
                    </a:lnTo>
                    <a:cubicBezTo>
                      <a:pt x="8545184" y="72390"/>
                      <a:pt x="8527404" y="50800"/>
                      <a:pt x="8502004" y="44450"/>
                    </a:cubicBezTo>
                    <a:moveTo>
                      <a:pt x="12700" y="5047670"/>
                    </a:moveTo>
                    <a:lnTo>
                      <a:pt x="12700" y="55880"/>
                    </a:lnTo>
                    <a:cubicBezTo>
                      <a:pt x="12700" y="31750"/>
                      <a:pt x="31750" y="12700"/>
                      <a:pt x="55880" y="12700"/>
                    </a:cubicBezTo>
                    <a:lnTo>
                      <a:pt x="8447394" y="12700"/>
                    </a:lnTo>
                    <a:cubicBezTo>
                      <a:pt x="8471523" y="12700"/>
                      <a:pt x="8490573" y="31750"/>
                      <a:pt x="8490573" y="55880"/>
                    </a:cubicBezTo>
                    <a:lnTo>
                      <a:pt x="8490573" y="5047670"/>
                    </a:lnTo>
                    <a:cubicBezTo>
                      <a:pt x="8490573" y="5071800"/>
                      <a:pt x="8471523" y="5090850"/>
                      <a:pt x="8447394" y="5090850"/>
                    </a:cubicBezTo>
                    <a:lnTo>
                      <a:pt x="55880" y="5090850"/>
                    </a:lnTo>
                    <a:cubicBezTo>
                      <a:pt x="31750" y="5090850"/>
                      <a:pt x="12700" y="5071800"/>
                      <a:pt x="12700" y="5047670"/>
                    </a:cubicBezTo>
                    <a:moveTo>
                      <a:pt x="8532484" y="5090850"/>
                    </a:moveTo>
                    <a:cubicBezTo>
                      <a:pt x="8532484" y="5114980"/>
                      <a:pt x="8513434" y="5134030"/>
                      <a:pt x="8489304" y="5134030"/>
                    </a:cubicBezTo>
                    <a:lnTo>
                      <a:pt x="97790" y="5134030"/>
                    </a:lnTo>
                    <a:cubicBezTo>
                      <a:pt x="78740" y="5134030"/>
                      <a:pt x="62230" y="5121330"/>
                      <a:pt x="57150" y="5103550"/>
                    </a:cubicBezTo>
                    <a:lnTo>
                      <a:pt x="8447394" y="5103550"/>
                    </a:lnTo>
                    <a:cubicBezTo>
                      <a:pt x="8477873" y="5103550"/>
                      <a:pt x="8503273" y="5078150"/>
                      <a:pt x="8503273" y="5047670"/>
                    </a:cubicBezTo>
                    <a:lnTo>
                      <a:pt x="8503273" y="58420"/>
                    </a:lnTo>
                    <a:cubicBezTo>
                      <a:pt x="8519784" y="64770"/>
                      <a:pt x="8532484" y="80010"/>
                      <a:pt x="8532484" y="99060"/>
                    </a:cubicBezTo>
                    <a:lnTo>
                      <a:pt x="8532484" y="5090850"/>
                    </a:lnTo>
                  </a:path>
                </a:pathLst>
              </a:custGeom>
              <a:solidFill>
                <a:srgbClr val="000000"/>
              </a:solidFill>
            </p:spPr>
          </p:sp>
        </p:grpSp>
        <p:grpSp>
          <p:nvGrpSpPr>
            <p:cNvPr name="Group 21" id="21"/>
            <p:cNvGrpSpPr/>
            <p:nvPr/>
          </p:nvGrpSpPr>
          <p:grpSpPr>
            <a:xfrm rot="0">
              <a:off x="152665" y="172058"/>
              <a:ext cx="180867" cy="180867"/>
              <a:chOff x="0" y="0"/>
              <a:chExt cx="6350000" cy="6350000"/>
            </a:xfrm>
          </p:grpSpPr>
          <p:sp>
            <p:nvSpPr>
              <p:cNvPr name="Freeform 22" id="22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</a:path>
                </a:pathLst>
              </a:custGeom>
              <a:solidFill>
                <a:srgbClr val="000000"/>
              </a:solidFill>
            </p:spPr>
          </p:sp>
        </p:grpSp>
      </p:grpSp>
      <p:grpSp>
        <p:nvGrpSpPr>
          <p:cNvPr name="Group 23" id="23"/>
          <p:cNvGrpSpPr/>
          <p:nvPr/>
        </p:nvGrpSpPr>
        <p:grpSpPr>
          <a:xfrm rot="0">
            <a:off x="9193201" y="5407459"/>
            <a:ext cx="5379668" cy="3240153"/>
            <a:chOff x="0" y="0"/>
            <a:chExt cx="7172891" cy="4320204"/>
          </a:xfrm>
        </p:grpSpPr>
        <p:grpSp>
          <p:nvGrpSpPr>
            <p:cNvPr name="Group 24" id="24"/>
            <p:cNvGrpSpPr/>
            <p:nvPr/>
          </p:nvGrpSpPr>
          <p:grpSpPr>
            <a:xfrm rot="0">
              <a:off x="0" y="0"/>
              <a:ext cx="7172891" cy="4320204"/>
              <a:chOff x="0" y="0"/>
              <a:chExt cx="8545183" cy="5146730"/>
            </a:xfrm>
          </p:grpSpPr>
          <p:sp>
            <p:nvSpPr>
              <p:cNvPr name="Freeform 25" id="25"/>
              <p:cNvSpPr/>
              <p:nvPr/>
            </p:nvSpPr>
            <p:spPr>
              <a:xfrm flipH="false" flipV="false" rot="0">
                <a:off x="57150" y="58420"/>
                <a:ext cx="8475334" cy="5075610"/>
              </a:xfrm>
              <a:custGeom>
                <a:avLst/>
                <a:gdLst/>
                <a:ahLst/>
                <a:cxnLst/>
                <a:rect r="r" b="b" t="t" l="l"/>
                <a:pathLst>
                  <a:path h="5075610" w="8475334">
                    <a:moveTo>
                      <a:pt x="8390244" y="5045130"/>
                    </a:moveTo>
                    <a:lnTo>
                      <a:pt x="0" y="5045130"/>
                    </a:lnTo>
                    <a:cubicBezTo>
                      <a:pt x="5080" y="5062910"/>
                      <a:pt x="21590" y="5075610"/>
                      <a:pt x="40640" y="5075610"/>
                    </a:cubicBezTo>
                    <a:lnTo>
                      <a:pt x="8432154" y="5075610"/>
                    </a:lnTo>
                    <a:cubicBezTo>
                      <a:pt x="8456284" y="5075610"/>
                      <a:pt x="8475334" y="5056560"/>
                      <a:pt x="8475334" y="5032430"/>
                    </a:cubicBezTo>
                    <a:lnTo>
                      <a:pt x="8475334" y="40640"/>
                    </a:lnTo>
                    <a:cubicBezTo>
                      <a:pt x="8475334" y="21590"/>
                      <a:pt x="8462634" y="6350"/>
                      <a:pt x="8446123" y="0"/>
                    </a:cubicBezTo>
                    <a:lnTo>
                      <a:pt x="8446123" y="4989250"/>
                    </a:lnTo>
                    <a:cubicBezTo>
                      <a:pt x="8446123" y="5019730"/>
                      <a:pt x="8420723" y="5045130"/>
                      <a:pt x="8390244" y="5045130"/>
                    </a:cubicBezTo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26" id="26"/>
              <p:cNvSpPr/>
              <p:nvPr/>
            </p:nvSpPr>
            <p:spPr>
              <a:xfrm flipH="false" flipV="false" rot="0">
                <a:off x="12700" y="12700"/>
                <a:ext cx="8477873" cy="5078150"/>
              </a:xfrm>
              <a:custGeom>
                <a:avLst/>
                <a:gdLst/>
                <a:ahLst/>
                <a:cxnLst/>
                <a:rect r="r" b="b" t="t" l="l"/>
                <a:pathLst>
                  <a:path h="5078150" w="8477873">
                    <a:moveTo>
                      <a:pt x="43180" y="5078150"/>
                    </a:moveTo>
                    <a:lnTo>
                      <a:pt x="8434694" y="5078150"/>
                    </a:lnTo>
                    <a:cubicBezTo>
                      <a:pt x="8458823" y="5078150"/>
                      <a:pt x="8477873" y="5059100"/>
                      <a:pt x="8477873" y="5034970"/>
                    </a:cubicBezTo>
                    <a:lnTo>
                      <a:pt x="8477873" y="43180"/>
                    </a:lnTo>
                    <a:cubicBezTo>
                      <a:pt x="8477873" y="19050"/>
                      <a:pt x="8458823" y="0"/>
                      <a:pt x="8434694" y="0"/>
                    </a:cubicBezTo>
                    <a:lnTo>
                      <a:pt x="43180" y="0"/>
                    </a:lnTo>
                    <a:cubicBezTo>
                      <a:pt x="19050" y="0"/>
                      <a:pt x="0" y="19050"/>
                      <a:pt x="0" y="43180"/>
                    </a:cubicBezTo>
                    <a:lnTo>
                      <a:pt x="0" y="5034970"/>
                    </a:lnTo>
                    <a:cubicBezTo>
                      <a:pt x="0" y="5059100"/>
                      <a:pt x="19050" y="5078150"/>
                      <a:pt x="43180" y="5078150"/>
                    </a:cubicBezTo>
                  </a:path>
                </a:pathLst>
              </a:custGeom>
              <a:solidFill>
                <a:srgbClr val="F8F8F8"/>
              </a:solidFill>
            </p:spPr>
          </p:sp>
          <p:sp>
            <p:nvSpPr>
              <p:cNvPr name="Freeform 27" id="27"/>
              <p:cNvSpPr/>
              <p:nvPr/>
            </p:nvSpPr>
            <p:spPr>
              <a:xfrm flipH="false" flipV="false" rot="0">
                <a:off x="0" y="0"/>
                <a:ext cx="8545184" cy="5146730"/>
              </a:xfrm>
              <a:custGeom>
                <a:avLst/>
                <a:gdLst/>
                <a:ahLst/>
                <a:cxnLst/>
                <a:rect r="r" b="b" t="t" l="l"/>
                <a:pathLst>
                  <a:path h="5146730" w="8545184">
                    <a:moveTo>
                      <a:pt x="8502004" y="44450"/>
                    </a:moveTo>
                    <a:cubicBezTo>
                      <a:pt x="8496923" y="19050"/>
                      <a:pt x="8474063" y="0"/>
                      <a:pt x="8447394" y="0"/>
                    </a:cubicBezTo>
                    <a:lnTo>
                      <a:pt x="55880" y="0"/>
                    </a:lnTo>
                    <a:cubicBezTo>
                      <a:pt x="25400" y="0"/>
                      <a:pt x="0" y="25400"/>
                      <a:pt x="0" y="55880"/>
                    </a:cubicBezTo>
                    <a:lnTo>
                      <a:pt x="0" y="5047670"/>
                    </a:lnTo>
                    <a:cubicBezTo>
                      <a:pt x="0" y="5074340"/>
                      <a:pt x="17780" y="5095930"/>
                      <a:pt x="43180" y="5102280"/>
                    </a:cubicBezTo>
                    <a:cubicBezTo>
                      <a:pt x="48260" y="5127680"/>
                      <a:pt x="71120" y="5146730"/>
                      <a:pt x="97790" y="5146730"/>
                    </a:cubicBezTo>
                    <a:lnTo>
                      <a:pt x="8489304" y="5146730"/>
                    </a:lnTo>
                    <a:cubicBezTo>
                      <a:pt x="8519784" y="5146730"/>
                      <a:pt x="8545184" y="5121330"/>
                      <a:pt x="8545184" y="5090850"/>
                    </a:cubicBezTo>
                    <a:lnTo>
                      <a:pt x="8545184" y="99060"/>
                    </a:lnTo>
                    <a:cubicBezTo>
                      <a:pt x="8545184" y="72390"/>
                      <a:pt x="8527404" y="50800"/>
                      <a:pt x="8502004" y="44450"/>
                    </a:cubicBezTo>
                    <a:moveTo>
                      <a:pt x="12700" y="5047670"/>
                    </a:moveTo>
                    <a:lnTo>
                      <a:pt x="12700" y="55880"/>
                    </a:lnTo>
                    <a:cubicBezTo>
                      <a:pt x="12700" y="31750"/>
                      <a:pt x="31750" y="12700"/>
                      <a:pt x="55880" y="12700"/>
                    </a:cubicBezTo>
                    <a:lnTo>
                      <a:pt x="8447394" y="12700"/>
                    </a:lnTo>
                    <a:cubicBezTo>
                      <a:pt x="8471523" y="12700"/>
                      <a:pt x="8490573" y="31750"/>
                      <a:pt x="8490573" y="55880"/>
                    </a:cubicBezTo>
                    <a:lnTo>
                      <a:pt x="8490573" y="5047670"/>
                    </a:lnTo>
                    <a:cubicBezTo>
                      <a:pt x="8490573" y="5071800"/>
                      <a:pt x="8471523" y="5090850"/>
                      <a:pt x="8447394" y="5090850"/>
                    </a:cubicBezTo>
                    <a:lnTo>
                      <a:pt x="55880" y="5090850"/>
                    </a:lnTo>
                    <a:cubicBezTo>
                      <a:pt x="31750" y="5090850"/>
                      <a:pt x="12700" y="5071800"/>
                      <a:pt x="12700" y="5047670"/>
                    </a:cubicBezTo>
                    <a:moveTo>
                      <a:pt x="8532484" y="5090850"/>
                    </a:moveTo>
                    <a:cubicBezTo>
                      <a:pt x="8532484" y="5114980"/>
                      <a:pt x="8513434" y="5134030"/>
                      <a:pt x="8489304" y="5134030"/>
                    </a:cubicBezTo>
                    <a:lnTo>
                      <a:pt x="97790" y="5134030"/>
                    </a:lnTo>
                    <a:cubicBezTo>
                      <a:pt x="78740" y="5134030"/>
                      <a:pt x="62230" y="5121330"/>
                      <a:pt x="57150" y="5103550"/>
                    </a:cubicBezTo>
                    <a:lnTo>
                      <a:pt x="8447394" y="5103550"/>
                    </a:lnTo>
                    <a:cubicBezTo>
                      <a:pt x="8477873" y="5103550"/>
                      <a:pt x="8503273" y="5078150"/>
                      <a:pt x="8503273" y="5047670"/>
                    </a:cubicBezTo>
                    <a:lnTo>
                      <a:pt x="8503273" y="58420"/>
                    </a:lnTo>
                    <a:cubicBezTo>
                      <a:pt x="8519784" y="64770"/>
                      <a:pt x="8532484" y="80010"/>
                      <a:pt x="8532484" y="99060"/>
                    </a:cubicBezTo>
                    <a:lnTo>
                      <a:pt x="8532484" y="5090850"/>
                    </a:lnTo>
                  </a:path>
                </a:pathLst>
              </a:custGeom>
              <a:solidFill>
                <a:srgbClr val="000000"/>
              </a:solidFill>
            </p:spPr>
          </p:sp>
        </p:grpSp>
        <p:grpSp>
          <p:nvGrpSpPr>
            <p:cNvPr name="Group 28" id="28"/>
            <p:cNvGrpSpPr/>
            <p:nvPr/>
          </p:nvGrpSpPr>
          <p:grpSpPr>
            <a:xfrm rot="0">
              <a:off x="152665" y="193863"/>
              <a:ext cx="180867" cy="180867"/>
              <a:chOff x="0" y="0"/>
              <a:chExt cx="6350000" cy="6350000"/>
            </a:xfrm>
          </p:grpSpPr>
          <p:sp>
            <p:nvSpPr>
              <p:cNvPr name="Freeform 29" id="29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</a:path>
                </a:pathLst>
              </a:custGeom>
              <a:solidFill>
                <a:srgbClr val="000000"/>
              </a:solidFill>
            </p:spPr>
          </p:sp>
        </p:grpSp>
      </p:grpSp>
      <p:sp>
        <p:nvSpPr>
          <p:cNvPr name="Freeform 30" id="30"/>
          <p:cNvSpPr/>
          <p:nvPr/>
        </p:nvSpPr>
        <p:spPr>
          <a:xfrm flipH="false" flipV="false" rot="-5812493">
            <a:off x="4103298" y="1230179"/>
            <a:ext cx="698951" cy="2065441"/>
          </a:xfrm>
          <a:custGeom>
            <a:avLst/>
            <a:gdLst/>
            <a:ahLst/>
            <a:cxnLst/>
            <a:rect r="r" b="b" t="t" l="l"/>
            <a:pathLst>
              <a:path h="2065441" w="698951">
                <a:moveTo>
                  <a:pt x="0" y="0"/>
                </a:moveTo>
                <a:lnTo>
                  <a:pt x="698952" y="0"/>
                </a:lnTo>
                <a:lnTo>
                  <a:pt x="698952" y="2065441"/>
                </a:lnTo>
                <a:lnTo>
                  <a:pt x="0" y="206544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1" id="31"/>
          <p:cNvSpPr/>
          <p:nvPr/>
        </p:nvSpPr>
        <p:spPr>
          <a:xfrm flipH="false" flipV="false" rot="-5812493">
            <a:off x="10179956" y="1306662"/>
            <a:ext cx="698951" cy="2065441"/>
          </a:xfrm>
          <a:custGeom>
            <a:avLst/>
            <a:gdLst/>
            <a:ahLst/>
            <a:cxnLst/>
            <a:rect r="r" b="b" t="t" l="l"/>
            <a:pathLst>
              <a:path h="2065441" w="698951">
                <a:moveTo>
                  <a:pt x="0" y="0"/>
                </a:moveTo>
                <a:lnTo>
                  <a:pt x="698951" y="0"/>
                </a:lnTo>
                <a:lnTo>
                  <a:pt x="698951" y="2065441"/>
                </a:lnTo>
                <a:lnTo>
                  <a:pt x="0" y="206544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2" id="32"/>
          <p:cNvSpPr/>
          <p:nvPr/>
        </p:nvSpPr>
        <p:spPr>
          <a:xfrm flipH="false" flipV="false" rot="-5812493">
            <a:off x="4334929" y="4845320"/>
            <a:ext cx="698951" cy="2065441"/>
          </a:xfrm>
          <a:custGeom>
            <a:avLst/>
            <a:gdLst/>
            <a:ahLst/>
            <a:cxnLst/>
            <a:rect r="r" b="b" t="t" l="l"/>
            <a:pathLst>
              <a:path h="2065441" w="698951">
                <a:moveTo>
                  <a:pt x="0" y="0"/>
                </a:moveTo>
                <a:lnTo>
                  <a:pt x="698951" y="0"/>
                </a:lnTo>
                <a:lnTo>
                  <a:pt x="698951" y="2065441"/>
                </a:lnTo>
                <a:lnTo>
                  <a:pt x="0" y="206544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3" id="33"/>
          <p:cNvSpPr/>
          <p:nvPr/>
        </p:nvSpPr>
        <p:spPr>
          <a:xfrm flipH="false" flipV="false" rot="-5812493">
            <a:off x="10179956" y="4845320"/>
            <a:ext cx="698951" cy="2065441"/>
          </a:xfrm>
          <a:custGeom>
            <a:avLst/>
            <a:gdLst/>
            <a:ahLst/>
            <a:cxnLst/>
            <a:rect r="r" b="b" t="t" l="l"/>
            <a:pathLst>
              <a:path h="2065441" w="698951">
                <a:moveTo>
                  <a:pt x="0" y="0"/>
                </a:moveTo>
                <a:lnTo>
                  <a:pt x="698951" y="0"/>
                </a:lnTo>
                <a:lnTo>
                  <a:pt x="698951" y="2065441"/>
                </a:lnTo>
                <a:lnTo>
                  <a:pt x="0" y="206544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4" id="34"/>
          <p:cNvSpPr/>
          <p:nvPr/>
        </p:nvSpPr>
        <p:spPr>
          <a:xfrm flipH="false" flipV="false" rot="0">
            <a:off x="3601438" y="2593580"/>
            <a:ext cx="4948085" cy="2277313"/>
          </a:xfrm>
          <a:custGeom>
            <a:avLst/>
            <a:gdLst/>
            <a:ahLst/>
            <a:cxnLst/>
            <a:rect r="r" b="b" t="t" l="l"/>
            <a:pathLst>
              <a:path h="2277313" w="4948085">
                <a:moveTo>
                  <a:pt x="0" y="0"/>
                </a:moveTo>
                <a:lnTo>
                  <a:pt x="4948085" y="0"/>
                </a:lnTo>
                <a:lnTo>
                  <a:pt x="4948085" y="2277312"/>
                </a:lnTo>
                <a:lnTo>
                  <a:pt x="0" y="227731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2735" r="0" b="-2735"/>
            </a:stretch>
          </a:blipFill>
        </p:spPr>
      </p:sp>
      <p:sp>
        <p:nvSpPr>
          <p:cNvPr name="Freeform 35" id="35"/>
          <p:cNvSpPr/>
          <p:nvPr/>
        </p:nvSpPr>
        <p:spPr>
          <a:xfrm flipH="false" flipV="false" rot="0">
            <a:off x="11300203" y="2593580"/>
            <a:ext cx="3117039" cy="2249443"/>
          </a:xfrm>
          <a:custGeom>
            <a:avLst/>
            <a:gdLst/>
            <a:ahLst/>
            <a:cxnLst/>
            <a:rect r="r" b="b" t="t" l="l"/>
            <a:pathLst>
              <a:path h="2249443" w="3117039">
                <a:moveTo>
                  <a:pt x="0" y="0"/>
                </a:moveTo>
                <a:lnTo>
                  <a:pt x="3117038" y="0"/>
                </a:lnTo>
                <a:lnTo>
                  <a:pt x="3117038" y="2249442"/>
                </a:lnTo>
                <a:lnTo>
                  <a:pt x="0" y="224944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-1503" b="0"/>
            </a:stretch>
          </a:blipFill>
        </p:spPr>
      </p:sp>
      <p:sp>
        <p:nvSpPr>
          <p:cNvPr name="Freeform 36" id="36"/>
          <p:cNvSpPr/>
          <p:nvPr/>
        </p:nvSpPr>
        <p:spPr>
          <a:xfrm flipH="false" flipV="false" rot="0">
            <a:off x="4839262" y="6348622"/>
            <a:ext cx="3710261" cy="2158392"/>
          </a:xfrm>
          <a:custGeom>
            <a:avLst/>
            <a:gdLst/>
            <a:ahLst/>
            <a:cxnLst/>
            <a:rect r="r" b="b" t="t" l="l"/>
            <a:pathLst>
              <a:path h="2158392" w="3710261">
                <a:moveTo>
                  <a:pt x="0" y="0"/>
                </a:moveTo>
                <a:lnTo>
                  <a:pt x="3710261" y="0"/>
                </a:lnTo>
                <a:lnTo>
                  <a:pt x="3710261" y="2158392"/>
                </a:lnTo>
                <a:lnTo>
                  <a:pt x="0" y="215839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28199" r="0" b="-43699"/>
            </a:stretch>
          </a:blipFill>
        </p:spPr>
      </p:sp>
      <p:sp>
        <p:nvSpPr>
          <p:cNvPr name="Freeform 37" id="37"/>
          <p:cNvSpPr/>
          <p:nvPr/>
        </p:nvSpPr>
        <p:spPr>
          <a:xfrm flipH="false" flipV="false" rot="0">
            <a:off x="11074373" y="6219611"/>
            <a:ext cx="3193794" cy="2262956"/>
          </a:xfrm>
          <a:custGeom>
            <a:avLst/>
            <a:gdLst/>
            <a:ahLst/>
            <a:cxnLst/>
            <a:rect r="r" b="b" t="t" l="l"/>
            <a:pathLst>
              <a:path h="2262956" w="3193794">
                <a:moveTo>
                  <a:pt x="0" y="0"/>
                </a:moveTo>
                <a:lnTo>
                  <a:pt x="3193794" y="0"/>
                </a:lnTo>
                <a:lnTo>
                  <a:pt x="3193794" y="2262956"/>
                </a:lnTo>
                <a:lnTo>
                  <a:pt x="0" y="226295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9704" r="0" b="-31429"/>
            </a:stretch>
          </a:blipFill>
        </p:spPr>
      </p:sp>
      <p:sp>
        <p:nvSpPr>
          <p:cNvPr name="TextBox 38" id="38"/>
          <p:cNvSpPr txBox="true"/>
          <p:nvPr/>
        </p:nvSpPr>
        <p:spPr>
          <a:xfrm rot="-412493">
            <a:off x="3759861" y="1987606"/>
            <a:ext cx="1483802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RoxboroughCF Bold"/>
              </a:rPr>
              <a:t>Arduino mega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1392403" y="737235"/>
            <a:ext cx="4676180" cy="5924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5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RoxboroughCF Bold"/>
              </a:rPr>
              <a:t>Hardware Modules</a:t>
            </a:r>
          </a:p>
        </p:txBody>
      </p:sp>
      <p:sp>
        <p:nvSpPr>
          <p:cNvPr name="TextBox 40" id="40"/>
          <p:cNvSpPr txBox="true"/>
          <p:nvPr/>
        </p:nvSpPr>
        <p:spPr>
          <a:xfrm rot="-412493">
            <a:off x="9788029" y="2050448"/>
            <a:ext cx="1483802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RoxboroughCF Bold"/>
              </a:rPr>
              <a:t>ESP32-WROOM</a:t>
            </a:r>
          </a:p>
        </p:txBody>
      </p:sp>
      <p:sp>
        <p:nvSpPr>
          <p:cNvPr name="TextBox 41" id="41"/>
          <p:cNvSpPr txBox="true"/>
          <p:nvPr/>
        </p:nvSpPr>
        <p:spPr>
          <a:xfrm rot="-412493">
            <a:off x="3943002" y="5570858"/>
            <a:ext cx="1483802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RoxboroughCF Bold"/>
              </a:rPr>
              <a:t>Power supply</a:t>
            </a:r>
          </a:p>
        </p:txBody>
      </p:sp>
      <p:sp>
        <p:nvSpPr>
          <p:cNvPr name="TextBox 42" id="42"/>
          <p:cNvSpPr txBox="true"/>
          <p:nvPr/>
        </p:nvSpPr>
        <p:spPr>
          <a:xfrm rot="-412493">
            <a:off x="9803991" y="5569899"/>
            <a:ext cx="1483802" cy="828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000">
                <a:solidFill>
                  <a:srgbClr val="000000"/>
                </a:solidFill>
                <a:latin typeface="RoxboroughCF Bold"/>
              </a:rPr>
              <a:t>Servo motors </a:t>
            </a:r>
          </a:p>
          <a:p>
            <a:pPr algn="ctr" marL="0" indent="0" lvl="0">
              <a:lnSpc>
                <a:spcPts val="2100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EEE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22379" y="467077"/>
            <a:ext cx="5777797" cy="1155559"/>
          </a:xfrm>
          <a:custGeom>
            <a:avLst/>
            <a:gdLst/>
            <a:ahLst/>
            <a:cxnLst/>
            <a:rect r="r" b="b" t="t" l="l"/>
            <a:pathLst>
              <a:path h="1155559" w="5777797">
                <a:moveTo>
                  <a:pt x="0" y="0"/>
                </a:moveTo>
                <a:lnTo>
                  <a:pt x="5777797" y="0"/>
                </a:lnTo>
                <a:lnTo>
                  <a:pt x="5777797" y="1155560"/>
                </a:lnTo>
                <a:lnTo>
                  <a:pt x="0" y="115556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3378748" y="1792318"/>
            <a:ext cx="5379668" cy="3240153"/>
            <a:chOff x="0" y="0"/>
            <a:chExt cx="8545183" cy="514673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7150" y="58420"/>
              <a:ext cx="8475334" cy="5075610"/>
            </a:xfrm>
            <a:custGeom>
              <a:avLst/>
              <a:gdLst/>
              <a:ahLst/>
              <a:cxnLst/>
              <a:rect r="r" b="b" t="t" l="l"/>
              <a:pathLst>
                <a:path h="5075610" w="8475334">
                  <a:moveTo>
                    <a:pt x="8390244" y="5045130"/>
                  </a:moveTo>
                  <a:lnTo>
                    <a:pt x="0" y="5045130"/>
                  </a:lnTo>
                  <a:cubicBezTo>
                    <a:pt x="5080" y="5062910"/>
                    <a:pt x="21590" y="5075610"/>
                    <a:pt x="40640" y="5075610"/>
                  </a:cubicBezTo>
                  <a:lnTo>
                    <a:pt x="8432154" y="5075610"/>
                  </a:lnTo>
                  <a:cubicBezTo>
                    <a:pt x="8456284" y="5075610"/>
                    <a:pt x="8475334" y="5056560"/>
                    <a:pt x="8475334" y="5032430"/>
                  </a:cubicBezTo>
                  <a:lnTo>
                    <a:pt x="8475334" y="40640"/>
                  </a:lnTo>
                  <a:cubicBezTo>
                    <a:pt x="8475334" y="21590"/>
                    <a:pt x="8462634" y="6350"/>
                    <a:pt x="8446123" y="0"/>
                  </a:cubicBezTo>
                  <a:lnTo>
                    <a:pt x="8446123" y="4989250"/>
                  </a:lnTo>
                  <a:cubicBezTo>
                    <a:pt x="8446123" y="5019730"/>
                    <a:pt x="8420723" y="5045130"/>
                    <a:pt x="8390244" y="5045130"/>
                  </a:cubicBezTo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2700" y="12700"/>
              <a:ext cx="8477873" cy="5078150"/>
            </a:xfrm>
            <a:custGeom>
              <a:avLst/>
              <a:gdLst/>
              <a:ahLst/>
              <a:cxnLst/>
              <a:rect r="r" b="b" t="t" l="l"/>
              <a:pathLst>
                <a:path h="5078150" w="8477873">
                  <a:moveTo>
                    <a:pt x="43180" y="5078150"/>
                  </a:moveTo>
                  <a:lnTo>
                    <a:pt x="8434694" y="5078150"/>
                  </a:lnTo>
                  <a:cubicBezTo>
                    <a:pt x="8458823" y="5078150"/>
                    <a:pt x="8477873" y="5059100"/>
                    <a:pt x="8477873" y="5034970"/>
                  </a:cubicBezTo>
                  <a:lnTo>
                    <a:pt x="8477873" y="43180"/>
                  </a:lnTo>
                  <a:cubicBezTo>
                    <a:pt x="8477873" y="19050"/>
                    <a:pt x="8458823" y="0"/>
                    <a:pt x="8434694" y="0"/>
                  </a:cubicBezTo>
                  <a:lnTo>
                    <a:pt x="43180" y="0"/>
                  </a:lnTo>
                  <a:cubicBezTo>
                    <a:pt x="19050" y="0"/>
                    <a:pt x="0" y="19050"/>
                    <a:pt x="0" y="43180"/>
                  </a:cubicBezTo>
                  <a:lnTo>
                    <a:pt x="0" y="5034970"/>
                  </a:lnTo>
                  <a:cubicBezTo>
                    <a:pt x="0" y="5059100"/>
                    <a:pt x="19050" y="5078150"/>
                    <a:pt x="43180" y="5078150"/>
                  </a:cubicBezTo>
                </a:path>
              </a:pathLst>
            </a:custGeom>
            <a:solidFill>
              <a:srgbClr val="F8F8F8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545184" cy="5146730"/>
            </a:xfrm>
            <a:custGeom>
              <a:avLst/>
              <a:gdLst/>
              <a:ahLst/>
              <a:cxnLst/>
              <a:rect r="r" b="b" t="t" l="l"/>
              <a:pathLst>
                <a:path h="5146730" w="8545184">
                  <a:moveTo>
                    <a:pt x="8502004" y="44450"/>
                  </a:moveTo>
                  <a:cubicBezTo>
                    <a:pt x="8496923" y="19050"/>
                    <a:pt x="8474063" y="0"/>
                    <a:pt x="8447394" y="0"/>
                  </a:cubicBezTo>
                  <a:lnTo>
                    <a:pt x="55880" y="0"/>
                  </a:lnTo>
                  <a:cubicBezTo>
                    <a:pt x="25400" y="0"/>
                    <a:pt x="0" y="25400"/>
                    <a:pt x="0" y="55880"/>
                  </a:cubicBezTo>
                  <a:lnTo>
                    <a:pt x="0" y="5047670"/>
                  </a:lnTo>
                  <a:cubicBezTo>
                    <a:pt x="0" y="5074340"/>
                    <a:pt x="17780" y="5095930"/>
                    <a:pt x="43180" y="5102280"/>
                  </a:cubicBezTo>
                  <a:cubicBezTo>
                    <a:pt x="48260" y="5127680"/>
                    <a:pt x="71120" y="5146730"/>
                    <a:pt x="97790" y="5146730"/>
                  </a:cubicBezTo>
                  <a:lnTo>
                    <a:pt x="8489304" y="5146730"/>
                  </a:lnTo>
                  <a:cubicBezTo>
                    <a:pt x="8519784" y="5146730"/>
                    <a:pt x="8545184" y="5121330"/>
                    <a:pt x="8545184" y="5090850"/>
                  </a:cubicBezTo>
                  <a:lnTo>
                    <a:pt x="8545184" y="99060"/>
                  </a:lnTo>
                  <a:cubicBezTo>
                    <a:pt x="8545184" y="72390"/>
                    <a:pt x="8527404" y="50800"/>
                    <a:pt x="8502004" y="44450"/>
                  </a:cubicBezTo>
                  <a:moveTo>
                    <a:pt x="12700" y="5047670"/>
                  </a:moveTo>
                  <a:lnTo>
                    <a:pt x="12700" y="55880"/>
                  </a:lnTo>
                  <a:cubicBezTo>
                    <a:pt x="12700" y="31750"/>
                    <a:pt x="31750" y="12700"/>
                    <a:pt x="55880" y="12700"/>
                  </a:cubicBezTo>
                  <a:lnTo>
                    <a:pt x="8447394" y="12700"/>
                  </a:lnTo>
                  <a:cubicBezTo>
                    <a:pt x="8471523" y="12700"/>
                    <a:pt x="8490573" y="31750"/>
                    <a:pt x="8490573" y="55880"/>
                  </a:cubicBezTo>
                  <a:lnTo>
                    <a:pt x="8490573" y="5047670"/>
                  </a:lnTo>
                  <a:cubicBezTo>
                    <a:pt x="8490573" y="5071800"/>
                    <a:pt x="8471523" y="5090850"/>
                    <a:pt x="8447394" y="5090850"/>
                  </a:cubicBezTo>
                  <a:lnTo>
                    <a:pt x="55880" y="5090850"/>
                  </a:lnTo>
                  <a:cubicBezTo>
                    <a:pt x="31750" y="5090850"/>
                    <a:pt x="12700" y="5071800"/>
                    <a:pt x="12700" y="5047670"/>
                  </a:cubicBezTo>
                  <a:moveTo>
                    <a:pt x="8532484" y="5090850"/>
                  </a:moveTo>
                  <a:cubicBezTo>
                    <a:pt x="8532484" y="5114980"/>
                    <a:pt x="8513434" y="5134030"/>
                    <a:pt x="8489304" y="5134030"/>
                  </a:cubicBezTo>
                  <a:lnTo>
                    <a:pt x="97790" y="5134030"/>
                  </a:lnTo>
                  <a:cubicBezTo>
                    <a:pt x="78740" y="5134030"/>
                    <a:pt x="62230" y="5121330"/>
                    <a:pt x="57150" y="5103550"/>
                  </a:cubicBezTo>
                  <a:lnTo>
                    <a:pt x="8447394" y="5103550"/>
                  </a:lnTo>
                  <a:cubicBezTo>
                    <a:pt x="8477873" y="5103550"/>
                    <a:pt x="8503273" y="5078150"/>
                    <a:pt x="8503273" y="5047670"/>
                  </a:cubicBezTo>
                  <a:lnTo>
                    <a:pt x="8503273" y="58420"/>
                  </a:lnTo>
                  <a:cubicBezTo>
                    <a:pt x="8519784" y="64770"/>
                    <a:pt x="8532484" y="80010"/>
                    <a:pt x="8532484" y="99060"/>
                  </a:cubicBezTo>
                  <a:lnTo>
                    <a:pt x="8532484" y="5090850"/>
                  </a:lnTo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8549523" y="1921362"/>
            <a:ext cx="135650" cy="135650"/>
            <a:chOff x="0" y="0"/>
            <a:chExt cx="6350000" cy="63500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3329830" y="5407459"/>
            <a:ext cx="5379668" cy="3240153"/>
            <a:chOff x="0" y="0"/>
            <a:chExt cx="7172891" cy="4320204"/>
          </a:xfrm>
        </p:grpSpPr>
        <p:grpSp>
          <p:nvGrpSpPr>
            <p:cNvPr name="Group 10" id="10"/>
            <p:cNvGrpSpPr/>
            <p:nvPr/>
          </p:nvGrpSpPr>
          <p:grpSpPr>
            <a:xfrm rot="0">
              <a:off x="0" y="0"/>
              <a:ext cx="7172891" cy="4320204"/>
              <a:chOff x="0" y="0"/>
              <a:chExt cx="8545183" cy="5146730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57150" y="58420"/>
                <a:ext cx="8475334" cy="5075610"/>
              </a:xfrm>
              <a:custGeom>
                <a:avLst/>
                <a:gdLst/>
                <a:ahLst/>
                <a:cxnLst/>
                <a:rect r="r" b="b" t="t" l="l"/>
                <a:pathLst>
                  <a:path h="5075610" w="8475334">
                    <a:moveTo>
                      <a:pt x="8390244" y="5045130"/>
                    </a:moveTo>
                    <a:lnTo>
                      <a:pt x="0" y="5045130"/>
                    </a:lnTo>
                    <a:cubicBezTo>
                      <a:pt x="5080" y="5062910"/>
                      <a:pt x="21590" y="5075610"/>
                      <a:pt x="40640" y="5075610"/>
                    </a:cubicBezTo>
                    <a:lnTo>
                      <a:pt x="8432154" y="5075610"/>
                    </a:lnTo>
                    <a:cubicBezTo>
                      <a:pt x="8456284" y="5075610"/>
                      <a:pt x="8475334" y="5056560"/>
                      <a:pt x="8475334" y="5032430"/>
                    </a:cubicBezTo>
                    <a:lnTo>
                      <a:pt x="8475334" y="40640"/>
                    </a:lnTo>
                    <a:cubicBezTo>
                      <a:pt x="8475334" y="21590"/>
                      <a:pt x="8462634" y="6350"/>
                      <a:pt x="8446123" y="0"/>
                    </a:cubicBezTo>
                    <a:lnTo>
                      <a:pt x="8446123" y="4989250"/>
                    </a:lnTo>
                    <a:cubicBezTo>
                      <a:pt x="8446123" y="5019730"/>
                      <a:pt x="8420723" y="5045130"/>
                      <a:pt x="8390244" y="5045130"/>
                    </a:cubicBezTo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12" id="12"/>
              <p:cNvSpPr/>
              <p:nvPr/>
            </p:nvSpPr>
            <p:spPr>
              <a:xfrm flipH="false" flipV="false" rot="0">
                <a:off x="12700" y="12700"/>
                <a:ext cx="8477873" cy="5078150"/>
              </a:xfrm>
              <a:custGeom>
                <a:avLst/>
                <a:gdLst/>
                <a:ahLst/>
                <a:cxnLst/>
                <a:rect r="r" b="b" t="t" l="l"/>
                <a:pathLst>
                  <a:path h="5078150" w="8477873">
                    <a:moveTo>
                      <a:pt x="43180" y="5078150"/>
                    </a:moveTo>
                    <a:lnTo>
                      <a:pt x="8434694" y="5078150"/>
                    </a:lnTo>
                    <a:cubicBezTo>
                      <a:pt x="8458823" y="5078150"/>
                      <a:pt x="8477873" y="5059100"/>
                      <a:pt x="8477873" y="5034970"/>
                    </a:cubicBezTo>
                    <a:lnTo>
                      <a:pt x="8477873" y="43180"/>
                    </a:lnTo>
                    <a:cubicBezTo>
                      <a:pt x="8477873" y="19050"/>
                      <a:pt x="8458823" y="0"/>
                      <a:pt x="8434694" y="0"/>
                    </a:cubicBezTo>
                    <a:lnTo>
                      <a:pt x="43180" y="0"/>
                    </a:lnTo>
                    <a:cubicBezTo>
                      <a:pt x="19050" y="0"/>
                      <a:pt x="0" y="19050"/>
                      <a:pt x="0" y="43180"/>
                    </a:cubicBezTo>
                    <a:lnTo>
                      <a:pt x="0" y="5034970"/>
                    </a:lnTo>
                    <a:cubicBezTo>
                      <a:pt x="0" y="5059100"/>
                      <a:pt x="19050" y="5078150"/>
                      <a:pt x="43180" y="5078150"/>
                    </a:cubicBezTo>
                  </a:path>
                </a:pathLst>
              </a:custGeom>
              <a:solidFill>
                <a:srgbClr val="F8F8F8"/>
              </a:solidFill>
            </p:spPr>
          </p:sp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8545184" cy="5146730"/>
              </a:xfrm>
              <a:custGeom>
                <a:avLst/>
                <a:gdLst/>
                <a:ahLst/>
                <a:cxnLst/>
                <a:rect r="r" b="b" t="t" l="l"/>
                <a:pathLst>
                  <a:path h="5146730" w="8545184">
                    <a:moveTo>
                      <a:pt x="8502004" y="44450"/>
                    </a:moveTo>
                    <a:cubicBezTo>
                      <a:pt x="8496923" y="19050"/>
                      <a:pt x="8474063" y="0"/>
                      <a:pt x="8447394" y="0"/>
                    </a:cubicBezTo>
                    <a:lnTo>
                      <a:pt x="55880" y="0"/>
                    </a:lnTo>
                    <a:cubicBezTo>
                      <a:pt x="25400" y="0"/>
                      <a:pt x="0" y="25400"/>
                      <a:pt x="0" y="55880"/>
                    </a:cubicBezTo>
                    <a:lnTo>
                      <a:pt x="0" y="5047670"/>
                    </a:lnTo>
                    <a:cubicBezTo>
                      <a:pt x="0" y="5074340"/>
                      <a:pt x="17780" y="5095930"/>
                      <a:pt x="43180" y="5102280"/>
                    </a:cubicBezTo>
                    <a:cubicBezTo>
                      <a:pt x="48260" y="5127680"/>
                      <a:pt x="71120" y="5146730"/>
                      <a:pt x="97790" y="5146730"/>
                    </a:cubicBezTo>
                    <a:lnTo>
                      <a:pt x="8489304" y="5146730"/>
                    </a:lnTo>
                    <a:cubicBezTo>
                      <a:pt x="8519784" y="5146730"/>
                      <a:pt x="8545184" y="5121330"/>
                      <a:pt x="8545184" y="5090850"/>
                    </a:cubicBezTo>
                    <a:lnTo>
                      <a:pt x="8545184" y="99060"/>
                    </a:lnTo>
                    <a:cubicBezTo>
                      <a:pt x="8545184" y="72390"/>
                      <a:pt x="8527404" y="50800"/>
                      <a:pt x="8502004" y="44450"/>
                    </a:cubicBezTo>
                    <a:moveTo>
                      <a:pt x="12700" y="5047670"/>
                    </a:moveTo>
                    <a:lnTo>
                      <a:pt x="12700" y="55880"/>
                    </a:lnTo>
                    <a:cubicBezTo>
                      <a:pt x="12700" y="31750"/>
                      <a:pt x="31750" y="12700"/>
                      <a:pt x="55880" y="12700"/>
                    </a:cubicBezTo>
                    <a:lnTo>
                      <a:pt x="8447394" y="12700"/>
                    </a:lnTo>
                    <a:cubicBezTo>
                      <a:pt x="8471523" y="12700"/>
                      <a:pt x="8490573" y="31750"/>
                      <a:pt x="8490573" y="55880"/>
                    </a:cubicBezTo>
                    <a:lnTo>
                      <a:pt x="8490573" y="5047670"/>
                    </a:lnTo>
                    <a:cubicBezTo>
                      <a:pt x="8490573" y="5071800"/>
                      <a:pt x="8471523" y="5090850"/>
                      <a:pt x="8447394" y="5090850"/>
                    </a:cubicBezTo>
                    <a:lnTo>
                      <a:pt x="55880" y="5090850"/>
                    </a:lnTo>
                    <a:cubicBezTo>
                      <a:pt x="31750" y="5090850"/>
                      <a:pt x="12700" y="5071800"/>
                      <a:pt x="12700" y="5047670"/>
                    </a:cubicBezTo>
                    <a:moveTo>
                      <a:pt x="8532484" y="5090850"/>
                    </a:moveTo>
                    <a:cubicBezTo>
                      <a:pt x="8532484" y="5114980"/>
                      <a:pt x="8513434" y="5134030"/>
                      <a:pt x="8489304" y="5134030"/>
                    </a:cubicBezTo>
                    <a:lnTo>
                      <a:pt x="97790" y="5134030"/>
                    </a:lnTo>
                    <a:cubicBezTo>
                      <a:pt x="78740" y="5134030"/>
                      <a:pt x="62230" y="5121330"/>
                      <a:pt x="57150" y="5103550"/>
                    </a:cubicBezTo>
                    <a:lnTo>
                      <a:pt x="8447394" y="5103550"/>
                    </a:lnTo>
                    <a:cubicBezTo>
                      <a:pt x="8477873" y="5103550"/>
                      <a:pt x="8503273" y="5078150"/>
                      <a:pt x="8503273" y="5047670"/>
                    </a:cubicBezTo>
                    <a:lnTo>
                      <a:pt x="8503273" y="58420"/>
                    </a:lnTo>
                    <a:cubicBezTo>
                      <a:pt x="8519784" y="64770"/>
                      <a:pt x="8532484" y="80010"/>
                      <a:pt x="8532484" y="99060"/>
                    </a:cubicBezTo>
                    <a:lnTo>
                      <a:pt x="8532484" y="5090850"/>
                    </a:lnTo>
                  </a:path>
                </a:pathLst>
              </a:custGeom>
              <a:solidFill>
                <a:srgbClr val="000000"/>
              </a:solidFill>
            </p:spPr>
          </p:sp>
        </p:grpSp>
        <p:grpSp>
          <p:nvGrpSpPr>
            <p:cNvPr name="Group 14" id="14"/>
            <p:cNvGrpSpPr/>
            <p:nvPr/>
          </p:nvGrpSpPr>
          <p:grpSpPr>
            <a:xfrm rot="0">
              <a:off x="6783037" y="193863"/>
              <a:ext cx="180867" cy="180867"/>
              <a:chOff x="0" y="0"/>
              <a:chExt cx="6350000" cy="6350000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</a:path>
                </a:pathLst>
              </a:custGeom>
              <a:solidFill>
                <a:srgbClr val="000000"/>
              </a:solidFill>
            </p:spPr>
          </p:sp>
        </p:grpSp>
      </p:grpSp>
      <p:grpSp>
        <p:nvGrpSpPr>
          <p:cNvPr name="Group 16" id="16"/>
          <p:cNvGrpSpPr/>
          <p:nvPr/>
        </p:nvGrpSpPr>
        <p:grpSpPr>
          <a:xfrm rot="0">
            <a:off x="9193201" y="1792318"/>
            <a:ext cx="5379668" cy="3240153"/>
            <a:chOff x="0" y="0"/>
            <a:chExt cx="7172891" cy="4320204"/>
          </a:xfrm>
        </p:grpSpPr>
        <p:grpSp>
          <p:nvGrpSpPr>
            <p:cNvPr name="Group 17" id="17"/>
            <p:cNvGrpSpPr/>
            <p:nvPr/>
          </p:nvGrpSpPr>
          <p:grpSpPr>
            <a:xfrm rot="0">
              <a:off x="0" y="0"/>
              <a:ext cx="7172891" cy="4320204"/>
              <a:chOff x="0" y="0"/>
              <a:chExt cx="8545183" cy="5146730"/>
            </a:xfrm>
          </p:grpSpPr>
          <p:sp>
            <p:nvSpPr>
              <p:cNvPr name="Freeform 18" id="18"/>
              <p:cNvSpPr/>
              <p:nvPr/>
            </p:nvSpPr>
            <p:spPr>
              <a:xfrm flipH="false" flipV="false" rot="0">
                <a:off x="57150" y="58420"/>
                <a:ext cx="8475334" cy="5075610"/>
              </a:xfrm>
              <a:custGeom>
                <a:avLst/>
                <a:gdLst/>
                <a:ahLst/>
                <a:cxnLst/>
                <a:rect r="r" b="b" t="t" l="l"/>
                <a:pathLst>
                  <a:path h="5075610" w="8475334">
                    <a:moveTo>
                      <a:pt x="8390244" y="5045130"/>
                    </a:moveTo>
                    <a:lnTo>
                      <a:pt x="0" y="5045130"/>
                    </a:lnTo>
                    <a:cubicBezTo>
                      <a:pt x="5080" y="5062910"/>
                      <a:pt x="21590" y="5075610"/>
                      <a:pt x="40640" y="5075610"/>
                    </a:cubicBezTo>
                    <a:lnTo>
                      <a:pt x="8432154" y="5075610"/>
                    </a:lnTo>
                    <a:cubicBezTo>
                      <a:pt x="8456284" y="5075610"/>
                      <a:pt x="8475334" y="5056560"/>
                      <a:pt x="8475334" y="5032430"/>
                    </a:cubicBezTo>
                    <a:lnTo>
                      <a:pt x="8475334" y="40640"/>
                    </a:lnTo>
                    <a:cubicBezTo>
                      <a:pt x="8475334" y="21590"/>
                      <a:pt x="8462634" y="6350"/>
                      <a:pt x="8446123" y="0"/>
                    </a:cubicBezTo>
                    <a:lnTo>
                      <a:pt x="8446123" y="4989250"/>
                    </a:lnTo>
                    <a:cubicBezTo>
                      <a:pt x="8446123" y="5019730"/>
                      <a:pt x="8420723" y="5045130"/>
                      <a:pt x="8390244" y="5045130"/>
                    </a:cubicBezTo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19" id="19"/>
              <p:cNvSpPr/>
              <p:nvPr/>
            </p:nvSpPr>
            <p:spPr>
              <a:xfrm flipH="false" flipV="false" rot="0">
                <a:off x="12700" y="12700"/>
                <a:ext cx="8477873" cy="5078150"/>
              </a:xfrm>
              <a:custGeom>
                <a:avLst/>
                <a:gdLst/>
                <a:ahLst/>
                <a:cxnLst/>
                <a:rect r="r" b="b" t="t" l="l"/>
                <a:pathLst>
                  <a:path h="5078150" w="8477873">
                    <a:moveTo>
                      <a:pt x="43180" y="5078150"/>
                    </a:moveTo>
                    <a:lnTo>
                      <a:pt x="8434694" y="5078150"/>
                    </a:lnTo>
                    <a:cubicBezTo>
                      <a:pt x="8458823" y="5078150"/>
                      <a:pt x="8477873" y="5059100"/>
                      <a:pt x="8477873" y="5034970"/>
                    </a:cubicBezTo>
                    <a:lnTo>
                      <a:pt x="8477873" y="43180"/>
                    </a:lnTo>
                    <a:cubicBezTo>
                      <a:pt x="8477873" y="19050"/>
                      <a:pt x="8458823" y="0"/>
                      <a:pt x="8434694" y="0"/>
                    </a:cubicBezTo>
                    <a:lnTo>
                      <a:pt x="43180" y="0"/>
                    </a:lnTo>
                    <a:cubicBezTo>
                      <a:pt x="19050" y="0"/>
                      <a:pt x="0" y="19050"/>
                      <a:pt x="0" y="43180"/>
                    </a:cubicBezTo>
                    <a:lnTo>
                      <a:pt x="0" y="5034970"/>
                    </a:lnTo>
                    <a:cubicBezTo>
                      <a:pt x="0" y="5059100"/>
                      <a:pt x="19050" y="5078150"/>
                      <a:pt x="43180" y="5078150"/>
                    </a:cubicBezTo>
                  </a:path>
                </a:pathLst>
              </a:custGeom>
              <a:solidFill>
                <a:srgbClr val="F8F8F8"/>
              </a:solidFill>
            </p:spPr>
          </p:sp>
          <p:sp>
            <p:nvSpPr>
              <p:cNvPr name="Freeform 20" id="20"/>
              <p:cNvSpPr/>
              <p:nvPr/>
            </p:nvSpPr>
            <p:spPr>
              <a:xfrm flipH="false" flipV="false" rot="0">
                <a:off x="0" y="0"/>
                <a:ext cx="8545184" cy="5146730"/>
              </a:xfrm>
              <a:custGeom>
                <a:avLst/>
                <a:gdLst/>
                <a:ahLst/>
                <a:cxnLst/>
                <a:rect r="r" b="b" t="t" l="l"/>
                <a:pathLst>
                  <a:path h="5146730" w="8545184">
                    <a:moveTo>
                      <a:pt x="8502004" y="44450"/>
                    </a:moveTo>
                    <a:cubicBezTo>
                      <a:pt x="8496923" y="19050"/>
                      <a:pt x="8474063" y="0"/>
                      <a:pt x="8447394" y="0"/>
                    </a:cubicBezTo>
                    <a:lnTo>
                      <a:pt x="55880" y="0"/>
                    </a:lnTo>
                    <a:cubicBezTo>
                      <a:pt x="25400" y="0"/>
                      <a:pt x="0" y="25400"/>
                      <a:pt x="0" y="55880"/>
                    </a:cubicBezTo>
                    <a:lnTo>
                      <a:pt x="0" y="5047670"/>
                    </a:lnTo>
                    <a:cubicBezTo>
                      <a:pt x="0" y="5074340"/>
                      <a:pt x="17780" y="5095930"/>
                      <a:pt x="43180" y="5102280"/>
                    </a:cubicBezTo>
                    <a:cubicBezTo>
                      <a:pt x="48260" y="5127680"/>
                      <a:pt x="71120" y="5146730"/>
                      <a:pt x="97790" y="5146730"/>
                    </a:cubicBezTo>
                    <a:lnTo>
                      <a:pt x="8489304" y="5146730"/>
                    </a:lnTo>
                    <a:cubicBezTo>
                      <a:pt x="8519784" y="5146730"/>
                      <a:pt x="8545184" y="5121330"/>
                      <a:pt x="8545184" y="5090850"/>
                    </a:cubicBezTo>
                    <a:lnTo>
                      <a:pt x="8545184" y="99060"/>
                    </a:lnTo>
                    <a:cubicBezTo>
                      <a:pt x="8545184" y="72390"/>
                      <a:pt x="8527404" y="50800"/>
                      <a:pt x="8502004" y="44450"/>
                    </a:cubicBezTo>
                    <a:moveTo>
                      <a:pt x="12700" y="5047670"/>
                    </a:moveTo>
                    <a:lnTo>
                      <a:pt x="12700" y="55880"/>
                    </a:lnTo>
                    <a:cubicBezTo>
                      <a:pt x="12700" y="31750"/>
                      <a:pt x="31750" y="12700"/>
                      <a:pt x="55880" y="12700"/>
                    </a:cubicBezTo>
                    <a:lnTo>
                      <a:pt x="8447394" y="12700"/>
                    </a:lnTo>
                    <a:cubicBezTo>
                      <a:pt x="8471523" y="12700"/>
                      <a:pt x="8490573" y="31750"/>
                      <a:pt x="8490573" y="55880"/>
                    </a:cubicBezTo>
                    <a:lnTo>
                      <a:pt x="8490573" y="5047670"/>
                    </a:lnTo>
                    <a:cubicBezTo>
                      <a:pt x="8490573" y="5071800"/>
                      <a:pt x="8471523" y="5090850"/>
                      <a:pt x="8447394" y="5090850"/>
                    </a:cubicBezTo>
                    <a:lnTo>
                      <a:pt x="55880" y="5090850"/>
                    </a:lnTo>
                    <a:cubicBezTo>
                      <a:pt x="31750" y="5090850"/>
                      <a:pt x="12700" y="5071800"/>
                      <a:pt x="12700" y="5047670"/>
                    </a:cubicBezTo>
                    <a:moveTo>
                      <a:pt x="8532484" y="5090850"/>
                    </a:moveTo>
                    <a:cubicBezTo>
                      <a:pt x="8532484" y="5114980"/>
                      <a:pt x="8513434" y="5134030"/>
                      <a:pt x="8489304" y="5134030"/>
                    </a:cubicBezTo>
                    <a:lnTo>
                      <a:pt x="97790" y="5134030"/>
                    </a:lnTo>
                    <a:cubicBezTo>
                      <a:pt x="78740" y="5134030"/>
                      <a:pt x="62230" y="5121330"/>
                      <a:pt x="57150" y="5103550"/>
                    </a:cubicBezTo>
                    <a:lnTo>
                      <a:pt x="8447394" y="5103550"/>
                    </a:lnTo>
                    <a:cubicBezTo>
                      <a:pt x="8477873" y="5103550"/>
                      <a:pt x="8503273" y="5078150"/>
                      <a:pt x="8503273" y="5047670"/>
                    </a:cubicBezTo>
                    <a:lnTo>
                      <a:pt x="8503273" y="58420"/>
                    </a:lnTo>
                    <a:cubicBezTo>
                      <a:pt x="8519784" y="64770"/>
                      <a:pt x="8532484" y="80010"/>
                      <a:pt x="8532484" y="99060"/>
                    </a:cubicBezTo>
                    <a:lnTo>
                      <a:pt x="8532484" y="5090850"/>
                    </a:lnTo>
                  </a:path>
                </a:pathLst>
              </a:custGeom>
              <a:solidFill>
                <a:srgbClr val="000000"/>
              </a:solidFill>
            </p:spPr>
          </p:sp>
        </p:grpSp>
        <p:grpSp>
          <p:nvGrpSpPr>
            <p:cNvPr name="Group 21" id="21"/>
            <p:cNvGrpSpPr/>
            <p:nvPr/>
          </p:nvGrpSpPr>
          <p:grpSpPr>
            <a:xfrm rot="0">
              <a:off x="152665" y="172058"/>
              <a:ext cx="180867" cy="180867"/>
              <a:chOff x="0" y="0"/>
              <a:chExt cx="6350000" cy="6350000"/>
            </a:xfrm>
          </p:grpSpPr>
          <p:sp>
            <p:nvSpPr>
              <p:cNvPr name="Freeform 22" id="22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</a:path>
                </a:pathLst>
              </a:custGeom>
              <a:solidFill>
                <a:srgbClr val="000000"/>
              </a:solidFill>
            </p:spPr>
          </p:sp>
        </p:grpSp>
      </p:grpSp>
      <p:grpSp>
        <p:nvGrpSpPr>
          <p:cNvPr name="Group 23" id="23"/>
          <p:cNvGrpSpPr/>
          <p:nvPr/>
        </p:nvGrpSpPr>
        <p:grpSpPr>
          <a:xfrm rot="0">
            <a:off x="9193201" y="5407459"/>
            <a:ext cx="5379668" cy="3240153"/>
            <a:chOff x="0" y="0"/>
            <a:chExt cx="7172891" cy="4320204"/>
          </a:xfrm>
        </p:grpSpPr>
        <p:grpSp>
          <p:nvGrpSpPr>
            <p:cNvPr name="Group 24" id="24"/>
            <p:cNvGrpSpPr/>
            <p:nvPr/>
          </p:nvGrpSpPr>
          <p:grpSpPr>
            <a:xfrm rot="0">
              <a:off x="0" y="0"/>
              <a:ext cx="7172891" cy="4320204"/>
              <a:chOff x="0" y="0"/>
              <a:chExt cx="8545183" cy="5146730"/>
            </a:xfrm>
          </p:grpSpPr>
          <p:sp>
            <p:nvSpPr>
              <p:cNvPr name="Freeform 25" id="25"/>
              <p:cNvSpPr/>
              <p:nvPr/>
            </p:nvSpPr>
            <p:spPr>
              <a:xfrm flipH="false" flipV="false" rot="0">
                <a:off x="57150" y="58420"/>
                <a:ext cx="8475334" cy="5075610"/>
              </a:xfrm>
              <a:custGeom>
                <a:avLst/>
                <a:gdLst/>
                <a:ahLst/>
                <a:cxnLst/>
                <a:rect r="r" b="b" t="t" l="l"/>
                <a:pathLst>
                  <a:path h="5075610" w="8475334">
                    <a:moveTo>
                      <a:pt x="8390244" y="5045130"/>
                    </a:moveTo>
                    <a:lnTo>
                      <a:pt x="0" y="5045130"/>
                    </a:lnTo>
                    <a:cubicBezTo>
                      <a:pt x="5080" y="5062910"/>
                      <a:pt x="21590" y="5075610"/>
                      <a:pt x="40640" y="5075610"/>
                    </a:cubicBezTo>
                    <a:lnTo>
                      <a:pt x="8432154" y="5075610"/>
                    </a:lnTo>
                    <a:cubicBezTo>
                      <a:pt x="8456284" y="5075610"/>
                      <a:pt x="8475334" y="5056560"/>
                      <a:pt x="8475334" y="5032430"/>
                    </a:cubicBezTo>
                    <a:lnTo>
                      <a:pt x="8475334" y="40640"/>
                    </a:lnTo>
                    <a:cubicBezTo>
                      <a:pt x="8475334" y="21590"/>
                      <a:pt x="8462634" y="6350"/>
                      <a:pt x="8446123" y="0"/>
                    </a:cubicBezTo>
                    <a:lnTo>
                      <a:pt x="8446123" y="4989250"/>
                    </a:lnTo>
                    <a:cubicBezTo>
                      <a:pt x="8446123" y="5019730"/>
                      <a:pt x="8420723" y="5045130"/>
                      <a:pt x="8390244" y="5045130"/>
                    </a:cubicBezTo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26" id="26"/>
              <p:cNvSpPr/>
              <p:nvPr/>
            </p:nvSpPr>
            <p:spPr>
              <a:xfrm flipH="false" flipV="false" rot="0">
                <a:off x="12700" y="12700"/>
                <a:ext cx="8477873" cy="5078150"/>
              </a:xfrm>
              <a:custGeom>
                <a:avLst/>
                <a:gdLst/>
                <a:ahLst/>
                <a:cxnLst/>
                <a:rect r="r" b="b" t="t" l="l"/>
                <a:pathLst>
                  <a:path h="5078150" w="8477873">
                    <a:moveTo>
                      <a:pt x="43180" y="5078150"/>
                    </a:moveTo>
                    <a:lnTo>
                      <a:pt x="8434694" y="5078150"/>
                    </a:lnTo>
                    <a:cubicBezTo>
                      <a:pt x="8458823" y="5078150"/>
                      <a:pt x="8477873" y="5059100"/>
                      <a:pt x="8477873" y="5034970"/>
                    </a:cubicBezTo>
                    <a:lnTo>
                      <a:pt x="8477873" y="43180"/>
                    </a:lnTo>
                    <a:cubicBezTo>
                      <a:pt x="8477873" y="19050"/>
                      <a:pt x="8458823" y="0"/>
                      <a:pt x="8434694" y="0"/>
                    </a:cubicBezTo>
                    <a:lnTo>
                      <a:pt x="43180" y="0"/>
                    </a:lnTo>
                    <a:cubicBezTo>
                      <a:pt x="19050" y="0"/>
                      <a:pt x="0" y="19050"/>
                      <a:pt x="0" y="43180"/>
                    </a:cubicBezTo>
                    <a:lnTo>
                      <a:pt x="0" y="5034970"/>
                    </a:lnTo>
                    <a:cubicBezTo>
                      <a:pt x="0" y="5059100"/>
                      <a:pt x="19050" y="5078150"/>
                      <a:pt x="43180" y="5078150"/>
                    </a:cubicBezTo>
                  </a:path>
                </a:pathLst>
              </a:custGeom>
              <a:solidFill>
                <a:srgbClr val="F8F8F8"/>
              </a:solidFill>
            </p:spPr>
          </p:sp>
          <p:sp>
            <p:nvSpPr>
              <p:cNvPr name="Freeform 27" id="27"/>
              <p:cNvSpPr/>
              <p:nvPr/>
            </p:nvSpPr>
            <p:spPr>
              <a:xfrm flipH="false" flipV="false" rot="0">
                <a:off x="0" y="0"/>
                <a:ext cx="8545184" cy="5146730"/>
              </a:xfrm>
              <a:custGeom>
                <a:avLst/>
                <a:gdLst/>
                <a:ahLst/>
                <a:cxnLst/>
                <a:rect r="r" b="b" t="t" l="l"/>
                <a:pathLst>
                  <a:path h="5146730" w="8545184">
                    <a:moveTo>
                      <a:pt x="8502004" y="44450"/>
                    </a:moveTo>
                    <a:cubicBezTo>
                      <a:pt x="8496923" y="19050"/>
                      <a:pt x="8474063" y="0"/>
                      <a:pt x="8447394" y="0"/>
                    </a:cubicBezTo>
                    <a:lnTo>
                      <a:pt x="55880" y="0"/>
                    </a:lnTo>
                    <a:cubicBezTo>
                      <a:pt x="25400" y="0"/>
                      <a:pt x="0" y="25400"/>
                      <a:pt x="0" y="55880"/>
                    </a:cubicBezTo>
                    <a:lnTo>
                      <a:pt x="0" y="5047670"/>
                    </a:lnTo>
                    <a:cubicBezTo>
                      <a:pt x="0" y="5074340"/>
                      <a:pt x="17780" y="5095930"/>
                      <a:pt x="43180" y="5102280"/>
                    </a:cubicBezTo>
                    <a:cubicBezTo>
                      <a:pt x="48260" y="5127680"/>
                      <a:pt x="71120" y="5146730"/>
                      <a:pt x="97790" y="5146730"/>
                    </a:cubicBezTo>
                    <a:lnTo>
                      <a:pt x="8489304" y="5146730"/>
                    </a:lnTo>
                    <a:cubicBezTo>
                      <a:pt x="8519784" y="5146730"/>
                      <a:pt x="8545184" y="5121330"/>
                      <a:pt x="8545184" y="5090850"/>
                    </a:cubicBezTo>
                    <a:lnTo>
                      <a:pt x="8545184" y="99060"/>
                    </a:lnTo>
                    <a:cubicBezTo>
                      <a:pt x="8545184" y="72390"/>
                      <a:pt x="8527404" y="50800"/>
                      <a:pt x="8502004" y="44450"/>
                    </a:cubicBezTo>
                    <a:moveTo>
                      <a:pt x="12700" y="5047670"/>
                    </a:moveTo>
                    <a:lnTo>
                      <a:pt x="12700" y="55880"/>
                    </a:lnTo>
                    <a:cubicBezTo>
                      <a:pt x="12700" y="31750"/>
                      <a:pt x="31750" y="12700"/>
                      <a:pt x="55880" y="12700"/>
                    </a:cubicBezTo>
                    <a:lnTo>
                      <a:pt x="8447394" y="12700"/>
                    </a:lnTo>
                    <a:cubicBezTo>
                      <a:pt x="8471523" y="12700"/>
                      <a:pt x="8490573" y="31750"/>
                      <a:pt x="8490573" y="55880"/>
                    </a:cubicBezTo>
                    <a:lnTo>
                      <a:pt x="8490573" y="5047670"/>
                    </a:lnTo>
                    <a:cubicBezTo>
                      <a:pt x="8490573" y="5071800"/>
                      <a:pt x="8471523" y="5090850"/>
                      <a:pt x="8447394" y="5090850"/>
                    </a:cubicBezTo>
                    <a:lnTo>
                      <a:pt x="55880" y="5090850"/>
                    </a:lnTo>
                    <a:cubicBezTo>
                      <a:pt x="31750" y="5090850"/>
                      <a:pt x="12700" y="5071800"/>
                      <a:pt x="12700" y="5047670"/>
                    </a:cubicBezTo>
                    <a:moveTo>
                      <a:pt x="8532484" y="5090850"/>
                    </a:moveTo>
                    <a:cubicBezTo>
                      <a:pt x="8532484" y="5114980"/>
                      <a:pt x="8513434" y="5134030"/>
                      <a:pt x="8489304" y="5134030"/>
                    </a:cubicBezTo>
                    <a:lnTo>
                      <a:pt x="97790" y="5134030"/>
                    </a:lnTo>
                    <a:cubicBezTo>
                      <a:pt x="78740" y="5134030"/>
                      <a:pt x="62230" y="5121330"/>
                      <a:pt x="57150" y="5103550"/>
                    </a:cubicBezTo>
                    <a:lnTo>
                      <a:pt x="8447394" y="5103550"/>
                    </a:lnTo>
                    <a:cubicBezTo>
                      <a:pt x="8477873" y="5103550"/>
                      <a:pt x="8503273" y="5078150"/>
                      <a:pt x="8503273" y="5047670"/>
                    </a:cubicBezTo>
                    <a:lnTo>
                      <a:pt x="8503273" y="58420"/>
                    </a:lnTo>
                    <a:cubicBezTo>
                      <a:pt x="8519784" y="64770"/>
                      <a:pt x="8532484" y="80010"/>
                      <a:pt x="8532484" y="99060"/>
                    </a:cubicBezTo>
                    <a:lnTo>
                      <a:pt x="8532484" y="5090850"/>
                    </a:lnTo>
                  </a:path>
                </a:pathLst>
              </a:custGeom>
              <a:solidFill>
                <a:srgbClr val="000000"/>
              </a:solidFill>
            </p:spPr>
          </p:sp>
        </p:grpSp>
        <p:grpSp>
          <p:nvGrpSpPr>
            <p:cNvPr name="Group 28" id="28"/>
            <p:cNvGrpSpPr/>
            <p:nvPr/>
          </p:nvGrpSpPr>
          <p:grpSpPr>
            <a:xfrm rot="0">
              <a:off x="152665" y="193863"/>
              <a:ext cx="180867" cy="180867"/>
              <a:chOff x="0" y="0"/>
              <a:chExt cx="6350000" cy="6350000"/>
            </a:xfrm>
          </p:grpSpPr>
          <p:sp>
            <p:nvSpPr>
              <p:cNvPr name="Freeform 29" id="29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</a:path>
                </a:pathLst>
              </a:custGeom>
              <a:solidFill>
                <a:srgbClr val="000000"/>
              </a:solidFill>
            </p:spPr>
          </p:sp>
        </p:grpSp>
      </p:grpSp>
      <p:sp>
        <p:nvSpPr>
          <p:cNvPr name="Freeform 30" id="30"/>
          <p:cNvSpPr/>
          <p:nvPr/>
        </p:nvSpPr>
        <p:spPr>
          <a:xfrm flipH="false" flipV="false" rot="-5812493">
            <a:off x="4334929" y="1293978"/>
            <a:ext cx="698951" cy="2065441"/>
          </a:xfrm>
          <a:custGeom>
            <a:avLst/>
            <a:gdLst/>
            <a:ahLst/>
            <a:cxnLst/>
            <a:rect r="r" b="b" t="t" l="l"/>
            <a:pathLst>
              <a:path h="2065441" w="698951">
                <a:moveTo>
                  <a:pt x="0" y="0"/>
                </a:moveTo>
                <a:lnTo>
                  <a:pt x="698951" y="0"/>
                </a:lnTo>
                <a:lnTo>
                  <a:pt x="698951" y="2065441"/>
                </a:lnTo>
                <a:lnTo>
                  <a:pt x="0" y="206544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1" id="31"/>
          <p:cNvSpPr/>
          <p:nvPr/>
        </p:nvSpPr>
        <p:spPr>
          <a:xfrm flipH="false" flipV="false" rot="-5812493">
            <a:off x="10179956" y="1306662"/>
            <a:ext cx="698951" cy="2065441"/>
          </a:xfrm>
          <a:custGeom>
            <a:avLst/>
            <a:gdLst/>
            <a:ahLst/>
            <a:cxnLst/>
            <a:rect r="r" b="b" t="t" l="l"/>
            <a:pathLst>
              <a:path h="2065441" w="698951">
                <a:moveTo>
                  <a:pt x="0" y="0"/>
                </a:moveTo>
                <a:lnTo>
                  <a:pt x="698951" y="0"/>
                </a:lnTo>
                <a:lnTo>
                  <a:pt x="698951" y="2065441"/>
                </a:lnTo>
                <a:lnTo>
                  <a:pt x="0" y="206544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2" id="32"/>
          <p:cNvSpPr/>
          <p:nvPr/>
        </p:nvSpPr>
        <p:spPr>
          <a:xfrm flipH="false" flipV="false" rot="-5812493">
            <a:off x="4334929" y="4845320"/>
            <a:ext cx="698951" cy="2065441"/>
          </a:xfrm>
          <a:custGeom>
            <a:avLst/>
            <a:gdLst/>
            <a:ahLst/>
            <a:cxnLst/>
            <a:rect r="r" b="b" t="t" l="l"/>
            <a:pathLst>
              <a:path h="2065441" w="698951">
                <a:moveTo>
                  <a:pt x="0" y="0"/>
                </a:moveTo>
                <a:lnTo>
                  <a:pt x="698951" y="0"/>
                </a:lnTo>
                <a:lnTo>
                  <a:pt x="698951" y="2065441"/>
                </a:lnTo>
                <a:lnTo>
                  <a:pt x="0" y="206544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3" id="33"/>
          <p:cNvSpPr/>
          <p:nvPr/>
        </p:nvSpPr>
        <p:spPr>
          <a:xfrm flipH="false" flipV="false" rot="-5812493">
            <a:off x="10179956" y="4845320"/>
            <a:ext cx="698951" cy="2065441"/>
          </a:xfrm>
          <a:custGeom>
            <a:avLst/>
            <a:gdLst/>
            <a:ahLst/>
            <a:cxnLst/>
            <a:rect r="r" b="b" t="t" l="l"/>
            <a:pathLst>
              <a:path h="2065441" w="698951">
                <a:moveTo>
                  <a:pt x="0" y="0"/>
                </a:moveTo>
                <a:lnTo>
                  <a:pt x="698951" y="0"/>
                </a:lnTo>
                <a:lnTo>
                  <a:pt x="698951" y="2065441"/>
                </a:lnTo>
                <a:lnTo>
                  <a:pt x="0" y="206544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4" id="34"/>
          <p:cNvSpPr/>
          <p:nvPr/>
        </p:nvSpPr>
        <p:spPr>
          <a:xfrm flipH="false" flipV="false" rot="0">
            <a:off x="0" y="7304450"/>
            <a:ext cx="3005088" cy="2982550"/>
          </a:xfrm>
          <a:custGeom>
            <a:avLst/>
            <a:gdLst/>
            <a:ahLst/>
            <a:cxnLst/>
            <a:rect r="r" b="b" t="t" l="l"/>
            <a:pathLst>
              <a:path h="2982550" w="3005088">
                <a:moveTo>
                  <a:pt x="0" y="0"/>
                </a:moveTo>
                <a:lnTo>
                  <a:pt x="3005088" y="0"/>
                </a:lnTo>
                <a:lnTo>
                  <a:pt x="3005088" y="2982550"/>
                </a:lnTo>
                <a:lnTo>
                  <a:pt x="0" y="298255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5" id="35"/>
          <p:cNvSpPr/>
          <p:nvPr/>
        </p:nvSpPr>
        <p:spPr>
          <a:xfrm flipH="false" flipV="false" rot="0">
            <a:off x="5751532" y="2339382"/>
            <a:ext cx="2519455" cy="2504457"/>
          </a:xfrm>
          <a:custGeom>
            <a:avLst/>
            <a:gdLst/>
            <a:ahLst/>
            <a:cxnLst/>
            <a:rect r="r" b="b" t="t" l="l"/>
            <a:pathLst>
              <a:path h="2504457" w="2519455">
                <a:moveTo>
                  <a:pt x="0" y="0"/>
                </a:moveTo>
                <a:lnTo>
                  <a:pt x="2519455" y="0"/>
                </a:lnTo>
                <a:lnTo>
                  <a:pt x="2519455" y="2504458"/>
                </a:lnTo>
                <a:lnTo>
                  <a:pt x="0" y="250445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4247" t="-14264" r="-6989" b="-7699"/>
            </a:stretch>
          </a:blipFill>
        </p:spPr>
      </p:sp>
      <p:sp>
        <p:nvSpPr>
          <p:cNvPr name="Freeform 36" id="36"/>
          <p:cNvSpPr/>
          <p:nvPr/>
        </p:nvSpPr>
        <p:spPr>
          <a:xfrm flipH="false" flipV="false" rot="0">
            <a:off x="11283071" y="2530424"/>
            <a:ext cx="2996189" cy="2122373"/>
          </a:xfrm>
          <a:custGeom>
            <a:avLst/>
            <a:gdLst/>
            <a:ahLst/>
            <a:cxnLst/>
            <a:rect r="r" b="b" t="t" l="l"/>
            <a:pathLst>
              <a:path h="2122373" w="2996189">
                <a:moveTo>
                  <a:pt x="0" y="0"/>
                </a:moveTo>
                <a:lnTo>
                  <a:pt x="2996188" y="0"/>
                </a:lnTo>
                <a:lnTo>
                  <a:pt x="2996188" y="2122374"/>
                </a:lnTo>
                <a:lnTo>
                  <a:pt x="0" y="212237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29026" r="-7038" b="-22081"/>
            </a:stretch>
          </a:blipFill>
        </p:spPr>
      </p:sp>
      <p:sp>
        <p:nvSpPr>
          <p:cNvPr name="Freeform 37" id="37"/>
          <p:cNvSpPr/>
          <p:nvPr/>
        </p:nvSpPr>
        <p:spPr>
          <a:xfrm flipH="false" flipV="false" rot="0">
            <a:off x="11682284" y="6001145"/>
            <a:ext cx="2650407" cy="2427590"/>
          </a:xfrm>
          <a:custGeom>
            <a:avLst/>
            <a:gdLst/>
            <a:ahLst/>
            <a:cxnLst/>
            <a:rect r="r" b="b" t="t" l="l"/>
            <a:pathLst>
              <a:path h="2427590" w="2650407">
                <a:moveTo>
                  <a:pt x="0" y="0"/>
                </a:moveTo>
                <a:lnTo>
                  <a:pt x="2650408" y="0"/>
                </a:lnTo>
                <a:lnTo>
                  <a:pt x="2650408" y="2427590"/>
                </a:lnTo>
                <a:lnTo>
                  <a:pt x="0" y="242759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-7521" r="-7589" b="-9943"/>
            </a:stretch>
          </a:blipFill>
        </p:spPr>
      </p:sp>
      <p:sp>
        <p:nvSpPr>
          <p:cNvPr name="Freeform 38" id="38"/>
          <p:cNvSpPr/>
          <p:nvPr/>
        </p:nvSpPr>
        <p:spPr>
          <a:xfrm flipH="false" flipV="false" rot="0">
            <a:off x="5521336" y="6001145"/>
            <a:ext cx="3028187" cy="2517100"/>
          </a:xfrm>
          <a:custGeom>
            <a:avLst/>
            <a:gdLst/>
            <a:ahLst/>
            <a:cxnLst/>
            <a:rect r="r" b="b" t="t" l="l"/>
            <a:pathLst>
              <a:path h="2517100" w="3028187">
                <a:moveTo>
                  <a:pt x="0" y="0"/>
                </a:moveTo>
                <a:lnTo>
                  <a:pt x="3028187" y="0"/>
                </a:lnTo>
                <a:lnTo>
                  <a:pt x="3028187" y="2517100"/>
                </a:lnTo>
                <a:lnTo>
                  <a:pt x="0" y="2517100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-412493">
            <a:off x="3943002" y="2063131"/>
            <a:ext cx="1483802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RoxboroughCF Bold"/>
              </a:rPr>
              <a:t>Stepper motors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1392403" y="737235"/>
            <a:ext cx="4676180" cy="5924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5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RoxboroughCF Bold"/>
              </a:rPr>
              <a:t>Hardware Modules</a:t>
            </a:r>
          </a:p>
        </p:txBody>
      </p:sp>
      <p:sp>
        <p:nvSpPr>
          <p:cNvPr name="TextBox 41" id="41"/>
          <p:cNvSpPr txBox="true"/>
          <p:nvPr/>
        </p:nvSpPr>
        <p:spPr>
          <a:xfrm rot="-412493">
            <a:off x="9788029" y="2050448"/>
            <a:ext cx="1483802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RoxboroughCF Bold"/>
              </a:rPr>
              <a:t>Stepper  driver</a:t>
            </a:r>
          </a:p>
        </p:txBody>
      </p:sp>
      <p:sp>
        <p:nvSpPr>
          <p:cNvPr name="TextBox 42" id="42"/>
          <p:cNvSpPr txBox="true"/>
          <p:nvPr/>
        </p:nvSpPr>
        <p:spPr>
          <a:xfrm rot="-412493">
            <a:off x="3943002" y="5717355"/>
            <a:ext cx="1483802" cy="295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RoxboroughCF Bold"/>
              </a:rPr>
              <a:t>IR Sensors</a:t>
            </a:r>
          </a:p>
        </p:txBody>
      </p:sp>
      <p:sp>
        <p:nvSpPr>
          <p:cNvPr name="TextBox 43" id="43"/>
          <p:cNvSpPr txBox="true"/>
          <p:nvPr/>
        </p:nvSpPr>
        <p:spPr>
          <a:xfrm rot="-412493">
            <a:off x="9788029" y="5601790"/>
            <a:ext cx="1483802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RoxboroughCF Bold"/>
              </a:rPr>
              <a:t>Fingerprint Sensor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EEE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22379" y="467077"/>
            <a:ext cx="5777797" cy="1155559"/>
          </a:xfrm>
          <a:custGeom>
            <a:avLst/>
            <a:gdLst/>
            <a:ahLst/>
            <a:cxnLst/>
            <a:rect r="r" b="b" t="t" l="l"/>
            <a:pathLst>
              <a:path h="1155559" w="5777797">
                <a:moveTo>
                  <a:pt x="0" y="0"/>
                </a:moveTo>
                <a:lnTo>
                  <a:pt x="5777797" y="0"/>
                </a:lnTo>
                <a:lnTo>
                  <a:pt x="5777797" y="1155560"/>
                </a:lnTo>
                <a:lnTo>
                  <a:pt x="0" y="115556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3378748" y="1748899"/>
            <a:ext cx="5379668" cy="3240153"/>
            <a:chOff x="0" y="0"/>
            <a:chExt cx="8545183" cy="514673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7150" y="58420"/>
              <a:ext cx="8475334" cy="5075610"/>
            </a:xfrm>
            <a:custGeom>
              <a:avLst/>
              <a:gdLst/>
              <a:ahLst/>
              <a:cxnLst/>
              <a:rect r="r" b="b" t="t" l="l"/>
              <a:pathLst>
                <a:path h="5075610" w="8475334">
                  <a:moveTo>
                    <a:pt x="8390244" y="5045130"/>
                  </a:moveTo>
                  <a:lnTo>
                    <a:pt x="0" y="5045130"/>
                  </a:lnTo>
                  <a:cubicBezTo>
                    <a:pt x="5080" y="5062910"/>
                    <a:pt x="21590" y="5075610"/>
                    <a:pt x="40640" y="5075610"/>
                  </a:cubicBezTo>
                  <a:lnTo>
                    <a:pt x="8432154" y="5075610"/>
                  </a:lnTo>
                  <a:cubicBezTo>
                    <a:pt x="8456284" y="5075610"/>
                    <a:pt x="8475334" y="5056560"/>
                    <a:pt x="8475334" y="5032430"/>
                  </a:cubicBezTo>
                  <a:lnTo>
                    <a:pt x="8475334" y="40640"/>
                  </a:lnTo>
                  <a:cubicBezTo>
                    <a:pt x="8475334" y="21590"/>
                    <a:pt x="8462634" y="6350"/>
                    <a:pt x="8446123" y="0"/>
                  </a:cubicBezTo>
                  <a:lnTo>
                    <a:pt x="8446123" y="4989250"/>
                  </a:lnTo>
                  <a:cubicBezTo>
                    <a:pt x="8446123" y="5019730"/>
                    <a:pt x="8420723" y="5045130"/>
                    <a:pt x="8390244" y="5045130"/>
                  </a:cubicBezTo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2700" y="12700"/>
              <a:ext cx="8477873" cy="5078150"/>
            </a:xfrm>
            <a:custGeom>
              <a:avLst/>
              <a:gdLst/>
              <a:ahLst/>
              <a:cxnLst/>
              <a:rect r="r" b="b" t="t" l="l"/>
              <a:pathLst>
                <a:path h="5078150" w="8477873">
                  <a:moveTo>
                    <a:pt x="43180" y="5078150"/>
                  </a:moveTo>
                  <a:lnTo>
                    <a:pt x="8434694" y="5078150"/>
                  </a:lnTo>
                  <a:cubicBezTo>
                    <a:pt x="8458823" y="5078150"/>
                    <a:pt x="8477873" y="5059100"/>
                    <a:pt x="8477873" y="5034970"/>
                  </a:cubicBezTo>
                  <a:lnTo>
                    <a:pt x="8477873" y="43180"/>
                  </a:lnTo>
                  <a:cubicBezTo>
                    <a:pt x="8477873" y="19050"/>
                    <a:pt x="8458823" y="0"/>
                    <a:pt x="8434694" y="0"/>
                  </a:cubicBezTo>
                  <a:lnTo>
                    <a:pt x="43180" y="0"/>
                  </a:lnTo>
                  <a:cubicBezTo>
                    <a:pt x="19050" y="0"/>
                    <a:pt x="0" y="19050"/>
                    <a:pt x="0" y="43180"/>
                  </a:cubicBezTo>
                  <a:lnTo>
                    <a:pt x="0" y="5034970"/>
                  </a:lnTo>
                  <a:cubicBezTo>
                    <a:pt x="0" y="5059100"/>
                    <a:pt x="19050" y="5078150"/>
                    <a:pt x="43180" y="5078150"/>
                  </a:cubicBezTo>
                </a:path>
              </a:pathLst>
            </a:custGeom>
            <a:solidFill>
              <a:srgbClr val="F8F8F8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545184" cy="5146730"/>
            </a:xfrm>
            <a:custGeom>
              <a:avLst/>
              <a:gdLst/>
              <a:ahLst/>
              <a:cxnLst/>
              <a:rect r="r" b="b" t="t" l="l"/>
              <a:pathLst>
                <a:path h="5146730" w="8545184">
                  <a:moveTo>
                    <a:pt x="8502004" y="44450"/>
                  </a:moveTo>
                  <a:cubicBezTo>
                    <a:pt x="8496923" y="19050"/>
                    <a:pt x="8474063" y="0"/>
                    <a:pt x="8447394" y="0"/>
                  </a:cubicBezTo>
                  <a:lnTo>
                    <a:pt x="55880" y="0"/>
                  </a:lnTo>
                  <a:cubicBezTo>
                    <a:pt x="25400" y="0"/>
                    <a:pt x="0" y="25400"/>
                    <a:pt x="0" y="55880"/>
                  </a:cubicBezTo>
                  <a:lnTo>
                    <a:pt x="0" y="5047670"/>
                  </a:lnTo>
                  <a:cubicBezTo>
                    <a:pt x="0" y="5074340"/>
                    <a:pt x="17780" y="5095930"/>
                    <a:pt x="43180" y="5102280"/>
                  </a:cubicBezTo>
                  <a:cubicBezTo>
                    <a:pt x="48260" y="5127680"/>
                    <a:pt x="71120" y="5146730"/>
                    <a:pt x="97790" y="5146730"/>
                  </a:cubicBezTo>
                  <a:lnTo>
                    <a:pt x="8489304" y="5146730"/>
                  </a:lnTo>
                  <a:cubicBezTo>
                    <a:pt x="8519784" y="5146730"/>
                    <a:pt x="8545184" y="5121330"/>
                    <a:pt x="8545184" y="5090850"/>
                  </a:cubicBezTo>
                  <a:lnTo>
                    <a:pt x="8545184" y="99060"/>
                  </a:lnTo>
                  <a:cubicBezTo>
                    <a:pt x="8545184" y="72390"/>
                    <a:pt x="8527404" y="50800"/>
                    <a:pt x="8502004" y="44450"/>
                  </a:cubicBezTo>
                  <a:moveTo>
                    <a:pt x="12700" y="5047670"/>
                  </a:moveTo>
                  <a:lnTo>
                    <a:pt x="12700" y="55880"/>
                  </a:lnTo>
                  <a:cubicBezTo>
                    <a:pt x="12700" y="31750"/>
                    <a:pt x="31750" y="12700"/>
                    <a:pt x="55880" y="12700"/>
                  </a:cubicBezTo>
                  <a:lnTo>
                    <a:pt x="8447394" y="12700"/>
                  </a:lnTo>
                  <a:cubicBezTo>
                    <a:pt x="8471523" y="12700"/>
                    <a:pt x="8490573" y="31750"/>
                    <a:pt x="8490573" y="55880"/>
                  </a:cubicBezTo>
                  <a:lnTo>
                    <a:pt x="8490573" y="5047670"/>
                  </a:lnTo>
                  <a:cubicBezTo>
                    <a:pt x="8490573" y="5071800"/>
                    <a:pt x="8471523" y="5090850"/>
                    <a:pt x="8447394" y="5090850"/>
                  </a:cubicBezTo>
                  <a:lnTo>
                    <a:pt x="55880" y="5090850"/>
                  </a:lnTo>
                  <a:cubicBezTo>
                    <a:pt x="31750" y="5090850"/>
                    <a:pt x="12700" y="5071800"/>
                    <a:pt x="12700" y="5047670"/>
                  </a:cubicBezTo>
                  <a:moveTo>
                    <a:pt x="8532484" y="5090850"/>
                  </a:moveTo>
                  <a:cubicBezTo>
                    <a:pt x="8532484" y="5114980"/>
                    <a:pt x="8513434" y="5134030"/>
                    <a:pt x="8489304" y="5134030"/>
                  </a:cubicBezTo>
                  <a:lnTo>
                    <a:pt x="97790" y="5134030"/>
                  </a:lnTo>
                  <a:cubicBezTo>
                    <a:pt x="78740" y="5134030"/>
                    <a:pt x="62230" y="5121330"/>
                    <a:pt x="57150" y="5103550"/>
                  </a:cubicBezTo>
                  <a:lnTo>
                    <a:pt x="8447394" y="5103550"/>
                  </a:lnTo>
                  <a:cubicBezTo>
                    <a:pt x="8477873" y="5103550"/>
                    <a:pt x="8503273" y="5078150"/>
                    <a:pt x="8503273" y="5047670"/>
                  </a:cubicBezTo>
                  <a:lnTo>
                    <a:pt x="8503273" y="58420"/>
                  </a:lnTo>
                  <a:cubicBezTo>
                    <a:pt x="8519784" y="64770"/>
                    <a:pt x="8532484" y="80010"/>
                    <a:pt x="8532484" y="99060"/>
                  </a:cubicBezTo>
                  <a:lnTo>
                    <a:pt x="8532484" y="5090850"/>
                  </a:lnTo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8549523" y="1921362"/>
            <a:ext cx="135650" cy="135650"/>
            <a:chOff x="0" y="0"/>
            <a:chExt cx="6350000" cy="63500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3462245" y="5407459"/>
            <a:ext cx="5379668" cy="3240153"/>
            <a:chOff x="0" y="0"/>
            <a:chExt cx="7172891" cy="4320204"/>
          </a:xfrm>
        </p:grpSpPr>
        <p:grpSp>
          <p:nvGrpSpPr>
            <p:cNvPr name="Group 10" id="10"/>
            <p:cNvGrpSpPr/>
            <p:nvPr/>
          </p:nvGrpSpPr>
          <p:grpSpPr>
            <a:xfrm rot="0">
              <a:off x="0" y="0"/>
              <a:ext cx="7172891" cy="4320204"/>
              <a:chOff x="0" y="0"/>
              <a:chExt cx="8545183" cy="5146730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57150" y="58420"/>
                <a:ext cx="8475334" cy="5075610"/>
              </a:xfrm>
              <a:custGeom>
                <a:avLst/>
                <a:gdLst/>
                <a:ahLst/>
                <a:cxnLst/>
                <a:rect r="r" b="b" t="t" l="l"/>
                <a:pathLst>
                  <a:path h="5075610" w="8475334">
                    <a:moveTo>
                      <a:pt x="8390244" y="5045130"/>
                    </a:moveTo>
                    <a:lnTo>
                      <a:pt x="0" y="5045130"/>
                    </a:lnTo>
                    <a:cubicBezTo>
                      <a:pt x="5080" y="5062910"/>
                      <a:pt x="21590" y="5075610"/>
                      <a:pt x="40640" y="5075610"/>
                    </a:cubicBezTo>
                    <a:lnTo>
                      <a:pt x="8432154" y="5075610"/>
                    </a:lnTo>
                    <a:cubicBezTo>
                      <a:pt x="8456284" y="5075610"/>
                      <a:pt x="8475334" y="5056560"/>
                      <a:pt x="8475334" y="5032430"/>
                    </a:cubicBezTo>
                    <a:lnTo>
                      <a:pt x="8475334" y="40640"/>
                    </a:lnTo>
                    <a:cubicBezTo>
                      <a:pt x="8475334" y="21590"/>
                      <a:pt x="8462634" y="6350"/>
                      <a:pt x="8446123" y="0"/>
                    </a:cubicBezTo>
                    <a:lnTo>
                      <a:pt x="8446123" y="4989250"/>
                    </a:lnTo>
                    <a:cubicBezTo>
                      <a:pt x="8446123" y="5019730"/>
                      <a:pt x="8420723" y="5045130"/>
                      <a:pt x="8390244" y="5045130"/>
                    </a:cubicBezTo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12" id="12"/>
              <p:cNvSpPr/>
              <p:nvPr/>
            </p:nvSpPr>
            <p:spPr>
              <a:xfrm flipH="false" flipV="false" rot="0">
                <a:off x="12700" y="12700"/>
                <a:ext cx="8477873" cy="5078150"/>
              </a:xfrm>
              <a:custGeom>
                <a:avLst/>
                <a:gdLst/>
                <a:ahLst/>
                <a:cxnLst/>
                <a:rect r="r" b="b" t="t" l="l"/>
                <a:pathLst>
                  <a:path h="5078150" w="8477873">
                    <a:moveTo>
                      <a:pt x="43180" y="5078150"/>
                    </a:moveTo>
                    <a:lnTo>
                      <a:pt x="8434694" y="5078150"/>
                    </a:lnTo>
                    <a:cubicBezTo>
                      <a:pt x="8458823" y="5078150"/>
                      <a:pt x="8477873" y="5059100"/>
                      <a:pt x="8477873" y="5034970"/>
                    </a:cubicBezTo>
                    <a:lnTo>
                      <a:pt x="8477873" y="43180"/>
                    </a:lnTo>
                    <a:cubicBezTo>
                      <a:pt x="8477873" y="19050"/>
                      <a:pt x="8458823" y="0"/>
                      <a:pt x="8434694" y="0"/>
                    </a:cubicBezTo>
                    <a:lnTo>
                      <a:pt x="43180" y="0"/>
                    </a:lnTo>
                    <a:cubicBezTo>
                      <a:pt x="19050" y="0"/>
                      <a:pt x="0" y="19050"/>
                      <a:pt x="0" y="43180"/>
                    </a:cubicBezTo>
                    <a:lnTo>
                      <a:pt x="0" y="5034970"/>
                    </a:lnTo>
                    <a:cubicBezTo>
                      <a:pt x="0" y="5059100"/>
                      <a:pt x="19050" y="5078150"/>
                      <a:pt x="43180" y="5078150"/>
                    </a:cubicBezTo>
                  </a:path>
                </a:pathLst>
              </a:custGeom>
              <a:solidFill>
                <a:srgbClr val="F8F8F8"/>
              </a:solidFill>
            </p:spPr>
          </p:sp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8545184" cy="5146730"/>
              </a:xfrm>
              <a:custGeom>
                <a:avLst/>
                <a:gdLst/>
                <a:ahLst/>
                <a:cxnLst/>
                <a:rect r="r" b="b" t="t" l="l"/>
                <a:pathLst>
                  <a:path h="5146730" w="8545184">
                    <a:moveTo>
                      <a:pt x="8502004" y="44450"/>
                    </a:moveTo>
                    <a:cubicBezTo>
                      <a:pt x="8496923" y="19050"/>
                      <a:pt x="8474063" y="0"/>
                      <a:pt x="8447394" y="0"/>
                    </a:cubicBezTo>
                    <a:lnTo>
                      <a:pt x="55880" y="0"/>
                    </a:lnTo>
                    <a:cubicBezTo>
                      <a:pt x="25400" y="0"/>
                      <a:pt x="0" y="25400"/>
                      <a:pt x="0" y="55880"/>
                    </a:cubicBezTo>
                    <a:lnTo>
                      <a:pt x="0" y="5047670"/>
                    </a:lnTo>
                    <a:cubicBezTo>
                      <a:pt x="0" y="5074340"/>
                      <a:pt x="17780" y="5095930"/>
                      <a:pt x="43180" y="5102280"/>
                    </a:cubicBezTo>
                    <a:cubicBezTo>
                      <a:pt x="48260" y="5127680"/>
                      <a:pt x="71120" y="5146730"/>
                      <a:pt x="97790" y="5146730"/>
                    </a:cubicBezTo>
                    <a:lnTo>
                      <a:pt x="8489304" y="5146730"/>
                    </a:lnTo>
                    <a:cubicBezTo>
                      <a:pt x="8519784" y="5146730"/>
                      <a:pt x="8545184" y="5121330"/>
                      <a:pt x="8545184" y="5090850"/>
                    </a:cubicBezTo>
                    <a:lnTo>
                      <a:pt x="8545184" y="99060"/>
                    </a:lnTo>
                    <a:cubicBezTo>
                      <a:pt x="8545184" y="72390"/>
                      <a:pt x="8527404" y="50800"/>
                      <a:pt x="8502004" y="44450"/>
                    </a:cubicBezTo>
                    <a:moveTo>
                      <a:pt x="12700" y="5047670"/>
                    </a:moveTo>
                    <a:lnTo>
                      <a:pt x="12700" y="55880"/>
                    </a:lnTo>
                    <a:cubicBezTo>
                      <a:pt x="12700" y="31750"/>
                      <a:pt x="31750" y="12700"/>
                      <a:pt x="55880" y="12700"/>
                    </a:cubicBezTo>
                    <a:lnTo>
                      <a:pt x="8447394" y="12700"/>
                    </a:lnTo>
                    <a:cubicBezTo>
                      <a:pt x="8471523" y="12700"/>
                      <a:pt x="8490573" y="31750"/>
                      <a:pt x="8490573" y="55880"/>
                    </a:cubicBezTo>
                    <a:lnTo>
                      <a:pt x="8490573" y="5047670"/>
                    </a:lnTo>
                    <a:cubicBezTo>
                      <a:pt x="8490573" y="5071800"/>
                      <a:pt x="8471523" y="5090850"/>
                      <a:pt x="8447394" y="5090850"/>
                    </a:cubicBezTo>
                    <a:lnTo>
                      <a:pt x="55880" y="5090850"/>
                    </a:lnTo>
                    <a:cubicBezTo>
                      <a:pt x="31750" y="5090850"/>
                      <a:pt x="12700" y="5071800"/>
                      <a:pt x="12700" y="5047670"/>
                    </a:cubicBezTo>
                    <a:moveTo>
                      <a:pt x="8532484" y="5090850"/>
                    </a:moveTo>
                    <a:cubicBezTo>
                      <a:pt x="8532484" y="5114980"/>
                      <a:pt x="8513434" y="5134030"/>
                      <a:pt x="8489304" y="5134030"/>
                    </a:cubicBezTo>
                    <a:lnTo>
                      <a:pt x="97790" y="5134030"/>
                    </a:lnTo>
                    <a:cubicBezTo>
                      <a:pt x="78740" y="5134030"/>
                      <a:pt x="62230" y="5121330"/>
                      <a:pt x="57150" y="5103550"/>
                    </a:cubicBezTo>
                    <a:lnTo>
                      <a:pt x="8447394" y="5103550"/>
                    </a:lnTo>
                    <a:cubicBezTo>
                      <a:pt x="8477873" y="5103550"/>
                      <a:pt x="8503273" y="5078150"/>
                      <a:pt x="8503273" y="5047670"/>
                    </a:cubicBezTo>
                    <a:lnTo>
                      <a:pt x="8503273" y="58420"/>
                    </a:lnTo>
                    <a:cubicBezTo>
                      <a:pt x="8519784" y="64770"/>
                      <a:pt x="8532484" y="80010"/>
                      <a:pt x="8532484" y="99060"/>
                    </a:cubicBezTo>
                    <a:lnTo>
                      <a:pt x="8532484" y="5090850"/>
                    </a:lnTo>
                  </a:path>
                </a:pathLst>
              </a:custGeom>
              <a:solidFill>
                <a:srgbClr val="000000"/>
              </a:solidFill>
            </p:spPr>
          </p:sp>
        </p:grpSp>
        <p:grpSp>
          <p:nvGrpSpPr>
            <p:cNvPr name="Group 14" id="14"/>
            <p:cNvGrpSpPr/>
            <p:nvPr/>
          </p:nvGrpSpPr>
          <p:grpSpPr>
            <a:xfrm rot="0">
              <a:off x="6783037" y="193863"/>
              <a:ext cx="180867" cy="180867"/>
              <a:chOff x="0" y="0"/>
              <a:chExt cx="6350000" cy="6350000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</a:path>
                </a:pathLst>
              </a:custGeom>
              <a:solidFill>
                <a:srgbClr val="000000"/>
              </a:solidFill>
            </p:spPr>
          </p:sp>
        </p:grpSp>
      </p:grpSp>
      <p:grpSp>
        <p:nvGrpSpPr>
          <p:cNvPr name="Group 16" id="16"/>
          <p:cNvGrpSpPr/>
          <p:nvPr/>
        </p:nvGrpSpPr>
        <p:grpSpPr>
          <a:xfrm rot="0">
            <a:off x="9193201" y="1792318"/>
            <a:ext cx="5379668" cy="3240153"/>
            <a:chOff x="0" y="0"/>
            <a:chExt cx="7172891" cy="4320204"/>
          </a:xfrm>
        </p:grpSpPr>
        <p:grpSp>
          <p:nvGrpSpPr>
            <p:cNvPr name="Group 17" id="17"/>
            <p:cNvGrpSpPr/>
            <p:nvPr/>
          </p:nvGrpSpPr>
          <p:grpSpPr>
            <a:xfrm rot="0">
              <a:off x="0" y="0"/>
              <a:ext cx="7172891" cy="4320204"/>
              <a:chOff x="0" y="0"/>
              <a:chExt cx="8545183" cy="5146730"/>
            </a:xfrm>
          </p:grpSpPr>
          <p:sp>
            <p:nvSpPr>
              <p:cNvPr name="Freeform 18" id="18"/>
              <p:cNvSpPr/>
              <p:nvPr/>
            </p:nvSpPr>
            <p:spPr>
              <a:xfrm flipH="false" flipV="false" rot="0">
                <a:off x="57150" y="58420"/>
                <a:ext cx="8475334" cy="5075610"/>
              </a:xfrm>
              <a:custGeom>
                <a:avLst/>
                <a:gdLst/>
                <a:ahLst/>
                <a:cxnLst/>
                <a:rect r="r" b="b" t="t" l="l"/>
                <a:pathLst>
                  <a:path h="5075610" w="8475334">
                    <a:moveTo>
                      <a:pt x="8390244" y="5045130"/>
                    </a:moveTo>
                    <a:lnTo>
                      <a:pt x="0" y="5045130"/>
                    </a:lnTo>
                    <a:cubicBezTo>
                      <a:pt x="5080" y="5062910"/>
                      <a:pt x="21590" y="5075610"/>
                      <a:pt x="40640" y="5075610"/>
                    </a:cubicBezTo>
                    <a:lnTo>
                      <a:pt x="8432154" y="5075610"/>
                    </a:lnTo>
                    <a:cubicBezTo>
                      <a:pt x="8456284" y="5075610"/>
                      <a:pt x="8475334" y="5056560"/>
                      <a:pt x="8475334" y="5032430"/>
                    </a:cubicBezTo>
                    <a:lnTo>
                      <a:pt x="8475334" y="40640"/>
                    </a:lnTo>
                    <a:cubicBezTo>
                      <a:pt x="8475334" y="21590"/>
                      <a:pt x="8462634" y="6350"/>
                      <a:pt x="8446123" y="0"/>
                    </a:cubicBezTo>
                    <a:lnTo>
                      <a:pt x="8446123" y="4989250"/>
                    </a:lnTo>
                    <a:cubicBezTo>
                      <a:pt x="8446123" y="5019730"/>
                      <a:pt x="8420723" y="5045130"/>
                      <a:pt x="8390244" y="5045130"/>
                    </a:cubicBezTo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19" id="19"/>
              <p:cNvSpPr/>
              <p:nvPr/>
            </p:nvSpPr>
            <p:spPr>
              <a:xfrm flipH="false" flipV="false" rot="0">
                <a:off x="12700" y="12700"/>
                <a:ext cx="8477873" cy="5078150"/>
              </a:xfrm>
              <a:custGeom>
                <a:avLst/>
                <a:gdLst/>
                <a:ahLst/>
                <a:cxnLst/>
                <a:rect r="r" b="b" t="t" l="l"/>
                <a:pathLst>
                  <a:path h="5078150" w="8477873">
                    <a:moveTo>
                      <a:pt x="43180" y="5078150"/>
                    </a:moveTo>
                    <a:lnTo>
                      <a:pt x="8434694" y="5078150"/>
                    </a:lnTo>
                    <a:cubicBezTo>
                      <a:pt x="8458823" y="5078150"/>
                      <a:pt x="8477873" y="5059100"/>
                      <a:pt x="8477873" y="5034970"/>
                    </a:cubicBezTo>
                    <a:lnTo>
                      <a:pt x="8477873" y="43180"/>
                    </a:lnTo>
                    <a:cubicBezTo>
                      <a:pt x="8477873" y="19050"/>
                      <a:pt x="8458823" y="0"/>
                      <a:pt x="8434694" y="0"/>
                    </a:cubicBezTo>
                    <a:lnTo>
                      <a:pt x="43180" y="0"/>
                    </a:lnTo>
                    <a:cubicBezTo>
                      <a:pt x="19050" y="0"/>
                      <a:pt x="0" y="19050"/>
                      <a:pt x="0" y="43180"/>
                    </a:cubicBezTo>
                    <a:lnTo>
                      <a:pt x="0" y="5034970"/>
                    </a:lnTo>
                    <a:cubicBezTo>
                      <a:pt x="0" y="5059100"/>
                      <a:pt x="19050" y="5078150"/>
                      <a:pt x="43180" y="5078150"/>
                    </a:cubicBezTo>
                  </a:path>
                </a:pathLst>
              </a:custGeom>
              <a:solidFill>
                <a:srgbClr val="F8F8F8"/>
              </a:solidFill>
            </p:spPr>
          </p:sp>
          <p:sp>
            <p:nvSpPr>
              <p:cNvPr name="Freeform 20" id="20"/>
              <p:cNvSpPr/>
              <p:nvPr/>
            </p:nvSpPr>
            <p:spPr>
              <a:xfrm flipH="false" flipV="false" rot="0">
                <a:off x="0" y="0"/>
                <a:ext cx="8545184" cy="5146730"/>
              </a:xfrm>
              <a:custGeom>
                <a:avLst/>
                <a:gdLst/>
                <a:ahLst/>
                <a:cxnLst/>
                <a:rect r="r" b="b" t="t" l="l"/>
                <a:pathLst>
                  <a:path h="5146730" w="8545184">
                    <a:moveTo>
                      <a:pt x="8502004" y="44450"/>
                    </a:moveTo>
                    <a:cubicBezTo>
                      <a:pt x="8496923" y="19050"/>
                      <a:pt x="8474063" y="0"/>
                      <a:pt x="8447394" y="0"/>
                    </a:cubicBezTo>
                    <a:lnTo>
                      <a:pt x="55880" y="0"/>
                    </a:lnTo>
                    <a:cubicBezTo>
                      <a:pt x="25400" y="0"/>
                      <a:pt x="0" y="25400"/>
                      <a:pt x="0" y="55880"/>
                    </a:cubicBezTo>
                    <a:lnTo>
                      <a:pt x="0" y="5047670"/>
                    </a:lnTo>
                    <a:cubicBezTo>
                      <a:pt x="0" y="5074340"/>
                      <a:pt x="17780" y="5095930"/>
                      <a:pt x="43180" y="5102280"/>
                    </a:cubicBezTo>
                    <a:cubicBezTo>
                      <a:pt x="48260" y="5127680"/>
                      <a:pt x="71120" y="5146730"/>
                      <a:pt x="97790" y="5146730"/>
                    </a:cubicBezTo>
                    <a:lnTo>
                      <a:pt x="8489304" y="5146730"/>
                    </a:lnTo>
                    <a:cubicBezTo>
                      <a:pt x="8519784" y="5146730"/>
                      <a:pt x="8545184" y="5121330"/>
                      <a:pt x="8545184" y="5090850"/>
                    </a:cubicBezTo>
                    <a:lnTo>
                      <a:pt x="8545184" y="99060"/>
                    </a:lnTo>
                    <a:cubicBezTo>
                      <a:pt x="8545184" y="72390"/>
                      <a:pt x="8527404" y="50800"/>
                      <a:pt x="8502004" y="44450"/>
                    </a:cubicBezTo>
                    <a:moveTo>
                      <a:pt x="12700" y="5047670"/>
                    </a:moveTo>
                    <a:lnTo>
                      <a:pt x="12700" y="55880"/>
                    </a:lnTo>
                    <a:cubicBezTo>
                      <a:pt x="12700" y="31750"/>
                      <a:pt x="31750" y="12700"/>
                      <a:pt x="55880" y="12700"/>
                    </a:cubicBezTo>
                    <a:lnTo>
                      <a:pt x="8447394" y="12700"/>
                    </a:lnTo>
                    <a:cubicBezTo>
                      <a:pt x="8471523" y="12700"/>
                      <a:pt x="8490573" y="31750"/>
                      <a:pt x="8490573" y="55880"/>
                    </a:cubicBezTo>
                    <a:lnTo>
                      <a:pt x="8490573" y="5047670"/>
                    </a:lnTo>
                    <a:cubicBezTo>
                      <a:pt x="8490573" y="5071800"/>
                      <a:pt x="8471523" y="5090850"/>
                      <a:pt x="8447394" y="5090850"/>
                    </a:cubicBezTo>
                    <a:lnTo>
                      <a:pt x="55880" y="5090850"/>
                    </a:lnTo>
                    <a:cubicBezTo>
                      <a:pt x="31750" y="5090850"/>
                      <a:pt x="12700" y="5071800"/>
                      <a:pt x="12700" y="5047670"/>
                    </a:cubicBezTo>
                    <a:moveTo>
                      <a:pt x="8532484" y="5090850"/>
                    </a:moveTo>
                    <a:cubicBezTo>
                      <a:pt x="8532484" y="5114980"/>
                      <a:pt x="8513434" y="5134030"/>
                      <a:pt x="8489304" y="5134030"/>
                    </a:cubicBezTo>
                    <a:lnTo>
                      <a:pt x="97790" y="5134030"/>
                    </a:lnTo>
                    <a:cubicBezTo>
                      <a:pt x="78740" y="5134030"/>
                      <a:pt x="62230" y="5121330"/>
                      <a:pt x="57150" y="5103550"/>
                    </a:cubicBezTo>
                    <a:lnTo>
                      <a:pt x="8447394" y="5103550"/>
                    </a:lnTo>
                    <a:cubicBezTo>
                      <a:pt x="8477873" y="5103550"/>
                      <a:pt x="8503273" y="5078150"/>
                      <a:pt x="8503273" y="5047670"/>
                    </a:cubicBezTo>
                    <a:lnTo>
                      <a:pt x="8503273" y="58420"/>
                    </a:lnTo>
                    <a:cubicBezTo>
                      <a:pt x="8519784" y="64770"/>
                      <a:pt x="8532484" y="80010"/>
                      <a:pt x="8532484" y="99060"/>
                    </a:cubicBezTo>
                    <a:lnTo>
                      <a:pt x="8532484" y="5090850"/>
                    </a:lnTo>
                  </a:path>
                </a:pathLst>
              </a:custGeom>
              <a:solidFill>
                <a:srgbClr val="000000"/>
              </a:solidFill>
            </p:spPr>
          </p:sp>
        </p:grpSp>
        <p:grpSp>
          <p:nvGrpSpPr>
            <p:cNvPr name="Group 21" id="21"/>
            <p:cNvGrpSpPr/>
            <p:nvPr/>
          </p:nvGrpSpPr>
          <p:grpSpPr>
            <a:xfrm rot="0">
              <a:off x="152665" y="172058"/>
              <a:ext cx="180867" cy="180867"/>
              <a:chOff x="0" y="0"/>
              <a:chExt cx="6350000" cy="6350000"/>
            </a:xfrm>
          </p:grpSpPr>
          <p:sp>
            <p:nvSpPr>
              <p:cNvPr name="Freeform 22" id="22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</a:path>
                </a:pathLst>
              </a:custGeom>
              <a:solidFill>
                <a:srgbClr val="000000"/>
              </a:solidFill>
            </p:spPr>
          </p:sp>
        </p:grpSp>
      </p:grpSp>
      <p:grpSp>
        <p:nvGrpSpPr>
          <p:cNvPr name="Group 23" id="23"/>
          <p:cNvGrpSpPr/>
          <p:nvPr/>
        </p:nvGrpSpPr>
        <p:grpSpPr>
          <a:xfrm rot="0">
            <a:off x="9193201" y="5407459"/>
            <a:ext cx="5379668" cy="3240153"/>
            <a:chOff x="0" y="0"/>
            <a:chExt cx="7172891" cy="4320204"/>
          </a:xfrm>
        </p:grpSpPr>
        <p:grpSp>
          <p:nvGrpSpPr>
            <p:cNvPr name="Group 24" id="24"/>
            <p:cNvGrpSpPr/>
            <p:nvPr/>
          </p:nvGrpSpPr>
          <p:grpSpPr>
            <a:xfrm rot="0">
              <a:off x="0" y="0"/>
              <a:ext cx="7172891" cy="4320204"/>
              <a:chOff x="0" y="0"/>
              <a:chExt cx="8545183" cy="5146730"/>
            </a:xfrm>
          </p:grpSpPr>
          <p:sp>
            <p:nvSpPr>
              <p:cNvPr name="Freeform 25" id="25"/>
              <p:cNvSpPr/>
              <p:nvPr/>
            </p:nvSpPr>
            <p:spPr>
              <a:xfrm flipH="false" flipV="false" rot="0">
                <a:off x="57150" y="58420"/>
                <a:ext cx="8475334" cy="5075610"/>
              </a:xfrm>
              <a:custGeom>
                <a:avLst/>
                <a:gdLst/>
                <a:ahLst/>
                <a:cxnLst/>
                <a:rect r="r" b="b" t="t" l="l"/>
                <a:pathLst>
                  <a:path h="5075610" w="8475334">
                    <a:moveTo>
                      <a:pt x="8390244" y="5045130"/>
                    </a:moveTo>
                    <a:lnTo>
                      <a:pt x="0" y="5045130"/>
                    </a:lnTo>
                    <a:cubicBezTo>
                      <a:pt x="5080" y="5062910"/>
                      <a:pt x="21590" y="5075610"/>
                      <a:pt x="40640" y="5075610"/>
                    </a:cubicBezTo>
                    <a:lnTo>
                      <a:pt x="8432154" y="5075610"/>
                    </a:lnTo>
                    <a:cubicBezTo>
                      <a:pt x="8456284" y="5075610"/>
                      <a:pt x="8475334" y="5056560"/>
                      <a:pt x="8475334" y="5032430"/>
                    </a:cubicBezTo>
                    <a:lnTo>
                      <a:pt x="8475334" y="40640"/>
                    </a:lnTo>
                    <a:cubicBezTo>
                      <a:pt x="8475334" y="21590"/>
                      <a:pt x="8462634" y="6350"/>
                      <a:pt x="8446123" y="0"/>
                    </a:cubicBezTo>
                    <a:lnTo>
                      <a:pt x="8446123" y="4989250"/>
                    </a:lnTo>
                    <a:cubicBezTo>
                      <a:pt x="8446123" y="5019730"/>
                      <a:pt x="8420723" y="5045130"/>
                      <a:pt x="8390244" y="5045130"/>
                    </a:cubicBezTo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26" id="26"/>
              <p:cNvSpPr/>
              <p:nvPr/>
            </p:nvSpPr>
            <p:spPr>
              <a:xfrm flipH="false" flipV="false" rot="0">
                <a:off x="12700" y="12700"/>
                <a:ext cx="8477873" cy="5078150"/>
              </a:xfrm>
              <a:custGeom>
                <a:avLst/>
                <a:gdLst/>
                <a:ahLst/>
                <a:cxnLst/>
                <a:rect r="r" b="b" t="t" l="l"/>
                <a:pathLst>
                  <a:path h="5078150" w="8477873">
                    <a:moveTo>
                      <a:pt x="43180" y="5078150"/>
                    </a:moveTo>
                    <a:lnTo>
                      <a:pt x="8434694" y="5078150"/>
                    </a:lnTo>
                    <a:cubicBezTo>
                      <a:pt x="8458823" y="5078150"/>
                      <a:pt x="8477873" y="5059100"/>
                      <a:pt x="8477873" y="5034970"/>
                    </a:cubicBezTo>
                    <a:lnTo>
                      <a:pt x="8477873" y="43180"/>
                    </a:lnTo>
                    <a:cubicBezTo>
                      <a:pt x="8477873" y="19050"/>
                      <a:pt x="8458823" y="0"/>
                      <a:pt x="8434694" y="0"/>
                    </a:cubicBezTo>
                    <a:lnTo>
                      <a:pt x="43180" y="0"/>
                    </a:lnTo>
                    <a:cubicBezTo>
                      <a:pt x="19050" y="0"/>
                      <a:pt x="0" y="19050"/>
                      <a:pt x="0" y="43180"/>
                    </a:cubicBezTo>
                    <a:lnTo>
                      <a:pt x="0" y="5034970"/>
                    </a:lnTo>
                    <a:cubicBezTo>
                      <a:pt x="0" y="5059100"/>
                      <a:pt x="19050" y="5078150"/>
                      <a:pt x="43180" y="5078150"/>
                    </a:cubicBezTo>
                  </a:path>
                </a:pathLst>
              </a:custGeom>
              <a:solidFill>
                <a:srgbClr val="F8F8F8"/>
              </a:solidFill>
            </p:spPr>
          </p:sp>
          <p:sp>
            <p:nvSpPr>
              <p:cNvPr name="Freeform 27" id="27"/>
              <p:cNvSpPr/>
              <p:nvPr/>
            </p:nvSpPr>
            <p:spPr>
              <a:xfrm flipH="false" flipV="false" rot="0">
                <a:off x="0" y="0"/>
                <a:ext cx="8545184" cy="5146730"/>
              </a:xfrm>
              <a:custGeom>
                <a:avLst/>
                <a:gdLst/>
                <a:ahLst/>
                <a:cxnLst/>
                <a:rect r="r" b="b" t="t" l="l"/>
                <a:pathLst>
                  <a:path h="5146730" w="8545184">
                    <a:moveTo>
                      <a:pt x="8502004" y="44450"/>
                    </a:moveTo>
                    <a:cubicBezTo>
                      <a:pt x="8496923" y="19050"/>
                      <a:pt x="8474063" y="0"/>
                      <a:pt x="8447394" y="0"/>
                    </a:cubicBezTo>
                    <a:lnTo>
                      <a:pt x="55880" y="0"/>
                    </a:lnTo>
                    <a:cubicBezTo>
                      <a:pt x="25400" y="0"/>
                      <a:pt x="0" y="25400"/>
                      <a:pt x="0" y="55880"/>
                    </a:cubicBezTo>
                    <a:lnTo>
                      <a:pt x="0" y="5047670"/>
                    </a:lnTo>
                    <a:cubicBezTo>
                      <a:pt x="0" y="5074340"/>
                      <a:pt x="17780" y="5095930"/>
                      <a:pt x="43180" y="5102280"/>
                    </a:cubicBezTo>
                    <a:cubicBezTo>
                      <a:pt x="48260" y="5127680"/>
                      <a:pt x="71120" y="5146730"/>
                      <a:pt x="97790" y="5146730"/>
                    </a:cubicBezTo>
                    <a:lnTo>
                      <a:pt x="8489304" y="5146730"/>
                    </a:lnTo>
                    <a:cubicBezTo>
                      <a:pt x="8519784" y="5146730"/>
                      <a:pt x="8545184" y="5121330"/>
                      <a:pt x="8545184" y="5090850"/>
                    </a:cubicBezTo>
                    <a:lnTo>
                      <a:pt x="8545184" y="99060"/>
                    </a:lnTo>
                    <a:cubicBezTo>
                      <a:pt x="8545184" y="72390"/>
                      <a:pt x="8527404" y="50800"/>
                      <a:pt x="8502004" y="44450"/>
                    </a:cubicBezTo>
                    <a:moveTo>
                      <a:pt x="12700" y="5047670"/>
                    </a:moveTo>
                    <a:lnTo>
                      <a:pt x="12700" y="55880"/>
                    </a:lnTo>
                    <a:cubicBezTo>
                      <a:pt x="12700" y="31750"/>
                      <a:pt x="31750" y="12700"/>
                      <a:pt x="55880" y="12700"/>
                    </a:cubicBezTo>
                    <a:lnTo>
                      <a:pt x="8447394" y="12700"/>
                    </a:lnTo>
                    <a:cubicBezTo>
                      <a:pt x="8471523" y="12700"/>
                      <a:pt x="8490573" y="31750"/>
                      <a:pt x="8490573" y="55880"/>
                    </a:cubicBezTo>
                    <a:lnTo>
                      <a:pt x="8490573" y="5047670"/>
                    </a:lnTo>
                    <a:cubicBezTo>
                      <a:pt x="8490573" y="5071800"/>
                      <a:pt x="8471523" y="5090850"/>
                      <a:pt x="8447394" y="5090850"/>
                    </a:cubicBezTo>
                    <a:lnTo>
                      <a:pt x="55880" y="5090850"/>
                    </a:lnTo>
                    <a:cubicBezTo>
                      <a:pt x="31750" y="5090850"/>
                      <a:pt x="12700" y="5071800"/>
                      <a:pt x="12700" y="5047670"/>
                    </a:cubicBezTo>
                    <a:moveTo>
                      <a:pt x="8532484" y="5090850"/>
                    </a:moveTo>
                    <a:cubicBezTo>
                      <a:pt x="8532484" y="5114980"/>
                      <a:pt x="8513434" y="5134030"/>
                      <a:pt x="8489304" y="5134030"/>
                    </a:cubicBezTo>
                    <a:lnTo>
                      <a:pt x="97790" y="5134030"/>
                    </a:lnTo>
                    <a:cubicBezTo>
                      <a:pt x="78740" y="5134030"/>
                      <a:pt x="62230" y="5121330"/>
                      <a:pt x="57150" y="5103550"/>
                    </a:cubicBezTo>
                    <a:lnTo>
                      <a:pt x="8447394" y="5103550"/>
                    </a:lnTo>
                    <a:cubicBezTo>
                      <a:pt x="8477873" y="5103550"/>
                      <a:pt x="8503273" y="5078150"/>
                      <a:pt x="8503273" y="5047670"/>
                    </a:cubicBezTo>
                    <a:lnTo>
                      <a:pt x="8503273" y="58420"/>
                    </a:lnTo>
                    <a:cubicBezTo>
                      <a:pt x="8519784" y="64770"/>
                      <a:pt x="8532484" y="80010"/>
                      <a:pt x="8532484" y="99060"/>
                    </a:cubicBezTo>
                    <a:lnTo>
                      <a:pt x="8532484" y="5090850"/>
                    </a:lnTo>
                  </a:path>
                </a:pathLst>
              </a:custGeom>
              <a:solidFill>
                <a:srgbClr val="000000"/>
              </a:solidFill>
            </p:spPr>
          </p:sp>
        </p:grpSp>
        <p:grpSp>
          <p:nvGrpSpPr>
            <p:cNvPr name="Group 28" id="28"/>
            <p:cNvGrpSpPr/>
            <p:nvPr/>
          </p:nvGrpSpPr>
          <p:grpSpPr>
            <a:xfrm rot="0">
              <a:off x="152665" y="193863"/>
              <a:ext cx="180867" cy="180867"/>
              <a:chOff x="0" y="0"/>
              <a:chExt cx="6350000" cy="6350000"/>
            </a:xfrm>
          </p:grpSpPr>
          <p:sp>
            <p:nvSpPr>
              <p:cNvPr name="Freeform 29" id="29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</a:path>
                </a:pathLst>
              </a:custGeom>
              <a:solidFill>
                <a:srgbClr val="000000"/>
              </a:solidFill>
            </p:spPr>
          </p:sp>
        </p:grpSp>
      </p:grpSp>
      <p:sp>
        <p:nvSpPr>
          <p:cNvPr name="Freeform 30" id="30"/>
          <p:cNvSpPr/>
          <p:nvPr/>
        </p:nvSpPr>
        <p:spPr>
          <a:xfrm flipH="false" flipV="false" rot="-5812493">
            <a:off x="4334929" y="1293978"/>
            <a:ext cx="698951" cy="2065441"/>
          </a:xfrm>
          <a:custGeom>
            <a:avLst/>
            <a:gdLst/>
            <a:ahLst/>
            <a:cxnLst/>
            <a:rect r="r" b="b" t="t" l="l"/>
            <a:pathLst>
              <a:path h="2065441" w="698951">
                <a:moveTo>
                  <a:pt x="0" y="0"/>
                </a:moveTo>
                <a:lnTo>
                  <a:pt x="698951" y="0"/>
                </a:lnTo>
                <a:lnTo>
                  <a:pt x="698951" y="2065441"/>
                </a:lnTo>
                <a:lnTo>
                  <a:pt x="0" y="206544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1" id="31"/>
          <p:cNvSpPr/>
          <p:nvPr/>
        </p:nvSpPr>
        <p:spPr>
          <a:xfrm flipH="false" flipV="false" rot="-5812493">
            <a:off x="10179956" y="1306662"/>
            <a:ext cx="698951" cy="2065441"/>
          </a:xfrm>
          <a:custGeom>
            <a:avLst/>
            <a:gdLst/>
            <a:ahLst/>
            <a:cxnLst/>
            <a:rect r="r" b="b" t="t" l="l"/>
            <a:pathLst>
              <a:path h="2065441" w="698951">
                <a:moveTo>
                  <a:pt x="0" y="0"/>
                </a:moveTo>
                <a:lnTo>
                  <a:pt x="698951" y="0"/>
                </a:lnTo>
                <a:lnTo>
                  <a:pt x="698951" y="2065441"/>
                </a:lnTo>
                <a:lnTo>
                  <a:pt x="0" y="206544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2" id="32"/>
          <p:cNvSpPr/>
          <p:nvPr/>
        </p:nvSpPr>
        <p:spPr>
          <a:xfrm flipH="false" flipV="false" rot="-5812493">
            <a:off x="4350891" y="4845320"/>
            <a:ext cx="698951" cy="2065441"/>
          </a:xfrm>
          <a:custGeom>
            <a:avLst/>
            <a:gdLst/>
            <a:ahLst/>
            <a:cxnLst/>
            <a:rect r="r" b="b" t="t" l="l"/>
            <a:pathLst>
              <a:path h="2065441" w="698951">
                <a:moveTo>
                  <a:pt x="0" y="0"/>
                </a:moveTo>
                <a:lnTo>
                  <a:pt x="698952" y="0"/>
                </a:lnTo>
                <a:lnTo>
                  <a:pt x="698952" y="2065441"/>
                </a:lnTo>
                <a:lnTo>
                  <a:pt x="0" y="206544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3" id="33"/>
          <p:cNvSpPr/>
          <p:nvPr/>
        </p:nvSpPr>
        <p:spPr>
          <a:xfrm flipH="false" flipV="false" rot="-5812493">
            <a:off x="10179956" y="4845320"/>
            <a:ext cx="698951" cy="2065441"/>
          </a:xfrm>
          <a:custGeom>
            <a:avLst/>
            <a:gdLst/>
            <a:ahLst/>
            <a:cxnLst/>
            <a:rect r="r" b="b" t="t" l="l"/>
            <a:pathLst>
              <a:path h="2065441" w="698951">
                <a:moveTo>
                  <a:pt x="0" y="0"/>
                </a:moveTo>
                <a:lnTo>
                  <a:pt x="698951" y="0"/>
                </a:lnTo>
                <a:lnTo>
                  <a:pt x="698951" y="2065441"/>
                </a:lnTo>
                <a:lnTo>
                  <a:pt x="0" y="206544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4" id="34"/>
          <p:cNvSpPr/>
          <p:nvPr/>
        </p:nvSpPr>
        <p:spPr>
          <a:xfrm flipH="false" flipV="false" rot="0">
            <a:off x="95553" y="7272733"/>
            <a:ext cx="3014267" cy="3014267"/>
          </a:xfrm>
          <a:custGeom>
            <a:avLst/>
            <a:gdLst/>
            <a:ahLst/>
            <a:cxnLst/>
            <a:rect r="r" b="b" t="t" l="l"/>
            <a:pathLst>
              <a:path h="3014267" w="3014267">
                <a:moveTo>
                  <a:pt x="0" y="0"/>
                </a:moveTo>
                <a:lnTo>
                  <a:pt x="3014267" y="0"/>
                </a:lnTo>
                <a:lnTo>
                  <a:pt x="3014267" y="3014267"/>
                </a:lnTo>
                <a:lnTo>
                  <a:pt x="0" y="30142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5" id="35"/>
          <p:cNvSpPr/>
          <p:nvPr/>
        </p:nvSpPr>
        <p:spPr>
          <a:xfrm flipH="false" flipV="false" rot="0">
            <a:off x="11679142" y="5860256"/>
            <a:ext cx="2689834" cy="2689834"/>
          </a:xfrm>
          <a:custGeom>
            <a:avLst/>
            <a:gdLst/>
            <a:ahLst/>
            <a:cxnLst/>
            <a:rect r="r" b="b" t="t" l="l"/>
            <a:pathLst>
              <a:path h="2689834" w="2689834">
                <a:moveTo>
                  <a:pt x="0" y="0"/>
                </a:moveTo>
                <a:lnTo>
                  <a:pt x="2689835" y="0"/>
                </a:lnTo>
                <a:lnTo>
                  <a:pt x="2689835" y="2689834"/>
                </a:lnTo>
                <a:lnTo>
                  <a:pt x="0" y="268983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36" id="36"/>
          <p:cNvSpPr/>
          <p:nvPr/>
        </p:nvSpPr>
        <p:spPr>
          <a:xfrm flipH="false" flipV="false" rot="0">
            <a:off x="5794117" y="5860256"/>
            <a:ext cx="2823231" cy="2613928"/>
          </a:xfrm>
          <a:custGeom>
            <a:avLst/>
            <a:gdLst/>
            <a:ahLst/>
            <a:cxnLst/>
            <a:rect r="r" b="b" t="t" l="l"/>
            <a:pathLst>
              <a:path h="2613928" w="2823231">
                <a:moveTo>
                  <a:pt x="0" y="0"/>
                </a:moveTo>
                <a:lnTo>
                  <a:pt x="2823231" y="0"/>
                </a:lnTo>
                <a:lnTo>
                  <a:pt x="2823231" y="2613928"/>
                </a:lnTo>
                <a:lnTo>
                  <a:pt x="0" y="261392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16497" t="-18469" r="-14247" b="-22743"/>
            </a:stretch>
          </a:blipFill>
        </p:spPr>
      </p:sp>
      <p:sp>
        <p:nvSpPr>
          <p:cNvPr name="Freeform 37" id="37"/>
          <p:cNvSpPr/>
          <p:nvPr/>
        </p:nvSpPr>
        <p:spPr>
          <a:xfrm flipH="false" flipV="false" rot="0">
            <a:off x="10545394" y="2647562"/>
            <a:ext cx="3839545" cy="2191771"/>
          </a:xfrm>
          <a:custGeom>
            <a:avLst/>
            <a:gdLst/>
            <a:ahLst/>
            <a:cxnLst/>
            <a:rect r="r" b="b" t="t" l="l"/>
            <a:pathLst>
              <a:path h="2191771" w="3839545">
                <a:moveTo>
                  <a:pt x="0" y="0"/>
                </a:moveTo>
                <a:lnTo>
                  <a:pt x="3839545" y="0"/>
                </a:lnTo>
                <a:lnTo>
                  <a:pt x="3839545" y="2191772"/>
                </a:lnTo>
                <a:lnTo>
                  <a:pt x="0" y="2191772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-43444" r="0" b="-43562"/>
            </a:stretch>
          </a:blipFill>
        </p:spPr>
      </p:sp>
      <p:sp>
        <p:nvSpPr>
          <p:cNvPr name="Freeform 38" id="38"/>
          <p:cNvSpPr/>
          <p:nvPr/>
        </p:nvSpPr>
        <p:spPr>
          <a:xfrm flipH="false" flipV="false" rot="0">
            <a:off x="5100474" y="2561491"/>
            <a:ext cx="3516873" cy="2341489"/>
          </a:xfrm>
          <a:custGeom>
            <a:avLst/>
            <a:gdLst/>
            <a:ahLst/>
            <a:cxnLst/>
            <a:rect r="r" b="b" t="t" l="l"/>
            <a:pathLst>
              <a:path h="2341489" w="3516873">
                <a:moveTo>
                  <a:pt x="0" y="0"/>
                </a:moveTo>
                <a:lnTo>
                  <a:pt x="3516874" y="0"/>
                </a:lnTo>
                <a:lnTo>
                  <a:pt x="3516874" y="2341489"/>
                </a:lnTo>
                <a:lnTo>
                  <a:pt x="0" y="2341489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-58659" t="-11066" r="0" b="-1156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-412493">
            <a:off x="3958964" y="2062172"/>
            <a:ext cx="1483802" cy="828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000">
                <a:solidFill>
                  <a:srgbClr val="000000"/>
                </a:solidFill>
                <a:latin typeface="RoxboroughCF Bold"/>
              </a:rPr>
              <a:t>Keypad </a:t>
            </a:r>
          </a:p>
          <a:p>
            <a:pPr algn="ctr">
              <a:lnSpc>
                <a:spcPts val="2100"/>
              </a:lnSpc>
            </a:pPr>
            <a:r>
              <a:rPr lang="en-US" sz="2000">
                <a:solidFill>
                  <a:srgbClr val="000000"/>
                </a:solidFill>
                <a:latin typeface="RoxboroughCF Bold"/>
              </a:rPr>
              <a:t>4x4</a:t>
            </a:r>
          </a:p>
          <a:p>
            <a:pPr algn="ctr" marL="0" indent="0" lvl="0">
              <a:lnSpc>
                <a:spcPts val="2100"/>
              </a:lnSpc>
              <a:spcBef>
                <a:spcPct val="0"/>
              </a:spcBef>
            </a:pPr>
          </a:p>
        </p:txBody>
      </p:sp>
      <p:sp>
        <p:nvSpPr>
          <p:cNvPr name="TextBox 40" id="40"/>
          <p:cNvSpPr txBox="true"/>
          <p:nvPr/>
        </p:nvSpPr>
        <p:spPr>
          <a:xfrm rot="0">
            <a:off x="1392403" y="737235"/>
            <a:ext cx="4676180" cy="5924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5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RoxboroughCF Bold"/>
              </a:rPr>
              <a:t>Hardware Modules</a:t>
            </a:r>
          </a:p>
        </p:txBody>
      </p:sp>
      <p:sp>
        <p:nvSpPr>
          <p:cNvPr name="TextBox 41" id="41"/>
          <p:cNvSpPr txBox="true"/>
          <p:nvPr/>
        </p:nvSpPr>
        <p:spPr>
          <a:xfrm rot="-412493">
            <a:off x="9803991" y="2196481"/>
            <a:ext cx="1483802" cy="295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RoxboroughCF Bold"/>
              </a:rPr>
              <a:t>LCD 16X2</a:t>
            </a:r>
          </a:p>
        </p:txBody>
      </p:sp>
      <p:sp>
        <p:nvSpPr>
          <p:cNvPr name="TextBox 42" id="42"/>
          <p:cNvSpPr txBox="true"/>
          <p:nvPr/>
        </p:nvSpPr>
        <p:spPr>
          <a:xfrm rot="-412493">
            <a:off x="3943002" y="5717355"/>
            <a:ext cx="1483802" cy="295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RoxboroughCF Bold"/>
              </a:rPr>
              <a:t>I2C module</a:t>
            </a:r>
          </a:p>
        </p:txBody>
      </p:sp>
      <p:sp>
        <p:nvSpPr>
          <p:cNvPr name="TextBox 43" id="43"/>
          <p:cNvSpPr txBox="true"/>
          <p:nvPr/>
        </p:nvSpPr>
        <p:spPr>
          <a:xfrm rot="-412493">
            <a:off x="9638777" y="5601790"/>
            <a:ext cx="1782304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RoxboroughCF Bold"/>
              </a:rPr>
              <a:t>Temperature sensor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EEE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22379" y="467077"/>
            <a:ext cx="5777797" cy="1155559"/>
          </a:xfrm>
          <a:custGeom>
            <a:avLst/>
            <a:gdLst/>
            <a:ahLst/>
            <a:cxnLst/>
            <a:rect r="r" b="b" t="t" l="l"/>
            <a:pathLst>
              <a:path h="1155559" w="5777797">
                <a:moveTo>
                  <a:pt x="0" y="0"/>
                </a:moveTo>
                <a:lnTo>
                  <a:pt x="5777797" y="0"/>
                </a:lnTo>
                <a:lnTo>
                  <a:pt x="5777797" y="1155560"/>
                </a:lnTo>
                <a:lnTo>
                  <a:pt x="0" y="115556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6454166" y="3523424"/>
            <a:ext cx="5379668" cy="3240153"/>
            <a:chOff x="0" y="0"/>
            <a:chExt cx="7172891" cy="4320204"/>
          </a:xfrm>
        </p:grpSpPr>
        <p:grpSp>
          <p:nvGrpSpPr>
            <p:cNvPr name="Group 4" id="4"/>
            <p:cNvGrpSpPr/>
            <p:nvPr/>
          </p:nvGrpSpPr>
          <p:grpSpPr>
            <a:xfrm rot="0">
              <a:off x="0" y="0"/>
              <a:ext cx="7172891" cy="4320204"/>
              <a:chOff x="0" y="0"/>
              <a:chExt cx="8545183" cy="5146730"/>
            </a:xfrm>
          </p:grpSpPr>
          <p:sp>
            <p:nvSpPr>
              <p:cNvPr name="Freeform 5" id="5"/>
              <p:cNvSpPr/>
              <p:nvPr/>
            </p:nvSpPr>
            <p:spPr>
              <a:xfrm flipH="false" flipV="false" rot="0">
                <a:off x="57150" y="58420"/>
                <a:ext cx="8475334" cy="5075610"/>
              </a:xfrm>
              <a:custGeom>
                <a:avLst/>
                <a:gdLst/>
                <a:ahLst/>
                <a:cxnLst/>
                <a:rect r="r" b="b" t="t" l="l"/>
                <a:pathLst>
                  <a:path h="5075610" w="8475334">
                    <a:moveTo>
                      <a:pt x="8390244" y="5045130"/>
                    </a:moveTo>
                    <a:lnTo>
                      <a:pt x="0" y="5045130"/>
                    </a:lnTo>
                    <a:cubicBezTo>
                      <a:pt x="5080" y="5062910"/>
                      <a:pt x="21590" y="5075610"/>
                      <a:pt x="40640" y="5075610"/>
                    </a:cubicBezTo>
                    <a:lnTo>
                      <a:pt x="8432154" y="5075610"/>
                    </a:lnTo>
                    <a:cubicBezTo>
                      <a:pt x="8456284" y="5075610"/>
                      <a:pt x="8475334" y="5056560"/>
                      <a:pt x="8475334" y="5032430"/>
                    </a:cubicBezTo>
                    <a:lnTo>
                      <a:pt x="8475334" y="40640"/>
                    </a:lnTo>
                    <a:cubicBezTo>
                      <a:pt x="8475334" y="21590"/>
                      <a:pt x="8462634" y="6350"/>
                      <a:pt x="8446123" y="0"/>
                    </a:cubicBezTo>
                    <a:lnTo>
                      <a:pt x="8446123" y="4989250"/>
                    </a:lnTo>
                    <a:cubicBezTo>
                      <a:pt x="8446123" y="5019730"/>
                      <a:pt x="8420723" y="5045130"/>
                      <a:pt x="8390244" y="5045130"/>
                    </a:cubicBezTo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6" id="6"/>
              <p:cNvSpPr/>
              <p:nvPr/>
            </p:nvSpPr>
            <p:spPr>
              <a:xfrm flipH="false" flipV="false" rot="0">
                <a:off x="12700" y="12700"/>
                <a:ext cx="8477873" cy="5078150"/>
              </a:xfrm>
              <a:custGeom>
                <a:avLst/>
                <a:gdLst/>
                <a:ahLst/>
                <a:cxnLst/>
                <a:rect r="r" b="b" t="t" l="l"/>
                <a:pathLst>
                  <a:path h="5078150" w="8477873">
                    <a:moveTo>
                      <a:pt x="43180" y="5078150"/>
                    </a:moveTo>
                    <a:lnTo>
                      <a:pt x="8434694" y="5078150"/>
                    </a:lnTo>
                    <a:cubicBezTo>
                      <a:pt x="8458823" y="5078150"/>
                      <a:pt x="8477873" y="5059100"/>
                      <a:pt x="8477873" y="5034970"/>
                    </a:cubicBezTo>
                    <a:lnTo>
                      <a:pt x="8477873" y="43180"/>
                    </a:lnTo>
                    <a:cubicBezTo>
                      <a:pt x="8477873" y="19050"/>
                      <a:pt x="8458823" y="0"/>
                      <a:pt x="8434694" y="0"/>
                    </a:cubicBezTo>
                    <a:lnTo>
                      <a:pt x="43180" y="0"/>
                    </a:lnTo>
                    <a:cubicBezTo>
                      <a:pt x="19050" y="0"/>
                      <a:pt x="0" y="19050"/>
                      <a:pt x="0" y="43180"/>
                    </a:cubicBezTo>
                    <a:lnTo>
                      <a:pt x="0" y="5034970"/>
                    </a:lnTo>
                    <a:cubicBezTo>
                      <a:pt x="0" y="5059100"/>
                      <a:pt x="19050" y="5078150"/>
                      <a:pt x="43180" y="5078150"/>
                    </a:cubicBezTo>
                  </a:path>
                </a:pathLst>
              </a:custGeom>
              <a:solidFill>
                <a:srgbClr val="F8F8F8"/>
              </a:solidFill>
            </p:spPr>
          </p:sp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8545184" cy="5146730"/>
              </a:xfrm>
              <a:custGeom>
                <a:avLst/>
                <a:gdLst/>
                <a:ahLst/>
                <a:cxnLst/>
                <a:rect r="r" b="b" t="t" l="l"/>
                <a:pathLst>
                  <a:path h="5146730" w="8545184">
                    <a:moveTo>
                      <a:pt x="8502004" y="44450"/>
                    </a:moveTo>
                    <a:cubicBezTo>
                      <a:pt x="8496923" y="19050"/>
                      <a:pt x="8474063" y="0"/>
                      <a:pt x="8447394" y="0"/>
                    </a:cubicBezTo>
                    <a:lnTo>
                      <a:pt x="55880" y="0"/>
                    </a:lnTo>
                    <a:cubicBezTo>
                      <a:pt x="25400" y="0"/>
                      <a:pt x="0" y="25400"/>
                      <a:pt x="0" y="55880"/>
                    </a:cubicBezTo>
                    <a:lnTo>
                      <a:pt x="0" y="5047670"/>
                    </a:lnTo>
                    <a:cubicBezTo>
                      <a:pt x="0" y="5074340"/>
                      <a:pt x="17780" y="5095930"/>
                      <a:pt x="43180" y="5102280"/>
                    </a:cubicBezTo>
                    <a:cubicBezTo>
                      <a:pt x="48260" y="5127680"/>
                      <a:pt x="71120" y="5146730"/>
                      <a:pt x="97790" y="5146730"/>
                    </a:cubicBezTo>
                    <a:lnTo>
                      <a:pt x="8489304" y="5146730"/>
                    </a:lnTo>
                    <a:cubicBezTo>
                      <a:pt x="8519784" y="5146730"/>
                      <a:pt x="8545184" y="5121330"/>
                      <a:pt x="8545184" y="5090850"/>
                    </a:cubicBezTo>
                    <a:lnTo>
                      <a:pt x="8545184" y="99060"/>
                    </a:lnTo>
                    <a:cubicBezTo>
                      <a:pt x="8545184" y="72390"/>
                      <a:pt x="8527404" y="50800"/>
                      <a:pt x="8502004" y="44450"/>
                    </a:cubicBezTo>
                    <a:moveTo>
                      <a:pt x="12700" y="5047670"/>
                    </a:moveTo>
                    <a:lnTo>
                      <a:pt x="12700" y="55880"/>
                    </a:lnTo>
                    <a:cubicBezTo>
                      <a:pt x="12700" y="31750"/>
                      <a:pt x="31750" y="12700"/>
                      <a:pt x="55880" y="12700"/>
                    </a:cubicBezTo>
                    <a:lnTo>
                      <a:pt x="8447394" y="12700"/>
                    </a:lnTo>
                    <a:cubicBezTo>
                      <a:pt x="8471523" y="12700"/>
                      <a:pt x="8490573" y="31750"/>
                      <a:pt x="8490573" y="55880"/>
                    </a:cubicBezTo>
                    <a:lnTo>
                      <a:pt x="8490573" y="5047670"/>
                    </a:lnTo>
                    <a:cubicBezTo>
                      <a:pt x="8490573" y="5071800"/>
                      <a:pt x="8471523" y="5090850"/>
                      <a:pt x="8447394" y="5090850"/>
                    </a:cubicBezTo>
                    <a:lnTo>
                      <a:pt x="55880" y="5090850"/>
                    </a:lnTo>
                    <a:cubicBezTo>
                      <a:pt x="31750" y="5090850"/>
                      <a:pt x="12700" y="5071800"/>
                      <a:pt x="12700" y="5047670"/>
                    </a:cubicBezTo>
                    <a:moveTo>
                      <a:pt x="8532484" y="5090850"/>
                    </a:moveTo>
                    <a:cubicBezTo>
                      <a:pt x="8532484" y="5114980"/>
                      <a:pt x="8513434" y="5134030"/>
                      <a:pt x="8489304" y="5134030"/>
                    </a:cubicBezTo>
                    <a:lnTo>
                      <a:pt x="97790" y="5134030"/>
                    </a:lnTo>
                    <a:cubicBezTo>
                      <a:pt x="78740" y="5134030"/>
                      <a:pt x="62230" y="5121330"/>
                      <a:pt x="57150" y="5103550"/>
                    </a:cubicBezTo>
                    <a:lnTo>
                      <a:pt x="8447394" y="5103550"/>
                    </a:lnTo>
                    <a:cubicBezTo>
                      <a:pt x="8477873" y="5103550"/>
                      <a:pt x="8503273" y="5078150"/>
                      <a:pt x="8503273" y="5047670"/>
                    </a:cubicBezTo>
                    <a:lnTo>
                      <a:pt x="8503273" y="58420"/>
                    </a:lnTo>
                    <a:cubicBezTo>
                      <a:pt x="8519784" y="64770"/>
                      <a:pt x="8532484" y="80010"/>
                      <a:pt x="8532484" y="99060"/>
                    </a:cubicBezTo>
                    <a:lnTo>
                      <a:pt x="8532484" y="5090850"/>
                    </a:lnTo>
                  </a:path>
                </a:pathLst>
              </a:custGeom>
              <a:solidFill>
                <a:srgbClr val="000000"/>
              </a:solidFill>
            </p:spPr>
          </p:sp>
        </p:grpSp>
        <p:grpSp>
          <p:nvGrpSpPr>
            <p:cNvPr name="Group 8" id="8"/>
            <p:cNvGrpSpPr/>
            <p:nvPr/>
          </p:nvGrpSpPr>
          <p:grpSpPr>
            <a:xfrm rot="0">
              <a:off x="152665" y="172058"/>
              <a:ext cx="180867" cy="180867"/>
              <a:chOff x="0" y="0"/>
              <a:chExt cx="6350000" cy="6350000"/>
            </a:xfrm>
          </p:grpSpPr>
          <p:sp>
            <p:nvSpPr>
              <p:cNvPr name="Freeform 9" id="9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</a:path>
                </a:pathLst>
              </a:custGeom>
              <a:solidFill>
                <a:srgbClr val="000000"/>
              </a:solidFill>
            </p:spPr>
          </p:sp>
        </p:grpSp>
      </p:grpSp>
      <p:sp>
        <p:nvSpPr>
          <p:cNvPr name="Freeform 10" id="10"/>
          <p:cNvSpPr/>
          <p:nvPr/>
        </p:nvSpPr>
        <p:spPr>
          <a:xfrm flipH="false" flipV="false" rot="-5812493">
            <a:off x="7268569" y="2961285"/>
            <a:ext cx="698951" cy="2065441"/>
          </a:xfrm>
          <a:custGeom>
            <a:avLst/>
            <a:gdLst/>
            <a:ahLst/>
            <a:cxnLst/>
            <a:rect r="r" b="b" t="t" l="l"/>
            <a:pathLst>
              <a:path h="2065441" w="698951">
                <a:moveTo>
                  <a:pt x="0" y="0"/>
                </a:moveTo>
                <a:lnTo>
                  <a:pt x="698952" y="0"/>
                </a:lnTo>
                <a:lnTo>
                  <a:pt x="698952" y="2065440"/>
                </a:lnTo>
                <a:lnTo>
                  <a:pt x="0" y="20654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8685173" y="3634657"/>
            <a:ext cx="3017685" cy="3017685"/>
          </a:xfrm>
          <a:custGeom>
            <a:avLst/>
            <a:gdLst/>
            <a:ahLst/>
            <a:cxnLst/>
            <a:rect r="r" b="b" t="t" l="l"/>
            <a:pathLst>
              <a:path h="3017685" w="3017685">
                <a:moveTo>
                  <a:pt x="0" y="0"/>
                </a:moveTo>
                <a:lnTo>
                  <a:pt x="3017685" y="0"/>
                </a:lnTo>
                <a:lnTo>
                  <a:pt x="3017685" y="3017686"/>
                </a:lnTo>
                <a:lnTo>
                  <a:pt x="0" y="301768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0" y="5991480"/>
            <a:ext cx="4605333" cy="4295520"/>
          </a:xfrm>
          <a:custGeom>
            <a:avLst/>
            <a:gdLst/>
            <a:ahLst/>
            <a:cxnLst/>
            <a:rect r="r" b="b" t="t" l="l"/>
            <a:pathLst>
              <a:path h="4295520" w="4605333">
                <a:moveTo>
                  <a:pt x="0" y="0"/>
                </a:moveTo>
                <a:lnTo>
                  <a:pt x="4605333" y="0"/>
                </a:lnTo>
                <a:lnTo>
                  <a:pt x="4605333" y="4295520"/>
                </a:lnTo>
                <a:lnTo>
                  <a:pt x="0" y="429552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-412493">
            <a:off x="6877140" y="3842550"/>
            <a:ext cx="1483802" cy="676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24"/>
              </a:lnSpc>
            </a:pPr>
            <a:r>
              <a:rPr lang="en-US" sz="2499">
                <a:solidFill>
                  <a:srgbClr val="000000"/>
                </a:solidFill>
                <a:latin typeface="RoxboroughCF Bold"/>
              </a:rPr>
              <a:t>Fan</a:t>
            </a:r>
          </a:p>
          <a:p>
            <a:pPr algn="ctr" marL="0" indent="0" lvl="0">
              <a:lnSpc>
                <a:spcPts val="2624"/>
              </a:lnSpc>
              <a:spcBef>
                <a:spcPct val="0"/>
              </a:spcBef>
            </a:pPr>
          </a:p>
        </p:txBody>
      </p:sp>
      <p:sp>
        <p:nvSpPr>
          <p:cNvPr name="TextBox 14" id="14"/>
          <p:cNvSpPr txBox="true"/>
          <p:nvPr/>
        </p:nvSpPr>
        <p:spPr>
          <a:xfrm rot="0">
            <a:off x="1392403" y="737235"/>
            <a:ext cx="4676180" cy="5924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5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RoxboroughCF Bold"/>
              </a:rPr>
              <a:t>Hardware Modules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DAFtFgtMRxc</dc:identifier>
  <dcterms:modified xsi:type="dcterms:W3CDTF">2011-08-01T06:04:30Z</dcterms:modified>
  <cp:revision>1</cp:revision>
  <dc:title>Editorial Markup Impact/Effort Matrix Brainstorm Presentation</dc:title>
</cp:coreProperties>
</file>