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18288000" cy="10287000"/>
  <p:notesSz cx="6858000" cy="9144000"/>
  <p:embeddedFontLst>
    <p:embeddedFont>
      <p:font typeface="Helvetica World Bold" panose="020B0604020202020204" charset="-128"/>
      <p:regular r:id="rId64"/>
    </p:embeddedFont>
    <p:embeddedFont>
      <p:font typeface="Anonymous Pro Bold" panose="020B0604020202020204" charset="0"/>
      <p:regular r:id="rId65"/>
    </p:embeddedFont>
    <p:embeddedFont>
      <p:font typeface="Canva Sans" panose="020B0604020202020204" charset="0"/>
      <p:regular r:id="rId66"/>
    </p:embeddedFont>
    <p:embeddedFont>
      <p:font typeface="Canva Sans Bold" panose="020B0604020202020204" charset="0"/>
      <p:regular r:id="rId67"/>
    </p:embeddedFont>
    <p:embeddedFont>
      <p:font typeface="Crimson Pro" panose="020B0604020202020204" charset="0"/>
      <p:regular r:id="rId68"/>
    </p:embeddedFont>
    <p:embeddedFont>
      <p:font typeface="Crimson Pro Bold" panose="020B0604020202020204" charset="0"/>
      <p:regular r:id="rId69"/>
    </p:embeddedFont>
    <p:embeddedFont>
      <p:font typeface="Liberation Sans" panose="020B0604020202020204" charset="0"/>
      <p:regular r:id="rId70"/>
    </p:embeddedFont>
    <p:embeddedFont>
      <p:font typeface="Liberation Sans Bold" panose="020B0604020202020204" charset="0"/>
      <p:regular r:id="rId71"/>
    </p:embeddedFont>
    <p:embeddedFont>
      <p:font typeface="Muli Bold" panose="020B0604020202020204" charset="0"/>
      <p:regular r:id="rId72"/>
    </p:embeddedFont>
    <p:embeddedFont>
      <p:font typeface="Open Sans Bold" panose="020B0806030504020204" pitchFamily="34" charset="0"/>
      <p:regular r:id="rId73"/>
      <p:bold r:id="rId74"/>
    </p:embeddedFont>
    <p:embeddedFont>
      <p:font typeface="Poppins" panose="00000500000000000000" pitchFamily="2" charset="0"/>
      <p:regular r:id="rId75"/>
    </p:embeddedFont>
    <p:embeddedFont>
      <p:font typeface="Poppins Bold" panose="020B0604020202020204" charset="0"/>
      <p:regular r:id="rId76"/>
    </p:embeddedFont>
    <p:embeddedFont>
      <p:font typeface="Poppins Bold Italics" panose="020B0604020202020204" charset="0"/>
      <p:regular r:id="rId77"/>
    </p:embeddedFont>
    <p:embeddedFont>
      <p:font typeface="Poppins Medium" panose="00000600000000000000" pitchFamily="2" charset="0"/>
      <p:regular r:id="rId78"/>
    </p:embeddedFont>
    <p:embeddedFont>
      <p:font typeface="Poppins Ultra-Bold" panose="020B0604020202020204" charset="0"/>
      <p:regular r:id="rId7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61" autoAdjust="0"/>
    <p:restoredTop sz="94622" autoAdjust="0"/>
  </p:normalViewPr>
  <p:slideViewPr>
    <p:cSldViewPr>
      <p:cViewPr varScale="1">
        <p:scale>
          <a:sx n="32" d="100"/>
          <a:sy n="32" d="100"/>
        </p:scale>
        <p:origin x="29" y="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5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1.fntdata"/><Relationship Id="rId79" Type="http://schemas.openxmlformats.org/officeDocument/2006/relationships/font" Target="fonts/font16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9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font" Target="fonts/font15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svg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89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sv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sv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21" Type="http://schemas.openxmlformats.org/officeDocument/2006/relationships/image" Target="../media/image29.svg"/><Relationship Id="rId34" Type="http://schemas.openxmlformats.org/officeDocument/2006/relationships/image" Target="../media/image42.pn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5" Type="http://schemas.openxmlformats.org/officeDocument/2006/relationships/image" Target="../media/image33.svg"/><Relationship Id="rId33" Type="http://schemas.openxmlformats.org/officeDocument/2006/relationships/image" Target="../media/image41.sv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24" Type="http://schemas.openxmlformats.org/officeDocument/2006/relationships/image" Target="../media/image32.png"/><Relationship Id="rId32" Type="http://schemas.openxmlformats.org/officeDocument/2006/relationships/image" Target="../media/image40.png"/><Relationship Id="rId37" Type="http://schemas.openxmlformats.org/officeDocument/2006/relationships/image" Target="../media/image45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28" Type="http://schemas.openxmlformats.org/officeDocument/2006/relationships/image" Target="../media/image36.png"/><Relationship Id="rId36" Type="http://schemas.openxmlformats.org/officeDocument/2006/relationships/image" Target="../media/image44.pn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31" Type="http://schemas.openxmlformats.org/officeDocument/2006/relationships/image" Target="../media/image39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svg"/><Relationship Id="rId30" Type="http://schemas.openxmlformats.org/officeDocument/2006/relationships/image" Target="../media/image38.png"/><Relationship Id="rId35" Type="http://schemas.openxmlformats.org/officeDocument/2006/relationships/image" Target="../media/image43.svg"/><Relationship Id="rId8" Type="http://schemas.openxmlformats.org/officeDocument/2006/relationships/image" Target="../media/image16.png"/><Relationship Id="rId3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sv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1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86.png"/><Relationship Id="rId7" Type="http://schemas.openxmlformats.org/officeDocument/2006/relationships/image" Target="../media/image139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10" Type="http://schemas.openxmlformats.org/officeDocument/2006/relationships/image" Target="../media/image75.png"/><Relationship Id="rId4" Type="http://schemas.openxmlformats.org/officeDocument/2006/relationships/image" Target="../media/image87.svg"/><Relationship Id="rId9" Type="http://schemas.openxmlformats.org/officeDocument/2006/relationships/image" Target="../media/image14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55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4.png"/><Relationship Id="rId5" Type="http://schemas.openxmlformats.org/officeDocument/2006/relationships/image" Target="../media/image49.svg"/><Relationship Id="rId10" Type="http://schemas.openxmlformats.org/officeDocument/2006/relationships/image" Target="../media/image53.sv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svg"/><Relationship Id="rId3" Type="http://schemas.openxmlformats.org/officeDocument/2006/relationships/image" Target="../media/image152.png"/><Relationship Id="rId7" Type="http://schemas.openxmlformats.org/officeDocument/2006/relationships/image" Target="../media/image154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svg"/><Relationship Id="rId5" Type="http://schemas.openxmlformats.org/officeDocument/2006/relationships/image" Target="../media/image120.png"/><Relationship Id="rId10" Type="http://schemas.openxmlformats.org/officeDocument/2006/relationships/image" Target="../media/image157.svg"/><Relationship Id="rId4" Type="http://schemas.openxmlformats.org/officeDocument/2006/relationships/image" Target="../media/image153.png"/><Relationship Id="rId9" Type="http://schemas.openxmlformats.org/officeDocument/2006/relationships/image" Target="../media/image1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7" Type="http://schemas.openxmlformats.org/officeDocument/2006/relationships/image" Target="../media/image172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png"/><Relationship Id="rId5" Type="http://schemas.openxmlformats.org/officeDocument/2006/relationships/image" Target="../media/image170.jpeg"/><Relationship Id="rId4" Type="http://schemas.openxmlformats.org/officeDocument/2006/relationships/image" Target="../media/image1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7" Type="http://schemas.openxmlformats.org/officeDocument/2006/relationships/image" Target="../media/image175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png"/><Relationship Id="rId5" Type="http://schemas.openxmlformats.org/officeDocument/2006/relationships/image" Target="../media/image170.jpeg"/><Relationship Id="rId4" Type="http://schemas.openxmlformats.org/officeDocument/2006/relationships/image" Target="../media/image1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8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7" Type="http://schemas.openxmlformats.org/officeDocument/2006/relationships/image" Target="../media/image177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170.jpeg"/><Relationship Id="rId4" Type="http://schemas.openxmlformats.org/officeDocument/2006/relationships/image" Target="../media/image1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7" Type="http://schemas.openxmlformats.org/officeDocument/2006/relationships/image" Target="../media/image183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2.png"/><Relationship Id="rId5" Type="http://schemas.openxmlformats.org/officeDocument/2006/relationships/image" Target="../media/image170.jpeg"/><Relationship Id="rId4" Type="http://schemas.openxmlformats.org/officeDocument/2006/relationships/image" Target="../media/image18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8.svg"/><Relationship Id="rId5" Type="http://schemas.openxmlformats.org/officeDocument/2006/relationships/image" Target="../media/image66.png"/><Relationship Id="rId10" Type="http://schemas.openxmlformats.org/officeDocument/2006/relationships/image" Target="../media/image7.png"/><Relationship Id="rId4" Type="http://schemas.openxmlformats.org/officeDocument/2006/relationships/image" Target="../media/image65.png"/><Relationship Id="rId9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svg"/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svg"/><Relationship Id="rId5" Type="http://schemas.openxmlformats.org/officeDocument/2006/relationships/image" Target="../media/image219.png"/><Relationship Id="rId4" Type="http://schemas.openxmlformats.org/officeDocument/2006/relationships/image" Target="../media/image218.png"/><Relationship Id="rId9" Type="http://schemas.openxmlformats.org/officeDocument/2006/relationships/image" Target="../media/image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63033" y="1700631"/>
            <a:ext cx="10165494" cy="10165494"/>
          </a:xfrm>
          <a:custGeom>
            <a:avLst/>
            <a:gdLst/>
            <a:ahLst/>
            <a:cxnLst/>
            <a:rect l="l" t="t" r="r" b="b"/>
            <a:pathLst>
              <a:path w="10165494" h="10165494">
                <a:moveTo>
                  <a:pt x="0" y="0"/>
                </a:moveTo>
                <a:lnTo>
                  <a:pt x="10165494" y="0"/>
                </a:lnTo>
                <a:lnTo>
                  <a:pt x="10165494" y="10165494"/>
                </a:lnTo>
                <a:lnTo>
                  <a:pt x="0" y="10165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3580787">
            <a:off x="7603516" y="933287"/>
            <a:ext cx="11826569" cy="10348248"/>
            <a:chOff x="0" y="0"/>
            <a:chExt cx="812800" cy="711200"/>
          </a:xfrm>
        </p:grpSpPr>
        <p:sp>
          <p:nvSpPr>
            <p:cNvPr id="4" name="Freeform 4"/>
            <p:cNvSpPr/>
            <p:nvPr/>
          </p:nvSpPr>
          <p:spPr>
            <a:xfrm>
              <a:off x="25760" y="37989"/>
              <a:ext cx="761281" cy="673211"/>
            </a:xfrm>
            <a:custGeom>
              <a:avLst/>
              <a:gdLst/>
              <a:ahLst/>
              <a:cxnLst/>
              <a:rect l="l" t="t" r="r" b="b"/>
              <a:pathLst>
                <a:path w="761281" h="673211">
                  <a:moveTo>
                    <a:pt x="413118" y="18848"/>
                  </a:moveTo>
                  <a:lnTo>
                    <a:pt x="754562" y="616374"/>
                  </a:lnTo>
                  <a:cubicBezTo>
                    <a:pt x="761280" y="628132"/>
                    <a:pt x="761232" y="642577"/>
                    <a:pt x="754435" y="654290"/>
                  </a:cubicBezTo>
                  <a:cubicBezTo>
                    <a:pt x="747638" y="666002"/>
                    <a:pt x="735120" y="673211"/>
                    <a:pt x="721578" y="673211"/>
                  </a:cubicBezTo>
                  <a:lnTo>
                    <a:pt x="39702" y="673211"/>
                  </a:lnTo>
                  <a:cubicBezTo>
                    <a:pt x="26160" y="673211"/>
                    <a:pt x="13642" y="666002"/>
                    <a:pt x="6845" y="654290"/>
                  </a:cubicBezTo>
                  <a:cubicBezTo>
                    <a:pt x="48" y="642577"/>
                    <a:pt x="0" y="628132"/>
                    <a:pt x="6718" y="616374"/>
                  </a:cubicBezTo>
                  <a:lnTo>
                    <a:pt x="348162" y="18848"/>
                  </a:lnTo>
                  <a:cubicBezTo>
                    <a:pt x="354822" y="7193"/>
                    <a:pt x="367216" y="0"/>
                    <a:pt x="380640" y="0"/>
                  </a:cubicBezTo>
                  <a:cubicBezTo>
                    <a:pt x="394064" y="0"/>
                    <a:pt x="406458" y="7193"/>
                    <a:pt x="413118" y="18848"/>
                  </a:cubicBezTo>
                  <a:close/>
                </a:path>
              </a:pathLst>
            </a:custGeom>
            <a:solidFill>
              <a:srgbClr val="FFDE59">
                <a:alpha val="4980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2700000">
            <a:off x="7684622" y="670991"/>
            <a:ext cx="10291819" cy="9005341"/>
            <a:chOff x="0" y="0"/>
            <a:chExt cx="812800" cy="711200"/>
          </a:xfrm>
        </p:grpSpPr>
        <p:sp>
          <p:nvSpPr>
            <p:cNvPr id="7" name="Freeform 7"/>
            <p:cNvSpPr/>
            <p:nvPr/>
          </p:nvSpPr>
          <p:spPr>
            <a:xfrm>
              <a:off x="29601" y="43654"/>
              <a:ext cx="753598" cy="667546"/>
            </a:xfrm>
            <a:custGeom>
              <a:avLst/>
              <a:gdLst/>
              <a:ahLst/>
              <a:cxnLst/>
              <a:rect l="l" t="t" r="r" b="b"/>
              <a:pathLst>
                <a:path w="753598" h="667546">
                  <a:moveTo>
                    <a:pt x="414121" y="21659"/>
                  </a:moveTo>
                  <a:lnTo>
                    <a:pt x="745877" y="602233"/>
                  </a:lnTo>
                  <a:cubicBezTo>
                    <a:pt x="753598" y="615744"/>
                    <a:pt x="753543" y="632344"/>
                    <a:pt x="745732" y="645803"/>
                  </a:cubicBezTo>
                  <a:cubicBezTo>
                    <a:pt x="737921" y="659262"/>
                    <a:pt x="723536" y="667546"/>
                    <a:pt x="707975" y="667546"/>
                  </a:cubicBezTo>
                  <a:lnTo>
                    <a:pt x="45623" y="667546"/>
                  </a:lnTo>
                  <a:cubicBezTo>
                    <a:pt x="30062" y="667546"/>
                    <a:pt x="15677" y="659262"/>
                    <a:pt x="7866" y="645803"/>
                  </a:cubicBezTo>
                  <a:cubicBezTo>
                    <a:pt x="55" y="632344"/>
                    <a:pt x="0" y="615744"/>
                    <a:pt x="7721" y="602233"/>
                  </a:cubicBezTo>
                  <a:lnTo>
                    <a:pt x="339477" y="21659"/>
                  </a:lnTo>
                  <a:cubicBezTo>
                    <a:pt x="347131" y="8266"/>
                    <a:pt x="361373" y="0"/>
                    <a:pt x="376799" y="0"/>
                  </a:cubicBezTo>
                  <a:cubicBezTo>
                    <a:pt x="392225" y="0"/>
                    <a:pt x="406467" y="8266"/>
                    <a:pt x="414121" y="21659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1550386" y="1190735"/>
            <a:ext cx="5065950" cy="10023852"/>
            <a:chOff x="0" y="0"/>
            <a:chExt cx="2620010" cy="5184140"/>
          </a:xfrm>
        </p:grpSpPr>
        <p:sp>
          <p:nvSpPr>
            <p:cNvPr id="10" name="Freeform 10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t="-1849" b="-1849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id="19" name="Freeform 19"/>
          <p:cNvSpPr/>
          <p:nvPr/>
        </p:nvSpPr>
        <p:spPr>
          <a:xfrm rot="-5403697">
            <a:off x="8323798" y="-1610102"/>
            <a:ext cx="4238931" cy="20927779"/>
          </a:xfrm>
          <a:custGeom>
            <a:avLst/>
            <a:gdLst/>
            <a:ahLst/>
            <a:cxnLst/>
            <a:rect l="l" t="t" r="r" b="b"/>
            <a:pathLst>
              <a:path w="4238931" h="20927779">
                <a:moveTo>
                  <a:pt x="0" y="0"/>
                </a:moveTo>
                <a:lnTo>
                  <a:pt x="4238930" y="0"/>
                </a:lnTo>
                <a:lnTo>
                  <a:pt x="4238930" y="20927779"/>
                </a:lnTo>
                <a:lnTo>
                  <a:pt x="0" y="209277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54246" t="-123749" r="-674533" b="-85216"/>
            </a:stretch>
          </a:blipFill>
        </p:spPr>
      </p:sp>
      <p:sp>
        <p:nvSpPr>
          <p:cNvPr id="20" name="AutoShape 20"/>
          <p:cNvSpPr/>
          <p:nvPr/>
        </p:nvSpPr>
        <p:spPr>
          <a:xfrm>
            <a:off x="1028700" y="3015495"/>
            <a:ext cx="3784508" cy="0"/>
          </a:xfrm>
          <a:prstGeom prst="line">
            <a:avLst/>
          </a:prstGeom>
          <a:ln w="666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16693894" y="8331027"/>
            <a:ext cx="1594106" cy="0"/>
          </a:xfrm>
          <a:prstGeom prst="line">
            <a:avLst/>
          </a:prstGeom>
          <a:ln w="104775" cap="flat">
            <a:solidFill>
              <a:srgbClr val="000000">
                <a:alpha val="6667"/>
              </a:srgbClr>
            </a:solidFill>
            <a:prstDash val="solid"/>
            <a:headEnd type="oval" w="lg" len="lg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16269113" y="9248775"/>
            <a:ext cx="2018887" cy="0"/>
          </a:xfrm>
          <a:prstGeom prst="line">
            <a:avLst/>
          </a:prstGeom>
          <a:ln w="104775" cap="flat">
            <a:solidFill>
              <a:srgbClr val="000000">
                <a:alpha val="6667"/>
              </a:srgbClr>
            </a:solidFill>
            <a:prstDash val="solid"/>
            <a:headEnd type="oval" w="lg" len="lg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>
            <a:off x="17490947" y="8789901"/>
            <a:ext cx="1594106" cy="0"/>
          </a:xfrm>
          <a:prstGeom prst="line">
            <a:avLst/>
          </a:prstGeom>
          <a:ln w="104775" cap="flat">
            <a:solidFill>
              <a:srgbClr val="000000">
                <a:alpha val="6667"/>
              </a:srgbClr>
            </a:solidFill>
            <a:prstDash val="solid"/>
            <a:headEnd type="oval" w="lg" len="lg"/>
            <a:tailEnd type="none" w="sm" len="sm"/>
          </a:ln>
        </p:spPr>
      </p:sp>
      <p:sp>
        <p:nvSpPr>
          <p:cNvPr id="24" name="Freeform 24"/>
          <p:cNvSpPr/>
          <p:nvPr/>
        </p:nvSpPr>
        <p:spPr>
          <a:xfrm>
            <a:off x="923925" y="7615296"/>
            <a:ext cx="1907868" cy="1905483"/>
          </a:xfrm>
          <a:custGeom>
            <a:avLst/>
            <a:gdLst/>
            <a:ahLst/>
            <a:cxnLst/>
            <a:rect l="l" t="t" r="r" b="b"/>
            <a:pathLst>
              <a:path w="1907868" h="1905483">
                <a:moveTo>
                  <a:pt x="0" y="0"/>
                </a:moveTo>
                <a:lnTo>
                  <a:pt x="1907868" y="0"/>
                </a:lnTo>
                <a:lnTo>
                  <a:pt x="1907868" y="1905483"/>
                </a:lnTo>
                <a:lnTo>
                  <a:pt x="0" y="19054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057689" y="7769495"/>
            <a:ext cx="1597085" cy="1597085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1465117" y="8324124"/>
            <a:ext cx="782229" cy="487826"/>
          </a:xfrm>
          <a:custGeom>
            <a:avLst/>
            <a:gdLst/>
            <a:ahLst/>
            <a:cxnLst/>
            <a:rect l="l" t="t" r="r" b="b"/>
            <a:pathLst>
              <a:path w="782229" h="487826">
                <a:moveTo>
                  <a:pt x="0" y="0"/>
                </a:moveTo>
                <a:lnTo>
                  <a:pt x="782229" y="0"/>
                </a:lnTo>
                <a:lnTo>
                  <a:pt x="782229" y="487827"/>
                </a:lnTo>
                <a:lnTo>
                  <a:pt x="0" y="4878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737974" y="818332"/>
            <a:ext cx="2187638" cy="2187638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28700" y="3244095"/>
            <a:ext cx="9124948" cy="2490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27"/>
              </a:lnSpc>
            </a:pPr>
            <a:r>
              <a:rPr lang="en-US" sz="8799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Introducing Midadium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28700" y="5915159"/>
            <a:ext cx="7621625" cy="79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Revolutionizing School Learning with AI-Powered Personalization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78529" y="4064135"/>
            <a:ext cx="10066637" cy="5874183"/>
          </a:xfrm>
          <a:custGeom>
            <a:avLst/>
            <a:gdLst/>
            <a:ahLst/>
            <a:cxnLst/>
            <a:rect l="l" t="t" r="r" b="b"/>
            <a:pathLst>
              <a:path w="10066637" h="5874183">
                <a:moveTo>
                  <a:pt x="0" y="0"/>
                </a:moveTo>
                <a:lnTo>
                  <a:pt x="10066637" y="0"/>
                </a:lnTo>
                <a:lnTo>
                  <a:pt x="10066637" y="5874183"/>
                </a:lnTo>
                <a:lnTo>
                  <a:pt x="0" y="58741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4" t="-205008" r="-2954" b="-8469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99130" y="7930794"/>
            <a:ext cx="2317918" cy="2356206"/>
          </a:xfrm>
          <a:custGeom>
            <a:avLst/>
            <a:gdLst/>
            <a:ahLst/>
            <a:cxnLst/>
            <a:rect l="l" t="t" r="r" b="b"/>
            <a:pathLst>
              <a:path w="2317918" h="2356206">
                <a:moveTo>
                  <a:pt x="0" y="0"/>
                </a:moveTo>
                <a:lnTo>
                  <a:pt x="2317918" y="0"/>
                </a:lnTo>
                <a:lnTo>
                  <a:pt x="2317918" y="2356206"/>
                </a:lnTo>
                <a:lnTo>
                  <a:pt x="0" y="2356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49355" y="126136"/>
            <a:ext cx="15724984" cy="322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0"/>
              </a:lnSpc>
            </a:pPr>
            <a:r>
              <a:rPr lang="en-US" sz="9000" b="1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Courses Recommendation System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8252" y="0"/>
            <a:ext cx="4550472" cy="10148026"/>
          </a:xfrm>
          <a:custGeom>
            <a:avLst/>
            <a:gdLst/>
            <a:ahLst/>
            <a:cxnLst/>
            <a:rect l="l" t="t" r="r" b="b"/>
            <a:pathLst>
              <a:path w="4550472" h="10148026">
                <a:moveTo>
                  <a:pt x="0" y="0"/>
                </a:moveTo>
                <a:lnTo>
                  <a:pt x="4550472" y="0"/>
                </a:lnTo>
                <a:lnTo>
                  <a:pt x="4550472" y="10148026"/>
                </a:lnTo>
                <a:lnTo>
                  <a:pt x="0" y="101480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268782" y="1028700"/>
            <a:ext cx="4150227" cy="9106863"/>
          </a:xfrm>
          <a:custGeom>
            <a:avLst/>
            <a:gdLst/>
            <a:ahLst/>
            <a:cxnLst/>
            <a:rect l="l" t="t" r="r" b="b"/>
            <a:pathLst>
              <a:path w="4150227" h="9106863">
                <a:moveTo>
                  <a:pt x="0" y="0"/>
                </a:moveTo>
                <a:lnTo>
                  <a:pt x="4150227" y="0"/>
                </a:lnTo>
                <a:lnTo>
                  <a:pt x="4150227" y="9106863"/>
                </a:lnTo>
                <a:lnTo>
                  <a:pt x="0" y="91068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379741" y="118033"/>
            <a:ext cx="4562055" cy="10029992"/>
          </a:xfrm>
          <a:custGeom>
            <a:avLst/>
            <a:gdLst/>
            <a:ahLst/>
            <a:cxnLst/>
            <a:rect l="l" t="t" r="r" b="b"/>
            <a:pathLst>
              <a:path w="4562055" h="10029992">
                <a:moveTo>
                  <a:pt x="0" y="0"/>
                </a:moveTo>
                <a:lnTo>
                  <a:pt x="4562055" y="0"/>
                </a:lnTo>
                <a:lnTo>
                  <a:pt x="4562055" y="10029993"/>
                </a:lnTo>
                <a:lnTo>
                  <a:pt x="0" y="100299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746459" y="159998"/>
            <a:ext cx="6795082" cy="934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Ai enhanced Search</a:t>
            </a:r>
          </a:p>
        </p:txBody>
      </p:sp>
      <p:sp>
        <p:nvSpPr>
          <p:cNvPr id="6" name="Freeform 6"/>
          <p:cNvSpPr/>
          <p:nvPr/>
        </p:nvSpPr>
        <p:spPr>
          <a:xfrm>
            <a:off x="11419009" y="8409936"/>
            <a:ext cx="1669156" cy="1696728"/>
          </a:xfrm>
          <a:custGeom>
            <a:avLst/>
            <a:gdLst/>
            <a:ahLst/>
            <a:cxnLst/>
            <a:rect l="l" t="t" r="r" b="b"/>
            <a:pathLst>
              <a:path w="1669156" h="1696728">
                <a:moveTo>
                  <a:pt x="0" y="0"/>
                </a:moveTo>
                <a:lnTo>
                  <a:pt x="1669156" y="0"/>
                </a:lnTo>
                <a:lnTo>
                  <a:pt x="1669156" y="1696728"/>
                </a:lnTo>
                <a:lnTo>
                  <a:pt x="0" y="1696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3834" y="24777"/>
            <a:ext cx="4784761" cy="10262223"/>
          </a:xfrm>
          <a:custGeom>
            <a:avLst/>
            <a:gdLst/>
            <a:ahLst/>
            <a:cxnLst/>
            <a:rect l="l" t="t" r="r" b="b"/>
            <a:pathLst>
              <a:path w="4784761" h="10262223">
                <a:moveTo>
                  <a:pt x="0" y="0"/>
                </a:moveTo>
                <a:lnTo>
                  <a:pt x="4784762" y="0"/>
                </a:lnTo>
                <a:lnTo>
                  <a:pt x="4784762" y="10262223"/>
                </a:lnTo>
                <a:lnTo>
                  <a:pt x="0" y="102622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20326" y="2644596"/>
            <a:ext cx="7338974" cy="6995225"/>
          </a:xfrm>
          <a:custGeom>
            <a:avLst/>
            <a:gdLst/>
            <a:ahLst/>
            <a:cxnLst/>
            <a:rect l="l" t="t" r="r" b="b"/>
            <a:pathLst>
              <a:path w="7338974" h="6995225">
                <a:moveTo>
                  <a:pt x="0" y="0"/>
                </a:moveTo>
                <a:lnTo>
                  <a:pt x="7338974" y="0"/>
                </a:lnTo>
                <a:lnTo>
                  <a:pt x="7338974" y="6995225"/>
                </a:lnTo>
                <a:lnTo>
                  <a:pt x="0" y="69952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22040"/>
            </a:stretch>
          </a:blipFill>
        </p:spPr>
      </p:sp>
      <p:sp>
        <p:nvSpPr>
          <p:cNvPr id="4" name="Freeform 4"/>
          <p:cNvSpPr/>
          <p:nvPr/>
        </p:nvSpPr>
        <p:spPr>
          <a:xfrm rot="284342">
            <a:off x="11817034" y="1551616"/>
            <a:ext cx="3545558" cy="1166811"/>
          </a:xfrm>
          <a:custGeom>
            <a:avLst/>
            <a:gdLst/>
            <a:ahLst/>
            <a:cxnLst/>
            <a:rect l="l" t="t" r="r" b="b"/>
            <a:pathLst>
              <a:path w="3545558" h="1166811">
                <a:moveTo>
                  <a:pt x="0" y="0"/>
                </a:moveTo>
                <a:lnTo>
                  <a:pt x="3545558" y="0"/>
                </a:lnTo>
                <a:lnTo>
                  <a:pt x="3545558" y="1166811"/>
                </a:lnTo>
                <a:lnTo>
                  <a:pt x="0" y="11668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097277" y="1407148"/>
            <a:ext cx="614909" cy="614909"/>
          </a:xfrm>
          <a:custGeom>
            <a:avLst/>
            <a:gdLst/>
            <a:ahLst/>
            <a:cxnLst/>
            <a:rect l="l" t="t" r="r" b="b"/>
            <a:pathLst>
              <a:path w="614909" h="614909">
                <a:moveTo>
                  <a:pt x="0" y="0"/>
                </a:moveTo>
                <a:lnTo>
                  <a:pt x="614908" y="0"/>
                </a:lnTo>
                <a:lnTo>
                  <a:pt x="614908" y="614908"/>
                </a:lnTo>
                <a:lnTo>
                  <a:pt x="0" y="6149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228596" y="5666"/>
            <a:ext cx="12059404" cy="1401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 b="1" dirty="0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Real-Time Notifications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960969" y="1811467"/>
            <a:ext cx="3257687" cy="580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51857"/>
                </a:solidFill>
                <a:latin typeface="Canva Sans"/>
                <a:ea typeface="Canva Sans"/>
                <a:cs typeface="Canva Sans"/>
                <a:sym typeface="Canva Sans"/>
              </a:rPr>
              <a:t>Using Socket.io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65126" y="208842"/>
            <a:ext cx="4613599" cy="9869316"/>
          </a:xfrm>
          <a:custGeom>
            <a:avLst/>
            <a:gdLst/>
            <a:ahLst/>
            <a:cxnLst/>
            <a:rect l="l" t="t" r="r" b="b"/>
            <a:pathLst>
              <a:path w="4613599" h="9869316">
                <a:moveTo>
                  <a:pt x="0" y="0"/>
                </a:moveTo>
                <a:lnTo>
                  <a:pt x="4613600" y="0"/>
                </a:lnTo>
                <a:lnTo>
                  <a:pt x="4613600" y="9869316"/>
                </a:lnTo>
                <a:lnTo>
                  <a:pt x="0" y="9869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34" r="-2056" b="-58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208842"/>
            <a:ext cx="4607582" cy="10094473"/>
          </a:xfrm>
          <a:custGeom>
            <a:avLst/>
            <a:gdLst/>
            <a:ahLst/>
            <a:cxnLst/>
            <a:rect l="l" t="t" r="r" b="b"/>
            <a:pathLst>
              <a:path w="4607582" h="10094473">
                <a:moveTo>
                  <a:pt x="0" y="0"/>
                </a:moveTo>
                <a:lnTo>
                  <a:pt x="4607582" y="0"/>
                </a:lnTo>
                <a:lnTo>
                  <a:pt x="4607582" y="10094473"/>
                </a:lnTo>
                <a:lnTo>
                  <a:pt x="0" y="100944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720950" y="2693466"/>
            <a:ext cx="3503385" cy="3095719"/>
          </a:xfrm>
          <a:custGeom>
            <a:avLst/>
            <a:gdLst/>
            <a:ahLst/>
            <a:cxnLst/>
            <a:rect l="l" t="t" r="r" b="b"/>
            <a:pathLst>
              <a:path w="3503385" h="3095719">
                <a:moveTo>
                  <a:pt x="0" y="0"/>
                </a:moveTo>
                <a:lnTo>
                  <a:pt x="3503385" y="0"/>
                </a:lnTo>
                <a:lnTo>
                  <a:pt x="3503385" y="3095719"/>
                </a:lnTo>
                <a:lnTo>
                  <a:pt x="0" y="30957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6024967" y="4860625"/>
            <a:ext cx="6419378" cy="1813474"/>
          </a:xfrm>
          <a:custGeom>
            <a:avLst/>
            <a:gdLst/>
            <a:ahLst/>
            <a:cxnLst/>
            <a:rect l="l" t="t" r="r" b="b"/>
            <a:pathLst>
              <a:path w="6419378" h="1813474">
                <a:moveTo>
                  <a:pt x="0" y="0"/>
                </a:moveTo>
                <a:lnTo>
                  <a:pt x="6419378" y="0"/>
                </a:lnTo>
                <a:lnTo>
                  <a:pt x="6419378" y="1813474"/>
                </a:lnTo>
                <a:lnTo>
                  <a:pt x="0" y="18134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636282" y="-47604"/>
            <a:ext cx="7042253" cy="107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Course Catalog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92121" y="1028700"/>
            <a:ext cx="4353311" cy="9140811"/>
          </a:xfrm>
          <a:custGeom>
            <a:avLst/>
            <a:gdLst/>
            <a:ahLst/>
            <a:cxnLst/>
            <a:rect l="l" t="t" r="r" b="b"/>
            <a:pathLst>
              <a:path w="4353311" h="9140811">
                <a:moveTo>
                  <a:pt x="0" y="0"/>
                </a:moveTo>
                <a:lnTo>
                  <a:pt x="4353311" y="0"/>
                </a:lnTo>
                <a:lnTo>
                  <a:pt x="4353311" y="9140811"/>
                </a:lnTo>
                <a:lnTo>
                  <a:pt x="0" y="9140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965518" y="1028700"/>
            <a:ext cx="4204773" cy="9140811"/>
          </a:xfrm>
          <a:custGeom>
            <a:avLst/>
            <a:gdLst/>
            <a:ahLst/>
            <a:cxnLst/>
            <a:rect l="l" t="t" r="r" b="b"/>
            <a:pathLst>
              <a:path w="4204773" h="9140811">
                <a:moveTo>
                  <a:pt x="0" y="0"/>
                </a:moveTo>
                <a:lnTo>
                  <a:pt x="4204773" y="0"/>
                </a:lnTo>
                <a:lnTo>
                  <a:pt x="4204773" y="9140811"/>
                </a:lnTo>
                <a:lnTo>
                  <a:pt x="0" y="9140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73722" y="877263"/>
            <a:ext cx="4286049" cy="9292248"/>
          </a:xfrm>
          <a:custGeom>
            <a:avLst/>
            <a:gdLst/>
            <a:ahLst/>
            <a:cxnLst/>
            <a:rect l="l" t="t" r="r" b="b"/>
            <a:pathLst>
              <a:path w="4286049" h="9292248">
                <a:moveTo>
                  <a:pt x="0" y="0"/>
                </a:moveTo>
                <a:lnTo>
                  <a:pt x="4286050" y="0"/>
                </a:lnTo>
                <a:lnTo>
                  <a:pt x="4286050" y="9292248"/>
                </a:lnTo>
                <a:lnTo>
                  <a:pt x="0" y="9292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6946" y="-142875"/>
            <a:ext cx="5079601" cy="86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Course preview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92915" y="-142875"/>
            <a:ext cx="5079601" cy="86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Reviews tab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528104" y="8562"/>
            <a:ext cx="5079601" cy="86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Teacher tab</a:t>
            </a:r>
          </a:p>
        </p:txBody>
      </p:sp>
      <p:sp>
        <p:nvSpPr>
          <p:cNvPr id="8" name="AutoShape 8"/>
          <p:cNvSpPr/>
          <p:nvPr/>
        </p:nvSpPr>
        <p:spPr>
          <a:xfrm>
            <a:off x="5825946" y="1529316"/>
            <a:ext cx="0" cy="7988142"/>
          </a:xfrm>
          <a:prstGeom prst="line">
            <a:avLst/>
          </a:prstGeom>
          <a:ln w="38100" cap="flat">
            <a:solidFill>
              <a:srgbClr val="151857">
                <a:alpha val="28627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12105475" y="1529316"/>
            <a:ext cx="0" cy="7988142"/>
          </a:xfrm>
          <a:prstGeom prst="line">
            <a:avLst/>
          </a:prstGeom>
          <a:ln w="38100" cap="flat">
            <a:solidFill>
              <a:srgbClr val="151857">
                <a:alpha val="28627"/>
              </a:srgbClr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959" y="0"/>
            <a:ext cx="5053489" cy="10287000"/>
          </a:xfrm>
          <a:custGeom>
            <a:avLst/>
            <a:gdLst/>
            <a:ahLst/>
            <a:cxnLst/>
            <a:rect l="l" t="t" r="r" b="b"/>
            <a:pathLst>
              <a:path w="5053489" h="10287000">
                <a:moveTo>
                  <a:pt x="0" y="0"/>
                </a:moveTo>
                <a:lnTo>
                  <a:pt x="5053489" y="0"/>
                </a:lnTo>
                <a:lnTo>
                  <a:pt x="505348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043876" y="-104862"/>
            <a:ext cx="4858196" cy="10391862"/>
          </a:xfrm>
          <a:custGeom>
            <a:avLst/>
            <a:gdLst/>
            <a:ahLst/>
            <a:cxnLst/>
            <a:rect l="l" t="t" r="r" b="b"/>
            <a:pathLst>
              <a:path w="4858196" h="10391862">
                <a:moveTo>
                  <a:pt x="0" y="0"/>
                </a:moveTo>
                <a:lnTo>
                  <a:pt x="4858195" y="0"/>
                </a:lnTo>
                <a:lnTo>
                  <a:pt x="4858195" y="10391862"/>
                </a:lnTo>
                <a:lnTo>
                  <a:pt x="0" y="1039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23761" y="4264775"/>
            <a:ext cx="7437801" cy="3523658"/>
          </a:xfrm>
          <a:custGeom>
            <a:avLst/>
            <a:gdLst/>
            <a:ahLst/>
            <a:cxnLst/>
            <a:rect l="l" t="t" r="r" b="b"/>
            <a:pathLst>
              <a:path w="7437801" h="3523658">
                <a:moveTo>
                  <a:pt x="0" y="0"/>
                </a:moveTo>
                <a:lnTo>
                  <a:pt x="7437802" y="0"/>
                </a:lnTo>
                <a:lnTo>
                  <a:pt x="7437802" y="3523659"/>
                </a:lnTo>
                <a:lnTo>
                  <a:pt x="0" y="35236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325252" y="1028700"/>
            <a:ext cx="7618777" cy="1203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 dirty="0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Payment Process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55112" y="765556"/>
            <a:ext cx="10026399" cy="6454494"/>
          </a:xfrm>
          <a:custGeom>
            <a:avLst/>
            <a:gdLst/>
            <a:ahLst/>
            <a:cxnLst/>
            <a:rect l="l" t="t" r="r" b="b"/>
            <a:pathLst>
              <a:path w="10026399" h="6454494">
                <a:moveTo>
                  <a:pt x="0" y="0"/>
                </a:moveTo>
                <a:lnTo>
                  <a:pt x="10026399" y="0"/>
                </a:lnTo>
                <a:lnTo>
                  <a:pt x="10026399" y="6454494"/>
                </a:lnTo>
                <a:lnTo>
                  <a:pt x="0" y="64544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17140" y="3099046"/>
            <a:ext cx="6720054" cy="6735156"/>
          </a:xfrm>
          <a:custGeom>
            <a:avLst/>
            <a:gdLst/>
            <a:ahLst/>
            <a:cxnLst/>
            <a:rect l="l" t="t" r="r" b="b"/>
            <a:pathLst>
              <a:path w="6720054" h="6735156">
                <a:moveTo>
                  <a:pt x="0" y="0"/>
                </a:moveTo>
                <a:lnTo>
                  <a:pt x="6720054" y="0"/>
                </a:lnTo>
                <a:lnTo>
                  <a:pt x="6720054" y="6735155"/>
                </a:lnTo>
                <a:lnTo>
                  <a:pt x="0" y="67351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366292"/>
            <a:ext cx="8261601" cy="1988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 b="1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Payment Success on Stripe Dashboard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27248" y="1180020"/>
            <a:ext cx="4020335" cy="8934077"/>
          </a:xfrm>
          <a:custGeom>
            <a:avLst/>
            <a:gdLst/>
            <a:ahLst/>
            <a:cxnLst/>
            <a:rect l="l" t="t" r="r" b="b"/>
            <a:pathLst>
              <a:path w="4020335" h="8934077">
                <a:moveTo>
                  <a:pt x="0" y="0"/>
                </a:moveTo>
                <a:lnTo>
                  <a:pt x="4020334" y="0"/>
                </a:lnTo>
                <a:lnTo>
                  <a:pt x="4020334" y="8934077"/>
                </a:lnTo>
                <a:lnTo>
                  <a:pt x="0" y="893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716269" y="1180020"/>
            <a:ext cx="4120843" cy="8934077"/>
          </a:xfrm>
          <a:custGeom>
            <a:avLst/>
            <a:gdLst/>
            <a:ahLst/>
            <a:cxnLst/>
            <a:rect l="l" t="t" r="r" b="b"/>
            <a:pathLst>
              <a:path w="4120843" h="8934077">
                <a:moveTo>
                  <a:pt x="0" y="0"/>
                </a:moveTo>
                <a:lnTo>
                  <a:pt x="4120843" y="0"/>
                </a:lnTo>
                <a:lnTo>
                  <a:pt x="4120843" y="8934077"/>
                </a:lnTo>
                <a:lnTo>
                  <a:pt x="0" y="89340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9163050" y="1501668"/>
            <a:ext cx="0" cy="7988142"/>
          </a:xfrm>
          <a:prstGeom prst="line">
            <a:avLst/>
          </a:prstGeom>
          <a:ln w="38100" cap="flat">
            <a:solidFill>
              <a:srgbClr val="151857">
                <a:alpha val="28627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427703" y="4213838"/>
            <a:ext cx="2904270" cy="1716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Course overview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39300" y="4142784"/>
            <a:ext cx="2783337" cy="1858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Lessons Tab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451828" y="-118099"/>
            <a:ext cx="13626372" cy="1050087"/>
            <a:chOff x="0" y="-180975"/>
            <a:chExt cx="18168496" cy="1400117"/>
          </a:xfrm>
        </p:grpSpPr>
        <p:sp>
          <p:nvSpPr>
            <p:cNvPr id="8" name="TextBox 8"/>
            <p:cNvSpPr txBox="1"/>
            <p:nvPr/>
          </p:nvSpPr>
          <p:spPr>
            <a:xfrm>
              <a:off x="0" y="-180975"/>
              <a:ext cx="11704764" cy="1400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00"/>
                </a:lnSpc>
              </a:pPr>
              <a:r>
                <a:rPr lang="en-US" sz="6000" b="1">
                  <a:solidFill>
                    <a:srgbClr val="1518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Course Details Screen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093625" y="83565"/>
              <a:ext cx="6074871" cy="909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600"/>
                </a:lnSpc>
                <a:spcBef>
                  <a:spcPct val="0"/>
                </a:spcBef>
              </a:pPr>
              <a:r>
                <a:rPr lang="en-US" sz="4000" b="1" dirty="0">
                  <a:solidFill>
                    <a:srgbClr val="1518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(after purchase)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12993" y="0"/>
            <a:ext cx="4757738" cy="10287000"/>
          </a:xfrm>
          <a:custGeom>
            <a:avLst/>
            <a:gdLst/>
            <a:ahLst/>
            <a:cxnLst/>
            <a:rect l="l" t="t" r="r" b="b"/>
            <a:pathLst>
              <a:path w="4757738" h="10287000">
                <a:moveTo>
                  <a:pt x="0" y="0"/>
                </a:moveTo>
                <a:lnTo>
                  <a:pt x="4757738" y="0"/>
                </a:lnTo>
                <a:lnTo>
                  <a:pt x="47577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273371" y="2474436"/>
            <a:ext cx="6137249" cy="5338128"/>
          </a:xfrm>
          <a:custGeom>
            <a:avLst/>
            <a:gdLst/>
            <a:ahLst/>
            <a:cxnLst/>
            <a:rect l="l" t="t" r="r" b="b"/>
            <a:pathLst>
              <a:path w="6137249" h="5338128">
                <a:moveTo>
                  <a:pt x="0" y="0"/>
                </a:moveTo>
                <a:lnTo>
                  <a:pt x="6137249" y="0"/>
                </a:lnTo>
                <a:lnTo>
                  <a:pt x="6137249" y="5338128"/>
                </a:lnTo>
                <a:lnTo>
                  <a:pt x="0" y="5338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241050"/>
            <a:ext cx="6635261" cy="2569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Lesson Info Screen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3060127"/>
            <a:ext cx="6635261" cy="2734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(Video Player + details about this Lesson’s video 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89460" y="1146629"/>
            <a:ext cx="6505072" cy="86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Available AI Formats</a:t>
            </a:r>
          </a:p>
        </p:txBody>
      </p:sp>
      <p:sp>
        <p:nvSpPr>
          <p:cNvPr id="7" name="Freeform 7"/>
          <p:cNvSpPr/>
          <p:nvPr/>
        </p:nvSpPr>
        <p:spPr>
          <a:xfrm>
            <a:off x="15799130" y="7930794"/>
            <a:ext cx="2317918" cy="2356206"/>
          </a:xfrm>
          <a:custGeom>
            <a:avLst/>
            <a:gdLst/>
            <a:ahLst/>
            <a:cxnLst/>
            <a:rect l="l" t="t" r="r" b="b"/>
            <a:pathLst>
              <a:path w="2317918" h="2356206">
                <a:moveTo>
                  <a:pt x="0" y="0"/>
                </a:moveTo>
                <a:lnTo>
                  <a:pt x="2317918" y="0"/>
                </a:lnTo>
                <a:lnTo>
                  <a:pt x="2317918" y="2356206"/>
                </a:lnTo>
                <a:lnTo>
                  <a:pt x="0" y="23562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43050" y="1126530"/>
            <a:ext cx="4076409" cy="9160470"/>
          </a:xfrm>
          <a:custGeom>
            <a:avLst/>
            <a:gdLst/>
            <a:ahLst/>
            <a:cxnLst/>
            <a:rect l="l" t="t" r="r" b="b"/>
            <a:pathLst>
              <a:path w="4076409" h="9160470">
                <a:moveTo>
                  <a:pt x="0" y="0"/>
                </a:moveTo>
                <a:lnTo>
                  <a:pt x="4076409" y="0"/>
                </a:lnTo>
                <a:lnTo>
                  <a:pt x="4076409" y="9160470"/>
                </a:lnTo>
                <a:lnTo>
                  <a:pt x="0" y="9160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61222" y="1126530"/>
            <a:ext cx="4118312" cy="9254633"/>
          </a:xfrm>
          <a:custGeom>
            <a:avLst/>
            <a:gdLst/>
            <a:ahLst/>
            <a:cxnLst/>
            <a:rect l="l" t="t" r="r" b="b"/>
            <a:pathLst>
              <a:path w="4118312" h="9254633">
                <a:moveTo>
                  <a:pt x="0" y="0"/>
                </a:moveTo>
                <a:lnTo>
                  <a:pt x="4118312" y="0"/>
                </a:lnTo>
                <a:lnTo>
                  <a:pt x="4118312" y="9254633"/>
                </a:lnTo>
                <a:lnTo>
                  <a:pt x="0" y="9254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578672" y="2605620"/>
            <a:ext cx="3704015" cy="7209761"/>
          </a:xfrm>
          <a:custGeom>
            <a:avLst/>
            <a:gdLst/>
            <a:ahLst/>
            <a:cxnLst/>
            <a:rect l="l" t="t" r="r" b="b"/>
            <a:pathLst>
              <a:path w="3704015" h="7209761">
                <a:moveTo>
                  <a:pt x="0" y="0"/>
                </a:moveTo>
                <a:lnTo>
                  <a:pt x="3704015" y="0"/>
                </a:lnTo>
                <a:lnTo>
                  <a:pt x="3704015" y="7209761"/>
                </a:lnTo>
                <a:lnTo>
                  <a:pt x="0" y="720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23449" y="1906942"/>
            <a:ext cx="541968" cy="478902"/>
          </a:xfrm>
          <a:custGeom>
            <a:avLst/>
            <a:gdLst/>
            <a:ahLst/>
            <a:cxnLst/>
            <a:rect l="l" t="t" r="r" b="b"/>
            <a:pathLst>
              <a:path w="541968" h="478902">
                <a:moveTo>
                  <a:pt x="0" y="0"/>
                </a:moveTo>
                <a:lnTo>
                  <a:pt x="541967" y="0"/>
                </a:lnTo>
                <a:lnTo>
                  <a:pt x="541967" y="478902"/>
                </a:lnTo>
                <a:lnTo>
                  <a:pt x="0" y="4789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511945">
            <a:off x="14229932" y="1832217"/>
            <a:ext cx="499204" cy="1492187"/>
          </a:xfrm>
          <a:custGeom>
            <a:avLst/>
            <a:gdLst/>
            <a:ahLst/>
            <a:cxnLst/>
            <a:rect l="l" t="t" r="r" b="b"/>
            <a:pathLst>
              <a:path w="499204" h="1492187">
                <a:moveTo>
                  <a:pt x="0" y="0"/>
                </a:moveTo>
                <a:lnTo>
                  <a:pt x="499204" y="0"/>
                </a:lnTo>
                <a:lnTo>
                  <a:pt x="499204" y="1492188"/>
                </a:lnTo>
                <a:lnTo>
                  <a:pt x="0" y="14921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077492" y="1906942"/>
            <a:ext cx="541968" cy="478902"/>
          </a:xfrm>
          <a:custGeom>
            <a:avLst/>
            <a:gdLst/>
            <a:ahLst/>
            <a:cxnLst/>
            <a:rect l="l" t="t" r="r" b="b"/>
            <a:pathLst>
              <a:path w="541968" h="478902">
                <a:moveTo>
                  <a:pt x="0" y="0"/>
                </a:moveTo>
                <a:lnTo>
                  <a:pt x="541967" y="0"/>
                </a:lnTo>
                <a:lnTo>
                  <a:pt x="541967" y="478902"/>
                </a:lnTo>
                <a:lnTo>
                  <a:pt x="0" y="4789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955396" y="1473530"/>
            <a:ext cx="2011622" cy="4676139"/>
          </a:xfrm>
          <a:custGeom>
            <a:avLst/>
            <a:gdLst/>
            <a:ahLst/>
            <a:cxnLst/>
            <a:rect l="l" t="t" r="r" b="b"/>
            <a:pathLst>
              <a:path w="2011622" h="4676139">
                <a:moveTo>
                  <a:pt x="0" y="0"/>
                </a:moveTo>
                <a:lnTo>
                  <a:pt x="2011622" y="0"/>
                </a:lnTo>
                <a:lnTo>
                  <a:pt x="2011622" y="4676139"/>
                </a:lnTo>
                <a:lnTo>
                  <a:pt x="0" y="46761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979721" flipH="1" flipV="1">
            <a:off x="7261596" y="2411686"/>
            <a:ext cx="340787" cy="1018657"/>
          </a:xfrm>
          <a:custGeom>
            <a:avLst/>
            <a:gdLst/>
            <a:ahLst/>
            <a:cxnLst/>
            <a:rect l="l" t="t" r="r" b="b"/>
            <a:pathLst>
              <a:path w="340787" h="1018657">
                <a:moveTo>
                  <a:pt x="340787" y="1018657"/>
                </a:moveTo>
                <a:lnTo>
                  <a:pt x="0" y="1018657"/>
                </a:lnTo>
                <a:lnTo>
                  <a:pt x="0" y="0"/>
                </a:lnTo>
                <a:lnTo>
                  <a:pt x="340787" y="0"/>
                </a:lnTo>
                <a:lnTo>
                  <a:pt x="340787" y="1018657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264636" y="1751663"/>
            <a:ext cx="2854904" cy="789459"/>
          </a:xfrm>
          <a:custGeom>
            <a:avLst/>
            <a:gdLst/>
            <a:ahLst/>
            <a:cxnLst/>
            <a:rect l="l" t="t" r="r" b="b"/>
            <a:pathLst>
              <a:path w="2854904" h="789459">
                <a:moveTo>
                  <a:pt x="0" y="0"/>
                </a:moveTo>
                <a:lnTo>
                  <a:pt x="2854903" y="0"/>
                </a:lnTo>
                <a:lnTo>
                  <a:pt x="2854903" y="789459"/>
                </a:lnTo>
                <a:lnTo>
                  <a:pt x="0" y="7894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920786" y="7711461"/>
            <a:ext cx="2861231" cy="2283024"/>
          </a:xfrm>
          <a:custGeom>
            <a:avLst/>
            <a:gdLst/>
            <a:ahLst/>
            <a:cxnLst/>
            <a:rect l="l" t="t" r="r" b="b"/>
            <a:pathLst>
              <a:path w="2861231" h="2283024">
                <a:moveTo>
                  <a:pt x="0" y="0"/>
                </a:moveTo>
                <a:lnTo>
                  <a:pt x="2861231" y="0"/>
                </a:lnTo>
                <a:lnTo>
                  <a:pt x="2861231" y="2283024"/>
                </a:lnTo>
                <a:lnTo>
                  <a:pt x="0" y="22830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177237" y="-219075"/>
            <a:ext cx="9933525" cy="1345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Summary AI Format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39567" y="7289719"/>
            <a:ext cx="5983836" cy="5983836"/>
          </a:xfrm>
          <a:custGeom>
            <a:avLst/>
            <a:gdLst/>
            <a:ahLst/>
            <a:cxnLst/>
            <a:rect l="l" t="t" r="r" b="b"/>
            <a:pathLst>
              <a:path w="5983836" h="5983836">
                <a:moveTo>
                  <a:pt x="0" y="0"/>
                </a:moveTo>
                <a:lnTo>
                  <a:pt x="5983836" y="0"/>
                </a:lnTo>
                <a:lnTo>
                  <a:pt x="5983836" y="5983836"/>
                </a:lnTo>
                <a:lnTo>
                  <a:pt x="0" y="59838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34986" y="-2701878"/>
            <a:ext cx="5983836" cy="5983836"/>
          </a:xfrm>
          <a:custGeom>
            <a:avLst/>
            <a:gdLst/>
            <a:ahLst/>
            <a:cxnLst/>
            <a:rect l="l" t="t" r="r" b="b"/>
            <a:pathLst>
              <a:path w="5983836" h="5983836">
                <a:moveTo>
                  <a:pt x="0" y="0"/>
                </a:moveTo>
                <a:lnTo>
                  <a:pt x="5983836" y="0"/>
                </a:lnTo>
                <a:lnTo>
                  <a:pt x="5983836" y="5983836"/>
                </a:lnTo>
                <a:lnTo>
                  <a:pt x="0" y="59838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4860467"/>
            <a:ext cx="16230600" cy="2089690"/>
          </a:xfrm>
          <a:custGeom>
            <a:avLst/>
            <a:gdLst/>
            <a:ahLst/>
            <a:cxnLst/>
            <a:rect l="l" t="t" r="r" b="b"/>
            <a:pathLst>
              <a:path w="16230600" h="2089690">
                <a:moveTo>
                  <a:pt x="0" y="0"/>
                </a:moveTo>
                <a:lnTo>
                  <a:pt x="16230600" y="0"/>
                </a:lnTo>
                <a:lnTo>
                  <a:pt x="16230600" y="2089690"/>
                </a:lnTo>
                <a:lnTo>
                  <a:pt x="0" y="2089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2054378" y="3990071"/>
            <a:ext cx="2589782" cy="2589782"/>
          </a:xfrm>
          <a:custGeom>
            <a:avLst/>
            <a:gdLst/>
            <a:ahLst/>
            <a:cxnLst/>
            <a:rect l="l" t="t" r="r" b="b"/>
            <a:pathLst>
              <a:path w="2589782" h="2589782">
                <a:moveTo>
                  <a:pt x="0" y="0"/>
                </a:moveTo>
                <a:lnTo>
                  <a:pt x="2589782" y="0"/>
                </a:lnTo>
                <a:lnTo>
                  <a:pt x="2589782" y="2589782"/>
                </a:lnTo>
                <a:lnTo>
                  <a:pt x="0" y="25897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377936" y="5284929"/>
            <a:ext cx="2589847" cy="2589848"/>
          </a:xfrm>
          <a:custGeom>
            <a:avLst/>
            <a:gdLst/>
            <a:ahLst/>
            <a:cxnLst/>
            <a:rect l="l" t="t" r="r" b="b"/>
            <a:pathLst>
              <a:path w="2589847" h="2589848">
                <a:moveTo>
                  <a:pt x="0" y="0"/>
                </a:moveTo>
                <a:lnTo>
                  <a:pt x="2589848" y="0"/>
                </a:lnTo>
                <a:lnTo>
                  <a:pt x="2589848" y="2589848"/>
                </a:lnTo>
                <a:lnTo>
                  <a:pt x="0" y="25898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6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9011817" y="5284994"/>
            <a:ext cx="2589847" cy="2589847"/>
          </a:xfrm>
          <a:custGeom>
            <a:avLst/>
            <a:gdLst/>
            <a:ahLst/>
            <a:cxnLst/>
            <a:rect l="l" t="t" r="r" b="b"/>
            <a:pathLst>
              <a:path w="2589847" h="2589847">
                <a:moveTo>
                  <a:pt x="0" y="0"/>
                </a:moveTo>
                <a:lnTo>
                  <a:pt x="2589847" y="0"/>
                </a:lnTo>
                <a:lnTo>
                  <a:pt x="2589847" y="2589848"/>
                </a:lnTo>
                <a:lnTo>
                  <a:pt x="0" y="25898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6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3655059" y="5284994"/>
            <a:ext cx="2589847" cy="2589847"/>
          </a:xfrm>
          <a:custGeom>
            <a:avLst/>
            <a:gdLst/>
            <a:ahLst/>
            <a:cxnLst/>
            <a:rect l="l" t="t" r="r" b="b"/>
            <a:pathLst>
              <a:path w="2589847" h="2589847">
                <a:moveTo>
                  <a:pt x="0" y="0"/>
                </a:moveTo>
                <a:lnTo>
                  <a:pt x="2589848" y="0"/>
                </a:lnTo>
                <a:lnTo>
                  <a:pt x="2589848" y="2589848"/>
                </a:lnTo>
                <a:lnTo>
                  <a:pt x="0" y="25898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6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6688226" y="3990071"/>
            <a:ext cx="2589847" cy="2589848"/>
          </a:xfrm>
          <a:custGeom>
            <a:avLst/>
            <a:gdLst/>
            <a:ahLst/>
            <a:cxnLst/>
            <a:rect l="l" t="t" r="r" b="b"/>
            <a:pathLst>
              <a:path w="2589847" h="2589848">
                <a:moveTo>
                  <a:pt x="0" y="0"/>
                </a:moveTo>
                <a:lnTo>
                  <a:pt x="2589847" y="0"/>
                </a:lnTo>
                <a:lnTo>
                  <a:pt x="2589847" y="2589847"/>
                </a:lnTo>
                <a:lnTo>
                  <a:pt x="0" y="2589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6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11331468" y="3990071"/>
            <a:ext cx="2589848" cy="2589848"/>
          </a:xfrm>
          <a:custGeom>
            <a:avLst/>
            <a:gdLst/>
            <a:ahLst/>
            <a:cxnLst/>
            <a:rect l="l" t="t" r="r" b="b"/>
            <a:pathLst>
              <a:path w="2589848" h="2589848">
                <a:moveTo>
                  <a:pt x="0" y="0"/>
                </a:moveTo>
                <a:lnTo>
                  <a:pt x="2589848" y="0"/>
                </a:lnTo>
                <a:lnTo>
                  <a:pt x="2589848" y="2589847"/>
                </a:lnTo>
                <a:lnTo>
                  <a:pt x="0" y="2589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6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" name="Group 11"/>
          <p:cNvGrpSpPr/>
          <p:nvPr/>
        </p:nvGrpSpPr>
        <p:grpSpPr>
          <a:xfrm>
            <a:off x="2600766" y="4536459"/>
            <a:ext cx="1497006" cy="149700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FF4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924357" y="5792713"/>
            <a:ext cx="1497006" cy="149700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FF4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234646" y="4536459"/>
            <a:ext cx="1497006" cy="149700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FF4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58237" y="5792713"/>
            <a:ext cx="1497006" cy="1497006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FF4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868527" y="4536459"/>
            <a:ext cx="1497006" cy="1497006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FF4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192118" y="5792713"/>
            <a:ext cx="1497006" cy="1497006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FF4"/>
            </a:solidFill>
            <a:ln cap="sq">
              <a:noFill/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2934693" y="4832491"/>
            <a:ext cx="829152" cy="904941"/>
          </a:xfrm>
          <a:custGeom>
            <a:avLst/>
            <a:gdLst/>
            <a:ahLst/>
            <a:cxnLst/>
            <a:rect l="l" t="t" r="r" b="b"/>
            <a:pathLst>
              <a:path w="829152" h="904941">
                <a:moveTo>
                  <a:pt x="0" y="0"/>
                </a:moveTo>
                <a:lnTo>
                  <a:pt x="829152" y="0"/>
                </a:lnTo>
                <a:lnTo>
                  <a:pt x="829152" y="904941"/>
                </a:lnTo>
                <a:lnTo>
                  <a:pt x="0" y="90494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311871" y="290040"/>
            <a:ext cx="1340270" cy="1246451"/>
          </a:xfrm>
          <a:custGeom>
            <a:avLst/>
            <a:gdLst/>
            <a:ahLst/>
            <a:cxnLst/>
            <a:rect l="l" t="t" r="r" b="b"/>
            <a:pathLst>
              <a:path w="1340270" h="1246451">
                <a:moveTo>
                  <a:pt x="0" y="0"/>
                </a:moveTo>
                <a:lnTo>
                  <a:pt x="1340269" y="0"/>
                </a:lnTo>
                <a:lnTo>
                  <a:pt x="1340269" y="1246451"/>
                </a:lnTo>
                <a:lnTo>
                  <a:pt x="0" y="12464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5447902" y="9231960"/>
            <a:ext cx="4455202" cy="1976996"/>
          </a:xfrm>
          <a:custGeom>
            <a:avLst/>
            <a:gdLst/>
            <a:ahLst/>
            <a:cxnLst/>
            <a:rect l="l" t="t" r="r" b="b"/>
            <a:pathLst>
              <a:path w="4455202" h="1976996">
                <a:moveTo>
                  <a:pt x="0" y="0"/>
                </a:moveTo>
                <a:lnTo>
                  <a:pt x="4455202" y="0"/>
                </a:lnTo>
                <a:lnTo>
                  <a:pt x="4455202" y="1976996"/>
                </a:lnTo>
                <a:lnTo>
                  <a:pt x="0" y="19769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6098772" y="-204302"/>
            <a:ext cx="2321057" cy="1740793"/>
          </a:xfrm>
          <a:custGeom>
            <a:avLst/>
            <a:gdLst/>
            <a:ahLst/>
            <a:cxnLst/>
            <a:rect l="l" t="t" r="r" b="b"/>
            <a:pathLst>
              <a:path w="2321057" h="1740793">
                <a:moveTo>
                  <a:pt x="0" y="0"/>
                </a:moveTo>
                <a:lnTo>
                  <a:pt x="2321056" y="0"/>
                </a:lnTo>
                <a:lnTo>
                  <a:pt x="2321056" y="1740793"/>
                </a:lnTo>
                <a:lnTo>
                  <a:pt x="0" y="174079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flipH="1">
            <a:off x="-293867" y="8687989"/>
            <a:ext cx="2551746" cy="2184932"/>
          </a:xfrm>
          <a:custGeom>
            <a:avLst/>
            <a:gdLst/>
            <a:ahLst/>
            <a:cxnLst/>
            <a:rect l="l" t="t" r="r" b="b"/>
            <a:pathLst>
              <a:path w="2551746" h="2184932">
                <a:moveTo>
                  <a:pt x="2551745" y="0"/>
                </a:moveTo>
                <a:lnTo>
                  <a:pt x="0" y="0"/>
                </a:lnTo>
                <a:lnTo>
                  <a:pt x="0" y="2184932"/>
                </a:lnTo>
                <a:lnTo>
                  <a:pt x="2551745" y="2184932"/>
                </a:lnTo>
                <a:lnTo>
                  <a:pt x="2551745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flipV="1">
            <a:off x="3349269" y="6697046"/>
            <a:ext cx="993504" cy="704146"/>
          </a:xfrm>
          <a:custGeom>
            <a:avLst/>
            <a:gdLst/>
            <a:ahLst/>
            <a:cxnLst/>
            <a:rect l="l" t="t" r="r" b="b"/>
            <a:pathLst>
              <a:path w="993504" h="704146">
                <a:moveTo>
                  <a:pt x="0" y="704145"/>
                </a:moveTo>
                <a:lnTo>
                  <a:pt x="993503" y="704145"/>
                </a:lnTo>
                <a:lnTo>
                  <a:pt x="993503" y="0"/>
                </a:lnTo>
                <a:lnTo>
                  <a:pt x="0" y="0"/>
                </a:lnTo>
                <a:lnTo>
                  <a:pt x="0" y="704145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Freeform 35"/>
          <p:cNvSpPr/>
          <p:nvPr/>
        </p:nvSpPr>
        <p:spPr>
          <a:xfrm flipV="1">
            <a:off x="7983149" y="6697046"/>
            <a:ext cx="993504" cy="704146"/>
          </a:xfrm>
          <a:custGeom>
            <a:avLst/>
            <a:gdLst/>
            <a:ahLst/>
            <a:cxnLst/>
            <a:rect l="l" t="t" r="r" b="b"/>
            <a:pathLst>
              <a:path w="993504" h="704146">
                <a:moveTo>
                  <a:pt x="0" y="704145"/>
                </a:moveTo>
                <a:lnTo>
                  <a:pt x="993504" y="704145"/>
                </a:lnTo>
                <a:lnTo>
                  <a:pt x="993504" y="0"/>
                </a:lnTo>
                <a:lnTo>
                  <a:pt x="0" y="0"/>
                </a:lnTo>
                <a:lnTo>
                  <a:pt x="0" y="704145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6" name="Freeform 36"/>
          <p:cNvSpPr/>
          <p:nvPr/>
        </p:nvSpPr>
        <p:spPr>
          <a:xfrm>
            <a:off x="5672860" y="4480418"/>
            <a:ext cx="993504" cy="704146"/>
          </a:xfrm>
          <a:custGeom>
            <a:avLst/>
            <a:gdLst/>
            <a:ahLst/>
            <a:cxnLst/>
            <a:rect l="l" t="t" r="r" b="b"/>
            <a:pathLst>
              <a:path w="993504" h="704146">
                <a:moveTo>
                  <a:pt x="0" y="0"/>
                </a:moveTo>
                <a:lnTo>
                  <a:pt x="993503" y="0"/>
                </a:lnTo>
                <a:lnTo>
                  <a:pt x="993503" y="704146"/>
                </a:lnTo>
                <a:lnTo>
                  <a:pt x="0" y="70414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7" name="Freeform 37"/>
          <p:cNvSpPr/>
          <p:nvPr/>
        </p:nvSpPr>
        <p:spPr>
          <a:xfrm>
            <a:off x="10306740" y="4480418"/>
            <a:ext cx="993504" cy="704146"/>
          </a:xfrm>
          <a:custGeom>
            <a:avLst/>
            <a:gdLst/>
            <a:ahLst/>
            <a:cxnLst/>
            <a:rect l="l" t="t" r="r" b="b"/>
            <a:pathLst>
              <a:path w="993504" h="704146">
                <a:moveTo>
                  <a:pt x="0" y="0"/>
                </a:moveTo>
                <a:lnTo>
                  <a:pt x="993504" y="0"/>
                </a:lnTo>
                <a:lnTo>
                  <a:pt x="993504" y="704146"/>
                </a:lnTo>
                <a:lnTo>
                  <a:pt x="0" y="70414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8" name="Freeform 38"/>
          <p:cNvSpPr/>
          <p:nvPr/>
        </p:nvSpPr>
        <p:spPr>
          <a:xfrm flipV="1">
            <a:off x="12593267" y="6697046"/>
            <a:ext cx="993504" cy="704146"/>
          </a:xfrm>
          <a:custGeom>
            <a:avLst/>
            <a:gdLst/>
            <a:ahLst/>
            <a:cxnLst/>
            <a:rect l="l" t="t" r="r" b="b"/>
            <a:pathLst>
              <a:path w="993504" h="704146">
                <a:moveTo>
                  <a:pt x="0" y="704145"/>
                </a:moveTo>
                <a:lnTo>
                  <a:pt x="993504" y="704145"/>
                </a:lnTo>
                <a:lnTo>
                  <a:pt x="993504" y="0"/>
                </a:lnTo>
                <a:lnTo>
                  <a:pt x="0" y="0"/>
                </a:lnTo>
                <a:lnTo>
                  <a:pt x="0" y="704145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17259300" y="9168001"/>
            <a:ext cx="802255" cy="486033"/>
          </a:xfrm>
          <a:custGeom>
            <a:avLst/>
            <a:gdLst/>
            <a:ahLst/>
            <a:cxnLst/>
            <a:rect l="l" t="t" r="r" b="b"/>
            <a:pathLst>
              <a:path w="802255" h="486033">
                <a:moveTo>
                  <a:pt x="0" y="0"/>
                </a:moveTo>
                <a:lnTo>
                  <a:pt x="802255" y="0"/>
                </a:lnTo>
                <a:lnTo>
                  <a:pt x="802255" y="486033"/>
                </a:lnTo>
                <a:lnTo>
                  <a:pt x="0" y="48603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5233843" y="6082870"/>
            <a:ext cx="873358" cy="916692"/>
          </a:xfrm>
          <a:custGeom>
            <a:avLst/>
            <a:gdLst/>
            <a:ahLst/>
            <a:cxnLst/>
            <a:rect l="l" t="t" r="r" b="b"/>
            <a:pathLst>
              <a:path w="873358" h="916692">
                <a:moveTo>
                  <a:pt x="0" y="0"/>
                </a:moveTo>
                <a:lnTo>
                  <a:pt x="873358" y="0"/>
                </a:lnTo>
                <a:lnTo>
                  <a:pt x="873358" y="916692"/>
                </a:lnTo>
                <a:lnTo>
                  <a:pt x="0" y="91669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1" name="Freeform 41"/>
          <p:cNvSpPr/>
          <p:nvPr/>
        </p:nvSpPr>
        <p:spPr>
          <a:xfrm>
            <a:off x="7494167" y="4801448"/>
            <a:ext cx="991265" cy="991265"/>
          </a:xfrm>
          <a:custGeom>
            <a:avLst/>
            <a:gdLst/>
            <a:ahLst/>
            <a:cxnLst/>
            <a:rect l="l" t="t" r="r" b="b"/>
            <a:pathLst>
              <a:path w="991265" h="991265">
                <a:moveTo>
                  <a:pt x="0" y="0"/>
                </a:moveTo>
                <a:lnTo>
                  <a:pt x="991266" y="0"/>
                </a:lnTo>
                <a:lnTo>
                  <a:pt x="991266" y="991265"/>
                </a:lnTo>
                <a:lnTo>
                  <a:pt x="0" y="99126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9805539" y="6048159"/>
            <a:ext cx="1002403" cy="986114"/>
          </a:xfrm>
          <a:custGeom>
            <a:avLst/>
            <a:gdLst/>
            <a:ahLst/>
            <a:cxnLst/>
            <a:rect l="l" t="t" r="r" b="b"/>
            <a:pathLst>
              <a:path w="1002403" h="986114">
                <a:moveTo>
                  <a:pt x="0" y="0"/>
                </a:moveTo>
                <a:lnTo>
                  <a:pt x="1002403" y="0"/>
                </a:lnTo>
                <a:lnTo>
                  <a:pt x="1002403" y="986114"/>
                </a:lnTo>
                <a:lnTo>
                  <a:pt x="0" y="986114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3" name="Freeform 43"/>
          <p:cNvSpPr/>
          <p:nvPr/>
        </p:nvSpPr>
        <p:spPr>
          <a:xfrm>
            <a:off x="12203026" y="4847041"/>
            <a:ext cx="886993" cy="875906"/>
          </a:xfrm>
          <a:custGeom>
            <a:avLst/>
            <a:gdLst/>
            <a:ahLst/>
            <a:cxnLst/>
            <a:rect l="l" t="t" r="r" b="b"/>
            <a:pathLst>
              <a:path w="886993" h="875906">
                <a:moveTo>
                  <a:pt x="0" y="0"/>
                </a:moveTo>
                <a:lnTo>
                  <a:pt x="886993" y="0"/>
                </a:lnTo>
                <a:lnTo>
                  <a:pt x="886993" y="875906"/>
                </a:lnTo>
                <a:lnTo>
                  <a:pt x="0" y="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4" name="Freeform 44"/>
          <p:cNvSpPr/>
          <p:nvPr/>
        </p:nvSpPr>
        <p:spPr>
          <a:xfrm>
            <a:off x="14566615" y="6048159"/>
            <a:ext cx="881287" cy="908543"/>
          </a:xfrm>
          <a:custGeom>
            <a:avLst/>
            <a:gdLst/>
            <a:ahLst/>
            <a:cxnLst/>
            <a:rect l="l" t="t" r="r" b="b"/>
            <a:pathLst>
              <a:path w="881287" h="908543">
                <a:moveTo>
                  <a:pt x="0" y="0"/>
                </a:moveTo>
                <a:lnTo>
                  <a:pt x="881287" y="0"/>
                </a:lnTo>
                <a:lnTo>
                  <a:pt x="881287" y="908543"/>
                </a:lnTo>
                <a:lnTo>
                  <a:pt x="0" y="90854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5" name="TextBox 45"/>
          <p:cNvSpPr txBox="1"/>
          <p:nvPr/>
        </p:nvSpPr>
        <p:spPr>
          <a:xfrm>
            <a:off x="3704318" y="641513"/>
            <a:ext cx="11535682" cy="778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799" b="1" dirty="0">
                <a:solidFill>
                  <a:srgbClr val="15185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PRODUCT DEVELOPMENT ROADMAP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1444269" y="2503525"/>
            <a:ext cx="3480088" cy="1167542"/>
            <a:chOff x="0" y="0"/>
            <a:chExt cx="4640118" cy="1556723"/>
          </a:xfrm>
        </p:grpSpPr>
        <p:sp>
          <p:nvSpPr>
            <p:cNvPr id="47" name="TextBox 47"/>
            <p:cNvSpPr txBox="1"/>
            <p:nvPr/>
          </p:nvSpPr>
          <p:spPr>
            <a:xfrm>
              <a:off x="439262" y="-85725"/>
              <a:ext cx="3761593" cy="77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151857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Introduction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915007"/>
              <a:ext cx="4640118" cy="641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System Architecture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3870561" y="7518319"/>
            <a:ext cx="3604598" cy="3253429"/>
            <a:chOff x="0" y="0"/>
            <a:chExt cx="4806131" cy="4337906"/>
          </a:xfrm>
        </p:grpSpPr>
        <p:sp>
          <p:nvSpPr>
            <p:cNvPr id="50" name="TextBox 50"/>
            <p:cNvSpPr txBox="1"/>
            <p:nvPr/>
          </p:nvSpPr>
          <p:spPr>
            <a:xfrm>
              <a:off x="700568" y="-85725"/>
              <a:ext cx="3404994" cy="1570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151857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Problem &amp; Solution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1715165"/>
              <a:ext cx="4806131" cy="2622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Why Midadium is needed</a:t>
              </a:r>
            </a:p>
            <a:p>
              <a:pPr algn="ctr">
                <a:lnSpc>
                  <a:spcPts val="3919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  <a:p>
              <a:pPr algn="ctr">
                <a:lnSpc>
                  <a:spcPts val="3919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5441361" y="2489737"/>
            <a:ext cx="5362131" cy="2362661"/>
            <a:chOff x="0" y="0"/>
            <a:chExt cx="7149508" cy="3150214"/>
          </a:xfrm>
        </p:grpSpPr>
        <p:sp>
          <p:nvSpPr>
            <p:cNvPr id="53" name="TextBox 53"/>
            <p:cNvSpPr txBox="1"/>
            <p:nvPr/>
          </p:nvSpPr>
          <p:spPr>
            <a:xfrm>
              <a:off x="449411" y="-85725"/>
              <a:ext cx="6250686" cy="77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151857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Features Overview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918343"/>
              <a:ext cx="7149508" cy="2231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Core &amp; AI-powered features</a:t>
              </a:r>
            </a:p>
            <a:p>
              <a:pPr algn="ctr">
                <a:lnSpc>
                  <a:spcPts val="4759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  <a:p>
              <a:pPr algn="ctr">
                <a:lnSpc>
                  <a:spcPts val="4759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8795529" y="7401191"/>
            <a:ext cx="3072998" cy="3252384"/>
            <a:chOff x="0" y="0"/>
            <a:chExt cx="4097330" cy="4336511"/>
          </a:xfrm>
        </p:grpSpPr>
        <p:sp>
          <p:nvSpPr>
            <p:cNvPr id="56" name="TextBox 56"/>
            <p:cNvSpPr txBox="1"/>
            <p:nvPr/>
          </p:nvSpPr>
          <p:spPr>
            <a:xfrm>
              <a:off x="0" y="-85725"/>
              <a:ext cx="4097330" cy="1570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151857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System Architecture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1713771"/>
              <a:ext cx="4097330" cy="2622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Tech Stack &amp; Data Flow</a:t>
              </a:r>
            </a:p>
            <a:p>
              <a:pPr algn="ctr">
                <a:lnSpc>
                  <a:spcPts val="3919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  <a:p>
              <a:pPr algn="ctr">
                <a:lnSpc>
                  <a:spcPts val="3919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1784472" y="2504780"/>
            <a:ext cx="3604598" cy="1807932"/>
            <a:chOff x="0" y="0"/>
            <a:chExt cx="4806131" cy="2410576"/>
          </a:xfrm>
        </p:grpSpPr>
        <p:sp>
          <p:nvSpPr>
            <p:cNvPr id="59" name="TextBox 59"/>
            <p:cNvSpPr txBox="1"/>
            <p:nvPr/>
          </p:nvSpPr>
          <p:spPr>
            <a:xfrm>
              <a:off x="0" y="-85725"/>
              <a:ext cx="4806131" cy="77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151857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Screens &amp; Demo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913612"/>
              <a:ext cx="4806131" cy="1496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Show UI in action</a:t>
              </a:r>
            </a:p>
            <a:p>
              <a:pPr algn="ctr">
                <a:lnSpc>
                  <a:spcPts val="2520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  <a:p>
              <a:pPr algn="ctr">
                <a:lnSpc>
                  <a:spcPts val="2520"/>
                </a:lnSpc>
              </a:pPr>
              <a:endParaRPr lang="en-US" sz="2799" b="1">
                <a:solidFill>
                  <a:srgbClr val="FFFFFF"/>
                </a:solidFill>
                <a:latin typeface="Liberation Sans Bold"/>
                <a:ea typeface="Liberation Sans Bold"/>
                <a:cs typeface="Liberation Sans Bold"/>
                <a:sym typeface="Liberation Sans Bold"/>
              </a:endParaRPr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13138322" y="7518319"/>
            <a:ext cx="3604598" cy="3748686"/>
            <a:chOff x="0" y="0"/>
            <a:chExt cx="4806131" cy="4998248"/>
          </a:xfrm>
        </p:grpSpPr>
        <p:sp>
          <p:nvSpPr>
            <p:cNvPr id="62" name="TextBox 62"/>
            <p:cNvSpPr txBox="1"/>
            <p:nvPr/>
          </p:nvSpPr>
          <p:spPr>
            <a:xfrm>
              <a:off x="700568" y="-85725"/>
              <a:ext cx="3404994" cy="1570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151857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Future Work &amp; Q&amp;A</a:t>
              </a:r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1715165"/>
              <a:ext cx="4806131" cy="32830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What’s next for Midadium</a:t>
              </a:r>
            </a:p>
            <a:p>
              <a:pPr algn="ctr">
                <a:lnSpc>
                  <a:spcPts val="3919"/>
                </a:lnSpc>
              </a:pPr>
              <a:endParaRPr lang="en-US" sz="2799">
                <a:solidFill>
                  <a:srgbClr val="FFFFFF"/>
                </a:solidFill>
                <a:latin typeface="Liberation Sans"/>
                <a:ea typeface="Liberation Sans"/>
                <a:cs typeface="Liberation Sans"/>
                <a:sym typeface="Liberation Sans"/>
              </a:endParaRPr>
            </a:p>
            <a:p>
              <a:pPr algn="ctr">
                <a:lnSpc>
                  <a:spcPts val="3919"/>
                </a:lnSpc>
              </a:pPr>
              <a:endParaRPr lang="en-US" sz="2799">
                <a:solidFill>
                  <a:srgbClr val="FFFFFF"/>
                </a:solidFill>
                <a:latin typeface="Liberation Sans"/>
                <a:ea typeface="Liberation Sans"/>
                <a:cs typeface="Liberation Sans"/>
                <a:sym typeface="Liberation Sans"/>
              </a:endParaRPr>
            </a:p>
            <a:p>
              <a:pPr algn="ctr">
                <a:lnSpc>
                  <a:spcPts val="3919"/>
                </a:lnSpc>
              </a:pPr>
              <a:endParaRPr lang="en-US" sz="2799">
                <a:solidFill>
                  <a:srgbClr val="FFFFFF"/>
                </a:solidFill>
                <a:latin typeface="Liberation Sans"/>
                <a:ea typeface="Liberation Sans"/>
                <a:cs typeface="Liberation Sans"/>
                <a:sym typeface="Liberation Sans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8933" y="814036"/>
            <a:ext cx="4565295" cy="9687628"/>
          </a:xfrm>
          <a:custGeom>
            <a:avLst/>
            <a:gdLst/>
            <a:ahLst/>
            <a:cxnLst/>
            <a:rect l="l" t="t" r="r" b="b"/>
            <a:pathLst>
              <a:path w="4565295" h="9687628">
                <a:moveTo>
                  <a:pt x="0" y="0"/>
                </a:moveTo>
                <a:lnTo>
                  <a:pt x="4565294" y="0"/>
                </a:lnTo>
                <a:lnTo>
                  <a:pt x="4565294" y="9687628"/>
                </a:lnTo>
                <a:lnTo>
                  <a:pt x="0" y="96876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86304" y="1028700"/>
            <a:ext cx="4410019" cy="9258300"/>
          </a:xfrm>
          <a:custGeom>
            <a:avLst/>
            <a:gdLst/>
            <a:ahLst/>
            <a:cxnLst/>
            <a:rect l="l" t="t" r="r" b="b"/>
            <a:pathLst>
              <a:path w="4410019" h="9258300">
                <a:moveTo>
                  <a:pt x="0" y="0"/>
                </a:moveTo>
                <a:lnTo>
                  <a:pt x="4410019" y="0"/>
                </a:lnTo>
                <a:lnTo>
                  <a:pt x="4410019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98995" y="4457247"/>
            <a:ext cx="2887310" cy="858975"/>
          </a:xfrm>
          <a:custGeom>
            <a:avLst/>
            <a:gdLst/>
            <a:ahLst/>
            <a:cxnLst/>
            <a:rect l="l" t="t" r="r" b="b"/>
            <a:pathLst>
              <a:path w="2887310" h="858975">
                <a:moveTo>
                  <a:pt x="0" y="0"/>
                </a:moveTo>
                <a:lnTo>
                  <a:pt x="2887309" y="0"/>
                </a:lnTo>
                <a:lnTo>
                  <a:pt x="2887309" y="858975"/>
                </a:lnTo>
                <a:lnTo>
                  <a:pt x="0" y="8589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641888" y="4457247"/>
            <a:ext cx="2887310" cy="858975"/>
          </a:xfrm>
          <a:custGeom>
            <a:avLst/>
            <a:gdLst/>
            <a:ahLst/>
            <a:cxnLst/>
            <a:rect l="l" t="t" r="r" b="b"/>
            <a:pathLst>
              <a:path w="2887310" h="858975">
                <a:moveTo>
                  <a:pt x="0" y="0"/>
                </a:moveTo>
                <a:lnTo>
                  <a:pt x="2887310" y="0"/>
                </a:lnTo>
                <a:lnTo>
                  <a:pt x="2887310" y="858975"/>
                </a:lnTo>
                <a:lnTo>
                  <a:pt x="0" y="8589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467709" y="93290"/>
            <a:ext cx="1583181" cy="1870820"/>
          </a:xfrm>
          <a:custGeom>
            <a:avLst/>
            <a:gdLst/>
            <a:ahLst/>
            <a:cxnLst/>
            <a:rect l="l" t="t" r="r" b="b"/>
            <a:pathLst>
              <a:path w="1583181" h="1870820">
                <a:moveTo>
                  <a:pt x="0" y="0"/>
                </a:moveTo>
                <a:lnTo>
                  <a:pt x="1583182" y="0"/>
                </a:lnTo>
                <a:lnTo>
                  <a:pt x="1583182" y="1870820"/>
                </a:lnTo>
                <a:lnTo>
                  <a:pt x="0" y="18708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916010" y="-78205"/>
            <a:ext cx="10455980" cy="1345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Flashcards AI Format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20822" y="4342947"/>
            <a:ext cx="1443655" cy="73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term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787699" y="4342947"/>
            <a:ext cx="2595688" cy="73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Definition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99337" y="801393"/>
            <a:ext cx="4588663" cy="9485607"/>
          </a:xfrm>
          <a:custGeom>
            <a:avLst/>
            <a:gdLst/>
            <a:ahLst/>
            <a:cxnLst/>
            <a:rect l="l" t="t" r="r" b="b"/>
            <a:pathLst>
              <a:path w="4588663" h="9485607">
                <a:moveTo>
                  <a:pt x="0" y="0"/>
                </a:moveTo>
                <a:lnTo>
                  <a:pt x="4588663" y="0"/>
                </a:lnTo>
                <a:lnTo>
                  <a:pt x="4588663" y="9485607"/>
                </a:lnTo>
                <a:lnTo>
                  <a:pt x="0" y="9485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59295" y="1137715"/>
            <a:ext cx="4089212" cy="8838458"/>
          </a:xfrm>
          <a:custGeom>
            <a:avLst/>
            <a:gdLst/>
            <a:ahLst/>
            <a:cxnLst/>
            <a:rect l="l" t="t" r="r" b="b"/>
            <a:pathLst>
              <a:path w="4089212" h="8838458">
                <a:moveTo>
                  <a:pt x="0" y="0"/>
                </a:moveTo>
                <a:lnTo>
                  <a:pt x="4089212" y="0"/>
                </a:lnTo>
                <a:lnTo>
                  <a:pt x="4089212" y="8838458"/>
                </a:lnTo>
                <a:lnTo>
                  <a:pt x="0" y="88384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54" r="-1711" b="-106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592470"/>
            <a:ext cx="4382309" cy="9573163"/>
          </a:xfrm>
          <a:custGeom>
            <a:avLst/>
            <a:gdLst/>
            <a:ahLst/>
            <a:cxnLst/>
            <a:rect l="l" t="t" r="r" b="b"/>
            <a:pathLst>
              <a:path w="4382309" h="9573163">
                <a:moveTo>
                  <a:pt x="0" y="0"/>
                </a:moveTo>
                <a:lnTo>
                  <a:pt x="4382309" y="0"/>
                </a:lnTo>
                <a:lnTo>
                  <a:pt x="4382309" y="9573163"/>
                </a:lnTo>
                <a:lnTo>
                  <a:pt x="0" y="95731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5308283" y="4752306"/>
            <a:ext cx="1388025" cy="0"/>
          </a:xfrm>
          <a:prstGeom prst="line">
            <a:avLst/>
          </a:prstGeom>
          <a:ln w="57150" cap="flat">
            <a:solidFill>
              <a:srgbClr val="151857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6" name="Freeform 6"/>
          <p:cNvSpPr/>
          <p:nvPr/>
        </p:nvSpPr>
        <p:spPr>
          <a:xfrm rot="340001">
            <a:off x="7686746" y="5826602"/>
            <a:ext cx="3034311" cy="948912"/>
          </a:xfrm>
          <a:custGeom>
            <a:avLst/>
            <a:gdLst/>
            <a:ahLst/>
            <a:cxnLst/>
            <a:rect l="l" t="t" r="r" b="b"/>
            <a:pathLst>
              <a:path w="3034311" h="948912">
                <a:moveTo>
                  <a:pt x="0" y="0"/>
                </a:moveTo>
                <a:lnTo>
                  <a:pt x="3034311" y="0"/>
                </a:lnTo>
                <a:lnTo>
                  <a:pt x="3034311" y="948912"/>
                </a:lnTo>
                <a:lnTo>
                  <a:pt x="0" y="9489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950323" flipV="1">
            <a:off x="11511986" y="5295653"/>
            <a:ext cx="1027760" cy="3224344"/>
          </a:xfrm>
          <a:custGeom>
            <a:avLst/>
            <a:gdLst/>
            <a:ahLst/>
            <a:cxnLst/>
            <a:rect l="l" t="t" r="r" b="b"/>
            <a:pathLst>
              <a:path w="1027760" h="3224344">
                <a:moveTo>
                  <a:pt x="0" y="3224344"/>
                </a:moveTo>
                <a:lnTo>
                  <a:pt x="1027760" y="3224344"/>
                </a:lnTo>
                <a:lnTo>
                  <a:pt x="1027760" y="0"/>
                </a:lnTo>
                <a:lnTo>
                  <a:pt x="0" y="0"/>
                </a:lnTo>
                <a:lnTo>
                  <a:pt x="0" y="3224344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597665" y="7672114"/>
            <a:ext cx="1947070" cy="2179556"/>
          </a:xfrm>
          <a:custGeom>
            <a:avLst/>
            <a:gdLst/>
            <a:ahLst/>
            <a:cxnLst/>
            <a:rect l="l" t="t" r="r" b="b"/>
            <a:pathLst>
              <a:path w="1947070" h="2179556">
                <a:moveTo>
                  <a:pt x="0" y="0"/>
                </a:moveTo>
                <a:lnTo>
                  <a:pt x="1947070" y="0"/>
                </a:lnTo>
                <a:lnTo>
                  <a:pt x="1947070" y="2179556"/>
                </a:lnTo>
                <a:lnTo>
                  <a:pt x="0" y="21795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132385" y="-147997"/>
            <a:ext cx="10143032" cy="1345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1" dirty="0" err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QuizGame</a:t>
            </a:r>
            <a:r>
              <a:rPr lang="en-US" sz="74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 AI Format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82309" y="3139727"/>
            <a:ext cx="2776986" cy="131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151857"/>
                </a:solidFill>
                <a:latin typeface="Canva Sans"/>
                <a:ea typeface="Canva Sans"/>
                <a:cs typeface="Canva Sans"/>
                <a:sym typeface="Canva Sans"/>
              </a:rPr>
              <a:t>Result after submission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48507" y="4685631"/>
            <a:ext cx="2645386" cy="1780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51857"/>
                </a:solidFill>
                <a:latin typeface="Canva Sans"/>
                <a:ea typeface="Canva Sans"/>
                <a:cs typeface="Canva Sans"/>
                <a:sym typeface="Canva Sans"/>
              </a:rPr>
              <a:t>AI feedback for incorrect  answers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6862" y="0"/>
            <a:ext cx="4777532" cy="10031564"/>
          </a:xfrm>
          <a:custGeom>
            <a:avLst/>
            <a:gdLst/>
            <a:ahLst/>
            <a:cxnLst/>
            <a:rect l="l" t="t" r="r" b="b"/>
            <a:pathLst>
              <a:path w="4777532" h="10031564">
                <a:moveTo>
                  <a:pt x="0" y="0"/>
                </a:moveTo>
                <a:lnTo>
                  <a:pt x="4777532" y="0"/>
                </a:lnTo>
                <a:lnTo>
                  <a:pt x="4777532" y="10031564"/>
                </a:lnTo>
                <a:lnTo>
                  <a:pt x="0" y="100315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74733" y="2937537"/>
            <a:ext cx="5334268" cy="7094026"/>
          </a:xfrm>
          <a:custGeom>
            <a:avLst/>
            <a:gdLst/>
            <a:ahLst/>
            <a:cxnLst/>
            <a:rect l="l" t="t" r="r" b="b"/>
            <a:pathLst>
              <a:path w="5334268" h="7094026">
                <a:moveTo>
                  <a:pt x="0" y="0"/>
                </a:moveTo>
                <a:lnTo>
                  <a:pt x="5334268" y="0"/>
                </a:lnTo>
                <a:lnTo>
                  <a:pt x="5334268" y="7094027"/>
                </a:lnTo>
                <a:lnTo>
                  <a:pt x="0" y="70940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816237" y="1823660"/>
            <a:ext cx="5313890" cy="8194769"/>
          </a:xfrm>
          <a:custGeom>
            <a:avLst/>
            <a:gdLst/>
            <a:ahLst/>
            <a:cxnLst/>
            <a:rect l="l" t="t" r="r" b="b"/>
            <a:pathLst>
              <a:path w="5313890" h="8194769">
                <a:moveTo>
                  <a:pt x="0" y="0"/>
                </a:moveTo>
                <a:lnTo>
                  <a:pt x="5313890" y="0"/>
                </a:lnTo>
                <a:lnTo>
                  <a:pt x="5313890" y="8194769"/>
                </a:lnTo>
                <a:lnTo>
                  <a:pt x="0" y="81947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334000" y="-60623"/>
            <a:ext cx="10364881" cy="1345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Worksheet AI Format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64394" y="1756985"/>
            <a:ext cx="7751843" cy="1180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 feedback and score for worksheet Answers after Submissiom</a:t>
            </a:r>
          </a:p>
        </p:txBody>
      </p:sp>
      <p:sp>
        <p:nvSpPr>
          <p:cNvPr id="7" name="Freeform 7"/>
          <p:cNvSpPr/>
          <p:nvPr/>
        </p:nvSpPr>
        <p:spPr>
          <a:xfrm>
            <a:off x="16753308" y="97830"/>
            <a:ext cx="1011984" cy="1028700"/>
          </a:xfrm>
          <a:custGeom>
            <a:avLst/>
            <a:gdLst/>
            <a:ahLst/>
            <a:cxnLst/>
            <a:rect l="l" t="t" r="r" b="b"/>
            <a:pathLst>
              <a:path w="1011984" h="1028700">
                <a:moveTo>
                  <a:pt x="0" y="0"/>
                </a:moveTo>
                <a:lnTo>
                  <a:pt x="1011984" y="0"/>
                </a:lnTo>
                <a:lnTo>
                  <a:pt x="1011984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49966" y="0"/>
            <a:ext cx="4489269" cy="9948519"/>
          </a:xfrm>
          <a:custGeom>
            <a:avLst/>
            <a:gdLst/>
            <a:ahLst/>
            <a:cxnLst/>
            <a:rect l="l" t="t" r="r" b="b"/>
            <a:pathLst>
              <a:path w="4489269" h="9948519">
                <a:moveTo>
                  <a:pt x="0" y="0"/>
                </a:moveTo>
                <a:lnTo>
                  <a:pt x="4489269" y="0"/>
                </a:lnTo>
                <a:lnTo>
                  <a:pt x="4489269" y="9948519"/>
                </a:lnTo>
                <a:lnTo>
                  <a:pt x="0" y="99485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195707" y="3880858"/>
            <a:ext cx="7942775" cy="2525285"/>
          </a:xfrm>
          <a:custGeom>
            <a:avLst/>
            <a:gdLst/>
            <a:ahLst/>
            <a:cxnLst/>
            <a:rect l="l" t="t" r="r" b="b"/>
            <a:pathLst>
              <a:path w="7942775" h="2525285">
                <a:moveTo>
                  <a:pt x="0" y="0"/>
                </a:moveTo>
                <a:lnTo>
                  <a:pt x="7942776" y="0"/>
                </a:lnTo>
                <a:lnTo>
                  <a:pt x="7942776" y="2525284"/>
                </a:lnTo>
                <a:lnTo>
                  <a:pt x="0" y="25252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-750274" y="378428"/>
            <a:ext cx="7087708" cy="1858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Course Progress Tracking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95707" y="6301367"/>
            <a:ext cx="7942775" cy="618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51857"/>
                </a:solidFill>
                <a:latin typeface="Poppins"/>
                <a:ea typeface="Poppins"/>
                <a:cs typeface="Poppins"/>
                <a:sym typeface="Poppins"/>
              </a:rPr>
              <a:t>Course card in home screen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29133" y="1028700"/>
            <a:ext cx="4235822" cy="9183354"/>
          </a:xfrm>
          <a:custGeom>
            <a:avLst/>
            <a:gdLst/>
            <a:ahLst/>
            <a:cxnLst/>
            <a:rect l="l" t="t" r="r" b="b"/>
            <a:pathLst>
              <a:path w="4235822" h="9183354">
                <a:moveTo>
                  <a:pt x="0" y="0"/>
                </a:moveTo>
                <a:lnTo>
                  <a:pt x="4235822" y="0"/>
                </a:lnTo>
                <a:lnTo>
                  <a:pt x="4235822" y="9183354"/>
                </a:lnTo>
                <a:lnTo>
                  <a:pt x="0" y="9183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94091" y="1028700"/>
            <a:ext cx="4373572" cy="9183354"/>
          </a:xfrm>
          <a:custGeom>
            <a:avLst/>
            <a:gdLst/>
            <a:ahLst/>
            <a:cxnLst/>
            <a:rect l="l" t="t" r="r" b="b"/>
            <a:pathLst>
              <a:path w="4373572" h="9183354">
                <a:moveTo>
                  <a:pt x="0" y="0"/>
                </a:moveTo>
                <a:lnTo>
                  <a:pt x="4373573" y="0"/>
                </a:lnTo>
                <a:lnTo>
                  <a:pt x="4373573" y="9183354"/>
                </a:lnTo>
                <a:lnTo>
                  <a:pt x="0" y="91833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790206" y="-238125"/>
            <a:ext cx="6707588" cy="1454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Reviews Tab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03041" y="2631288"/>
            <a:ext cx="7481918" cy="6825290"/>
          </a:xfrm>
          <a:custGeom>
            <a:avLst/>
            <a:gdLst/>
            <a:ahLst/>
            <a:cxnLst/>
            <a:rect l="l" t="t" r="r" b="b"/>
            <a:pathLst>
              <a:path w="7481918" h="6825290">
                <a:moveTo>
                  <a:pt x="0" y="0"/>
                </a:moveTo>
                <a:lnTo>
                  <a:pt x="7481918" y="0"/>
                </a:lnTo>
                <a:lnTo>
                  <a:pt x="7481918" y="6825290"/>
                </a:lnTo>
                <a:lnTo>
                  <a:pt x="0" y="68252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381" r="-5039" b="-7603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51794" y="-33673"/>
            <a:ext cx="15984413" cy="1454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Report a problem to the Admin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4961225"/>
            <a:ext cx="5739136" cy="208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51857"/>
                </a:solidFill>
                <a:latin typeface="Canva Sans"/>
                <a:ea typeface="Canva Sans"/>
                <a:cs typeface="Canva Sans"/>
                <a:sym typeface="Canva Sans"/>
              </a:rPr>
              <a:t>Problem type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51857"/>
                </a:solidFill>
                <a:latin typeface="Canva Sans"/>
                <a:ea typeface="Canva Sans"/>
                <a:cs typeface="Canva Sans"/>
                <a:sym typeface="Canva Sans"/>
              </a:rPr>
              <a:t>and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51857"/>
                </a:solidFill>
                <a:latin typeface="Canva Sans"/>
                <a:ea typeface="Canva Sans"/>
                <a:cs typeface="Canva Sans"/>
                <a:sym typeface="Canva Sans"/>
              </a:rPr>
              <a:t>its Description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8140" y="1212064"/>
            <a:ext cx="4333282" cy="9074936"/>
          </a:xfrm>
          <a:custGeom>
            <a:avLst/>
            <a:gdLst/>
            <a:ahLst/>
            <a:cxnLst/>
            <a:rect l="l" t="t" r="r" b="b"/>
            <a:pathLst>
              <a:path w="4333282" h="9074936">
                <a:moveTo>
                  <a:pt x="0" y="0"/>
                </a:moveTo>
                <a:lnTo>
                  <a:pt x="4333282" y="0"/>
                </a:lnTo>
                <a:lnTo>
                  <a:pt x="4333282" y="9074936"/>
                </a:lnTo>
                <a:lnTo>
                  <a:pt x="0" y="90749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708256" y="1420498"/>
            <a:ext cx="3989926" cy="8866502"/>
          </a:xfrm>
          <a:custGeom>
            <a:avLst/>
            <a:gdLst/>
            <a:ahLst/>
            <a:cxnLst/>
            <a:rect l="l" t="t" r="r" b="b"/>
            <a:pathLst>
              <a:path w="3989926" h="8866502">
                <a:moveTo>
                  <a:pt x="0" y="0"/>
                </a:moveTo>
                <a:lnTo>
                  <a:pt x="3989926" y="0"/>
                </a:lnTo>
                <a:lnTo>
                  <a:pt x="3989926" y="8866502"/>
                </a:lnTo>
                <a:lnTo>
                  <a:pt x="0" y="88665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84781" y="-33673"/>
            <a:ext cx="9118439" cy="1454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Assignments Tab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9623" y="271751"/>
            <a:ext cx="4462204" cy="9743498"/>
          </a:xfrm>
          <a:custGeom>
            <a:avLst/>
            <a:gdLst/>
            <a:ahLst/>
            <a:cxnLst/>
            <a:rect l="l" t="t" r="r" b="b"/>
            <a:pathLst>
              <a:path w="4462204" h="9743498">
                <a:moveTo>
                  <a:pt x="0" y="0"/>
                </a:moveTo>
                <a:lnTo>
                  <a:pt x="4462204" y="0"/>
                </a:lnTo>
                <a:lnTo>
                  <a:pt x="4462204" y="9743498"/>
                </a:lnTo>
                <a:lnTo>
                  <a:pt x="0" y="9743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71201" y="294257"/>
            <a:ext cx="4529539" cy="9992743"/>
          </a:xfrm>
          <a:custGeom>
            <a:avLst/>
            <a:gdLst/>
            <a:ahLst/>
            <a:cxnLst/>
            <a:rect l="l" t="t" r="r" b="b"/>
            <a:pathLst>
              <a:path w="4529539" h="9992743">
                <a:moveTo>
                  <a:pt x="0" y="0"/>
                </a:moveTo>
                <a:lnTo>
                  <a:pt x="4529539" y="0"/>
                </a:lnTo>
                <a:lnTo>
                  <a:pt x="4529539" y="9992743"/>
                </a:lnTo>
                <a:lnTo>
                  <a:pt x="0" y="99927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06379" y="2281738"/>
            <a:ext cx="9789393" cy="433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40"/>
              </a:lnSpc>
            </a:pPr>
            <a:r>
              <a:rPr lang="en-US" sz="8100" b="1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Certificate on Course Completion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22220" y="93926"/>
            <a:ext cx="4531993" cy="10099149"/>
          </a:xfrm>
          <a:custGeom>
            <a:avLst/>
            <a:gdLst/>
            <a:ahLst/>
            <a:cxnLst/>
            <a:rect l="l" t="t" r="r" b="b"/>
            <a:pathLst>
              <a:path w="4531993" h="10099149">
                <a:moveTo>
                  <a:pt x="0" y="0"/>
                </a:moveTo>
                <a:lnTo>
                  <a:pt x="4531993" y="0"/>
                </a:lnTo>
                <a:lnTo>
                  <a:pt x="4531993" y="10099148"/>
                </a:lnTo>
                <a:lnTo>
                  <a:pt x="0" y="100991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45395" y="8797944"/>
            <a:ext cx="3531925" cy="1765963"/>
          </a:xfrm>
          <a:custGeom>
            <a:avLst/>
            <a:gdLst/>
            <a:ahLst/>
            <a:cxnLst/>
            <a:rect l="l" t="t" r="r" b="b"/>
            <a:pathLst>
              <a:path w="3531925" h="1765963">
                <a:moveTo>
                  <a:pt x="0" y="0"/>
                </a:moveTo>
                <a:lnTo>
                  <a:pt x="3531925" y="0"/>
                </a:lnTo>
                <a:lnTo>
                  <a:pt x="3531925" y="1765962"/>
                </a:lnTo>
                <a:lnTo>
                  <a:pt x="0" y="17659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00994" y="3757007"/>
            <a:ext cx="8729574" cy="1368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 dirty="0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Course Chatroom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2202" y="192527"/>
            <a:ext cx="4607582" cy="10094473"/>
          </a:xfrm>
          <a:custGeom>
            <a:avLst/>
            <a:gdLst/>
            <a:ahLst/>
            <a:cxnLst/>
            <a:rect l="l" t="t" r="r" b="b"/>
            <a:pathLst>
              <a:path w="4607582" h="10094473">
                <a:moveTo>
                  <a:pt x="0" y="0"/>
                </a:moveTo>
                <a:lnTo>
                  <a:pt x="4607582" y="0"/>
                </a:lnTo>
                <a:lnTo>
                  <a:pt x="4607582" y="10094473"/>
                </a:lnTo>
                <a:lnTo>
                  <a:pt x="0" y="100944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652498" y="7636526"/>
            <a:ext cx="1568807" cy="1386255"/>
          </a:xfrm>
          <a:custGeom>
            <a:avLst/>
            <a:gdLst/>
            <a:ahLst/>
            <a:cxnLst/>
            <a:rect l="l" t="t" r="r" b="b"/>
            <a:pathLst>
              <a:path w="1568807" h="1386255">
                <a:moveTo>
                  <a:pt x="0" y="0"/>
                </a:moveTo>
                <a:lnTo>
                  <a:pt x="1568807" y="0"/>
                </a:lnTo>
                <a:lnTo>
                  <a:pt x="1568807" y="1386255"/>
                </a:lnTo>
                <a:lnTo>
                  <a:pt x="0" y="13862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2678933" y="192527"/>
            <a:ext cx="4499899" cy="9917132"/>
          </a:xfrm>
          <a:custGeom>
            <a:avLst/>
            <a:gdLst/>
            <a:ahLst/>
            <a:cxnLst/>
            <a:rect l="l" t="t" r="r" b="b"/>
            <a:pathLst>
              <a:path w="4499899" h="9917132">
                <a:moveTo>
                  <a:pt x="0" y="0"/>
                </a:moveTo>
                <a:lnTo>
                  <a:pt x="4499899" y="0"/>
                </a:lnTo>
                <a:lnTo>
                  <a:pt x="4499899" y="9917132"/>
                </a:lnTo>
                <a:lnTo>
                  <a:pt x="0" y="99171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9879" flipV="1">
            <a:off x="5088419" y="8414405"/>
            <a:ext cx="7315200" cy="1689146"/>
          </a:xfrm>
          <a:custGeom>
            <a:avLst/>
            <a:gdLst/>
            <a:ahLst/>
            <a:cxnLst/>
            <a:rect l="l" t="t" r="r" b="b"/>
            <a:pathLst>
              <a:path w="7315200" h="1689146">
                <a:moveTo>
                  <a:pt x="0" y="1689146"/>
                </a:moveTo>
                <a:lnTo>
                  <a:pt x="7315200" y="1689146"/>
                </a:lnTo>
                <a:lnTo>
                  <a:pt x="7315200" y="0"/>
                </a:lnTo>
                <a:lnTo>
                  <a:pt x="0" y="0"/>
                </a:lnTo>
                <a:lnTo>
                  <a:pt x="0" y="1689146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68042">
            <a:off x="11965769" y="8071532"/>
            <a:ext cx="912970" cy="516243"/>
          </a:xfrm>
          <a:custGeom>
            <a:avLst/>
            <a:gdLst/>
            <a:ahLst/>
            <a:cxnLst/>
            <a:rect l="l" t="t" r="r" b="b"/>
            <a:pathLst>
              <a:path w="912970" h="516243">
                <a:moveTo>
                  <a:pt x="0" y="0"/>
                </a:moveTo>
                <a:lnTo>
                  <a:pt x="912970" y="0"/>
                </a:lnTo>
                <a:lnTo>
                  <a:pt x="912970" y="516243"/>
                </a:lnTo>
                <a:lnTo>
                  <a:pt x="0" y="516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586977" y="-26548"/>
            <a:ext cx="5114046" cy="2712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75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Midadium Chatbot</a:t>
            </a:r>
          </a:p>
        </p:txBody>
      </p:sp>
      <p:sp>
        <p:nvSpPr>
          <p:cNvPr id="8" name="Freeform 8"/>
          <p:cNvSpPr/>
          <p:nvPr/>
        </p:nvSpPr>
        <p:spPr>
          <a:xfrm>
            <a:off x="7715399" y="4329471"/>
            <a:ext cx="2317918" cy="2356206"/>
          </a:xfrm>
          <a:custGeom>
            <a:avLst/>
            <a:gdLst/>
            <a:ahLst/>
            <a:cxnLst/>
            <a:rect l="l" t="t" r="r" b="b"/>
            <a:pathLst>
              <a:path w="2317918" h="2356206">
                <a:moveTo>
                  <a:pt x="0" y="0"/>
                </a:moveTo>
                <a:lnTo>
                  <a:pt x="2317918" y="0"/>
                </a:lnTo>
                <a:lnTo>
                  <a:pt x="2317918" y="2356206"/>
                </a:lnTo>
                <a:lnTo>
                  <a:pt x="0" y="23562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2934" y="5244943"/>
            <a:ext cx="17022133" cy="6423659"/>
            <a:chOff x="0" y="0"/>
            <a:chExt cx="4483195" cy="16918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3195" cy="1691828"/>
            </a:xfrm>
            <a:custGeom>
              <a:avLst/>
              <a:gdLst/>
              <a:ahLst/>
              <a:cxnLst/>
              <a:rect l="l" t="t" r="r" b="b"/>
              <a:pathLst>
                <a:path w="4483195" h="1691828">
                  <a:moveTo>
                    <a:pt x="45481" y="0"/>
                  </a:moveTo>
                  <a:lnTo>
                    <a:pt x="4437714" y="0"/>
                  </a:lnTo>
                  <a:cubicBezTo>
                    <a:pt x="4462833" y="0"/>
                    <a:pt x="4483195" y="20363"/>
                    <a:pt x="4483195" y="45481"/>
                  </a:cubicBezTo>
                  <a:lnTo>
                    <a:pt x="4483195" y="1646346"/>
                  </a:lnTo>
                  <a:cubicBezTo>
                    <a:pt x="4483195" y="1671465"/>
                    <a:pt x="4462833" y="1691828"/>
                    <a:pt x="4437714" y="1691828"/>
                  </a:cubicBezTo>
                  <a:lnTo>
                    <a:pt x="45481" y="1691828"/>
                  </a:lnTo>
                  <a:cubicBezTo>
                    <a:pt x="20363" y="1691828"/>
                    <a:pt x="0" y="1671465"/>
                    <a:pt x="0" y="1646346"/>
                  </a:cubicBezTo>
                  <a:lnTo>
                    <a:pt x="0" y="45481"/>
                  </a:lnTo>
                  <a:cubicBezTo>
                    <a:pt x="0" y="20363"/>
                    <a:pt x="20363" y="0"/>
                    <a:pt x="45481" y="0"/>
                  </a:cubicBez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83195" cy="173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5565325"/>
            <a:ext cx="16230600" cy="5782894"/>
            <a:chOff x="0" y="0"/>
            <a:chExt cx="4274726" cy="15230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523067"/>
            </a:xfrm>
            <a:custGeom>
              <a:avLst/>
              <a:gdLst/>
              <a:ahLst/>
              <a:cxnLst/>
              <a:rect l="l" t="t" r="r" b="b"/>
              <a:pathLst>
                <a:path w="4274726" h="1523067">
                  <a:moveTo>
                    <a:pt x="47700" y="0"/>
                  </a:moveTo>
                  <a:lnTo>
                    <a:pt x="4227026" y="0"/>
                  </a:lnTo>
                  <a:cubicBezTo>
                    <a:pt x="4239677" y="0"/>
                    <a:pt x="4251809" y="5025"/>
                    <a:pt x="4260755" y="13971"/>
                  </a:cubicBezTo>
                  <a:cubicBezTo>
                    <a:pt x="4269700" y="22916"/>
                    <a:pt x="4274726" y="35049"/>
                    <a:pt x="4274726" y="47700"/>
                  </a:cubicBezTo>
                  <a:lnTo>
                    <a:pt x="4274726" y="1475367"/>
                  </a:lnTo>
                  <a:cubicBezTo>
                    <a:pt x="4274726" y="1488018"/>
                    <a:pt x="4269700" y="1500150"/>
                    <a:pt x="4260755" y="1509096"/>
                  </a:cubicBezTo>
                  <a:cubicBezTo>
                    <a:pt x="4251809" y="1518041"/>
                    <a:pt x="4239677" y="1523067"/>
                    <a:pt x="4227026" y="1523067"/>
                  </a:cubicBezTo>
                  <a:lnTo>
                    <a:pt x="47700" y="1523067"/>
                  </a:lnTo>
                  <a:cubicBezTo>
                    <a:pt x="35049" y="1523067"/>
                    <a:pt x="22916" y="1518041"/>
                    <a:pt x="13971" y="1509096"/>
                  </a:cubicBezTo>
                  <a:cubicBezTo>
                    <a:pt x="5025" y="1500150"/>
                    <a:pt x="0" y="1488018"/>
                    <a:pt x="0" y="1475367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274726" cy="15706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3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054752" y="2113530"/>
            <a:ext cx="6631437" cy="8087118"/>
          </a:xfrm>
          <a:custGeom>
            <a:avLst/>
            <a:gdLst/>
            <a:ahLst/>
            <a:cxnLst/>
            <a:rect l="l" t="t" r="r" b="b"/>
            <a:pathLst>
              <a:path w="6631437" h="8087118">
                <a:moveTo>
                  <a:pt x="0" y="0"/>
                </a:moveTo>
                <a:lnTo>
                  <a:pt x="6631437" y="0"/>
                </a:lnTo>
                <a:lnTo>
                  <a:pt x="6631437" y="8087118"/>
                </a:lnTo>
                <a:lnTo>
                  <a:pt x="0" y="8087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575499" y="2113530"/>
            <a:ext cx="6574001" cy="8017075"/>
          </a:xfrm>
          <a:custGeom>
            <a:avLst/>
            <a:gdLst/>
            <a:ahLst/>
            <a:cxnLst/>
            <a:rect l="l" t="t" r="r" b="b"/>
            <a:pathLst>
              <a:path w="6574001" h="8017075">
                <a:moveTo>
                  <a:pt x="0" y="0"/>
                </a:moveTo>
                <a:lnTo>
                  <a:pt x="6574002" y="0"/>
                </a:lnTo>
                <a:lnTo>
                  <a:pt x="6574002" y="8017075"/>
                </a:lnTo>
                <a:lnTo>
                  <a:pt x="0" y="80170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16149501" y="403539"/>
            <a:ext cx="1154671" cy="288668"/>
          </a:xfrm>
          <a:custGeom>
            <a:avLst/>
            <a:gdLst/>
            <a:ahLst/>
            <a:cxnLst/>
            <a:rect l="l" t="t" r="r" b="b"/>
            <a:pathLst>
              <a:path w="1154671" h="288668">
                <a:moveTo>
                  <a:pt x="0" y="0"/>
                </a:moveTo>
                <a:lnTo>
                  <a:pt x="1154671" y="0"/>
                </a:lnTo>
                <a:lnTo>
                  <a:pt x="1154671" y="288668"/>
                </a:lnTo>
                <a:lnTo>
                  <a:pt x="0" y="2886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744772" y="3089657"/>
            <a:ext cx="1251396" cy="1067099"/>
          </a:xfrm>
          <a:custGeom>
            <a:avLst/>
            <a:gdLst/>
            <a:ahLst/>
            <a:cxnLst/>
            <a:rect l="l" t="t" r="r" b="b"/>
            <a:pathLst>
              <a:path w="1251396" h="1067099">
                <a:moveTo>
                  <a:pt x="0" y="0"/>
                </a:moveTo>
                <a:lnTo>
                  <a:pt x="1251396" y="0"/>
                </a:lnTo>
                <a:lnTo>
                  <a:pt x="1251396" y="1067099"/>
                </a:lnTo>
                <a:lnTo>
                  <a:pt x="0" y="10670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12" name="Group 12"/>
          <p:cNvGrpSpPr/>
          <p:nvPr/>
        </p:nvGrpSpPr>
        <p:grpSpPr>
          <a:xfrm>
            <a:off x="632934" y="403539"/>
            <a:ext cx="2187638" cy="2187638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2304208" y="2895197"/>
            <a:ext cx="1116584" cy="1367753"/>
          </a:xfrm>
          <a:custGeom>
            <a:avLst/>
            <a:gdLst/>
            <a:ahLst/>
            <a:cxnLst/>
            <a:rect l="l" t="t" r="r" b="b"/>
            <a:pathLst>
              <a:path w="1116584" h="1367753">
                <a:moveTo>
                  <a:pt x="0" y="0"/>
                </a:moveTo>
                <a:lnTo>
                  <a:pt x="1116584" y="0"/>
                </a:lnTo>
                <a:lnTo>
                  <a:pt x="1116584" y="1367753"/>
                </a:lnTo>
                <a:lnTo>
                  <a:pt x="0" y="13677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827812" y="8660052"/>
            <a:ext cx="1538901" cy="1196495"/>
          </a:xfrm>
          <a:custGeom>
            <a:avLst/>
            <a:gdLst/>
            <a:ahLst/>
            <a:cxnLst/>
            <a:rect l="l" t="t" r="r" b="b"/>
            <a:pathLst>
              <a:path w="1538901" h="1196495">
                <a:moveTo>
                  <a:pt x="0" y="0"/>
                </a:moveTo>
                <a:lnTo>
                  <a:pt x="1538901" y="0"/>
                </a:lnTo>
                <a:lnTo>
                  <a:pt x="1538901" y="1196496"/>
                </a:lnTo>
                <a:lnTo>
                  <a:pt x="0" y="119649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418666" y="1234465"/>
            <a:ext cx="9450668" cy="117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3"/>
              </a:lnSpc>
            </a:pPr>
            <a:r>
              <a:rPr lang="en-US" sz="8175" b="1">
                <a:solidFill>
                  <a:srgbClr val="3C5679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WHY MIDADIUM?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67129" y="4543275"/>
            <a:ext cx="6519059" cy="5163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0963" lvl="1" indent="-350481" algn="l">
              <a:lnSpc>
                <a:spcPts val="4545"/>
              </a:lnSpc>
              <a:buFont typeface="Arial"/>
              <a:buChar char="•"/>
            </a:pPr>
            <a:r>
              <a:rPr lang="en-US" sz="324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One-size-fits-all lessons</a:t>
            </a:r>
          </a:p>
          <a:p>
            <a:pPr marL="700963" lvl="1" indent="-350481" algn="l">
              <a:lnSpc>
                <a:spcPts val="4545"/>
              </a:lnSpc>
              <a:buFont typeface="Arial"/>
              <a:buChar char="•"/>
            </a:pPr>
            <a:r>
              <a:rPr lang="en-US" sz="324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Manual workload for teachers</a:t>
            </a:r>
          </a:p>
          <a:p>
            <a:pPr marL="700963" lvl="1" indent="-350481" algn="l">
              <a:lnSpc>
                <a:spcPts val="4545"/>
              </a:lnSpc>
              <a:buFont typeface="Arial"/>
              <a:buChar char="•"/>
            </a:pPr>
            <a:r>
              <a:rPr lang="en-US" sz="324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No personalized learning paths</a:t>
            </a:r>
          </a:p>
          <a:p>
            <a:pPr marL="700963" lvl="1" indent="-350481" algn="l">
              <a:lnSpc>
                <a:spcPts val="4545"/>
              </a:lnSpc>
              <a:buFont typeface="Arial"/>
              <a:buChar char="•"/>
            </a:pPr>
            <a:r>
              <a:rPr lang="en-US" sz="324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Poor student engagement</a:t>
            </a:r>
          </a:p>
          <a:p>
            <a:pPr marL="700963" lvl="1" indent="-350481" algn="l">
              <a:lnSpc>
                <a:spcPts val="4545"/>
              </a:lnSpc>
              <a:buFont typeface="Arial"/>
              <a:buChar char="•"/>
            </a:pPr>
            <a:r>
              <a:rPr lang="en-US" sz="324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Delayed feedback &amp; interaction</a:t>
            </a:r>
          </a:p>
          <a:p>
            <a:pPr algn="l">
              <a:lnSpc>
                <a:spcPts val="4545"/>
              </a:lnSpc>
            </a:pPr>
            <a:endParaRPr lang="en-US" sz="3246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793075" y="4316493"/>
            <a:ext cx="6138850" cy="5699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1674" lvl="1" indent="-350837" algn="l">
              <a:lnSpc>
                <a:spcPts val="4549"/>
              </a:lnSpc>
              <a:spcBef>
                <a:spcPct val="0"/>
              </a:spcBef>
              <a:buFont typeface="Arial"/>
              <a:buChar char="•"/>
            </a:pPr>
            <a:r>
              <a:rPr lang="en-US" sz="3249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AI-generated flashcards &amp; summaries</a:t>
            </a:r>
          </a:p>
          <a:p>
            <a:pPr marL="701674" lvl="1" indent="-350837" algn="l">
              <a:lnSpc>
                <a:spcPts val="4549"/>
              </a:lnSpc>
              <a:spcBef>
                <a:spcPct val="0"/>
              </a:spcBef>
              <a:buFont typeface="Arial"/>
              <a:buChar char="•"/>
            </a:pPr>
            <a:r>
              <a:rPr lang="en-US" sz="3249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Smart content conversion from video</a:t>
            </a:r>
          </a:p>
          <a:p>
            <a:pPr marL="701674" lvl="1" indent="-350837" algn="l">
              <a:lnSpc>
                <a:spcPts val="4549"/>
              </a:lnSpc>
              <a:spcBef>
                <a:spcPct val="0"/>
              </a:spcBef>
              <a:buFont typeface="Arial"/>
              <a:buChar char="•"/>
            </a:pPr>
            <a:r>
              <a:rPr lang="en-US" sz="3249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Personalized learning roadmap (by AI)</a:t>
            </a:r>
          </a:p>
          <a:p>
            <a:pPr marL="701674" lvl="1" indent="-350837" algn="l">
              <a:lnSpc>
                <a:spcPts val="4549"/>
              </a:lnSpc>
              <a:spcBef>
                <a:spcPct val="0"/>
              </a:spcBef>
              <a:buFont typeface="Arial"/>
              <a:buChar char="•"/>
            </a:pPr>
            <a:r>
              <a:rPr lang="en-US" sz="3249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Real-time chat &amp; notification system</a:t>
            </a:r>
          </a:p>
          <a:p>
            <a:pPr marL="701674" lvl="1" indent="-350837" algn="l">
              <a:lnSpc>
                <a:spcPts val="4549"/>
              </a:lnSpc>
              <a:spcBef>
                <a:spcPct val="0"/>
              </a:spcBef>
              <a:buFont typeface="Arial"/>
              <a:buChar char="•"/>
            </a:pPr>
            <a:r>
              <a:rPr lang="en-US" sz="3249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Feedback-driven recommendations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7268" y="234122"/>
            <a:ext cx="4393894" cy="9818757"/>
          </a:xfrm>
          <a:custGeom>
            <a:avLst/>
            <a:gdLst/>
            <a:ahLst/>
            <a:cxnLst/>
            <a:rect l="l" t="t" r="r" b="b"/>
            <a:pathLst>
              <a:path w="4393894" h="9818757">
                <a:moveTo>
                  <a:pt x="0" y="0"/>
                </a:moveTo>
                <a:lnTo>
                  <a:pt x="4393893" y="0"/>
                </a:lnTo>
                <a:lnTo>
                  <a:pt x="4393893" y="9818756"/>
                </a:lnTo>
                <a:lnTo>
                  <a:pt x="0" y="98187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953190" y="234122"/>
            <a:ext cx="4381620" cy="9818757"/>
          </a:xfrm>
          <a:custGeom>
            <a:avLst/>
            <a:gdLst/>
            <a:ahLst/>
            <a:cxnLst/>
            <a:rect l="l" t="t" r="r" b="b"/>
            <a:pathLst>
              <a:path w="4381620" h="9818757">
                <a:moveTo>
                  <a:pt x="0" y="0"/>
                </a:moveTo>
                <a:lnTo>
                  <a:pt x="4381620" y="0"/>
                </a:lnTo>
                <a:lnTo>
                  <a:pt x="4381620" y="9818756"/>
                </a:lnTo>
                <a:lnTo>
                  <a:pt x="0" y="98187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355959" y="234122"/>
            <a:ext cx="4036436" cy="6885179"/>
          </a:xfrm>
          <a:custGeom>
            <a:avLst/>
            <a:gdLst/>
            <a:ahLst/>
            <a:cxnLst/>
            <a:rect l="l" t="t" r="r" b="b"/>
            <a:pathLst>
              <a:path w="4036436" h="6885179">
                <a:moveTo>
                  <a:pt x="0" y="0"/>
                </a:moveTo>
                <a:lnTo>
                  <a:pt x="4036436" y="0"/>
                </a:lnTo>
                <a:lnTo>
                  <a:pt x="4036436" y="6885179"/>
                </a:lnTo>
                <a:lnTo>
                  <a:pt x="0" y="6885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383332" y="7080259"/>
            <a:ext cx="4009063" cy="2972620"/>
          </a:xfrm>
          <a:custGeom>
            <a:avLst/>
            <a:gdLst/>
            <a:ahLst/>
            <a:cxnLst/>
            <a:rect l="l" t="t" r="r" b="b"/>
            <a:pathLst>
              <a:path w="4009063" h="2972620">
                <a:moveTo>
                  <a:pt x="0" y="0"/>
                </a:moveTo>
                <a:lnTo>
                  <a:pt x="4009063" y="0"/>
                </a:lnTo>
                <a:lnTo>
                  <a:pt x="4009063" y="2972619"/>
                </a:lnTo>
                <a:lnTo>
                  <a:pt x="0" y="29726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81" t="-5903" r="-524" b="-23150"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07773" y="1028700"/>
            <a:ext cx="4223776" cy="9465044"/>
          </a:xfrm>
          <a:custGeom>
            <a:avLst/>
            <a:gdLst/>
            <a:ahLst/>
            <a:cxnLst/>
            <a:rect l="l" t="t" r="r" b="b"/>
            <a:pathLst>
              <a:path w="4223776" h="9465044">
                <a:moveTo>
                  <a:pt x="0" y="0"/>
                </a:moveTo>
                <a:lnTo>
                  <a:pt x="4223776" y="0"/>
                </a:lnTo>
                <a:lnTo>
                  <a:pt x="4223776" y="9465044"/>
                </a:lnTo>
                <a:lnTo>
                  <a:pt x="0" y="94650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497630" y="1028700"/>
            <a:ext cx="4436739" cy="9465044"/>
          </a:xfrm>
          <a:custGeom>
            <a:avLst/>
            <a:gdLst/>
            <a:ahLst/>
            <a:cxnLst/>
            <a:rect l="l" t="t" r="r" b="b"/>
            <a:pathLst>
              <a:path w="4436739" h="9465044">
                <a:moveTo>
                  <a:pt x="0" y="0"/>
                </a:moveTo>
                <a:lnTo>
                  <a:pt x="4436740" y="0"/>
                </a:lnTo>
                <a:lnTo>
                  <a:pt x="4436740" y="9465044"/>
                </a:lnTo>
                <a:lnTo>
                  <a:pt x="0" y="94650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31090" y="-198729"/>
            <a:ext cx="5436510" cy="1157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 b="1" dirty="0">
                <a:solidFill>
                  <a:srgbClr val="1B1B2B"/>
                </a:solidFill>
                <a:latin typeface="Poppins Bold"/>
                <a:ea typeface="Poppins Bold"/>
                <a:cs typeface="Poppins Bold"/>
                <a:sym typeface="Poppins Bold"/>
              </a:rPr>
              <a:t>My Courses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-198729"/>
            <a:ext cx="9144000" cy="1227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 b="1">
                <a:solidFill>
                  <a:srgbClr val="1B1B2B"/>
                </a:solidFill>
                <a:latin typeface="Poppins Bold"/>
                <a:ea typeface="Poppins Bold"/>
                <a:cs typeface="Poppins Bold"/>
                <a:sym typeface="Poppins Bold"/>
              </a:rPr>
              <a:t>My Favorite Courses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4170" y="0"/>
            <a:ext cx="4809172" cy="10287000"/>
          </a:xfrm>
          <a:custGeom>
            <a:avLst/>
            <a:gdLst/>
            <a:ahLst/>
            <a:cxnLst/>
            <a:rect l="l" t="t" r="r" b="b"/>
            <a:pathLst>
              <a:path w="4809172" h="10287000">
                <a:moveTo>
                  <a:pt x="0" y="0"/>
                </a:moveTo>
                <a:lnTo>
                  <a:pt x="4809173" y="0"/>
                </a:lnTo>
                <a:lnTo>
                  <a:pt x="480917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010867" y="0"/>
            <a:ext cx="4680585" cy="10287000"/>
          </a:xfrm>
          <a:custGeom>
            <a:avLst/>
            <a:gdLst/>
            <a:ahLst/>
            <a:cxnLst/>
            <a:rect l="l" t="t" r="r" b="b"/>
            <a:pathLst>
              <a:path w="4680585" h="10287000">
                <a:moveTo>
                  <a:pt x="0" y="0"/>
                </a:moveTo>
                <a:lnTo>
                  <a:pt x="4680585" y="0"/>
                </a:lnTo>
                <a:lnTo>
                  <a:pt x="468058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693923" y="6007451"/>
            <a:ext cx="3166363" cy="3741640"/>
          </a:xfrm>
          <a:custGeom>
            <a:avLst/>
            <a:gdLst/>
            <a:ahLst/>
            <a:cxnLst/>
            <a:rect l="l" t="t" r="r" b="b"/>
            <a:pathLst>
              <a:path w="3166363" h="3741640">
                <a:moveTo>
                  <a:pt x="0" y="0"/>
                </a:moveTo>
                <a:lnTo>
                  <a:pt x="3166363" y="0"/>
                </a:lnTo>
                <a:lnTo>
                  <a:pt x="3166363" y="3741639"/>
                </a:lnTo>
                <a:lnTo>
                  <a:pt x="0" y="37416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543343" y="0"/>
            <a:ext cx="7467524" cy="2873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AI-Generated</a:t>
            </a:r>
          </a:p>
          <a:p>
            <a:pPr algn="ctr">
              <a:lnSpc>
                <a:spcPts val="11200"/>
              </a:lnSpc>
            </a:pPr>
            <a:r>
              <a:rPr lang="en-US" sz="80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 Roadmaps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8262" y="297163"/>
            <a:ext cx="4607812" cy="9989837"/>
          </a:xfrm>
          <a:custGeom>
            <a:avLst/>
            <a:gdLst/>
            <a:ahLst/>
            <a:cxnLst/>
            <a:rect l="l" t="t" r="r" b="b"/>
            <a:pathLst>
              <a:path w="4607812" h="9989837">
                <a:moveTo>
                  <a:pt x="0" y="0"/>
                </a:moveTo>
                <a:lnTo>
                  <a:pt x="4607813" y="0"/>
                </a:lnTo>
                <a:lnTo>
                  <a:pt x="4607813" y="9989837"/>
                </a:lnTo>
                <a:lnTo>
                  <a:pt x="0" y="9989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19540" y="2799483"/>
            <a:ext cx="4468697" cy="7187252"/>
          </a:xfrm>
          <a:custGeom>
            <a:avLst/>
            <a:gdLst/>
            <a:ahLst/>
            <a:cxnLst/>
            <a:rect l="l" t="t" r="r" b="b"/>
            <a:pathLst>
              <a:path w="4468697" h="7187252">
                <a:moveTo>
                  <a:pt x="0" y="0"/>
                </a:moveTo>
                <a:lnTo>
                  <a:pt x="4468697" y="0"/>
                </a:lnTo>
                <a:lnTo>
                  <a:pt x="4468697" y="7187252"/>
                </a:lnTo>
                <a:lnTo>
                  <a:pt x="0" y="7187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12066" y="1842851"/>
            <a:ext cx="5703929" cy="5527379"/>
          </a:xfrm>
          <a:custGeom>
            <a:avLst/>
            <a:gdLst/>
            <a:ahLst/>
            <a:cxnLst/>
            <a:rect l="l" t="t" r="r" b="b"/>
            <a:pathLst>
              <a:path w="5703929" h="5527379">
                <a:moveTo>
                  <a:pt x="0" y="0"/>
                </a:moveTo>
                <a:lnTo>
                  <a:pt x="5703929" y="0"/>
                </a:lnTo>
                <a:lnTo>
                  <a:pt x="5703929" y="5527379"/>
                </a:lnTo>
                <a:lnTo>
                  <a:pt x="0" y="55273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950323" flipV="1">
            <a:off x="4234665" y="3531328"/>
            <a:ext cx="1027760" cy="3224344"/>
          </a:xfrm>
          <a:custGeom>
            <a:avLst/>
            <a:gdLst/>
            <a:ahLst/>
            <a:cxnLst/>
            <a:rect l="l" t="t" r="r" b="b"/>
            <a:pathLst>
              <a:path w="1027760" h="3224344">
                <a:moveTo>
                  <a:pt x="0" y="3224344"/>
                </a:moveTo>
                <a:lnTo>
                  <a:pt x="1027760" y="3224344"/>
                </a:lnTo>
                <a:lnTo>
                  <a:pt x="1027760" y="0"/>
                </a:lnTo>
                <a:lnTo>
                  <a:pt x="0" y="0"/>
                </a:lnTo>
                <a:lnTo>
                  <a:pt x="0" y="322434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V="1">
            <a:off x="4300795" y="7698672"/>
            <a:ext cx="7886602" cy="1821088"/>
          </a:xfrm>
          <a:custGeom>
            <a:avLst/>
            <a:gdLst/>
            <a:ahLst/>
            <a:cxnLst/>
            <a:rect l="l" t="t" r="r" b="b"/>
            <a:pathLst>
              <a:path w="7886602" h="1821088">
                <a:moveTo>
                  <a:pt x="0" y="1821089"/>
                </a:moveTo>
                <a:lnTo>
                  <a:pt x="7886603" y="1821089"/>
                </a:lnTo>
                <a:lnTo>
                  <a:pt x="7886603" y="0"/>
                </a:lnTo>
                <a:lnTo>
                  <a:pt x="0" y="0"/>
                </a:lnTo>
                <a:lnTo>
                  <a:pt x="0" y="182108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rot="2048672">
            <a:off x="11897319" y="7504772"/>
            <a:ext cx="580159" cy="328053"/>
          </a:xfrm>
          <a:custGeom>
            <a:avLst/>
            <a:gdLst/>
            <a:ahLst/>
            <a:cxnLst/>
            <a:rect l="l" t="t" r="r" b="b"/>
            <a:pathLst>
              <a:path w="580159" h="328053">
                <a:moveTo>
                  <a:pt x="0" y="0"/>
                </a:moveTo>
                <a:lnTo>
                  <a:pt x="580158" y="0"/>
                </a:lnTo>
                <a:lnTo>
                  <a:pt x="580158" y="328053"/>
                </a:lnTo>
                <a:lnTo>
                  <a:pt x="0" y="3280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042888" y="97138"/>
            <a:ext cx="11146215" cy="1227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Roadmap Display Screen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6763" y="911943"/>
            <a:ext cx="4445904" cy="9484596"/>
          </a:xfrm>
          <a:custGeom>
            <a:avLst/>
            <a:gdLst/>
            <a:ahLst/>
            <a:cxnLst/>
            <a:rect l="l" t="t" r="r" b="b"/>
            <a:pathLst>
              <a:path w="4445904" h="9484596">
                <a:moveTo>
                  <a:pt x="0" y="0"/>
                </a:moveTo>
                <a:lnTo>
                  <a:pt x="4445905" y="0"/>
                </a:lnTo>
                <a:lnTo>
                  <a:pt x="4445905" y="9484596"/>
                </a:lnTo>
                <a:lnTo>
                  <a:pt x="0" y="9484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07546" y="1114283"/>
            <a:ext cx="4072908" cy="9079919"/>
          </a:xfrm>
          <a:custGeom>
            <a:avLst/>
            <a:gdLst/>
            <a:ahLst/>
            <a:cxnLst/>
            <a:rect l="l" t="t" r="r" b="b"/>
            <a:pathLst>
              <a:path w="4072908" h="9079919">
                <a:moveTo>
                  <a:pt x="0" y="0"/>
                </a:moveTo>
                <a:lnTo>
                  <a:pt x="4072908" y="0"/>
                </a:lnTo>
                <a:lnTo>
                  <a:pt x="4072908" y="9079918"/>
                </a:lnTo>
                <a:lnTo>
                  <a:pt x="0" y="9079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66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525333" y="997526"/>
            <a:ext cx="4610148" cy="9313431"/>
          </a:xfrm>
          <a:custGeom>
            <a:avLst/>
            <a:gdLst/>
            <a:ahLst/>
            <a:cxnLst/>
            <a:rect l="l" t="t" r="r" b="b"/>
            <a:pathLst>
              <a:path w="4610148" h="9313431">
                <a:moveTo>
                  <a:pt x="0" y="0"/>
                </a:moveTo>
                <a:lnTo>
                  <a:pt x="4610148" y="0"/>
                </a:lnTo>
                <a:lnTo>
                  <a:pt x="4610148" y="9313431"/>
                </a:lnTo>
                <a:lnTo>
                  <a:pt x="0" y="93134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044942" y="-198729"/>
            <a:ext cx="12347458" cy="1157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Courses package purchase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363937" y="-94659"/>
            <a:ext cx="4727439" cy="10476318"/>
          </a:xfrm>
          <a:custGeom>
            <a:avLst/>
            <a:gdLst/>
            <a:ahLst/>
            <a:cxnLst/>
            <a:rect l="l" t="t" r="r" b="b"/>
            <a:pathLst>
              <a:path w="4727439" h="10476318">
                <a:moveTo>
                  <a:pt x="0" y="0"/>
                </a:moveTo>
                <a:lnTo>
                  <a:pt x="4727438" y="0"/>
                </a:lnTo>
                <a:lnTo>
                  <a:pt x="4727438" y="10476318"/>
                </a:lnTo>
                <a:lnTo>
                  <a:pt x="0" y="1047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23682" y="4361160"/>
            <a:ext cx="8504120" cy="1345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r>
              <a:rPr lang="en-US" sz="74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Saved Roadmaps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25816" y="1028700"/>
            <a:ext cx="4281964" cy="9258300"/>
          </a:xfrm>
          <a:custGeom>
            <a:avLst/>
            <a:gdLst/>
            <a:ahLst/>
            <a:cxnLst/>
            <a:rect l="l" t="t" r="r" b="b"/>
            <a:pathLst>
              <a:path w="4281964" h="9258300">
                <a:moveTo>
                  <a:pt x="0" y="0"/>
                </a:moveTo>
                <a:lnTo>
                  <a:pt x="4281964" y="0"/>
                </a:lnTo>
                <a:lnTo>
                  <a:pt x="4281964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16810" y="934015"/>
            <a:ext cx="4156975" cy="9447671"/>
          </a:xfrm>
          <a:custGeom>
            <a:avLst/>
            <a:gdLst/>
            <a:ahLst/>
            <a:cxnLst/>
            <a:rect l="l" t="t" r="r" b="b"/>
            <a:pathLst>
              <a:path w="4156975" h="9447671">
                <a:moveTo>
                  <a:pt x="0" y="0"/>
                </a:moveTo>
                <a:lnTo>
                  <a:pt x="4156975" y="0"/>
                </a:lnTo>
                <a:lnTo>
                  <a:pt x="4156975" y="9447670"/>
                </a:lnTo>
                <a:lnTo>
                  <a:pt x="0" y="9447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47699" y="-133350"/>
            <a:ext cx="6638198" cy="1160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1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 Profile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04663" y="-165088"/>
            <a:ext cx="7858347" cy="1160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1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Change Password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93887" y="1452941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5" y="0"/>
                </a:lnTo>
                <a:lnTo>
                  <a:pt x="3841945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698" r="-3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58286" y="1452941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976920" y="1452941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3" b="-363"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6883532" y="5681423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6" name="AutoShape 6"/>
          <p:cNvSpPr/>
          <p:nvPr/>
        </p:nvSpPr>
        <p:spPr>
          <a:xfrm>
            <a:off x="12466564" y="5709998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7" name="Freeform 7"/>
          <p:cNvSpPr/>
          <p:nvPr/>
        </p:nvSpPr>
        <p:spPr>
          <a:xfrm>
            <a:off x="2393887" y="1452941"/>
            <a:ext cx="3841944" cy="8555590"/>
          </a:xfrm>
          <a:custGeom>
            <a:avLst/>
            <a:gdLst/>
            <a:ahLst/>
            <a:cxnLst/>
            <a:rect l="l" t="t" r="r" b="b"/>
            <a:pathLst>
              <a:path w="3841944" h="8555590">
                <a:moveTo>
                  <a:pt x="0" y="0"/>
                </a:moveTo>
                <a:lnTo>
                  <a:pt x="3841945" y="0"/>
                </a:lnTo>
                <a:lnTo>
                  <a:pt x="3841945" y="8555590"/>
                </a:lnTo>
                <a:lnTo>
                  <a:pt x="0" y="85555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627272" y="40780"/>
            <a:ext cx="9033457" cy="1260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Teacher Dashboard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268391" y="1392281"/>
            <a:ext cx="3751219" cy="7502438"/>
            <a:chOff x="0" y="0"/>
            <a:chExt cx="317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525889" y="1395662"/>
            <a:ext cx="3751219" cy="7502438"/>
            <a:chOff x="0" y="0"/>
            <a:chExt cx="3175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16625" r="-16625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2489359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2" b="-312"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006060" y="1392281"/>
            <a:ext cx="3751219" cy="7502438"/>
            <a:chOff x="0" y="0"/>
            <a:chExt cx="3175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6250" r="-6250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11956697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12" b="-31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223028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2" b="-312"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6524648" y="5133975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5" name="AutoShape 15"/>
          <p:cNvSpPr/>
          <p:nvPr/>
        </p:nvSpPr>
        <p:spPr>
          <a:xfrm>
            <a:off x="11289991" y="5143500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268391" y="1392281"/>
            <a:ext cx="3751219" cy="7502438"/>
            <a:chOff x="0" y="0"/>
            <a:chExt cx="317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525889" y="1395662"/>
            <a:ext cx="3751219" cy="7502438"/>
            <a:chOff x="0" y="0"/>
            <a:chExt cx="3175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16625" r="-16625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2489359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2" b="-312"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006060" y="1392281"/>
            <a:ext cx="3751219" cy="7502438"/>
            <a:chOff x="0" y="0"/>
            <a:chExt cx="3175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6250" r="-6250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11956697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12" b="-31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223028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2" b="-312"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6524648" y="5133975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5" name="AutoShape 15"/>
          <p:cNvSpPr/>
          <p:nvPr/>
        </p:nvSpPr>
        <p:spPr>
          <a:xfrm>
            <a:off x="11289991" y="5143500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43" r="-1164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2287124"/>
            <a:ext cx="268365" cy="560671"/>
          </a:xfrm>
          <a:custGeom>
            <a:avLst/>
            <a:gdLst/>
            <a:ahLst/>
            <a:cxnLst/>
            <a:rect l="l" t="t" r="r" b="b"/>
            <a:pathLst>
              <a:path w="268365" h="560671">
                <a:moveTo>
                  <a:pt x="0" y="0"/>
                </a:moveTo>
                <a:lnTo>
                  <a:pt x="268365" y="0"/>
                </a:lnTo>
                <a:lnTo>
                  <a:pt x="268365" y="560671"/>
                </a:lnTo>
                <a:lnTo>
                  <a:pt x="0" y="5606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07354"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1712634" y="911532"/>
            <a:ext cx="379356" cy="408505"/>
            <a:chOff x="0" y="0"/>
            <a:chExt cx="1133007" cy="12200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33007" cy="1220063"/>
            </a:xfrm>
            <a:custGeom>
              <a:avLst/>
              <a:gdLst/>
              <a:ahLst/>
              <a:cxnLst/>
              <a:rect l="l" t="t" r="r" b="b"/>
              <a:pathLst>
                <a:path w="1133007" h="1220063">
                  <a:moveTo>
                    <a:pt x="204080" y="0"/>
                  </a:moveTo>
                  <a:lnTo>
                    <a:pt x="928926" y="0"/>
                  </a:lnTo>
                  <a:cubicBezTo>
                    <a:pt x="1041637" y="0"/>
                    <a:pt x="1133007" y="91370"/>
                    <a:pt x="1133007" y="204080"/>
                  </a:cubicBezTo>
                  <a:lnTo>
                    <a:pt x="1133007" y="1015983"/>
                  </a:lnTo>
                  <a:cubicBezTo>
                    <a:pt x="1133007" y="1128693"/>
                    <a:pt x="1041637" y="1220063"/>
                    <a:pt x="928926" y="1220063"/>
                  </a:cubicBezTo>
                  <a:lnTo>
                    <a:pt x="204080" y="1220063"/>
                  </a:lnTo>
                  <a:cubicBezTo>
                    <a:pt x="91370" y="1220063"/>
                    <a:pt x="0" y="1128693"/>
                    <a:pt x="0" y="1015983"/>
                  </a:cubicBezTo>
                  <a:lnTo>
                    <a:pt x="0" y="204080"/>
                  </a:lnTo>
                  <a:cubicBezTo>
                    <a:pt x="0" y="91370"/>
                    <a:pt x="91370" y="0"/>
                    <a:pt x="20408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0C2B7">
                    <a:alpha val="100000"/>
                  </a:srgbClr>
                </a:gs>
                <a:gs pos="50000">
                  <a:srgbClr val="70E1A6">
                    <a:alpha val="100000"/>
                  </a:srgbClr>
                </a:gs>
                <a:gs pos="100000">
                  <a:srgbClr val="96EFC1">
                    <a:alpha val="100000"/>
                  </a:srgbClr>
                </a:gs>
              </a:gsLst>
              <a:lin ang="2700000"/>
            </a:gra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133007" cy="12772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813657" y="1014092"/>
            <a:ext cx="379356" cy="408505"/>
            <a:chOff x="0" y="0"/>
            <a:chExt cx="1133007" cy="12200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33007" cy="1220063"/>
            </a:xfrm>
            <a:custGeom>
              <a:avLst/>
              <a:gdLst/>
              <a:ahLst/>
              <a:cxnLst/>
              <a:rect l="l" t="t" r="r" b="b"/>
              <a:pathLst>
                <a:path w="1133007" h="1220063">
                  <a:moveTo>
                    <a:pt x="204080" y="0"/>
                  </a:moveTo>
                  <a:lnTo>
                    <a:pt x="928926" y="0"/>
                  </a:lnTo>
                  <a:cubicBezTo>
                    <a:pt x="1041637" y="0"/>
                    <a:pt x="1133007" y="91370"/>
                    <a:pt x="1133007" y="204080"/>
                  </a:cubicBezTo>
                  <a:lnTo>
                    <a:pt x="1133007" y="1015983"/>
                  </a:lnTo>
                  <a:cubicBezTo>
                    <a:pt x="1133007" y="1128693"/>
                    <a:pt x="1041637" y="1220063"/>
                    <a:pt x="928926" y="1220063"/>
                  </a:cubicBezTo>
                  <a:lnTo>
                    <a:pt x="204080" y="1220063"/>
                  </a:lnTo>
                  <a:cubicBezTo>
                    <a:pt x="91370" y="1220063"/>
                    <a:pt x="0" y="1128693"/>
                    <a:pt x="0" y="1015983"/>
                  </a:cubicBezTo>
                  <a:lnTo>
                    <a:pt x="0" y="204080"/>
                  </a:lnTo>
                  <a:cubicBezTo>
                    <a:pt x="0" y="91370"/>
                    <a:pt x="91370" y="0"/>
                    <a:pt x="20408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0C2B7">
                    <a:alpha val="100000"/>
                  </a:srgbClr>
                </a:gs>
                <a:gs pos="50000">
                  <a:srgbClr val="70E1A6">
                    <a:alpha val="100000"/>
                  </a:srgbClr>
                </a:gs>
                <a:gs pos="100000">
                  <a:srgbClr val="96EFC1">
                    <a:alpha val="100000"/>
                  </a:srgbClr>
                </a:gs>
              </a:gsLst>
              <a:lin ang="2700000"/>
            </a:gra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133007" cy="12772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316406" y="3759908"/>
            <a:ext cx="6369827" cy="5595619"/>
            <a:chOff x="0" y="0"/>
            <a:chExt cx="2239764" cy="196753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39764" cy="1967536"/>
            </a:xfrm>
            <a:custGeom>
              <a:avLst/>
              <a:gdLst/>
              <a:ahLst/>
              <a:cxnLst/>
              <a:rect l="l" t="t" r="r" b="b"/>
              <a:pathLst>
                <a:path w="2239764" h="1967536">
                  <a:moveTo>
                    <a:pt x="58339" y="0"/>
                  </a:moveTo>
                  <a:lnTo>
                    <a:pt x="2181425" y="0"/>
                  </a:lnTo>
                  <a:cubicBezTo>
                    <a:pt x="2213645" y="0"/>
                    <a:pt x="2239764" y="26119"/>
                    <a:pt x="2239764" y="58339"/>
                  </a:cubicBezTo>
                  <a:lnTo>
                    <a:pt x="2239764" y="1909197"/>
                  </a:lnTo>
                  <a:cubicBezTo>
                    <a:pt x="2239764" y="1941417"/>
                    <a:pt x="2213645" y="1967536"/>
                    <a:pt x="2181425" y="1967536"/>
                  </a:cubicBezTo>
                  <a:lnTo>
                    <a:pt x="58339" y="1967536"/>
                  </a:lnTo>
                  <a:cubicBezTo>
                    <a:pt x="42867" y="1967536"/>
                    <a:pt x="28028" y="1961390"/>
                    <a:pt x="17087" y="1950449"/>
                  </a:cubicBezTo>
                  <a:cubicBezTo>
                    <a:pt x="6146" y="1939508"/>
                    <a:pt x="0" y="1924670"/>
                    <a:pt x="0" y="1909197"/>
                  </a:cubicBezTo>
                  <a:lnTo>
                    <a:pt x="0" y="58339"/>
                  </a:lnTo>
                  <a:cubicBezTo>
                    <a:pt x="0" y="26119"/>
                    <a:pt x="26119" y="0"/>
                    <a:pt x="58339" y="0"/>
                  </a:cubicBez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239764" cy="20246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3" name="AutoShape 13"/>
          <p:cNvSpPr/>
          <p:nvPr/>
        </p:nvSpPr>
        <p:spPr>
          <a:xfrm>
            <a:off x="1126439" y="4149291"/>
            <a:ext cx="1694273" cy="0"/>
          </a:xfrm>
          <a:prstGeom prst="line">
            <a:avLst/>
          </a:prstGeom>
          <a:ln w="38100" cap="flat">
            <a:solidFill>
              <a:srgbClr val="37373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 rot="5400000">
            <a:off x="6282374" y="3759908"/>
            <a:ext cx="6369827" cy="5595619"/>
            <a:chOff x="0" y="0"/>
            <a:chExt cx="2239764" cy="196753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39764" cy="1967536"/>
            </a:xfrm>
            <a:custGeom>
              <a:avLst/>
              <a:gdLst/>
              <a:ahLst/>
              <a:cxnLst/>
              <a:rect l="l" t="t" r="r" b="b"/>
              <a:pathLst>
                <a:path w="2239764" h="1967536">
                  <a:moveTo>
                    <a:pt x="58339" y="0"/>
                  </a:moveTo>
                  <a:lnTo>
                    <a:pt x="2181425" y="0"/>
                  </a:lnTo>
                  <a:cubicBezTo>
                    <a:pt x="2213645" y="0"/>
                    <a:pt x="2239764" y="26119"/>
                    <a:pt x="2239764" y="58339"/>
                  </a:cubicBezTo>
                  <a:lnTo>
                    <a:pt x="2239764" y="1909197"/>
                  </a:lnTo>
                  <a:cubicBezTo>
                    <a:pt x="2239764" y="1941417"/>
                    <a:pt x="2213645" y="1967536"/>
                    <a:pt x="2181425" y="1967536"/>
                  </a:cubicBezTo>
                  <a:lnTo>
                    <a:pt x="58339" y="1967536"/>
                  </a:lnTo>
                  <a:cubicBezTo>
                    <a:pt x="42867" y="1967536"/>
                    <a:pt x="28028" y="1961390"/>
                    <a:pt x="17087" y="1950449"/>
                  </a:cubicBezTo>
                  <a:cubicBezTo>
                    <a:pt x="6146" y="1939508"/>
                    <a:pt x="0" y="1924670"/>
                    <a:pt x="0" y="1909197"/>
                  </a:cubicBezTo>
                  <a:lnTo>
                    <a:pt x="0" y="58339"/>
                  </a:lnTo>
                  <a:cubicBezTo>
                    <a:pt x="0" y="26119"/>
                    <a:pt x="26119" y="0"/>
                    <a:pt x="58339" y="0"/>
                  </a:cubicBez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2239764" cy="20246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5400000">
            <a:off x="12261124" y="3759908"/>
            <a:ext cx="6369827" cy="5595619"/>
            <a:chOff x="0" y="0"/>
            <a:chExt cx="2239764" cy="19675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39764" cy="1967536"/>
            </a:xfrm>
            <a:custGeom>
              <a:avLst/>
              <a:gdLst/>
              <a:ahLst/>
              <a:cxnLst/>
              <a:rect l="l" t="t" r="r" b="b"/>
              <a:pathLst>
                <a:path w="2239764" h="1967536">
                  <a:moveTo>
                    <a:pt x="58339" y="0"/>
                  </a:moveTo>
                  <a:lnTo>
                    <a:pt x="2181425" y="0"/>
                  </a:lnTo>
                  <a:cubicBezTo>
                    <a:pt x="2213645" y="0"/>
                    <a:pt x="2239764" y="26119"/>
                    <a:pt x="2239764" y="58339"/>
                  </a:cubicBezTo>
                  <a:lnTo>
                    <a:pt x="2239764" y="1909197"/>
                  </a:lnTo>
                  <a:cubicBezTo>
                    <a:pt x="2239764" y="1941417"/>
                    <a:pt x="2213645" y="1967536"/>
                    <a:pt x="2181425" y="1967536"/>
                  </a:cubicBezTo>
                  <a:lnTo>
                    <a:pt x="58339" y="1967536"/>
                  </a:lnTo>
                  <a:cubicBezTo>
                    <a:pt x="42867" y="1967536"/>
                    <a:pt x="28028" y="1961390"/>
                    <a:pt x="17087" y="1950449"/>
                  </a:cubicBezTo>
                  <a:cubicBezTo>
                    <a:pt x="6146" y="1939508"/>
                    <a:pt x="0" y="1924670"/>
                    <a:pt x="0" y="1909197"/>
                  </a:cubicBezTo>
                  <a:lnTo>
                    <a:pt x="0" y="58339"/>
                  </a:lnTo>
                  <a:cubicBezTo>
                    <a:pt x="0" y="26119"/>
                    <a:pt x="26119" y="0"/>
                    <a:pt x="58339" y="0"/>
                  </a:cubicBez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2239764" cy="20246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8281243">
            <a:off x="16700797" y="8743950"/>
            <a:ext cx="3086100" cy="308610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FF4"/>
            </a:solidFill>
            <a:ln w="857250" cap="sq">
              <a:solidFill>
                <a:srgbClr val="FFDE59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-5400000">
            <a:off x="-651702" y="8506649"/>
            <a:ext cx="1948521" cy="2471962"/>
            <a:chOff x="0" y="0"/>
            <a:chExt cx="513191" cy="65105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13191" cy="651052"/>
            </a:xfrm>
            <a:custGeom>
              <a:avLst/>
              <a:gdLst/>
              <a:ahLst/>
              <a:cxnLst/>
              <a:rect l="l" t="t" r="r" b="b"/>
              <a:pathLst>
                <a:path w="513191" h="651052">
                  <a:moveTo>
                    <a:pt x="246340" y="0"/>
                  </a:moveTo>
                  <a:lnTo>
                    <a:pt x="266850" y="0"/>
                  </a:lnTo>
                  <a:cubicBezTo>
                    <a:pt x="332184" y="0"/>
                    <a:pt x="394841" y="25954"/>
                    <a:pt x="441039" y="72151"/>
                  </a:cubicBezTo>
                  <a:cubicBezTo>
                    <a:pt x="487237" y="118349"/>
                    <a:pt x="513191" y="181007"/>
                    <a:pt x="513191" y="246340"/>
                  </a:cubicBezTo>
                  <a:lnTo>
                    <a:pt x="513191" y="404712"/>
                  </a:lnTo>
                  <a:cubicBezTo>
                    <a:pt x="513191" y="470045"/>
                    <a:pt x="487237" y="532703"/>
                    <a:pt x="441039" y="578900"/>
                  </a:cubicBezTo>
                  <a:cubicBezTo>
                    <a:pt x="394841" y="625098"/>
                    <a:pt x="332184" y="651052"/>
                    <a:pt x="266850" y="651052"/>
                  </a:cubicBezTo>
                  <a:lnTo>
                    <a:pt x="246340" y="651052"/>
                  </a:lnTo>
                  <a:cubicBezTo>
                    <a:pt x="181007" y="651052"/>
                    <a:pt x="118349" y="625098"/>
                    <a:pt x="72151" y="578900"/>
                  </a:cubicBezTo>
                  <a:cubicBezTo>
                    <a:pt x="25954" y="532703"/>
                    <a:pt x="0" y="470045"/>
                    <a:pt x="0" y="404712"/>
                  </a:cubicBezTo>
                  <a:lnTo>
                    <a:pt x="0" y="246340"/>
                  </a:lnTo>
                  <a:cubicBezTo>
                    <a:pt x="0" y="181007"/>
                    <a:pt x="25954" y="118349"/>
                    <a:pt x="72151" y="72151"/>
                  </a:cubicBezTo>
                  <a:cubicBezTo>
                    <a:pt x="118349" y="25954"/>
                    <a:pt x="181007" y="0"/>
                    <a:pt x="24634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513191" cy="7082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902388" y="1735437"/>
            <a:ext cx="11114854" cy="929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2"/>
              </a:lnSpc>
            </a:pPr>
            <a:r>
              <a:rPr lang="en-US" sz="6800" b="1">
                <a:solidFill>
                  <a:srgbClr val="989FFE"/>
                </a:solidFill>
                <a:latin typeface="Poppins Bold"/>
                <a:ea typeface="Poppins Bold"/>
                <a:cs typeface="Poppins Bold"/>
                <a:sym typeface="Poppins Bold"/>
              </a:rPr>
              <a:t>What Can Midadium Do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240796" y="446372"/>
            <a:ext cx="7806408" cy="633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2"/>
              </a:lnSpc>
              <a:spcBef>
                <a:spcPct val="0"/>
              </a:spcBef>
            </a:pPr>
            <a:r>
              <a:rPr lang="en-US" sz="3544" b="1" spc="272">
                <a:solidFill>
                  <a:srgbClr val="373737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FEATURES OVERVIEW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50479" y="3497537"/>
            <a:ext cx="3423474" cy="617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999" b="1" spc="39">
                <a:solidFill>
                  <a:srgbClr val="3B3A3A"/>
                </a:solidFill>
                <a:latin typeface="Poppins Bold"/>
                <a:ea typeface="Poppins Bold"/>
                <a:cs typeface="Poppins Bold"/>
                <a:sym typeface="Poppins Bold"/>
              </a:rPr>
              <a:t>🧑‍🎓 STUDENT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032089" y="3497537"/>
            <a:ext cx="3650964" cy="617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999" b="1" spc="39">
                <a:solidFill>
                  <a:srgbClr val="3B3A3A"/>
                </a:solidFill>
                <a:latin typeface="Poppins Bold"/>
                <a:ea typeface="Poppins Bold"/>
                <a:cs typeface="Poppins Bold"/>
                <a:sym typeface="Poppins Bold"/>
              </a:rPr>
              <a:t>👩‍🏫 TEACHER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960498" y="3497537"/>
            <a:ext cx="2699972" cy="617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999" b="1" spc="39">
                <a:solidFill>
                  <a:srgbClr val="3B3A3A"/>
                </a:solidFill>
                <a:latin typeface="Poppins Bold"/>
                <a:ea typeface="Poppins Bold"/>
                <a:cs typeface="Poppins Bold"/>
                <a:sym typeface="Poppins Bold"/>
              </a:rPr>
              <a:t>🛠️ ADMIN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595893" y="4422070"/>
            <a:ext cx="5727843" cy="4781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Upload Lessons (Video/Audio)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Create Assignments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Review Submissions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Request New Courses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AI Suggestions from Student Reviews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Real-Time Chat (with Students)</a:t>
            </a:r>
          </a:p>
          <a:p>
            <a:pPr algn="l">
              <a:lnSpc>
                <a:spcPts val="4274"/>
              </a:lnSpc>
            </a:pPr>
            <a:endParaRPr lang="en-US" sz="2499" spc="74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2673692" y="4239511"/>
            <a:ext cx="5332605" cy="5848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Create Teacher Accounts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Approve / Reject Course Requests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Manage Courses &amp; Enrollments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Manage Students &amp; Assignments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Resolve Reported Problems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Full System Monitoring &amp; Control</a:t>
            </a:r>
          </a:p>
          <a:p>
            <a:pPr algn="l">
              <a:lnSpc>
                <a:spcPts val="4274"/>
              </a:lnSpc>
            </a:pPr>
            <a:endParaRPr lang="en-US" sz="2499" spc="7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17937915" y="3914316"/>
            <a:ext cx="611864" cy="1278312"/>
          </a:xfrm>
          <a:custGeom>
            <a:avLst/>
            <a:gdLst/>
            <a:ahLst/>
            <a:cxnLst/>
            <a:rect l="l" t="t" r="r" b="b"/>
            <a:pathLst>
              <a:path w="611864" h="1278312">
                <a:moveTo>
                  <a:pt x="0" y="0"/>
                </a:moveTo>
                <a:lnTo>
                  <a:pt x="611864" y="0"/>
                </a:lnTo>
                <a:lnTo>
                  <a:pt x="611864" y="1278312"/>
                </a:lnTo>
                <a:lnTo>
                  <a:pt x="0" y="1278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07354"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-145783" y="2078462"/>
            <a:ext cx="561323" cy="1172722"/>
          </a:xfrm>
          <a:custGeom>
            <a:avLst/>
            <a:gdLst/>
            <a:ahLst/>
            <a:cxnLst/>
            <a:rect l="l" t="t" r="r" b="b"/>
            <a:pathLst>
              <a:path w="561323" h="1172722">
                <a:moveTo>
                  <a:pt x="0" y="0"/>
                </a:moveTo>
                <a:lnTo>
                  <a:pt x="561323" y="0"/>
                </a:lnTo>
                <a:lnTo>
                  <a:pt x="561323" y="1172723"/>
                </a:lnTo>
                <a:lnTo>
                  <a:pt x="0" y="11727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07354"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632934" y="403539"/>
            <a:ext cx="2187638" cy="2187638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37" name="TextBox 37"/>
          <p:cNvSpPr txBox="1"/>
          <p:nvPr/>
        </p:nvSpPr>
        <p:spPr>
          <a:xfrm>
            <a:off x="708424" y="4422070"/>
            <a:ext cx="5590704" cy="4781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View Enrolled Courses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Watch Video Lessons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AI Content Converter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 Roadmap Generator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Submit Assignments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Send Reviews to Teachers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Real-Time Chat + Chat Room</a:t>
            </a:r>
          </a:p>
          <a:p>
            <a:pPr marL="539749" lvl="1" indent="-269875" algn="l">
              <a:lnSpc>
                <a:spcPts val="4274"/>
              </a:lnSpc>
              <a:buFont typeface="Arial"/>
              <a:buChar char="•"/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Report Problems to Admin</a:t>
            </a:r>
          </a:p>
          <a:p>
            <a:pPr algn="l">
              <a:lnSpc>
                <a:spcPts val="4274"/>
              </a:lnSpc>
            </a:pPr>
            <a:endParaRPr lang="en-US" sz="2499" spc="74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" name="AutoShape 38"/>
          <p:cNvSpPr/>
          <p:nvPr/>
        </p:nvSpPr>
        <p:spPr>
          <a:xfrm>
            <a:off x="7021452" y="4168341"/>
            <a:ext cx="1694273" cy="0"/>
          </a:xfrm>
          <a:prstGeom prst="line">
            <a:avLst/>
          </a:prstGeom>
          <a:ln w="38100" cap="flat">
            <a:solidFill>
              <a:srgbClr val="3737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9" name="AutoShape 39"/>
          <p:cNvSpPr/>
          <p:nvPr/>
        </p:nvSpPr>
        <p:spPr>
          <a:xfrm>
            <a:off x="13047204" y="4168341"/>
            <a:ext cx="1694273" cy="0"/>
          </a:xfrm>
          <a:prstGeom prst="line">
            <a:avLst/>
          </a:prstGeom>
          <a:ln w="38100" cap="flat">
            <a:solidFill>
              <a:srgbClr val="373737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268391" y="1392281"/>
            <a:ext cx="3751219" cy="7502438"/>
            <a:chOff x="0" y="0"/>
            <a:chExt cx="317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525889" y="1395662"/>
            <a:ext cx="3751219" cy="7502438"/>
            <a:chOff x="0" y="0"/>
            <a:chExt cx="3175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16625" r="-16625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2489359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2" b="-312"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006060" y="1392281"/>
            <a:ext cx="3751219" cy="7502438"/>
            <a:chOff x="0" y="0"/>
            <a:chExt cx="3175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6250" r="-6250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11956697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12" b="-31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223028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2" b="-312"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6524648" y="5133975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5" name="AutoShape 15"/>
          <p:cNvSpPr/>
          <p:nvPr/>
        </p:nvSpPr>
        <p:spPr>
          <a:xfrm>
            <a:off x="11289991" y="5143500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9764" y="385077"/>
            <a:ext cx="4288604" cy="9516846"/>
          </a:xfrm>
          <a:custGeom>
            <a:avLst/>
            <a:gdLst/>
            <a:ahLst/>
            <a:cxnLst/>
            <a:rect l="l" t="t" r="r" b="b"/>
            <a:pathLst>
              <a:path w="4288604" h="9516846">
                <a:moveTo>
                  <a:pt x="0" y="0"/>
                </a:moveTo>
                <a:lnTo>
                  <a:pt x="4288604" y="0"/>
                </a:lnTo>
                <a:lnTo>
                  <a:pt x="4288604" y="9516846"/>
                </a:lnTo>
                <a:lnTo>
                  <a:pt x="0" y="95168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78130" y="385077"/>
            <a:ext cx="4280190" cy="9516846"/>
          </a:xfrm>
          <a:custGeom>
            <a:avLst/>
            <a:gdLst/>
            <a:ahLst/>
            <a:cxnLst/>
            <a:rect l="l" t="t" r="r" b="b"/>
            <a:pathLst>
              <a:path w="4280190" h="9516846">
                <a:moveTo>
                  <a:pt x="0" y="0"/>
                </a:moveTo>
                <a:lnTo>
                  <a:pt x="4280189" y="0"/>
                </a:lnTo>
                <a:lnTo>
                  <a:pt x="4280189" y="9516846"/>
                </a:lnTo>
                <a:lnTo>
                  <a:pt x="0" y="95168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69142" y="2612480"/>
            <a:ext cx="6713638" cy="5062040"/>
          </a:xfrm>
          <a:custGeom>
            <a:avLst/>
            <a:gdLst/>
            <a:ahLst/>
            <a:cxnLst/>
            <a:rect l="l" t="t" r="r" b="b"/>
            <a:pathLst>
              <a:path w="6713638" h="5062040">
                <a:moveTo>
                  <a:pt x="0" y="0"/>
                </a:moveTo>
                <a:lnTo>
                  <a:pt x="6713638" y="0"/>
                </a:lnTo>
                <a:lnTo>
                  <a:pt x="6713638" y="5062040"/>
                </a:lnTo>
                <a:lnTo>
                  <a:pt x="0" y="5062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268391" y="1392281"/>
            <a:ext cx="3751219" cy="7502438"/>
            <a:chOff x="0" y="0"/>
            <a:chExt cx="317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525889" y="1395662"/>
            <a:ext cx="3751219" cy="7502438"/>
            <a:chOff x="0" y="0"/>
            <a:chExt cx="3175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16625" r="-16625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2489359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2" b="-312"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006060" y="1392281"/>
            <a:ext cx="3751219" cy="7502438"/>
            <a:chOff x="0" y="0"/>
            <a:chExt cx="3175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6250" r="-6250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11956697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12" b="-31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223028" y="89069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2" b="-312"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6524648" y="5133975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5" name="AutoShape 15"/>
          <p:cNvSpPr/>
          <p:nvPr/>
        </p:nvSpPr>
        <p:spPr>
          <a:xfrm>
            <a:off x="11289991" y="5143500"/>
            <a:ext cx="445688" cy="0"/>
          </a:xfrm>
          <a:prstGeom prst="line">
            <a:avLst/>
          </a:prstGeom>
          <a:ln w="57150" cap="flat">
            <a:solidFill>
              <a:srgbClr val="2E2E2E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02568" y="1261099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5" y="0"/>
                </a:lnTo>
                <a:lnTo>
                  <a:pt x="3841945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63" b="-36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5843" y="1708975"/>
            <a:ext cx="13645353" cy="7675511"/>
          </a:xfrm>
          <a:custGeom>
            <a:avLst/>
            <a:gdLst/>
            <a:ahLst/>
            <a:cxnLst/>
            <a:rect l="l" t="t" r="r" b="b"/>
            <a:pathLst>
              <a:path w="13645353" h="7675511">
                <a:moveTo>
                  <a:pt x="0" y="0"/>
                </a:moveTo>
                <a:lnTo>
                  <a:pt x="13645353" y="0"/>
                </a:lnTo>
                <a:lnTo>
                  <a:pt x="13645353" y="7675511"/>
                </a:lnTo>
                <a:lnTo>
                  <a:pt x="0" y="76755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870093" y="-32406"/>
            <a:ext cx="8547813" cy="1293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Admin dashboard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92362" y="574877"/>
            <a:ext cx="4095638" cy="9137246"/>
          </a:xfrm>
          <a:custGeom>
            <a:avLst/>
            <a:gdLst/>
            <a:ahLst/>
            <a:cxnLst/>
            <a:rect l="l" t="t" r="r" b="b"/>
            <a:pathLst>
              <a:path w="4095638" h="9137246">
                <a:moveTo>
                  <a:pt x="0" y="0"/>
                </a:moveTo>
                <a:lnTo>
                  <a:pt x="4095638" y="0"/>
                </a:lnTo>
                <a:lnTo>
                  <a:pt x="4095638" y="9137246"/>
                </a:lnTo>
                <a:lnTo>
                  <a:pt x="0" y="913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" b="-31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3889" y="1305744"/>
            <a:ext cx="13645353" cy="7675511"/>
          </a:xfrm>
          <a:custGeom>
            <a:avLst/>
            <a:gdLst/>
            <a:ahLst/>
            <a:cxnLst/>
            <a:rect l="l" t="t" r="r" b="b"/>
            <a:pathLst>
              <a:path w="13645353" h="7675511">
                <a:moveTo>
                  <a:pt x="0" y="0"/>
                </a:moveTo>
                <a:lnTo>
                  <a:pt x="13645353" y="0"/>
                </a:lnTo>
                <a:lnTo>
                  <a:pt x="13645353" y="7675512"/>
                </a:lnTo>
                <a:lnTo>
                  <a:pt x="0" y="76755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67725" y="-207459"/>
            <a:ext cx="10957681" cy="1345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Subjects Management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5843" y="1582789"/>
            <a:ext cx="13645353" cy="7675511"/>
          </a:xfrm>
          <a:custGeom>
            <a:avLst/>
            <a:gdLst/>
            <a:ahLst/>
            <a:cxnLst/>
            <a:rect l="l" t="t" r="r" b="b"/>
            <a:pathLst>
              <a:path w="13645353" h="7675511">
                <a:moveTo>
                  <a:pt x="0" y="0"/>
                </a:moveTo>
                <a:lnTo>
                  <a:pt x="13645353" y="0"/>
                </a:lnTo>
                <a:lnTo>
                  <a:pt x="13645353" y="7675511"/>
                </a:lnTo>
                <a:lnTo>
                  <a:pt x="0" y="76755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162993" y="795824"/>
            <a:ext cx="3897565" cy="8695352"/>
          </a:xfrm>
          <a:custGeom>
            <a:avLst/>
            <a:gdLst/>
            <a:ahLst/>
            <a:cxnLst/>
            <a:rect l="l" t="t" r="r" b="b"/>
            <a:pathLst>
              <a:path w="3897565" h="8695352">
                <a:moveTo>
                  <a:pt x="0" y="0"/>
                </a:moveTo>
                <a:lnTo>
                  <a:pt x="3897565" y="0"/>
                </a:lnTo>
                <a:lnTo>
                  <a:pt x="3897565" y="8695352"/>
                </a:lnTo>
                <a:lnTo>
                  <a:pt x="0" y="86953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59799" y="-30079"/>
            <a:ext cx="11657440" cy="1293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Subjects Details Screen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4718" y="581298"/>
            <a:ext cx="3980575" cy="8677002"/>
          </a:xfrm>
          <a:custGeom>
            <a:avLst/>
            <a:gdLst/>
            <a:ahLst/>
            <a:cxnLst/>
            <a:rect l="l" t="t" r="r" b="b"/>
            <a:pathLst>
              <a:path w="3980575" h="8677002">
                <a:moveTo>
                  <a:pt x="0" y="0"/>
                </a:moveTo>
                <a:lnTo>
                  <a:pt x="3980575" y="0"/>
                </a:lnTo>
                <a:lnTo>
                  <a:pt x="3980575" y="8677002"/>
                </a:lnTo>
                <a:lnTo>
                  <a:pt x="0" y="867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96084" y="687036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5" y="0"/>
                </a:lnTo>
                <a:lnTo>
                  <a:pt x="3841945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73154" y="9115425"/>
            <a:ext cx="6287805" cy="934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Add New Subject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51103" y="9115425"/>
            <a:ext cx="6287805" cy="934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Edit Subject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5843" y="1582789"/>
            <a:ext cx="13645353" cy="7658454"/>
          </a:xfrm>
          <a:custGeom>
            <a:avLst/>
            <a:gdLst/>
            <a:ahLst/>
            <a:cxnLst/>
            <a:rect l="l" t="t" r="r" b="b"/>
            <a:pathLst>
              <a:path w="13645353" h="7658454">
                <a:moveTo>
                  <a:pt x="0" y="0"/>
                </a:moveTo>
                <a:lnTo>
                  <a:pt x="13645353" y="0"/>
                </a:lnTo>
                <a:lnTo>
                  <a:pt x="13645353" y="7658454"/>
                </a:lnTo>
                <a:lnTo>
                  <a:pt x="0" y="7658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115308" y="757440"/>
            <a:ext cx="4172692" cy="9309152"/>
          </a:xfrm>
          <a:custGeom>
            <a:avLst/>
            <a:gdLst/>
            <a:ahLst/>
            <a:cxnLst/>
            <a:rect l="l" t="t" r="r" b="b"/>
            <a:pathLst>
              <a:path w="4172692" h="9309152">
                <a:moveTo>
                  <a:pt x="0" y="0"/>
                </a:moveTo>
                <a:lnTo>
                  <a:pt x="4172692" y="0"/>
                </a:lnTo>
                <a:lnTo>
                  <a:pt x="4172692" y="9309152"/>
                </a:lnTo>
                <a:lnTo>
                  <a:pt x="0" y="93091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989291" y="209758"/>
            <a:ext cx="6309417" cy="1095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Course Details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22573" y="294568"/>
            <a:ext cx="4485262" cy="9697865"/>
          </a:xfrm>
          <a:custGeom>
            <a:avLst/>
            <a:gdLst/>
            <a:ahLst/>
            <a:cxnLst/>
            <a:rect l="l" t="t" r="r" b="b"/>
            <a:pathLst>
              <a:path w="4485262" h="9697865">
                <a:moveTo>
                  <a:pt x="0" y="0"/>
                </a:moveTo>
                <a:lnTo>
                  <a:pt x="4485263" y="0"/>
                </a:lnTo>
                <a:lnTo>
                  <a:pt x="4485263" y="9697864"/>
                </a:lnTo>
                <a:lnTo>
                  <a:pt x="0" y="96978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5819" y="4315169"/>
            <a:ext cx="10400600" cy="1428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79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Edit Courses Details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6934" y="1305744"/>
            <a:ext cx="13645353" cy="7675511"/>
          </a:xfrm>
          <a:custGeom>
            <a:avLst/>
            <a:gdLst/>
            <a:ahLst/>
            <a:cxnLst/>
            <a:rect l="l" t="t" r="r" b="b"/>
            <a:pathLst>
              <a:path w="13645353" h="7675511">
                <a:moveTo>
                  <a:pt x="0" y="0"/>
                </a:moveTo>
                <a:lnTo>
                  <a:pt x="13645354" y="0"/>
                </a:lnTo>
                <a:lnTo>
                  <a:pt x="13645354" y="7675512"/>
                </a:lnTo>
                <a:lnTo>
                  <a:pt x="0" y="76755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136985" y="766812"/>
            <a:ext cx="3923573" cy="8753376"/>
          </a:xfrm>
          <a:custGeom>
            <a:avLst/>
            <a:gdLst/>
            <a:ahLst/>
            <a:cxnLst/>
            <a:rect l="l" t="t" r="r" b="b"/>
            <a:pathLst>
              <a:path w="3923573" h="8753376">
                <a:moveTo>
                  <a:pt x="0" y="0"/>
                </a:moveTo>
                <a:lnTo>
                  <a:pt x="3923573" y="0"/>
                </a:lnTo>
                <a:lnTo>
                  <a:pt x="3923573" y="8753376"/>
                </a:lnTo>
                <a:lnTo>
                  <a:pt x="0" y="87533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80964" y="-142875"/>
            <a:ext cx="10126072" cy="1292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0"/>
              </a:lnSpc>
            </a:pPr>
            <a:r>
              <a:rPr lang="en-US" sz="7600" b="1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Manage Teachers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712" b="-75712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2326039" y="1427505"/>
            <a:ext cx="909254" cy="909254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FD3C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23975" y="4057094"/>
            <a:ext cx="909254" cy="90925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BDEAC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35539" y="6765412"/>
            <a:ext cx="909254" cy="90925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A5A4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0631832" y="1905944"/>
            <a:ext cx="1303682" cy="0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3" name="AutoShape 13"/>
          <p:cNvSpPr/>
          <p:nvPr/>
        </p:nvSpPr>
        <p:spPr>
          <a:xfrm flipV="1">
            <a:off x="7324819" y="5733181"/>
            <a:ext cx="3971116" cy="555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 flipV="1">
            <a:off x="10684220" y="1882131"/>
            <a:ext cx="23812" cy="3851604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11295935" y="4511721"/>
            <a:ext cx="670891" cy="0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6" name="AutoShape 16"/>
          <p:cNvSpPr/>
          <p:nvPr/>
        </p:nvSpPr>
        <p:spPr>
          <a:xfrm>
            <a:off x="11264623" y="7273652"/>
            <a:ext cx="670891" cy="0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7" name="AutoShape 17"/>
          <p:cNvSpPr/>
          <p:nvPr/>
        </p:nvSpPr>
        <p:spPr>
          <a:xfrm flipV="1">
            <a:off x="11295935" y="4546393"/>
            <a:ext cx="0" cy="2727259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18" name="Group 18"/>
          <p:cNvGrpSpPr/>
          <p:nvPr/>
        </p:nvGrpSpPr>
        <p:grpSpPr>
          <a:xfrm>
            <a:off x="5179999" y="1298807"/>
            <a:ext cx="909254" cy="90925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CD82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639928" y="3961941"/>
            <a:ext cx="909254" cy="909254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A5A4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545672" y="6862216"/>
            <a:ext cx="909254" cy="909254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BDEAC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7" name="AutoShape 27"/>
          <p:cNvSpPr/>
          <p:nvPr/>
        </p:nvSpPr>
        <p:spPr>
          <a:xfrm>
            <a:off x="6340225" y="1850681"/>
            <a:ext cx="1575138" cy="555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 flipV="1">
            <a:off x="7915362" y="1851235"/>
            <a:ext cx="90487" cy="3882500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>
            <a:off x="6653928" y="4546393"/>
            <a:ext cx="670891" cy="0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30" name="AutoShape 30"/>
          <p:cNvSpPr/>
          <p:nvPr/>
        </p:nvSpPr>
        <p:spPr>
          <a:xfrm>
            <a:off x="6653928" y="7316843"/>
            <a:ext cx="670891" cy="0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31" name="AutoShape 31"/>
          <p:cNvSpPr/>
          <p:nvPr/>
        </p:nvSpPr>
        <p:spPr>
          <a:xfrm flipV="1">
            <a:off x="7324819" y="4506706"/>
            <a:ext cx="0" cy="2810137"/>
          </a:xfrm>
          <a:prstGeom prst="line">
            <a:avLst/>
          </a:prstGeom>
          <a:ln w="4762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32" name="Group 32"/>
          <p:cNvGrpSpPr/>
          <p:nvPr/>
        </p:nvGrpSpPr>
        <p:grpSpPr>
          <a:xfrm>
            <a:off x="8144652" y="4750110"/>
            <a:ext cx="1966141" cy="1966141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F0F3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052533" y="471747"/>
            <a:ext cx="8212887" cy="827061"/>
            <a:chOff x="0" y="0"/>
            <a:chExt cx="2163065" cy="217827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163065" cy="217827"/>
            </a:xfrm>
            <a:custGeom>
              <a:avLst/>
              <a:gdLst/>
              <a:ahLst/>
              <a:cxnLst/>
              <a:rect l="l" t="t" r="r" b="b"/>
              <a:pathLst>
                <a:path w="2163065" h="217827">
                  <a:moveTo>
                    <a:pt x="1959865" y="0"/>
                  </a:moveTo>
                  <a:cubicBezTo>
                    <a:pt x="2072089" y="0"/>
                    <a:pt x="2163065" y="48762"/>
                    <a:pt x="2163065" y="108913"/>
                  </a:cubicBezTo>
                  <a:cubicBezTo>
                    <a:pt x="2163065" y="169065"/>
                    <a:pt x="2072089" y="217827"/>
                    <a:pt x="1959865" y="217827"/>
                  </a:cubicBezTo>
                  <a:lnTo>
                    <a:pt x="203200" y="217827"/>
                  </a:lnTo>
                  <a:cubicBezTo>
                    <a:pt x="90976" y="217827"/>
                    <a:pt x="0" y="169065"/>
                    <a:pt x="0" y="108913"/>
                  </a:cubicBezTo>
                  <a:cubicBezTo>
                    <a:pt x="0" y="4876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2163065" cy="255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8118494" y="4729501"/>
            <a:ext cx="1973932" cy="1973932"/>
          </a:xfrm>
          <a:custGeom>
            <a:avLst/>
            <a:gdLst/>
            <a:ahLst/>
            <a:cxnLst/>
            <a:rect l="l" t="t" r="r" b="b"/>
            <a:pathLst>
              <a:path w="1973932" h="1973932">
                <a:moveTo>
                  <a:pt x="0" y="0"/>
                </a:moveTo>
                <a:lnTo>
                  <a:pt x="1973932" y="0"/>
                </a:lnTo>
                <a:lnTo>
                  <a:pt x="1973932" y="1973932"/>
                </a:lnTo>
                <a:lnTo>
                  <a:pt x="0" y="19739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9" name="Group 39"/>
          <p:cNvGrpSpPr>
            <a:grpSpLocks noChangeAspect="1"/>
          </p:cNvGrpSpPr>
          <p:nvPr/>
        </p:nvGrpSpPr>
        <p:grpSpPr>
          <a:xfrm>
            <a:off x="5052533" y="8257245"/>
            <a:ext cx="1937116" cy="1937116"/>
            <a:chOff x="0" y="0"/>
            <a:chExt cx="5528310" cy="552831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5530850" cy="5528310"/>
            </a:xfrm>
            <a:custGeom>
              <a:avLst/>
              <a:gdLst/>
              <a:ahLst/>
              <a:cxnLst/>
              <a:rect l="l" t="t" r="r" b="b"/>
              <a:pathLst>
                <a:path w="5530850" h="5528310">
                  <a:moveTo>
                    <a:pt x="5006340" y="5528310"/>
                  </a:moveTo>
                  <a:lnTo>
                    <a:pt x="5005070" y="5504180"/>
                  </a:lnTo>
                  <a:cubicBezTo>
                    <a:pt x="4996180" y="5219700"/>
                    <a:pt x="4777740" y="5090160"/>
                    <a:pt x="4578350" y="5090160"/>
                  </a:cubicBezTo>
                  <a:cubicBezTo>
                    <a:pt x="4378960" y="5090160"/>
                    <a:pt x="4161790" y="5219700"/>
                    <a:pt x="4152900" y="5504180"/>
                  </a:cubicBezTo>
                  <a:lnTo>
                    <a:pt x="4151630" y="5528310"/>
                  </a:lnTo>
                  <a:lnTo>
                    <a:pt x="3794760" y="5528310"/>
                  </a:lnTo>
                  <a:lnTo>
                    <a:pt x="3793490" y="5504180"/>
                  </a:lnTo>
                  <a:cubicBezTo>
                    <a:pt x="3784600" y="5219700"/>
                    <a:pt x="3566160" y="5090160"/>
                    <a:pt x="3366770" y="5090160"/>
                  </a:cubicBezTo>
                  <a:cubicBezTo>
                    <a:pt x="3167380" y="5090160"/>
                    <a:pt x="2948940" y="5219700"/>
                    <a:pt x="2940050" y="5504180"/>
                  </a:cubicBezTo>
                  <a:lnTo>
                    <a:pt x="2938780" y="5528310"/>
                  </a:lnTo>
                  <a:lnTo>
                    <a:pt x="2581909" y="5528310"/>
                  </a:lnTo>
                  <a:lnTo>
                    <a:pt x="2580639" y="5504180"/>
                  </a:lnTo>
                  <a:cubicBezTo>
                    <a:pt x="2571749" y="5219700"/>
                    <a:pt x="2353309" y="5090160"/>
                    <a:pt x="2153919" y="5090160"/>
                  </a:cubicBezTo>
                  <a:cubicBezTo>
                    <a:pt x="1954529" y="5090160"/>
                    <a:pt x="1736089" y="5219700"/>
                    <a:pt x="1727199" y="5504180"/>
                  </a:cubicBezTo>
                  <a:lnTo>
                    <a:pt x="1725929" y="5528310"/>
                  </a:lnTo>
                  <a:lnTo>
                    <a:pt x="1369059" y="5528310"/>
                  </a:lnTo>
                  <a:lnTo>
                    <a:pt x="1367789" y="5504180"/>
                  </a:lnTo>
                  <a:cubicBezTo>
                    <a:pt x="1358899" y="5219700"/>
                    <a:pt x="1140459" y="5090160"/>
                    <a:pt x="941069" y="5090160"/>
                  </a:cubicBezTo>
                  <a:cubicBezTo>
                    <a:pt x="741679" y="5090160"/>
                    <a:pt x="523239" y="5219700"/>
                    <a:pt x="514349" y="5504180"/>
                  </a:cubicBezTo>
                  <a:lnTo>
                    <a:pt x="513079" y="5528310"/>
                  </a:lnTo>
                  <a:lnTo>
                    <a:pt x="0" y="5528310"/>
                  </a:lnTo>
                  <a:lnTo>
                    <a:pt x="0" y="5002530"/>
                  </a:lnTo>
                  <a:lnTo>
                    <a:pt x="24130" y="5001260"/>
                  </a:lnTo>
                  <a:cubicBezTo>
                    <a:pt x="306070" y="4989830"/>
                    <a:pt x="433070" y="4772660"/>
                    <a:pt x="433070" y="4575810"/>
                  </a:cubicBezTo>
                  <a:cubicBezTo>
                    <a:pt x="433070" y="4378960"/>
                    <a:pt x="304800" y="4161790"/>
                    <a:pt x="24130" y="4150360"/>
                  </a:cubicBezTo>
                  <a:lnTo>
                    <a:pt x="0" y="4147820"/>
                  </a:lnTo>
                  <a:lnTo>
                    <a:pt x="0" y="3792220"/>
                  </a:lnTo>
                  <a:lnTo>
                    <a:pt x="24130" y="3790950"/>
                  </a:lnTo>
                  <a:cubicBezTo>
                    <a:pt x="306070" y="3779520"/>
                    <a:pt x="433070" y="3562350"/>
                    <a:pt x="433070" y="3365500"/>
                  </a:cubicBezTo>
                  <a:cubicBezTo>
                    <a:pt x="433070" y="3168650"/>
                    <a:pt x="304800" y="2951480"/>
                    <a:pt x="24130" y="2940050"/>
                  </a:cubicBezTo>
                  <a:lnTo>
                    <a:pt x="0" y="2937510"/>
                  </a:lnTo>
                  <a:lnTo>
                    <a:pt x="0" y="2581910"/>
                  </a:lnTo>
                  <a:lnTo>
                    <a:pt x="24130" y="2580640"/>
                  </a:lnTo>
                  <a:cubicBezTo>
                    <a:pt x="306070" y="2569210"/>
                    <a:pt x="433070" y="2352040"/>
                    <a:pt x="433070" y="2155190"/>
                  </a:cubicBezTo>
                  <a:cubicBezTo>
                    <a:pt x="433070" y="1958340"/>
                    <a:pt x="304800" y="1741170"/>
                    <a:pt x="24130" y="1729740"/>
                  </a:cubicBezTo>
                  <a:lnTo>
                    <a:pt x="0" y="1727200"/>
                  </a:lnTo>
                  <a:lnTo>
                    <a:pt x="0" y="1371600"/>
                  </a:lnTo>
                  <a:lnTo>
                    <a:pt x="24130" y="1370330"/>
                  </a:lnTo>
                  <a:cubicBezTo>
                    <a:pt x="306070" y="1358900"/>
                    <a:pt x="433070" y="1141730"/>
                    <a:pt x="433070" y="944880"/>
                  </a:cubicBezTo>
                  <a:cubicBezTo>
                    <a:pt x="433070" y="748030"/>
                    <a:pt x="304800" y="530860"/>
                    <a:pt x="24130" y="519430"/>
                  </a:cubicBezTo>
                  <a:lnTo>
                    <a:pt x="0" y="518160"/>
                  </a:lnTo>
                  <a:lnTo>
                    <a:pt x="0" y="0"/>
                  </a:lnTo>
                  <a:lnTo>
                    <a:pt x="521970" y="0"/>
                  </a:lnTo>
                  <a:lnTo>
                    <a:pt x="523240" y="24130"/>
                  </a:lnTo>
                  <a:cubicBezTo>
                    <a:pt x="532130" y="308610"/>
                    <a:pt x="749300" y="438150"/>
                    <a:pt x="948690" y="438150"/>
                  </a:cubicBezTo>
                  <a:cubicBezTo>
                    <a:pt x="1148080" y="438150"/>
                    <a:pt x="1366520" y="308610"/>
                    <a:pt x="1375410" y="24130"/>
                  </a:cubicBezTo>
                  <a:lnTo>
                    <a:pt x="1376680" y="0"/>
                  </a:lnTo>
                  <a:lnTo>
                    <a:pt x="1733550" y="0"/>
                  </a:lnTo>
                  <a:lnTo>
                    <a:pt x="1734820" y="24130"/>
                  </a:lnTo>
                  <a:cubicBezTo>
                    <a:pt x="1743710" y="308610"/>
                    <a:pt x="1962150" y="438150"/>
                    <a:pt x="2161540" y="438150"/>
                  </a:cubicBezTo>
                  <a:cubicBezTo>
                    <a:pt x="2360930" y="438150"/>
                    <a:pt x="2579370" y="308610"/>
                    <a:pt x="2588260" y="24130"/>
                  </a:cubicBezTo>
                  <a:lnTo>
                    <a:pt x="2589530" y="0"/>
                  </a:lnTo>
                  <a:lnTo>
                    <a:pt x="2946400" y="0"/>
                  </a:lnTo>
                  <a:lnTo>
                    <a:pt x="2947670" y="24130"/>
                  </a:lnTo>
                  <a:cubicBezTo>
                    <a:pt x="2956560" y="308610"/>
                    <a:pt x="3175000" y="438150"/>
                    <a:pt x="3374391" y="438150"/>
                  </a:cubicBezTo>
                  <a:cubicBezTo>
                    <a:pt x="3573781" y="438150"/>
                    <a:pt x="3792220" y="308610"/>
                    <a:pt x="3801111" y="24130"/>
                  </a:cubicBezTo>
                  <a:lnTo>
                    <a:pt x="3802381" y="0"/>
                  </a:lnTo>
                  <a:lnTo>
                    <a:pt x="4152900" y="0"/>
                  </a:lnTo>
                  <a:lnTo>
                    <a:pt x="4154170" y="24130"/>
                  </a:lnTo>
                  <a:cubicBezTo>
                    <a:pt x="4163060" y="308610"/>
                    <a:pt x="4381500" y="438150"/>
                    <a:pt x="4580890" y="438150"/>
                  </a:cubicBezTo>
                  <a:cubicBezTo>
                    <a:pt x="4780280" y="438150"/>
                    <a:pt x="4998720" y="308610"/>
                    <a:pt x="5007610" y="24130"/>
                  </a:cubicBezTo>
                  <a:lnTo>
                    <a:pt x="5008880" y="0"/>
                  </a:lnTo>
                  <a:lnTo>
                    <a:pt x="5530850" y="0"/>
                  </a:lnTo>
                  <a:lnTo>
                    <a:pt x="5530850" y="527050"/>
                  </a:lnTo>
                  <a:lnTo>
                    <a:pt x="5505450" y="527050"/>
                  </a:lnTo>
                  <a:cubicBezTo>
                    <a:pt x="5269230" y="528320"/>
                    <a:pt x="5080000" y="720090"/>
                    <a:pt x="5080000" y="953770"/>
                  </a:cubicBezTo>
                  <a:cubicBezTo>
                    <a:pt x="5080000" y="1187450"/>
                    <a:pt x="5270500" y="1377950"/>
                    <a:pt x="5502910" y="1380490"/>
                  </a:cubicBezTo>
                  <a:lnTo>
                    <a:pt x="5528310" y="1380490"/>
                  </a:lnTo>
                  <a:lnTo>
                    <a:pt x="5528310" y="1737360"/>
                  </a:lnTo>
                  <a:lnTo>
                    <a:pt x="5502910" y="1737360"/>
                  </a:lnTo>
                  <a:cubicBezTo>
                    <a:pt x="5215890" y="1743710"/>
                    <a:pt x="5085080" y="1963420"/>
                    <a:pt x="5085080" y="2164080"/>
                  </a:cubicBezTo>
                  <a:cubicBezTo>
                    <a:pt x="5085080" y="2364740"/>
                    <a:pt x="5215890" y="2583180"/>
                    <a:pt x="5502910" y="2590800"/>
                  </a:cubicBezTo>
                  <a:lnTo>
                    <a:pt x="5528310" y="2590800"/>
                  </a:lnTo>
                  <a:lnTo>
                    <a:pt x="5528310" y="2946400"/>
                  </a:lnTo>
                  <a:lnTo>
                    <a:pt x="5502910" y="2946400"/>
                  </a:lnTo>
                  <a:cubicBezTo>
                    <a:pt x="5215890" y="2952750"/>
                    <a:pt x="5085080" y="3172460"/>
                    <a:pt x="5085080" y="3373120"/>
                  </a:cubicBezTo>
                  <a:cubicBezTo>
                    <a:pt x="5085080" y="3573780"/>
                    <a:pt x="5215890" y="3792220"/>
                    <a:pt x="5502910" y="3799840"/>
                  </a:cubicBezTo>
                  <a:lnTo>
                    <a:pt x="5528310" y="3799840"/>
                  </a:lnTo>
                  <a:lnTo>
                    <a:pt x="5528310" y="4156710"/>
                  </a:lnTo>
                  <a:lnTo>
                    <a:pt x="5502910" y="4156710"/>
                  </a:lnTo>
                  <a:cubicBezTo>
                    <a:pt x="5215890" y="4163060"/>
                    <a:pt x="5085080" y="4382770"/>
                    <a:pt x="5085080" y="4583430"/>
                  </a:cubicBezTo>
                  <a:cubicBezTo>
                    <a:pt x="5085080" y="4784090"/>
                    <a:pt x="5215890" y="5002530"/>
                    <a:pt x="5502910" y="5010150"/>
                  </a:cubicBezTo>
                  <a:lnTo>
                    <a:pt x="5528310" y="5010150"/>
                  </a:lnTo>
                  <a:lnTo>
                    <a:pt x="5528310" y="5528310"/>
                  </a:lnTo>
                  <a:lnTo>
                    <a:pt x="5006340" y="5528310"/>
                  </a:ln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25400" y="25400"/>
              <a:ext cx="5477510" cy="5478780"/>
            </a:xfrm>
            <a:custGeom>
              <a:avLst/>
              <a:gdLst/>
              <a:ahLst/>
              <a:cxnLst/>
              <a:rect l="l" t="t" r="r" b="b"/>
              <a:pathLst>
                <a:path w="5477510" h="5478780">
                  <a:moveTo>
                    <a:pt x="5029200" y="928370"/>
                  </a:moveTo>
                  <a:cubicBezTo>
                    <a:pt x="5029200" y="1176020"/>
                    <a:pt x="5229860" y="1377950"/>
                    <a:pt x="5477510" y="1380490"/>
                  </a:cubicBezTo>
                  <a:lnTo>
                    <a:pt x="5477510" y="1687830"/>
                  </a:lnTo>
                  <a:cubicBezTo>
                    <a:pt x="4888230" y="1701800"/>
                    <a:pt x="4888230" y="2576830"/>
                    <a:pt x="5477510" y="2590800"/>
                  </a:cubicBezTo>
                  <a:lnTo>
                    <a:pt x="5477510" y="2898140"/>
                  </a:lnTo>
                  <a:cubicBezTo>
                    <a:pt x="4888230" y="2912110"/>
                    <a:pt x="4888230" y="3787140"/>
                    <a:pt x="5477510" y="3801110"/>
                  </a:cubicBezTo>
                  <a:lnTo>
                    <a:pt x="5477510" y="4108450"/>
                  </a:lnTo>
                  <a:cubicBezTo>
                    <a:pt x="4888230" y="4122420"/>
                    <a:pt x="4888230" y="4997450"/>
                    <a:pt x="5477510" y="5011420"/>
                  </a:cubicBezTo>
                  <a:lnTo>
                    <a:pt x="5477510" y="5478780"/>
                  </a:lnTo>
                  <a:lnTo>
                    <a:pt x="5005070" y="5478780"/>
                  </a:lnTo>
                  <a:cubicBezTo>
                    <a:pt x="4986020" y="4894580"/>
                    <a:pt x="4121150" y="4894580"/>
                    <a:pt x="4102100" y="5478780"/>
                  </a:cubicBezTo>
                  <a:lnTo>
                    <a:pt x="3794759" y="5478780"/>
                  </a:lnTo>
                  <a:cubicBezTo>
                    <a:pt x="3775709" y="4894580"/>
                    <a:pt x="2909569" y="4894580"/>
                    <a:pt x="2891789" y="5478780"/>
                  </a:cubicBezTo>
                  <a:lnTo>
                    <a:pt x="2584449" y="5478780"/>
                  </a:lnTo>
                  <a:cubicBezTo>
                    <a:pt x="2565399" y="4894580"/>
                    <a:pt x="1699259" y="4894580"/>
                    <a:pt x="1681480" y="5478780"/>
                  </a:cubicBezTo>
                  <a:lnTo>
                    <a:pt x="1374140" y="5478780"/>
                  </a:lnTo>
                  <a:cubicBezTo>
                    <a:pt x="1355090" y="4894580"/>
                    <a:pt x="488950" y="4894580"/>
                    <a:pt x="471170" y="5478780"/>
                  </a:cubicBezTo>
                  <a:lnTo>
                    <a:pt x="0" y="5478780"/>
                  </a:lnTo>
                  <a:lnTo>
                    <a:pt x="0" y="5002530"/>
                  </a:lnTo>
                  <a:cubicBezTo>
                    <a:pt x="579120" y="4978400"/>
                    <a:pt x="577850" y="4123690"/>
                    <a:pt x="0" y="4099560"/>
                  </a:cubicBezTo>
                  <a:lnTo>
                    <a:pt x="0" y="3792220"/>
                  </a:lnTo>
                  <a:cubicBezTo>
                    <a:pt x="579120" y="3768090"/>
                    <a:pt x="577850" y="2913380"/>
                    <a:pt x="0" y="2889250"/>
                  </a:cubicBezTo>
                  <a:lnTo>
                    <a:pt x="0" y="2581910"/>
                  </a:lnTo>
                  <a:cubicBezTo>
                    <a:pt x="579120" y="2557780"/>
                    <a:pt x="577850" y="1703070"/>
                    <a:pt x="0" y="1678940"/>
                  </a:cubicBezTo>
                  <a:lnTo>
                    <a:pt x="0" y="1371600"/>
                  </a:lnTo>
                  <a:cubicBezTo>
                    <a:pt x="579120" y="1347470"/>
                    <a:pt x="577850" y="492760"/>
                    <a:pt x="0" y="468630"/>
                  </a:cubicBezTo>
                  <a:lnTo>
                    <a:pt x="0" y="0"/>
                  </a:lnTo>
                  <a:lnTo>
                    <a:pt x="472440" y="0"/>
                  </a:lnTo>
                  <a:cubicBezTo>
                    <a:pt x="491490" y="584200"/>
                    <a:pt x="1357630" y="584200"/>
                    <a:pt x="1375410" y="0"/>
                  </a:cubicBezTo>
                  <a:lnTo>
                    <a:pt x="1682750" y="0"/>
                  </a:lnTo>
                  <a:cubicBezTo>
                    <a:pt x="1701800" y="584200"/>
                    <a:pt x="2567940" y="584200"/>
                    <a:pt x="2585720" y="0"/>
                  </a:cubicBezTo>
                  <a:lnTo>
                    <a:pt x="2893060" y="0"/>
                  </a:lnTo>
                  <a:cubicBezTo>
                    <a:pt x="2912110" y="584200"/>
                    <a:pt x="3778250" y="584200"/>
                    <a:pt x="3796030" y="0"/>
                  </a:cubicBezTo>
                  <a:lnTo>
                    <a:pt x="4102100" y="0"/>
                  </a:lnTo>
                  <a:cubicBezTo>
                    <a:pt x="4121150" y="584200"/>
                    <a:pt x="4987290" y="584200"/>
                    <a:pt x="5005070" y="0"/>
                  </a:cubicBezTo>
                  <a:lnTo>
                    <a:pt x="5477510" y="0"/>
                  </a:lnTo>
                  <a:lnTo>
                    <a:pt x="5477510" y="476250"/>
                  </a:lnTo>
                  <a:cubicBezTo>
                    <a:pt x="5229860" y="477520"/>
                    <a:pt x="5029200" y="679450"/>
                    <a:pt x="5029200" y="928370"/>
                  </a:cubicBezTo>
                  <a:close/>
                </a:path>
              </a:pathLst>
            </a:custGeom>
            <a:blipFill>
              <a:blip r:embed="rId4"/>
              <a:stretch>
                <a:fillRect l="-11" r="-11"/>
              </a:stretch>
            </a:blipFill>
          </p:spPr>
        </p:sp>
      </p:grpSp>
      <p:grpSp>
        <p:nvGrpSpPr>
          <p:cNvPr id="42" name="Group 42"/>
          <p:cNvGrpSpPr>
            <a:grpSpLocks noChangeAspect="1"/>
          </p:cNvGrpSpPr>
          <p:nvPr/>
        </p:nvGrpSpPr>
        <p:grpSpPr>
          <a:xfrm>
            <a:off x="16008856" y="8289742"/>
            <a:ext cx="1937116" cy="1937116"/>
            <a:chOff x="0" y="0"/>
            <a:chExt cx="5528310" cy="552831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5530850" cy="5528310"/>
            </a:xfrm>
            <a:custGeom>
              <a:avLst/>
              <a:gdLst/>
              <a:ahLst/>
              <a:cxnLst/>
              <a:rect l="l" t="t" r="r" b="b"/>
              <a:pathLst>
                <a:path w="5530850" h="5528310">
                  <a:moveTo>
                    <a:pt x="5006340" y="5528310"/>
                  </a:moveTo>
                  <a:lnTo>
                    <a:pt x="5005070" y="5504180"/>
                  </a:lnTo>
                  <a:cubicBezTo>
                    <a:pt x="4996180" y="5219700"/>
                    <a:pt x="4777740" y="5090160"/>
                    <a:pt x="4578350" y="5090160"/>
                  </a:cubicBezTo>
                  <a:cubicBezTo>
                    <a:pt x="4378960" y="5090160"/>
                    <a:pt x="4161790" y="5219700"/>
                    <a:pt x="4152900" y="5504180"/>
                  </a:cubicBezTo>
                  <a:lnTo>
                    <a:pt x="4151630" y="5528310"/>
                  </a:lnTo>
                  <a:lnTo>
                    <a:pt x="3794760" y="5528310"/>
                  </a:lnTo>
                  <a:lnTo>
                    <a:pt x="3793490" y="5504180"/>
                  </a:lnTo>
                  <a:cubicBezTo>
                    <a:pt x="3784600" y="5219700"/>
                    <a:pt x="3566160" y="5090160"/>
                    <a:pt x="3366770" y="5090160"/>
                  </a:cubicBezTo>
                  <a:cubicBezTo>
                    <a:pt x="3167380" y="5090160"/>
                    <a:pt x="2948940" y="5219700"/>
                    <a:pt x="2940050" y="5504180"/>
                  </a:cubicBezTo>
                  <a:lnTo>
                    <a:pt x="2938780" y="5528310"/>
                  </a:lnTo>
                  <a:lnTo>
                    <a:pt x="2581909" y="5528310"/>
                  </a:lnTo>
                  <a:lnTo>
                    <a:pt x="2580639" y="5504180"/>
                  </a:lnTo>
                  <a:cubicBezTo>
                    <a:pt x="2571749" y="5219700"/>
                    <a:pt x="2353309" y="5090160"/>
                    <a:pt x="2153919" y="5090160"/>
                  </a:cubicBezTo>
                  <a:cubicBezTo>
                    <a:pt x="1954529" y="5090160"/>
                    <a:pt x="1736089" y="5219700"/>
                    <a:pt x="1727199" y="5504180"/>
                  </a:cubicBezTo>
                  <a:lnTo>
                    <a:pt x="1725929" y="5528310"/>
                  </a:lnTo>
                  <a:lnTo>
                    <a:pt x="1369059" y="5528310"/>
                  </a:lnTo>
                  <a:lnTo>
                    <a:pt x="1367789" y="5504180"/>
                  </a:lnTo>
                  <a:cubicBezTo>
                    <a:pt x="1358899" y="5219700"/>
                    <a:pt x="1140459" y="5090160"/>
                    <a:pt x="941069" y="5090160"/>
                  </a:cubicBezTo>
                  <a:cubicBezTo>
                    <a:pt x="741679" y="5090160"/>
                    <a:pt x="523239" y="5219700"/>
                    <a:pt x="514349" y="5504180"/>
                  </a:cubicBezTo>
                  <a:lnTo>
                    <a:pt x="513079" y="5528310"/>
                  </a:lnTo>
                  <a:lnTo>
                    <a:pt x="0" y="5528310"/>
                  </a:lnTo>
                  <a:lnTo>
                    <a:pt x="0" y="5002530"/>
                  </a:lnTo>
                  <a:lnTo>
                    <a:pt x="24130" y="5001260"/>
                  </a:lnTo>
                  <a:cubicBezTo>
                    <a:pt x="306070" y="4989830"/>
                    <a:pt x="433070" y="4772660"/>
                    <a:pt x="433070" y="4575810"/>
                  </a:cubicBezTo>
                  <a:cubicBezTo>
                    <a:pt x="433070" y="4378960"/>
                    <a:pt x="304800" y="4161790"/>
                    <a:pt x="24130" y="4150360"/>
                  </a:cubicBezTo>
                  <a:lnTo>
                    <a:pt x="0" y="4147820"/>
                  </a:lnTo>
                  <a:lnTo>
                    <a:pt x="0" y="3792220"/>
                  </a:lnTo>
                  <a:lnTo>
                    <a:pt x="24130" y="3790950"/>
                  </a:lnTo>
                  <a:cubicBezTo>
                    <a:pt x="306070" y="3779520"/>
                    <a:pt x="433070" y="3562350"/>
                    <a:pt x="433070" y="3365500"/>
                  </a:cubicBezTo>
                  <a:cubicBezTo>
                    <a:pt x="433070" y="3168650"/>
                    <a:pt x="304800" y="2951480"/>
                    <a:pt x="24130" y="2940050"/>
                  </a:cubicBezTo>
                  <a:lnTo>
                    <a:pt x="0" y="2937510"/>
                  </a:lnTo>
                  <a:lnTo>
                    <a:pt x="0" y="2581910"/>
                  </a:lnTo>
                  <a:lnTo>
                    <a:pt x="24130" y="2580640"/>
                  </a:lnTo>
                  <a:cubicBezTo>
                    <a:pt x="306070" y="2569210"/>
                    <a:pt x="433070" y="2352040"/>
                    <a:pt x="433070" y="2155190"/>
                  </a:cubicBezTo>
                  <a:cubicBezTo>
                    <a:pt x="433070" y="1958340"/>
                    <a:pt x="304800" y="1741170"/>
                    <a:pt x="24130" y="1729740"/>
                  </a:cubicBezTo>
                  <a:lnTo>
                    <a:pt x="0" y="1727200"/>
                  </a:lnTo>
                  <a:lnTo>
                    <a:pt x="0" y="1371600"/>
                  </a:lnTo>
                  <a:lnTo>
                    <a:pt x="24130" y="1370330"/>
                  </a:lnTo>
                  <a:cubicBezTo>
                    <a:pt x="306070" y="1358900"/>
                    <a:pt x="433070" y="1141730"/>
                    <a:pt x="433070" y="944880"/>
                  </a:cubicBezTo>
                  <a:cubicBezTo>
                    <a:pt x="433070" y="748030"/>
                    <a:pt x="304800" y="530860"/>
                    <a:pt x="24130" y="519430"/>
                  </a:cubicBezTo>
                  <a:lnTo>
                    <a:pt x="0" y="518160"/>
                  </a:lnTo>
                  <a:lnTo>
                    <a:pt x="0" y="0"/>
                  </a:lnTo>
                  <a:lnTo>
                    <a:pt x="521970" y="0"/>
                  </a:lnTo>
                  <a:lnTo>
                    <a:pt x="523240" y="24130"/>
                  </a:lnTo>
                  <a:cubicBezTo>
                    <a:pt x="532130" y="308610"/>
                    <a:pt x="749300" y="438150"/>
                    <a:pt x="948690" y="438150"/>
                  </a:cubicBezTo>
                  <a:cubicBezTo>
                    <a:pt x="1148080" y="438150"/>
                    <a:pt x="1366520" y="308610"/>
                    <a:pt x="1375410" y="24130"/>
                  </a:cubicBezTo>
                  <a:lnTo>
                    <a:pt x="1376680" y="0"/>
                  </a:lnTo>
                  <a:lnTo>
                    <a:pt x="1733550" y="0"/>
                  </a:lnTo>
                  <a:lnTo>
                    <a:pt x="1734820" y="24130"/>
                  </a:lnTo>
                  <a:cubicBezTo>
                    <a:pt x="1743710" y="308610"/>
                    <a:pt x="1962150" y="438150"/>
                    <a:pt x="2161540" y="438150"/>
                  </a:cubicBezTo>
                  <a:cubicBezTo>
                    <a:pt x="2360930" y="438150"/>
                    <a:pt x="2579370" y="308610"/>
                    <a:pt x="2588260" y="24130"/>
                  </a:cubicBezTo>
                  <a:lnTo>
                    <a:pt x="2589530" y="0"/>
                  </a:lnTo>
                  <a:lnTo>
                    <a:pt x="2946400" y="0"/>
                  </a:lnTo>
                  <a:lnTo>
                    <a:pt x="2947670" y="24130"/>
                  </a:lnTo>
                  <a:cubicBezTo>
                    <a:pt x="2956560" y="308610"/>
                    <a:pt x="3175000" y="438150"/>
                    <a:pt x="3374391" y="438150"/>
                  </a:cubicBezTo>
                  <a:cubicBezTo>
                    <a:pt x="3573781" y="438150"/>
                    <a:pt x="3792220" y="308610"/>
                    <a:pt x="3801111" y="24130"/>
                  </a:cubicBezTo>
                  <a:lnTo>
                    <a:pt x="3802381" y="0"/>
                  </a:lnTo>
                  <a:lnTo>
                    <a:pt x="4152900" y="0"/>
                  </a:lnTo>
                  <a:lnTo>
                    <a:pt x="4154170" y="24130"/>
                  </a:lnTo>
                  <a:cubicBezTo>
                    <a:pt x="4163060" y="308610"/>
                    <a:pt x="4381500" y="438150"/>
                    <a:pt x="4580890" y="438150"/>
                  </a:cubicBezTo>
                  <a:cubicBezTo>
                    <a:pt x="4780280" y="438150"/>
                    <a:pt x="4998720" y="308610"/>
                    <a:pt x="5007610" y="24130"/>
                  </a:cubicBezTo>
                  <a:lnTo>
                    <a:pt x="5008880" y="0"/>
                  </a:lnTo>
                  <a:lnTo>
                    <a:pt x="5530850" y="0"/>
                  </a:lnTo>
                  <a:lnTo>
                    <a:pt x="5530850" y="527050"/>
                  </a:lnTo>
                  <a:lnTo>
                    <a:pt x="5505450" y="527050"/>
                  </a:lnTo>
                  <a:cubicBezTo>
                    <a:pt x="5269230" y="528320"/>
                    <a:pt x="5080000" y="720090"/>
                    <a:pt x="5080000" y="953770"/>
                  </a:cubicBezTo>
                  <a:cubicBezTo>
                    <a:pt x="5080000" y="1187450"/>
                    <a:pt x="5270500" y="1377950"/>
                    <a:pt x="5502910" y="1380490"/>
                  </a:cubicBezTo>
                  <a:lnTo>
                    <a:pt x="5528310" y="1380490"/>
                  </a:lnTo>
                  <a:lnTo>
                    <a:pt x="5528310" y="1737360"/>
                  </a:lnTo>
                  <a:lnTo>
                    <a:pt x="5502910" y="1737360"/>
                  </a:lnTo>
                  <a:cubicBezTo>
                    <a:pt x="5215890" y="1743710"/>
                    <a:pt x="5085080" y="1963420"/>
                    <a:pt x="5085080" y="2164080"/>
                  </a:cubicBezTo>
                  <a:cubicBezTo>
                    <a:pt x="5085080" y="2364740"/>
                    <a:pt x="5215890" y="2583180"/>
                    <a:pt x="5502910" y="2590800"/>
                  </a:cubicBezTo>
                  <a:lnTo>
                    <a:pt x="5528310" y="2590800"/>
                  </a:lnTo>
                  <a:lnTo>
                    <a:pt x="5528310" y="2946400"/>
                  </a:lnTo>
                  <a:lnTo>
                    <a:pt x="5502910" y="2946400"/>
                  </a:lnTo>
                  <a:cubicBezTo>
                    <a:pt x="5215890" y="2952750"/>
                    <a:pt x="5085080" y="3172460"/>
                    <a:pt x="5085080" y="3373120"/>
                  </a:cubicBezTo>
                  <a:cubicBezTo>
                    <a:pt x="5085080" y="3573780"/>
                    <a:pt x="5215890" y="3792220"/>
                    <a:pt x="5502910" y="3799840"/>
                  </a:cubicBezTo>
                  <a:lnTo>
                    <a:pt x="5528310" y="3799840"/>
                  </a:lnTo>
                  <a:lnTo>
                    <a:pt x="5528310" y="4156710"/>
                  </a:lnTo>
                  <a:lnTo>
                    <a:pt x="5502910" y="4156710"/>
                  </a:lnTo>
                  <a:cubicBezTo>
                    <a:pt x="5215890" y="4163060"/>
                    <a:pt x="5085080" y="4382770"/>
                    <a:pt x="5085080" y="4583430"/>
                  </a:cubicBezTo>
                  <a:cubicBezTo>
                    <a:pt x="5085080" y="4784090"/>
                    <a:pt x="5215890" y="5002530"/>
                    <a:pt x="5502910" y="5010150"/>
                  </a:cubicBezTo>
                  <a:lnTo>
                    <a:pt x="5528310" y="5010150"/>
                  </a:lnTo>
                  <a:lnTo>
                    <a:pt x="5528310" y="5528310"/>
                  </a:lnTo>
                  <a:lnTo>
                    <a:pt x="5006340" y="5528310"/>
                  </a:ln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25400" y="25400"/>
              <a:ext cx="5477510" cy="5478780"/>
            </a:xfrm>
            <a:custGeom>
              <a:avLst/>
              <a:gdLst/>
              <a:ahLst/>
              <a:cxnLst/>
              <a:rect l="l" t="t" r="r" b="b"/>
              <a:pathLst>
                <a:path w="5477510" h="5478780">
                  <a:moveTo>
                    <a:pt x="5029200" y="928370"/>
                  </a:moveTo>
                  <a:cubicBezTo>
                    <a:pt x="5029200" y="1176020"/>
                    <a:pt x="5229860" y="1377950"/>
                    <a:pt x="5477510" y="1380490"/>
                  </a:cubicBezTo>
                  <a:lnTo>
                    <a:pt x="5477510" y="1687830"/>
                  </a:lnTo>
                  <a:cubicBezTo>
                    <a:pt x="4888230" y="1701800"/>
                    <a:pt x="4888230" y="2576830"/>
                    <a:pt x="5477510" y="2590800"/>
                  </a:cubicBezTo>
                  <a:lnTo>
                    <a:pt x="5477510" y="2898140"/>
                  </a:lnTo>
                  <a:cubicBezTo>
                    <a:pt x="4888230" y="2912110"/>
                    <a:pt x="4888230" y="3787140"/>
                    <a:pt x="5477510" y="3801110"/>
                  </a:cubicBezTo>
                  <a:lnTo>
                    <a:pt x="5477510" y="4108450"/>
                  </a:lnTo>
                  <a:cubicBezTo>
                    <a:pt x="4888230" y="4122420"/>
                    <a:pt x="4888230" y="4997450"/>
                    <a:pt x="5477510" y="5011420"/>
                  </a:cubicBezTo>
                  <a:lnTo>
                    <a:pt x="5477510" y="5478780"/>
                  </a:lnTo>
                  <a:lnTo>
                    <a:pt x="5005070" y="5478780"/>
                  </a:lnTo>
                  <a:cubicBezTo>
                    <a:pt x="4986020" y="4894580"/>
                    <a:pt x="4121150" y="4894580"/>
                    <a:pt x="4102100" y="5478780"/>
                  </a:cubicBezTo>
                  <a:lnTo>
                    <a:pt x="3794759" y="5478780"/>
                  </a:lnTo>
                  <a:cubicBezTo>
                    <a:pt x="3775709" y="4894580"/>
                    <a:pt x="2909569" y="4894580"/>
                    <a:pt x="2891789" y="5478780"/>
                  </a:cubicBezTo>
                  <a:lnTo>
                    <a:pt x="2584449" y="5478780"/>
                  </a:lnTo>
                  <a:cubicBezTo>
                    <a:pt x="2565399" y="4894580"/>
                    <a:pt x="1699259" y="4894580"/>
                    <a:pt x="1681480" y="5478780"/>
                  </a:cubicBezTo>
                  <a:lnTo>
                    <a:pt x="1374140" y="5478780"/>
                  </a:lnTo>
                  <a:cubicBezTo>
                    <a:pt x="1355090" y="4894580"/>
                    <a:pt x="488950" y="4894580"/>
                    <a:pt x="471170" y="5478780"/>
                  </a:cubicBezTo>
                  <a:lnTo>
                    <a:pt x="0" y="5478780"/>
                  </a:lnTo>
                  <a:lnTo>
                    <a:pt x="0" y="5002530"/>
                  </a:lnTo>
                  <a:cubicBezTo>
                    <a:pt x="579120" y="4978400"/>
                    <a:pt x="577850" y="4123690"/>
                    <a:pt x="0" y="4099560"/>
                  </a:cubicBezTo>
                  <a:lnTo>
                    <a:pt x="0" y="3792220"/>
                  </a:lnTo>
                  <a:cubicBezTo>
                    <a:pt x="579120" y="3768090"/>
                    <a:pt x="577850" y="2913380"/>
                    <a:pt x="0" y="2889250"/>
                  </a:cubicBezTo>
                  <a:lnTo>
                    <a:pt x="0" y="2581910"/>
                  </a:lnTo>
                  <a:cubicBezTo>
                    <a:pt x="579120" y="2557780"/>
                    <a:pt x="577850" y="1703070"/>
                    <a:pt x="0" y="1678940"/>
                  </a:cubicBezTo>
                  <a:lnTo>
                    <a:pt x="0" y="1371600"/>
                  </a:lnTo>
                  <a:cubicBezTo>
                    <a:pt x="579120" y="1347470"/>
                    <a:pt x="577850" y="492760"/>
                    <a:pt x="0" y="468630"/>
                  </a:cubicBezTo>
                  <a:lnTo>
                    <a:pt x="0" y="0"/>
                  </a:lnTo>
                  <a:lnTo>
                    <a:pt x="472440" y="0"/>
                  </a:lnTo>
                  <a:cubicBezTo>
                    <a:pt x="491490" y="584200"/>
                    <a:pt x="1357630" y="584200"/>
                    <a:pt x="1375410" y="0"/>
                  </a:cubicBezTo>
                  <a:lnTo>
                    <a:pt x="1682750" y="0"/>
                  </a:lnTo>
                  <a:cubicBezTo>
                    <a:pt x="1701800" y="584200"/>
                    <a:pt x="2567940" y="584200"/>
                    <a:pt x="2585720" y="0"/>
                  </a:cubicBezTo>
                  <a:lnTo>
                    <a:pt x="2893060" y="0"/>
                  </a:lnTo>
                  <a:cubicBezTo>
                    <a:pt x="2912110" y="584200"/>
                    <a:pt x="3778250" y="584200"/>
                    <a:pt x="3796030" y="0"/>
                  </a:cubicBezTo>
                  <a:lnTo>
                    <a:pt x="4102100" y="0"/>
                  </a:lnTo>
                  <a:cubicBezTo>
                    <a:pt x="4121150" y="584200"/>
                    <a:pt x="4987290" y="584200"/>
                    <a:pt x="5005070" y="0"/>
                  </a:cubicBezTo>
                  <a:lnTo>
                    <a:pt x="5477510" y="0"/>
                  </a:lnTo>
                  <a:lnTo>
                    <a:pt x="5477510" y="476250"/>
                  </a:lnTo>
                  <a:cubicBezTo>
                    <a:pt x="5229860" y="477520"/>
                    <a:pt x="5029200" y="679450"/>
                    <a:pt x="5029200" y="928370"/>
                  </a:cubicBezTo>
                  <a:close/>
                </a:path>
              </a:pathLst>
            </a:custGeom>
            <a:blipFill>
              <a:blip r:embed="rId5"/>
              <a:stretch>
                <a:fillRect l="-14720" r="-14720"/>
              </a:stretch>
            </a:blipFill>
          </p:spPr>
        </p:sp>
      </p:grpSp>
      <p:grpSp>
        <p:nvGrpSpPr>
          <p:cNvPr id="45" name="Group 45"/>
          <p:cNvGrpSpPr>
            <a:grpSpLocks noChangeAspect="1"/>
          </p:cNvGrpSpPr>
          <p:nvPr/>
        </p:nvGrpSpPr>
        <p:grpSpPr>
          <a:xfrm>
            <a:off x="13566367" y="8289742"/>
            <a:ext cx="1937116" cy="1937116"/>
            <a:chOff x="0" y="0"/>
            <a:chExt cx="5528310" cy="552831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5530850" cy="5528310"/>
            </a:xfrm>
            <a:custGeom>
              <a:avLst/>
              <a:gdLst/>
              <a:ahLst/>
              <a:cxnLst/>
              <a:rect l="l" t="t" r="r" b="b"/>
              <a:pathLst>
                <a:path w="5530850" h="5528310">
                  <a:moveTo>
                    <a:pt x="5006340" y="5528310"/>
                  </a:moveTo>
                  <a:lnTo>
                    <a:pt x="5005070" y="5504180"/>
                  </a:lnTo>
                  <a:cubicBezTo>
                    <a:pt x="4996180" y="5219700"/>
                    <a:pt x="4777740" y="5090160"/>
                    <a:pt x="4578350" y="5090160"/>
                  </a:cubicBezTo>
                  <a:cubicBezTo>
                    <a:pt x="4378960" y="5090160"/>
                    <a:pt x="4161790" y="5219700"/>
                    <a:pt x="4152900" y="5504180"/>
                  </a:cubicBezTo>
                  <a:lnTo>
                    <a:pt x="4151630" y="5528310"/>
                  </a:lnTo>
                  <a:lnTo>
                    <a:pt x="3794760" y="5528310"/>
                  </a:lnTo>
                  <a:lnTo>
                    <a:pt x="3793490" y="5504180"/>
                  </a:lnTo>
                  <a:cubicBezTo>
                    <a:pt x="3784600" y="5219700"/>
                    <a:pt x="3566160" y="5090160"/>
                    <a:pt x="3366770" y="5090160"/>
                  </a:cubicBezTo>
                  <a:cubicBezTo>
                    <a:pt x="3167380" y="5090160"/>
                    <a:pt x="2948940" y="5219700"/>
                    <a:pt x="2940050" y="5504180"/>
                  </a:cubicBezTo>
                  <a:lnTo>
                    <a:pt x="2938780" y="5528310"/>
                  </a:lnTo>
                  <a:lnTo>
                    <a:pt x="2581909" y="5528310"/>
                  </a:lnTo>
                  <a:lnTo>
                    <a:pt x="2580639" y="5504180"/>
                  </a:lnTo>
                  <a:cubicBezTo>
                    <a:pt x="2571749" y="5219700"/>
                    <a:pt x="2353309" y="5090160"/>
                    <a:pt x="2153919" y="5090160"/>
                  </a:cubicBezTo>
                  <a:cubicBezTo>
                    <a:pt x="1954529" y="5090160"/>
                    <a:pt x="1736089" y="5219700"/>
                    <a:pt x="1727199" y="5504180"/>
                  </a:cubicBezTo>
                  <a:lnTo>
                    <a:pt x="1725929" y="5528310"/>
                  </a:lnTo>
                  <a:lnTo>
                    <a:pt x="1369059" y="5528310"/>
                  </a:lnTo>
                  <a:lnTo>
                    <a:pt x="1367789" y="5504180"/>
                  </a:lnTo>
                  <a:cubicBezTo>
                    <a:pt x="1358899" y="5219700"/>
                    <a:pt x="1140459" y="5090160"/>
                    <a:pt x="941069" y="5090160"/>
                  </a:cubicBezTo>
                  <a:cubicBezTo>
                    <a:pt x="741679" y="5090160"/>
                    <a:pt x="523239" y="5219700"/>
                    <a:pt x="514349" y="5504180"/>
                  </a:cubicBezTo>
                  <a:lnTo>
                    <a:pt x="513079" y="5528310"/>
                  </a:lnTo>
                  <a:lnTo>
                    <a:pt x="0" y="5528310"/>
                  </a:lnTo>
                  <a:lnTo>
                    <a:pt x="0" y="5002530"/>
                  </a:lnTo>
                  <a:lnTo>
                    <a:pt x="24130" y="5001260"/>
                  </a:lnTo>
                  <a:cubicBezTo>
                    <a:pt x="306070" y="4989830"/>
                    <a:pt x="433070" y="4772660"/>
                    <a:pt x="433070" y="4575810"/>
                  </a:cubicBezTo>
                  <a:cubicBezTo>
                    <a:pt x="433070" y="4378960"/>
                    <a:pt x="304800" y="4161790"/>
                    <a:pt x="24130" y="4150360"/>
                  </a:cubicBezTo>
                  <a:lnTo>
                    <a:pt x="0" y="4147820"/>
                  </a:lnTo>
                  <a:lnTo>
                    <a:pt x="0" y="3792220"/>
                  </a:lnTo>
                  <a:lnTo>
                    <a:pt x="24130" y="3790950"/>
                  </a:lnTo>
                  <a:cubicBezTo>
                    <a:pt x="306070" y="3779520"/>
                    <a:pt x="433070" y="3562350"/>
                    <a:pt x="433070" y="3365500"/>
                  </a:cubicBezTo>
                  <a:cubicBezTo>
                    <a:pt x="433070" y="3168650"/>
                    <a:pt x="304800" y="2951480"/>
                    <a:pt x="24130" y="2940050"/>
                  </a:cubicBezTo>
                  <a:lnTo>
                    <a:pt x="0" y="2937510"/>
                  </a:lnTo>
                  <a:lnTo>
                    <a:pt x="0" y="2581910"/>
                  </a:lnTo>
                  <a:lnTo>
                    <a:pt x="24130" y="2580640"/>
                  </a:lnTo>
                  <a:cubicBezTo>
                    <a:pt x="306070" y="2569210"/>
                    <a:pt x="433070" y="2352040"/>
                    <a:pt x="433070" y="2155190"/>
                  </a:cubicBezTo>
                  <a:cubicBezTo>
                    <a:pt x="433070" y="1958340"/>
                    <a:pt x="304800" y="1741170"/>
                    <a:pt x="24130" y="1729740"/>
                  </a:cubicBezTo>
                  <a:lnTo>
                    <a:pt x="0" y="1727200"/>
                  </a:lnTo>
                  <a:lnTo>
                    <a:pt x="0" y="1371600"/>
                  </a:lnTo>
                  <a:lnTo>
                    <a:pt x="24130" y="1370330"/>
                  </a:lnTo>
                  <a:cubicBezTo>
                    <a:pt x="306070" y="1358900"/>
                    <a:pt x="433070" y="1141730"/>
                    <a:pt x="433070" y="944880"/>
                  </a:cubicBezTo>
                  <a:cubicBezTo>
                    <a:pt x="433070" y="748030"/>
                    <a:pt x="304800" y="530860"/>
                    <a:pt x="24130" y="519430"/>
                  </a:cubicBezTo>
                  <a:lnTo>
                    <a:pt x="0" y="518160"/>
                  </a:lnTo>
                  <a:lnTo>
                    <a:pt x="0" y="0"/>
                  </a:lnTo>
                  <a:lnTo>
                    <a:pt x="521970" y="0"/>
                  </a:lnTo>
                  <a:lnTo>
                    <a:pt x="523240" y="24130"/>
                  </a:lnTo>
                  <a:cubicBezTo>
                    <a:pt x="532130" y="308610"/>
                    <a:pt x="749300" y="438150"/>
                    <a:pt x="948690" y="438150"/>
                  </a:cubicBezTo>
                  <a:cubicBezTo>
                    <a:pt x="1148080" y="438150"/>
                    <a:pt x="1366520" y="308610"/>
                    <a:pt x="1375410" y="24130"/>
                  </a:cubicBezTo>
                  <a:lnTo>
                    <a:pt x="1376680" y="0"/>
                  </a:lnTo>
                  <a:lnTo>
                    <a:pt x="1733550" y="0"/>
                  </a:lnTo>
                  <a:lnTo>
                    <a:pt x="1734820" y="24130"/>
                  </a:lnTo>
                  <a:cubicBezTo>
                    <a:pt x="1743710" y="308610"/>
                    <a:pt x="1962150" y="438150"/>
                    <a:pt x="2161540" y="438150"/>
                  </a:cubicBezTo>
                  <a:cubicBezTo>
                    <a:pt x="2360930" y="438150"/>
                    <a:pt x="2579370" y="308610"/>
                    <a:pt x="2588260" y="24130"/>
                  </a:cubicBezTo>
                  <a:lnTo>
                    <a:pt x="2589530" y="0"/>
                  </a:lnTo>
                  <a:lnTo>
                    <a:pt x="2946400" y="0"/>
                  </a:lnTo>
                  <a:lnTo>
                    <a:pt x="2947670" y="24130"/>
                  </a:lnTo>
                  <a:cubicBezTo>
                    <a:pt x="2956560" y="308610"/>
                    <a:pt x="3175000" y="438150"/>
                    <a:pt x="3374391" y="438150"/>
                  </a:cubicBezTo>
                  <a:cubicBezTo>
                    <a:pt x="3573781" y="438150"/>
                    <a:pt x="3792220" y="308610"/>
                    <a:pt x="3801111" y="24130"/>
                  </a:cubicBezTo>
                  <a:lnTo>
                    <a:pt x="3802381" y="0"/>
                  </a:lnTo>
                  <a:lnTo>
                    <a:pt x="4152900" y="0"/>
                  </a:lnTo>
                  <a:lnTo>
                    <a:pt x="4154170" y="24130"/>
                  </a:lnTo>
                  <a:cubicBezTo>
                    <a:pt x="4163060" y="308610"/>
                    <a:pt x="4381500" y="438150"/>
                    <a:pt x="4580890" y="438150"/>
                  </a:cubicBezTo>
                  <a:cubicBezTo>
                    <a:pt x="4780280" y="438150"/>
                    <a:pt x="4998720" y="308610"/>
                    <a:pt x="5007610" y="24130"/>
                  </a:cubicBezTo>
                  <a:lnTo>
                    <a:pt x="5008880" y="0"/>
                  </a:lnTo>
                  <a:lnTo>
                    <a:pt x="5530850" y="0"/>
                  </a:lnTo>
                  <a:lnTo>
                    <a:pt x="5530850" y="527050"/>
                  </a:lnTo>
                  <a:lnTo>
                    <a:pt x="5505450" y="527050"/>
                  </a:lnTo>
                  <a:cubicBezTo>
                    <a:pt x="5269230" y="528320"/>
                    <a:pt x="5080000" y="720090"/>
                    <a:pt x="5080000" y="953770"/>
                  </a:cubicBezTo>
                  <a:cubicBezTo>
                    <a:pt x="5080000" y="1187450"/>
                    <a:pt x="5270500" y="1377950"/>
                    <a:pt x="5502910" y="1380490"/>
                  </a:cubicBezTo>
                  <a:lnTo>
                    <a:pt x="5528310" y="1380490"/>
                  </a:lnTo>
                  <a:lnTo>
                    <a:pt x="5528310" y="1737360"/>
                  </a:lnTo>
                  <a:lnTo>
                    <a:pt x="5502910" y="1737360"/>
                  </a:lnTo>
                  <a:cubicBezTo>
                    <a:pt x="5215890" y="1743710"/>
                    <a:pt x="5085080" y="1963420"/>
                    <a:pt x="5085080" y="2164080"/>
                  </a:cubicBezTo>
                  <a:cubicBezTo>
                    <a:pt x="5085080" y="2364740"/>
                    <a:pt x="5215890" y="2583180"/>
                    <a:pt x="5502910" y="2590800"/>
                  </a:cubicBezTo>
                  <a:lnTo>
                    <a:pt x="5528310" y="2590800"/>
                  </a:lnTo>
                  <a:lnTo>
                    <a:pt x="5528310" y="2946400"/>
                  </a:lnTo>
                  <a:lnTo>
                    <a:pt x="5502910" y="2946400"/>
                  </a:lnTo>
                  <a:cubicBezTo>
                    <a:pt x="5215890" y="2952750"/>
                    <a:pt x="5085080" y="3172460"/>
                    <a:pt x="5085080" y="3373120"/>
                  </a:cubicBezTo>
                  <a:cubicBezTo>
                    <a:pt x="5085080" y="3573780"/>
                    <a:pt x="5215890" y="3792220"/>
                    <a:pt x="5502910" y="3799840"/>
                  </a:cubicBezTo>
                  <a:lnTo>
                    <a:pt x="5528310" y="3799840"/>
                  </a:lnTo>
                  <a:lnTo>
                    <a:pt x="5528310" y="4156710"/>
                  </a:lnTo>
                  <a:lnTo>
                    <a:pt x="5502910" y="4156710"/>
                  </a:lnTo>
                  <a:cubicBezTo>
                    <a:pt x="5215890" y="4163060"/>
                    <a:pt x="5085080" y="4382770"/>
                    <a:pt x="5085080" y="4583430"/>
                  </a:cubicBezTo>
                  <a:cubicBezTo>
                    <a:pt x="5085080" y="4784090"/>
                    <a:pt x="5215890" y="5002530"/>
                    <a:pt x="5502910" y="5010150"/>
                  </a:cubicBezTo>
                  <a:lnTo>
                    <a:pt x="5528310" y="5010150"/>
                  </a:lnTo>
                  <a:lnTo>
                    <a:pt x="5528310" y="5528310"/>
                  </a:lnTo>
                  <a:lnTo>
                    <a:pt x="5006340" y="5528310"/>
                  </a:ln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25400" y="25400"/>
              <a:ext cx="5477510" cy="5478780"/>
            </a:xfrm>
            <a:custGeom>
              <a:avLst/>
              <a:gdLst/>
              <a:ahLst/>
              <a:cxnLst/>
              <a:rect l="l" t="t" r="r" b="b"/>
              <a:pathLst>
                <a:path w="5477510" h="5478780">
                  <a:moveTo>
                    <a:pt x="5029200" y="928370"/>
                  </a:moveTo>
                  <a:cubicBezTo>
                    <a:pt x="5029200" y="1176020"/>
                    <a:pt x="5229860" y="1377950"/>
                    <a:pt x="5477510" y="1380490"/>
                  </a:cubicBezTo>
                  <a:lnTo>
                    <a:pt x="5477510" y="1687830"/>
                  </a:lnTo>
                  <a:cubicBezTo>
                    <a:pt x="4888230" y="1701800"/>
                    <a:pt x="4888230" y="2576830"/>
                    <a:pt x="5477510" y="2590800"/>
                  </a:cubicBezTo>
                  <a:lnTo>
                    <a:pt x="5477510" y="2898140"/>
                  </a:lnTo>
                  <a:cubicBezTo>
                    <a:pt x="4888230" y="2912110"/>
                    <a:pt x="4888230" y="3787140"/>
                    <a:pt x="5477510" y="3801110"/>
                  </a:cubicBezTo>
                  <a:lnTo>
                    <a:pt x="5477510" y="4108450"/>
                  </a:lnTo>
                  <a:cubicBezTo>
                    <a:pt x="4888230" y="4122420"/>
                    <a:pt x="4888230" y="4997450"/>
                    <a:pt x="5477510" y="5011420"/>
                  </a:cubicBezTo>
                  <a:lnTo>
                    <a:pt x="5477510" y="5478780"/>
                  </a:lnTo>
                  <a:lnTo>
                    <a:pt x="5005070" y="5478780"/>
                  </a:lnTo>
                  <a:cubicBezTo>
                    <a:pt x="4986020" y="4894580"/>
                    <a:pt x="4121150" y="4894580"/>
                    <a:pt x="4102100" y="5478780"/>
                  </a:cubicBezTo>
                  <a:lnTo>
                    <a:pt x="3794759" y="5478780"/>
                  </a:lnTo>
                  <a:cubicBezTo>
                    <a:pt x="3775709" y="4894580"/>
                    <a:pt x="2909569" y="4894580"/>
                    <a:pt x="2891789" y="5478780"/>
                  </a:cubicBezTo>
                  <a:lnTo>
                    <a:pt x="2584449" y="5478780"/>
                  </a:lnTo>
                  <a:cubicBezTo>
                    <a:pt x="2565399" y="4894580"/>
                    <a:pt x="1699259" y="4894580"/>
                    <a:pt x="1681480" y="5478780"/>
                  </a:cubicBezTo>
                  <a:lnTo>
                    <a:pt x="1374140" y="5478780"/>
                  </a:lnTo>
                  <a:cubicBezTo>
                    <a:pt x="1355090" y="4894580"/>
                    <a:pt x="488950" y="4894580"/>
                    <a:pt x="471170" y="5478780"/>
                  </a:cubicBezTo>
                  <a:lnTo>
                    <a:pt x="0" y="5478780"/>
                  </a:lnTo>
                  <a:lnTo>
                    <a:pt x="0" y="5002530"/>
                  </a:lnTo>
                  <a:cubicBezTo>
                    <a:pt x="579120" y="4978400"/>
                    <a:pt x="577850" y="4123690"/>
                    <a:pt x="0" y="4099560"/>
                  </a:cubicBezTo>
                  <a:lnTo>
                    <a:pt x="0" y="3792220"/>
                  </a:lnTo>
                  <a:cubicBezTo>
                    <a:pt x="579120" y="3768090"/>
                    <a:pt x="577850" y="2913380"/>
                    <a:pt x="0" y="2889250"/>
                  </a:cubicBezTo>
                  <a:lnTo>
                    <a:pt x="0" y="2581910"/>
                  </a:lnTo>
                  <a:cubicBezTo>
                    <a:pt x="579120" y="2557780"/>
                    <a:pt x="577850" y="1703070"/>
                    <a:pt x="0" y="1678940"/>
                  </a:cubicBezTo>
                  <a:lnTo>
                    <a:pt x="0" y="1371600"/>
                  </a:lnTo>
                  <a:cubicBezTo>
                    <a:pt x="579120" y="1347470"/>
                    <a:pt x="577850" y="492760"/>
                    <a:pt x="0" y="468630"/>
                  </a:cubicBezTo>
                  <a:lnTo>
                    <a:pt x="0" y="0"/>
                  </a:lnTo>
                  <a:lnTo>
                    <a:pt x="472440" y="0"/>
                  </a:lnTo>
                  <a:cubicBezTo>
                    <a:pt x="491490" y="584200"/>
                    <a:pt x="1357630" y="584200"/>
                    <a:pt x="1375410" y="0"/>
                  </a:cubicBezTo>
                  <a:lnTo>
                    <a:pt x="1682750" y="0"/>
                  </a:lnTo>
                  <a:cubicBezTo>
                    <a:pt x="1701800" y="584200"/>
                    <a:pt x="2567940" y="584200"/>
                    <a:pt x="2585720" y="0"/>
                  </a:cubicBezTo>
                  <a:lnTo>
                    <a:pt x="2893060" y="0"/>
                  </a:lnTo>
                  <a:cubicBezTo>
                    <a:pt x="2912110" y="584200"/>
                    <a:pt x="3778250" y="584200"/>
                    <a:pt x="3796030" y="0"/>
                  </a:cubicBezTo>
                  <a:lnTo>
                    <a:pt x="4102100" y="0"/>
                  </a:lnTo>
                  <a:cubicBezTo>
                    <a:pt x="4121150" y="584200"/>
                    <a:pt x="4987290" y="584200"/>
                    <a:pt x="5005070" y="0"/>
                  </a:cubicBezTo>
                  <a:lnTo>
                    <a:pt x="5477510" y="0"/>
                  </a:lnTo>
                  <a:lnTo>
                    <a:pt x="5477510" y="476250"/>
                  </a:lnTo>
                  <a:cubicBezTo>
                    <a:pt x="5229860" y="477520"/>
                    <a:pt x="5029200" y="679450"/>
                    <a:pt x="5029200" y="928370"/>
                  </a:cubicBezTo>
                  <a:close/>
                </a:path>
              </a:pathLst>
            </a:custGeom>
            <a:blipFill>
              <a:blip r:embed="rId6"/>
              <a:stretch>
                <a:fillRect l="-38444" r="-38444"/>
              </a:stretch>
            </a:blipFill>
          </p:spPr>
        </p:sp>
      </p:grpSp>
      <p:grpSp>
        <p:nvGrpSpPr>
          <p:cNvPr id="48" name="Group 48"/>
          <p:cNvGrpSpPr>
            <a:grpSpLocks noChangeAspect="1"/>
          </p:cNvGrpSpPr>
          <p:nvPr/>
        </p:nvGrpSpPr>
        <p:grpSpPr>
          <a:xfrm>
            <a:off x="161573" y="8747479"/>
            <a:ext cx="1734255" cy="1734255"/>
            <a:chOff x="0" y="0"/>
            <a:chExt cx="5528310" cy="552831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5530850" cy="5528310"/>
            </a:xfrm>
            <a:custGeom>
              <a:avLst/>
              <a:gdLst/>
              <a:ahLst/>
              <a:cxnLst/>
              <a:rect l="l" t="t" r="r" b="b"/>
              <a:pathLst>
                <a:path w="5530850" h="5528310">
                  <a:moveTo>
                    <a:pt x="5006340" y="5528310"/>
                  </a:moveTo>
                  <a:lnTo>
                    <a:pt x="5005070" y="5504180"/>
                  </a:lnTo>
                  <a:cubicBezTo>
                    <a:pt x="4996180" y="5219700"/>
                    <a:pt x="4777740" y="5090160"/>
                    <a:pt x="4578350" y="5090160"/>
                  </a:cubicBezTo>
                  <a:cubicBezTo>
                    <a:pt x="4378960" y="5090160"/>
                    <a:pt x="4161790" y="5219700"/>
                    <a:pt x="4152900" y="5504180"/>
                  </a:cubicBezTo>
                  <a:lnTo>
                    <a:pt x="4151630" y="5528310"/>
                  </a:lnTo>
                  <a:lnTo>
                    <a:pt x="3794760" y="5528310"/>
                  </a:lnTo>
                  <a:lnTo>
                    <a:pt x="3793490" y="5504180"/>
                  </a:lnTo>
                  <a:cubicBezTo>
                    <a:pt x="3784600" y="5219700"/>
                    <a:pt x="3566160" y="5090160"/>
                    <a:pt x="3366770" y="5090160"/>
                  </a:cubicBezTo>
                  <a:cubicBezTo>
                    <a:pt x="3167380" y="5090160"/>
                    <a:pt x="2948940" y="5219700"/>
                    <a:pt x="2940050" y="5504180"/>
                  </a:cubicBezTo>
                  <a:lnTo>
                    <a:pt x="2938780" y="5528310"/>
                  </a:lnTo>
                  <a:lnTo>
                    <a:pt x="2581909" y="5528310"/>
                  </a:lnTo>
                  <a:lnTo>
                    <a:pt x="2580639" y="5504180"/>
                  </a:lnTo>
                  <a:cubicBezTo>
                    <a:pt x="2571749" y="5219700"/>
                    <a:pt x="2353309" y="5090160"/>
                    <a:pt x="2153919" y="5090160"/>
                  </a:cubicBezTo>
                  <a:cubicBezTo>
                    <a:pt x="1954529" y="5090160"/>
                    <a:pt x="1736089" y="5219700"/>
                    <a:pt x="1727199" y="5504180"/>
                  </a:cubicBezTo>
                  <a:lnTo>
                    <a:pt x="1725929" y="5528310"/>
                  </a:lnTo>
                  <a:lnTo>
                    <a:pt x="1369059" y="5528310"/>
                  </a:lnTo>
                  <a:lnTo>
                    <a:pt x="1367789" y="5504180"/>
                  </a:lnTo>
                  <a:cubicBezTo>
                    <a:pt x="1358899" y="5219700"/>
                    <a:pt x="1140459" y="5090160"/>
                    <a:pt x="941069" y="5090160"/>
                  </a:cubicBezTo>
                  <a:cubicBezTo>
                    <a:pt x="741679" y="5090160"/>
                    <a:pt x="523239" y="5219700"/>
                    <a:pt x="514349" y="5504180"/>
                  </a:cubicBezTo>
                  <a:lnTo>
                    <a:pt x="513079" y="5528310"/>
                  </a:lnTo>
                  <a:lnTo>
                    <a:pt x="0" y="5528310"/>
                  </a:lnTo>
                  <a:lnTo>
                    <a:pt x="0" y="5002530"/>
                  </a:lnTo>
                  <a:lnTo>
                    <a:pt x="24130" y="5001260"/>
                  </a:lnTo>
                  <a:cubicBezTo>
                    <a:pt x="306070" y="4989830"/>
                    <a:pt x="433070" y="4772660"/>
                    <a:pt x="433070" y="4575810"/>
                  </a:cubicBezTo>
                  <a:cubicBezTo>
                    <a:pt x="433070" y="4378960"/>
                    <a:pt x="304800" y="4161790"/>
                    <a:pt x="24130" y="4150360"/>
                  </a:cubicBezTo>
                  <a:lnTo>
                    <a:pt x="0" y="4147820"/>
                  </a:lnTo>
                  <a:lnTo>
                    <a:pt x="0" y="3792220"/>
                  </a:lnTo>
                  <a:lnTo>
                    <a:pt x="24130" y="3790950"/>
                  </a:lnTo>
                  <a:cubicBezTo>
                    <a:pt x="306070" y="3779520"/>
                    <a:pt x="433070" y="3562350"/>
                    <a:pt x="433070" y="3365500"/>
                  </a:cubicBezTo>
                  <a:cubicBezTo>
                    <a:pt x="433070" y="3168650"/>
                    <a:pt x="304800" y="2951480"/>
                    <a:pt x="24130" y="2940050"/>
                  </a:cubicBezTo>
                  <a:lnTo>
                    <a:pt x="0" y="2937510"/>
                  </a:lnTo>
                  <a:lnTo>
                    <a:pt x="0" y="2581910"/>
                  </a:lnTo>
                  <a:lnTo>
                    <a:pt x="24130" y="2580640"/>
                  </a:lnTo>
                  <a:cubicBezTo>
                    <a:pt x="306070" y="2569210"/>
                    <a:pt x="433070" y="2352040"/>
                    <a:pt x="433070" y="2155190"/>
                  </a:cubicBezTo>
                  <a:cubicBezTo>
                    <a:pt x="433070" y="1958340"/>
                    <a:pt x="304800" y="1741170"/>
                    <a:pt x="24130" y="1729740"/>
                  </a:cubicBezTo>
                  <a:lnTo>
                    <a:pt x="0" y="1727200"/>
                  </a:lnTo>
                  <a:lnTo>
                    <a:pt x="0" y="1371600"/>
                  </a:lnTo>
                  <a:lnTo>
                    <a:pt x="24130" y="1370330"/>
                  </a:lnTo>
                  <a:cubicBezTo>
                    <a:pt x="306070" y="1358900"/>
                    <a:pt x="433070" y="1141730"/>
                    <a:pt x="433070" y="944880"/>
                  </a:cubicBezTo>
                  <a:cubicBezTo>
                    <a:pt x="433070" y="748030"/>
                    <a:pt x="304800" y="530860"/>
                    <a:pt x="24130" y="519430"/>
                  </a:cubicBezTo>
                  <a:lnTo>
                    <a:pt x="0" y="518160"/>
                  </a:lnTo>
                  <a:lnTo>
                    <a:pt x="0" y="0"/>
                  </a:lnTo>
                  <a:lnTo>
                    <a:pt x="521970" y="0"/>
                  </a:lnTo>
                  <a:lnTo>
                    <a:pt x="523240" y="24130"/>
                  </a:lnTo>
                  <a:cubicBezTo>
                    <a:pt x="532130" y="308610"/>
                    <a:pt x="749300" y="438150"/>
                    <a:pt x="948690" y="438150"/>
                  </a:cubicBezTo>
                  <a:cubicBezTo>
                    <a:pt x="1148080" y="438150"/>
                    <a:pt x="1366520" y="308610"/>
                    <a:pt x="1375410" y="24130"/>
                  </a:cubicBezTo>
                  <a:lnTo>
                    <a:pt x="1376680" y="0"/>
                  </a:lnTo>
                  <a:lnTo>
                    <a:pt x="1733550" y="0"/>
                  </a:lnTo>
                  <a:lnTo>
                    <a:pt x="1734820" y="24130"/>
                  </a:lnTo>
                  <a:cubicBezTo>
                    <a:pt x="1743710" y="308610"/>
                    <a:pt x="1962150" y="438150"/>
                    <a:pt x="2161540" y="438150"/>
                  </a:cubicBezTo>
                  <a:cubicBezTo>
                    <a:pt x="2360930" y="438150"/>
                    <a:pt x="2579370" y="308610"/>
                    <a:pt x="2588260" y="24130"/>
                  </a:cubicBezTo>
                  <a:lnTo>
                    <a:pt x="2589530" y="0"/>
                  </a:lnTo>
                  <a:lnTo>
                    <a:pt x="2946400" y="0"/>
                  </a:lnTo>
                  <a:lnTo>
                    <a:pt x="2947670" y="24130"/>
                  </a:lnTo>
                  <a:cubicBezTo>
                    <a:pt x="2956560" y="308610"/>
                    <a:pt x="3175000" y="438150"/>
                    <a:pt x="3374391" y="438150"/>
                  </a:cubicBezTo>
                  <a:cubicBezTo>
                    <a:pt x="3573781" y="438150"/>
                    <a:pt x="3792220" y="308610"/>
                    <a:pt x="3801111" y="24130"/>
                  </a:cubicBezTo>
                  <a:lnTo>
                    <a:pt x="3802381" y="0"/>
                  </a:lnTo>
                  <a:lnTo>
                    <a:pt x="4152900" y="0"/>
                  </a:lnTo>
                  <a:lnTo>
                    <a:pt x="4154170" y="24130"/>
                  </a:lnTo>
                  <a:cubicBezTo>
                    <a:pt x="4163060" y="308610"/>
                    <a:pt x="4381500" y="438150"/>
                    <a:pt x="4580890" y="438150"/>
                  </a:cubicBezTo>
                  <a:cubicBezTo>
                    <a:pt x="4780280" y="438150"/>
                    <a:pt x="4998720" y="308610"/>
                    <a:pt x="5007610" y="24130"/>
                  </a:cubicBezTo>
                  <a:lnTo>
                    <a:pt x="5008880" y="0"/>
                  </a:lnTo>
                  <a:lnTo>
                    <a:pt x="5530850" y="0"/>
                  </a:lnTo>
                  <a:lnTo>
                    <a:pt x="5530850" y="527050"/>
                  </a:lnTo>
                  <a:lnTo>
                    <a:pt x="5505450" y="527050"/>
                  </a:lnTo>
                  <a:cubicBezTo>
                    <a:pt x="5269230" y="528320"/>
                    <a:pt x="5080000" y="720090"/>
                    <a:pt x="5080000" y="953770"/>
                  </a:cubicBezTo>
                  <a:cubicBezTo>
                    <a:pt x="5080000" y="1187450"/>
                    <a:pt x="5270500" y="1377950"/>
                    <a:pt x="5502910" y="1380490"/>
                  </a:cubicBezTo>
                  <a:lnTo>
                    <a:pt x="5528310" y="1380490"/>
                  </a:lnTo>
                  <a:lnTo>
                    <a:pt x="5528310" y="1737360"/>
                  </a:lnTo>
                  <a:lnTo>
                    <a:pt x="5502910" y="1737360"/>
                  </a:lnTo>
                  <a:cubicBezTo>
                    <a:pt x="5215890" y="1743710"/>
                    <a:pt x="5085080" y="1963420"/>
                    <a:pt x="5085080" y="2164080"/>
                  </a:cubicBezTo>
                  <a:cubicBezTo>
                    <a:pt x="5085080" y="2364740"/>
                    <a:pt x="5215890" y="2583180"/>
                    <a:pt x="5502910" y="2590800"/>
                  </a:cubicBezTo>
                  <a:lnTo>
                    <a:pt x="5528310" y="2590800"/>
                  </a:lnTo>
                  <a:lnTo>
                    <a:pt x="5528310" y="2946400"/>
                  </a:lnTo>
                  <a:lnTo>
                    <a:pt x="5502910" y="2946400"/>
                  </a:lnTo>
                  <a:cubicBezTo>
                    <a:pt x="5215890" y="2952750"/>
                    <a:pt x="5085080" y="3172460"/>
                    <a:pt x="5085080" y="3373120"/>
                  </a:cubicBezTo>
                  <a:cubicBezTo>
                    <a:pt x="5085080" y="3573780"/>
                    <a:pt x="5215890" y="3792220"/>
                    <a:pt x="5502910" y="3799840"/>
                  </a:cubicBezTo>
                  <a:lnTo>
                    <a:pt x="5528310" y="3799840"/>
                  </a:lnTo>
                  <a:lnTo>
                    <a:pt x="5528310" y="4156710"/>
                  </a:lnTo>
                  <a:lnTo>
                    <a:pt x="5502910" y="4156710"/>
                  </a:lnTo>
                  <a:cubicBezTo>
                    <a:pt x="5215890" y="4163060"/>
                    <a:pt x="5085080" y="4382770"/>
                    <a:pt x="5085080" y="4583430"/>
                  </a:cubicBezTo>
                  <a:cubicBezTo>
                    <a:pt x="5085080" y="4784090"/>
                    <a:pt x="5215890" y="5002530"/>
                    <a:pt x="5502910" y="5010150"/>
                  </a:cubicBezTo>
                  <a:lnTo>
                    <a:pt x="5528310" y="5010150"/>
                  </a:lnTo>
                  <a:lnTo>
                    <a:pt x="5528310" y="5528310"/>
                  </a:lnTo>
                  <a:lnTo>
                    <a:pt x="5006340" y="5528310"/>
                  </a:ln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25400" y="25400"/>
              <a:ext cx="5477510" cy="5478780"/>
            </a:xfrm>
            <a:custGeom>
              <a:avLst/>
              <a:gdLst/>
              <a:ahLst/>
              <a:cxnLst/>
              <a:rect l="l" t="t" r="r" b="b"/>
              <a:pathLst>
                <a:path w="5477510" h="5478780">
                  <a:moveTo>
                    <a:pt x="5029200" y="928370"/>
                  </a:moveTo>
                  <a:cubicBezTo>
                    <a:pt x="5029200" y="1176020"/>
                    <a:pt x="5229860" y="1377950"/>
                    <a:pt x="5477510" y="1380490"/>
                  </a:cubicBezTo>
                  <a:lnTo>
                    <a:pt x="5477510" y="1687830"/>
                  </a:lnTo>
                  <a:cubicBezTo>
                    <a:pt x="4888230" y="1701800"/>
                    <a:pt x="4888230" y="2576830"/>
                    <a:pt x="5477510" y="2590800"/>
                  </a:cubicBezTo>
                  <a:lnTo>
                    <a:pt x="5477510" y="2898140"/>
                  </a:lnTo>
                  <a:cubicBezTo>
                    <a:pt x="4888230" y="2912110"/>
                    <a:pt x="4888230" y="3787140"/>
                    <a:pt x="5477510" y="3801110"/>
                  </a:cubicBezTo>
                  <a:lnTo>
                    <a:pt x="5477510" y="4108450"/>
                  </a:lnTo>
                  <a:cubicBezTo>
                    <a:pt x="4888230" y="4122420"/>
                    <a:pt x="4888230" y="4997450"/>
                    <a:pt x="5477510" y="5011420"/>
                  </a:cubicBezTo>
                  <a:lnTo>
                    <a:pt x="5477510" y="5478780"/>
                  </a:lnTo>
                  <a:lnTo>
                    <a:pt x="5005070" y="5478780"/>
                  </a:lnTo>
                  <a:cubicBezTo>
                    <a:pt x="4986020" y="4894580"/>
                    <a:pt x="4121150" y="4894580"/>
                    <a:pt x="4102100" y="5478780"/>
                  </a:cubicBezTo>
                  <a:lnTo>
                    <a:pt x="3794759" y="5478780"/>
                  </a:lnTo>
                  <a:cubicBezTo>
                    <a:pt x="3775709" y="4894580"/>
                    <a:pt x="2909569" y="4894580"/>
                    <a:pt x="2891789" y="5478780"/>
                  </a:cubicBezTo>
                  <a:lnTo>
                    <a:pt x="2584449" y="5478780"/>
                  </a:lnTo>
                  <a:cubicBezTo>
                    <a:pt x="2565399" y="4894580"/>
                    <a:pt x="1699259" y="4894580"/>
                    <a:pt x="1681480" y="5478780"/>
                  </a:cubicBezTo>
                  <a:lnTo>
                    <a:pt x="1374140" y="5478780"/>
                  </a:lnTo>
                  <a:cubicBezTo>
                    <a:pt x="1355090" y="4894580"/>
                    <a:pt x="488950" y="4894580"/>
                    <a:pt x="471170" y="5478780"/>
                  </a:cubicBezTo>
                  <a:lnTo>
                    <a:pt x="0" y="5478780"/>
                  </a:lnTo>
                  <a:lnTo>
                    <a:pt x="0" y="5002530"/>
                  </a:lnTo>
                  <a:cubicBezTo>
                    <a:pt x="579120" y="4978400"/>
                    <a:pt x="577850" y="4123690"/>
                    <a:pt x="0" y="4099560"/>
                  </a:cubicBezTo>
                  <a:lnTo>
                    <a:pt x="0" y="3792220"/>
                  </a:lnTo>
                  <a:cubicBezTo>
                    <a:pt x="579120" y="3768090"/>
                    <a:pt x="577850" y="2913380"/>
                    <a:pt x="0" y="2889250"/>
                  </a:cubicBezTo>
                  <a:lnTo>
                    <a:pt x="0" y="2581910"/>
                  </a:lnTo>
                  <a:cubicBezTo>
                    <a:pt x="579120" y="2557780"/>
                    <a:pt x="577850" y="1703070"/>
                    <a:pt x="0" y="1678940"/>
                  </a:cubicBezTo>
                  <a:lnTo>
                    <a:pt x="0" y="1371600"/>
                  </a:lnTo>
                  <a:cubicBezTo>
                    <a:pt x="579120" y="1347470"/>
                    <a:pt x="577850" y="492760"/>
                    <a:pt x="0" y="468630"/>
                  </a:cubicBezTo>
                  <a:lnTo>
                    <a:pt x="0" y="0"/>
                  </a:lnTo>
                  <a:lnTo>
                    <a:pt x="472440" y="0"/>
                  </a:lnTo>
                  <a:cubicBezTo>
                    <a:pt x="491490" y="584200"/>
                    <a:pt x="1357630" y="584200"/>
                    <a:pt x="1375410" y="0"/>
                  </a:cubicBezTo>
                  <a:lnTo>
                    <a:pt x="1682750" y="0"/>
                  </a:lnTo>
                  <a:cubicBezTo>
                    <a:pt x="1701800" y="584200"/>
                    <a:pt x="2567940" y="584200"/>
                    <a:pt x="2585720" y="0"/>
                  </a:cubicBezTo>
                  <a:lnTo>
                    <a:pt x="2893060" y="0"/>
                  </a:lnTo>
                  <a:cubicBezTo>
                    <a:pt x="2912110" y="584200"/>
                    <a:pt x="3778250" y="584200"/>
                    <a:pt x="3796030" y="0"/>
                  </a:cubicBezTo>
                  <a:lnTo>
                    <a:pt x="4102100" y="0"/>
                  </a:lnTo>
                  <a:cubicBezTo>
                    <a:pt x="4121150" y="584200"/>
                    <a:pt x="4987290" y="584200"/>
                    <a:pt x="5005070" y="0"/>
                  </a:cubicBezTo>
                  <a:lnTo>
                    <a:pt x="5477510" y="0"/>
                  </a:lnTo>
                  <a:lnTo>
                    <a:pt x="5477510" y="476250"/>
                  </a:lnTo>
                  <a:cubicBezTo>
                    <a:pt x="5229860" y="477520"/>
                    <a:pt x="5029200" y="679450"/>
                    <a:pt x="5029200" y="928370"/>
                  </a:cubicBezTo>
                  <a:close/>
                </a:path>
              </a:pathLst>
            </a:custGeom>
            <a:blipFill>
              <a:blip r:embed="rId7"/>
              <a:stretch>
                <a:fillRect l="-16976" r="-16976"/>
              </a:stretch>
            </a:blipFill>
          </p:spPr>
        </p:sp>
      </p:grpSp>
      <p:sp>
        <p:nvSpPr>
          <p:cNvPr id="51" name="TextBox 51"/>
          <p:cNvSpPr txBox="1"/>
          <p:nvPr/>
        </p:nvSpPr>
        <p:spPr>
          <a:xfrm>
            <a:off x="5336852" y="73213"/>
            <a:ext cx="7614296" cy="85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b="1" spc="15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System Architecture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3663918" y="1465462"/>
            <a:ext cx="3861802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1" spc="95">
                <a:solidFill>
                  <a:srgbClr val="3C567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Socket.IO (Node.js Layer)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3663918" y="3931418"/>
            <a:ext cx="4211969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1" spc="95">
                <a:solidFill>
                  <a:srgbClr val="3C567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 Services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3663918" y="2655079"/>
            <a:ext cx="3861802" cy="372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Real-time notifications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3397498" y="6444789"/>
            <a:ext cx="3861802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1" spc="95">
                <a:solidFill>
                  <a:srgbClr val="3C567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Firebase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3752379" y="4547585"/>
            <a:ext cx="3861802" cy="115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AssemblyAI</a:t>
            </a:r>
          </a:p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Gemini</a:t>
            </a:r>
          </a:p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 u="none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AI Roadmap Generator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2467891" y="1584634"/>
            <a:ext cx="625549" cy="537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16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04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165828" y="4214223"/>
            <a:ext cx="625549" cy="537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16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05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2277391" y="6922541"/>
            <a:ext cx="625549" cy="537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16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06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309448" y="1459463"/>
            <a:ext cx="458402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b="1" spc="95">
                <a:solidFill>
                  <a:srgbClr val="3C567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Frontend (Flutter App)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09448" y="2236636"/>
            <a:ext cx="5669667" cy="154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Role-based interface (Admin / Teacher / Student)</a:t>
            </a:r>
          </a:p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Sends requests to backend via REST API</a:t>
            </a:r>
          </a:p>
          <a:p>
            <a:pPr algn="just">
              <a:lnSpc>
                <a:spcPts val="3079"/>
              </a:lnSpc>
            </a:pPr>
            <a:endParaRPr lang="en-US" sz="2199">
              <a:solidFill>
                <a:srgbClr val="3C5679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104637" y="4145730"/>
            <a:ext cx="5724739" cy="514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b="1" spc="96">
                <a:solidFill>
                  <a:srgbClr val="3C567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Backend (Node.js + Express)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321694" y="4778650"/>
            <a:ext cx="3281749" cy="115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REST API logic</a:t>
            </a:r>
          </a:p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Controllers, Models</a:t>
            </a:r>
          </a:p>
          <a:p>
            <a:pPr algn="just">
              <a:lnSpc>
                <a:spcPts val="3079"/>
              </a:lnSpc>
            </a:pPr>
            <a:r>
              <a:rPr lang="en-US" sz="2199" u="none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JWT Authentications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37612" y="6783136"/>
            <a:ext cx="4655857" cy="514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 b="1" spc="96">
                <a:solidFill>
                  <a:srgbClr val="3C567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Database: MongoDB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840058" y="7326040"/>
            <a:ext cx="4496793" cy="154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Users (admin, teacher, student)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Courses, Assignments, Reviews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Lessons, Feedback, Roadmaps</a:t>
            </a:r>
          </a:p>
          <a:p>
            <a:pPr algn="l">
              <a:lnSpc>
                <a:spcPts val="3079"/>
              </a:lnSpc>
            </a:pPr>
            <a:endParaRPr lang="en-US" sz="2199">
              <a:solidFill>
                <a:srgbClr val="3C5679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5321852" y="1455937"/>
            <a:ext cx="625549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16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01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709187" y="4116959"/>
            <a:ext cx="625549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16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02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5687524" y="7019345"/>
            <a:ext cx="625549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16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03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3397498" y="6913300"/>
            <a:ext cx="3861802" cy="154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Realtime Database or Firestore for Chat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C5679"/>
                </a:solidFill>
                <a:latin typeface="Canva Sans"/>
                <a:ea typeface="Canva Sans"/>
                <a:cs typeface="Canva Sans"/>
                <a:sym typeface="Canva Sans"/>
              </a:rPr>
              <a:t>Firebase Storage</a:t>
            </a:r>
          </a:p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endParaRPr lang="en-US" sz="2199">
              <a:solidFill>
                <a:srgbClr val="3C5679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10425" y="241881"/>
            <a:ext cx="4190046" cy="9347868"/>
          </a:xfrm>
          <a:custGeom>
            <a:avLst/>
            <a:gdLst/>
            <a:ahLst/>
            <a:cxnLst/>
            <a:rect l="l" t="t" r="r" b="b"/>
            <a:pathLst>
              <a:path w="4190046" h="9347868">
                <a:moveTo>
                  <a:pt x="0" y="0"/>
                </a:moveTo>
                <a:lnTo>
                  <a:pt x="4190046" y="0"/>
                </a:lnTo>
                <a:lnTo>
                  <a:pt x="4190046" y="9347868"/>
                </a:lnTo>
                <a:lnTo>
                  <a:pt x="0" y="93478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" b="-31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7634" y="1182671"/>
            <a:ext cx="13273401" cy="7466288"/>
          </a:xfrm>
          <a:custGeom>
            <a:avLst/>
            <a:gdLst/>
            <a:ahLst/>
            <a:cxnLst/>
            <a:rect l="l" t="t" r="r" b="b"/>
            <a:pathLst>
              <a:path w="13273401" h="7466288">
                <a:moveTo>
                  <a:pt x="0" y="0"/>
                </a:moveTo>
                <a:lnTo>
                  <a:pt x="13273401" y="0"/>
                </a:lnTo>
                <a:lnTo>
                  <a:pt x="13273401" y="7466288"/>
                </a:lnTo>
                <a:lnTo>
                  <a:pt x="0" y="74662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94194" y="30758"/>
            <a:ext cx="6678805" cy="1095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Teacher Details</a:t>
            </a:r>
          </a:p>
        </p:txBody>
      </p:sp>
      <p:sp>
        <p:nvSpPr>
          <p:cNvPr id="5" name="Freeform 5"/>
          <p:cNvSpPr/>
          <p:nvPr/>
        </p:nvSpPr>
        <p:spPr>
          <a:xfrm>
            <a:off x="8370579" y="5956161"/>
            <a:ext cx="4676148" cy="4077237"/>
          </a:xfrm>
          <a:custGeom>
            <a:avLst/>
            <a:gdLst/>
            <a:ahLst/>
            <a:cxnLst/>
            <a:rect l="l" t="t" r="r" b="b"/>
            <a:pathLst>
              <a:path w="4676148" h="4077237">
                <a:moveTo>
                  <a:pt x="0" y="0"/>
                </a:moveTo>
                <a:lnTo>
                  <a:pt x="4676147" y="0"/>
                </a:lnTo>
                <a:lnTo>
                  <a:pt x="4676147" y="4077237"/>
                </a:lnTo>
                <a:lnTo>
                  <a:pt x="0" y="40772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459" b="-80115"/>
            </a:stretch>
          </a:blipFill>
        </p:spPr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3660" y="1314273"/>
            <a:ext cx="13645353" cy="7658454"/>
          </a:xfrm>
          <a:custGeom>
            <a:avLst/>
            <a:gdLst/>
            <a:ahLst/>
            <a:cxnLst/>
            <a:rect l="l" t="t" r="r" b="b"/>
            <a:pathLst>
              <a:path w="13645353" h="7658454">
                <a:moveTo>
                  <a:pt x="0" y="0"/>
                </a:moveTo>
                <a:lnTo>
                  <a:pt x="13645353" y="0"/>
                </a:lnTo>
                <a:lnTo>
                  <a:pt x="13645353" y="7658454"/>
                </a:lnTo>
                <a:lnTo>
                  <a:pt x="0" y="7658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127553" y="502583"/>
            <a:ext cx="4160447" cy="9281834"/>
          </a:xfrm>
          <a:custGeom>
            <a:avLst/>
            <a:gdLst/>
            <a:ahLst/>
            <a:cxnLst/>
            <a:rect l="l" t="t" r="r" b="b"/>
            <a:pathLst>
              <a:path w="4160447" h="9281834">
                <a:moveTo>
                  <a:pt x="0" y="0"/>
                </a:moveTo>
                <a:lnTo>
                  <a:pt x="4160447" y="0"/>
                </a:lnTo>
                <a:lnTo>
                  <a:pt x="4160447" y="9281834"/>
                </a:lnTo>
                <a:lnTo>
                  <a:pt x="0" y="92818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645272" y="-45099"/>
            <a:ext cx="6997456" cy="1095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Mange Students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3660" y="1314273"/>
            <a:ext cx="13615030" cy="7658454"/>
          </a:xfrm>
          <a:custGeom>
            <a:avLst/>
            <a:gdLst/>
            <a:ahLst/>
            <a:cxnLst/>
            <a:rect l="l" t="t" r="r" b="b"/>
            <a:pathLst>
              <a:path w="13615030" h="7658454">
                <a:moveTo>
                  <a:pt x="0" y="0"/>
                </a:moveTo>
                <a:lnTo>
                  <a:pt x="13615030" y="0"/>
                </a:lnTo>
                <a:lnTo>
                  <a:pt x="13615030" y="7658454"/>
                </a:lnTo>
                <a:lnTo>
                  <a:pt x="0" y="7658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156431" y="1028700"/>
            <a:ext cx="3841944" cy="8571264"/>
          </a:xfrm>
          <a:custGeom>
            <a:avLst/>
            <a:gdLst/>
            <a:ahLst/>
            <a:cxnLst/>
            <a:rect l="l" t="t" r="r" b="b"/>
            <a:pathLst>
              <a:path w="3841944" h="8571264">
                <a:moveTo>
                  <a:pt x="0" y="0"/>
                </a:moveTo>
                <a:lnTo>
                  <a:pt x="3841944" y="0"/>
                </a:lnTo>
                <a:lnTo>
                  <a:pt x="3841944" y="8571264"/>
                </a:lnTo>
                <a:lnTo>
                  <a:pt x="0" y="85712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58526" y="-123212"/>
            <a:ext cx="7319274" cy="1095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Add New Student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4751" y="1599846"/>
            <a:ext cx="13615030" cy="7658454"/>
          </a:xfrm>
          <a:custGeom>
            <a:avLst/>
            <a:gdLst/>
            <a:ahLst/>
            <a:cxnLst/>
            <a:rect l="l" t="t" r="r" b="b"/>
            <a:pathLst>
              <a:path w="13615030" h="7658454">
                <a:moveTo>
                  <a:pt x="0" y="0"/>
                </a:moveTo>
                <a:lnTo>
                  <a:pt x="13615031" y="0"/>
                </a:lnTo>
                <a:lnTo>
                  <a:pt x="13615031" y="7658454"/>
                </a:lnTo>
                <a:lnTo>
                  <a:pt x="0" y="7658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69461" y="437783"/>
            <a:ext cx="4218539" cy="9411435"/>
          </a:xfrm>
          <a:custGeom>
            <a:avLst/>
            <a:gdLst/>
            <a:ahLst/>
            <a:cxnLst/>
            <a:rect l="l" t="t" r="r" b="b"/>
            <a:pathLst>
              <a:path w="4218539" h="9411435">
                <a:moveTo>
                  <a:pt x="0" y="0"/>
                </a:moveTo>
                <a:lnTo>
                  <a:pt x="4218539" y="0"/>
                </a:lnTo>
                <a:lnTo>
                  <a:pt x="4218539" y="9411434"/>
                </a:lnTo>
                <a:lnTo>
                  <a:pt x="0" y="94114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83981" y="0"/>
            <a:ext cx="6520037" cy="1151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 details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352" y="1313879"/>
            <a:ext cx="13616429" cy="7659242"/>
          </a:xfrm>
          <a:custGeom>
            <a:avLst/>
            <a:gdLst/>
            <a:ahLst/>
            <a:cxnLst/>
            <a:rect l="l" t="t" r="r" b="b"/>
            <a:pathLst>
              <a:path w="13616429" h="7659242">
                <a:moveTo>
                  <a:pt x="0" y="0"/>
                </a:moveTo>
                <a:lnTo>
                  <a:pt x="13616430" y="0"/>
                </a:lnTo>
                <a:lnTo>
                  <a:pt x="13616430" y="7659242"/>
                </a:lnTo>
                <a:lnTo>
                  <a:pt x="0" y="765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39871" y="632459"/>
            <a:ext cx="4044017" cy="9022082"/>
          </a:xfrm>
          <a:custGeom>
            <a:avLst/>
            <a:gdLst/>
            <a:ahLst/>
            <a:cxnLst/>
            <a:rect l="l" t="t" r="r" b="b"/>
            <a:pathLst>
              <a:path w="4044017" h="9022082">
                <a:moveTo>
                  <a:pt x="0" y="0"/>
                </a:moveTo>
                <a:lnTo>
                  <a:pt x="4044017" y="0"/>
                </a:lnTo>
                <a:lnTo>
                  <a:pt x="4044017" y="9022082"/>
                </a:lnTo>
                <a:lnTo>
                  <a:pt x="0" y="9022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416181" y="-33984"/>
            <a:ext cx="7455638" cy="1151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Platform Reports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0387" y="1028700"/>
            <a:ext cx="4014713" cy="8956705"/>
          </a:xfrm>
          <a:custGeom>
            <a:avLst/>
            <a:gdLst/>
            <a:ahLst/>
            <a:cxnLst/>
            <a:rect l="l" t="t" r="r" b="b"/>
            <a:pathLst>
              <a:path w="4014713" h="8956705">
                <a:moveTo>
                  <a:pt x="0" y="0"/>
                </a:moveTo>
                <a:lnTo>
                  <a:pt x="4014713" y="0"/>
                </a:lnTo>
                <a:lnTo>
                  <a:pt x="4014713" y="8956705"/>
                </a:lnTo>
                <a:lnTo>
                  <a:pt x="0" y="89567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" b="-31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223028" y="1028700"/>
            <a:ext cx="4014713" cy="8956705"/>
          </a:xfrm>
          <a:custGeom>
            <a:avLst/>
            <a:gdLst/>
            <a:ahLst/>
            <a:cxnLst/>
            <a:rect l="l" t="t" r="r" b="b"/>
            <a:pathLst>
              <a:path w="4014713" h="8956705">
                <a:moveTo>
                  <a:pt x="0" y="0"/>
                </a:moveTo>
                <a:lnTo>
                  <a:pt x="4014713" y="0"/>
                </a:lnTo>
                <a:lnTo>
                  <a:pt x="4014713" y="8956705"/>
                </a:lnTo>
                <a:lnTo>
                  <a:pt x="0" y="895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97332" y="1028700"/>
            <a:ext cx="4014713" cy="8956705"/>
          </a:xfrm>
          <a:custGeom>
            <a:avLst/>
            <a:gdLst/>
            <a:ahLst/>
            <a:cxnLst/>
            <a:rect l="l" t="t" r="r" b="b"/>
            <a:pathLst>
              <a:path w="4014713" h="8956705">
                <a:moveTo>
                  <a:pt x="0" y="0"/>
                </a:moveTo>
                <a:lnTo>
                  <a:pt x="4014713" y="0"/>
                </a:lnTo>
                <a:lnTo>
                  <a:pt x="4014713" y="8956705"/>
                </a:lnTo>
                <a:lnTo>
                  <a:pt x="0" y="89567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3" b="-363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416181" y="-123212"/>
            <a:ext cx="7455638" cy="1151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Platform Reports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352" y="1313879"/>
            <a:ext cx="13616429" cy="7659242"/>
          </a:xfrm>
          <a:custGeom>
            <a:avLst/>
            <a:gdLst/>
            <a:ahLst/>
            <a:cxnLst/>
            <a:rect l="l" t="t" r="r" b="b"/>
            <a:pathLst>
              <a:path w="13616429" h="7659242">
                <a:moveTo>
                  <a:pt x="0" y="0"/>
                </a:moveTo>
                <a:lnTo>
                  <a:pt x="13616430" y="0"/>
                </a:lnTo>
                <a:lnTo>
                  <a:pt x="13616430" y="7659242"/>
                </a:lnTo>
                <a:lnTo>
                  <a:pt x="0" y="765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84985" y="455099"/>
            <a:ext cx="4203015" cy="9376801"/>
          </a:xfrm>
          <a:custGeom>
            <a:avLst/>
            <a:gdLst/>
            <a:ahLst/>
            <a:cxnLst/>
            <a:rect l="l" t="t" r="r" b="b"/>
            <a:pathLst>
              <a:path w="4203015" h="9376801">
                <a:moveTo>
                  <a:pt x="0" y="0"/>
                </a:moveTo>
                <a:lnTo>
                  <a:pt x="4203015" y="0"/>
                </a:lnTo>
                <a:lnTo>
                  <a:pt x="4203015" y="9376802"/>
                </a:lnTo>
                <a:lnTo>
                  <a:pt x="0" y="93768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679227" y="-123213"/>
            <a:ext cx="6929546" cy="1151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Problem Reports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818" y="3019492"/>
            <a:ext cx="18036365" cy="6583273"/>
          </a:xfrm>
          <a:custGeom>
            <a:avLst/>
            <a:gdLst/>
            <a:ahLst/>
            <a:cxnLst/>
            <a:rect l="l" t="t" r="r" b="b"/>
            <a:pathLst>
              <a:path w="18036365" h="6583273">
                <a:moveTo>
                  <a:pt x="0" y="0"/>
                </a:moveTo>
                <a:lnTo>
                  <a:pt x="18036364" y="0"/>
                </a:lnTo>
                <a:lnTo>
                  <a:pt x="18036364" y="6583273"/>
                </a:lnTo>
                <a:lnTo>
                  <a:pt x="0" y="65832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2144" y="215469"/>
            <a:ext cx="10363713" cy="1858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Problem Reports Filtering by types and Status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58357" y="1447749"/>
            <a:ext cx="8402255" cy="8650970"/>
          </a:xfrm>
          <a:custGeom>
            <a:avLst/>
            <a:gdLst/>
            <a:ahLst/>
            <a:cxnLst/>
            <a:rect l="l" t="t" r="r" b="b"/>
            <a:pathLst>
              <a:path w="8402255" h="8650970">
                <a:moveTo>
                  <a:pt x="0" y="0"/>
                </a:moveTo>
                <a:lnTo>
                  <a:pt x="8402255" y="0"/>
                </a:lnTo>
                <a:lnTo>
                  <a:pt x="8402255" y="8650970"/>
                </a:lnTo>
                <a:lnTo>
                  <a:pt x="0" y="8650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366590" y="89449"/>
            <a:ext cx="9959010" cy="1095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Problem Report Details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2261" y="1313879"/>
            <a:ext cx="13616429" cy="7659242"/>
          </a:xfrm>
          <a:custGeom>
            <a:avLst/>
            <a:gdLst/>
            <a:ahLst/>
            <a:cxnLst/>
            <a:rect l="l" t="t" r="r" b="b"/>
            <a:pathLst>
              <a:path w="13616429" h="7659242">
                <a:moveTo>
                  <a:pt x="0" y="0"/>
                </a:moveTo>
                <a:lnTo>
                  <a:pt x="13616429" y="0"/>
                </a:lnTo>
                <a:lnTo>
                  <a:pt x="13616429" y="7659242"/>
                </a:lnTo>
                <a:lnTo>
                  <a:pt x="0" y="765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170498" y="550487"/>
            <a:ext cx="4117502" cy="9186026"/>
          </a:xfrm>
          <a:custGeom>
            <a:avLst/>
            <a:gdLst/>
            <a:ahLst/>
            <a:cxnLst/>
            <a:rect l="l" t="t" r="r" b="b"/>
            <a:pathLst>
              <a:path w="4117502" h="9186026">
                <a:moveTo>
                  <a:pt x="0" y="0"/>
                </a:moveTo>
                <a:lnTo>
                  <a:pt x="4117502" y="0"/>
                </a:lnTo>
                <a:lnTo>
                  <a:pt x="4117502" y="9186026"/>
                </a:lnTo>
                <a:lnTo>
                  <a:pt x="0" y="9186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" b="-31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931552" y="161967"/>
            <a:ext cx="6565248" cy="1095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dirty="0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Admin Settings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857221" cy="10287000"/>
            <a:chOff x="0" y="0"/>
            <a:chExt cx="1279268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79268" cy="2709333"/>
            </a:xfrm>
            <a:custGeom>
              <a:avLst/>
              <a:gdLst/>
              <a:ahLst/>
              <a:cxnLst/>
              <a:rect l="l" t="t" r="r" b="b"/>
              <a:pathLst>
                <a:path w="1279268" h="2709333">
                  <a:moveTo>
                    <a:pt x="0" y="0"/>
                  </a:moveTo>
                  <a:lnTo>
                    <a:pt x="1279268" y="0"/>
                  </a:lnTo>
                  <a:lnTo>
                    <a:pt x="12792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792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3689389" y="3659661"/>
            <a:ext cx="2335664" cy="4621512"/>
            <a:chOff x="0" y="0"/>
            <a:chExt cx="2620010" cy="5184140"/>
          </a:xfrm>
        </p:grpSpPr>
        <p:sp>
          <p:nvSpPr>
            <p:cNvPr id="6" name="Freeform 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t="-1796" b="-1796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3689389" y="8714911"/>
            <a:ext cx="2335664" cy="4621512"/>
            <a:chOff x="0" y="0"/>
            <a:chExt cx="2620010" cy="5184140"/>
          </a:xfrm>
        </p:grpSpPr>
        <p:sp>
          <p:nvSpPr>
            <p:cNvPr id="16" name="Freeform 1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t="-1796" b="-1796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1028700" y="1132036"/>
            <a:ext cx="2335664" cy="4621512"/>
            <a:chOff x="0" y="0"/>
            <a:chExt cx="2620010" cy="5184140"/>
          </a:xfrm>
        </p:grpSpPr>
        <p:sp>
          <p:nvSpPr>
            <p:cNvPr id="26" name="Freeform 2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t="-1796" b="-1796"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6351971" y="-274187"/>
            <a:ext cx="2335664" cy="4621512"/>
            <a:chOff x="0" y="0"/>
            <a:chExt cx="2620010" cy="5184140"/>
          </a:xfrm>
        </p:grpSpPr>
        <p:sp>
          <p:nvSpPr>
            <p:cNvPr id="36" name="Freeform 3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t="-1796" b="-1796"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45" name="Group 45"/>
          <p:cNvGrpSpPr>
            <a:grpSpLocks noChangeAspect="1"/>
          </p:cNvGrpSpPr>
          <p:nvPr/>
        </p:nvGrpSpPr>
        <p:grpSpPr>
          <a:xfrm>
            <a:off x="3689389" y="-1395589"/>
            <a:ext cx="2335664" cy="4621512"/>
            <a:chOff x="0" y="0"/>
            <a:chExt cx="2620010" cy="5184140"/>
          </a:xfrm>
        </p:grpSpPr>
        <p:sp>
          <p:nvSpPr>
            <p:cNvPr id="46" name="Freeform 4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/>
              <a:stretch>
                <a:fillRect t="-1796" b="-1796"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55" name="Group 55"/>
          <p:cNvGrpSpPr>
            <a:grpSpLocks noChangeAspect="1"/>
          </p:cNvGrpSpPr>
          <p:nvPr/>
        </p:nvGrpSpPr>
        <p:grpSpPr>
          <a:xfrm>
            <a:off x="1028700" y="6187286"/>
            <a:ext cx="2335664" cy="4621512"/>
            <a:chOff x="0" y="0"/>
            <a:chExt cx="2620010" cy="5184140"/>
          </a:xfrm>
        </p:grpSpPr>
        <p:sp>
          <p:nvSpPr>
            <p:cNvPr id="56" name="Freeform 5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7"/>
              <a:stretch>
                <a:fillRect t="-1796" b="-1796"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61" name="Freeform 6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65" name="Group 65"/>
          <p:cNvGrpSpPr>
            <a:grpSpLocks noChangeAspect="1"/>
          </p:cNvGrpSpPr>
          <p:nvPr/>
        </p:nvGrpSpPr>
        <p:grpSpPr>
          <a:xfrm>
            <a:off x="6351971" y="4781064"/>
            <a:ext cx="2335664" cy="4621512"/>
            <a:chOff x="0" y="0"/>
            <a:chExt cx="2620010" cy="5184140"/>
          </a:xfrm>
        </p:grpSpPr>
        <p:sp>
          <p:nvSpPr>
            <p:cNvPr id="66" name="Freeform 6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8"/>
              <a:stretch>
                <a:fillRect t="-1796" b="-1796"/>
              </a:stretch>
            </a:blipFill>
          </p:spPr>
        </p:sp>
        <p:sp>
          <p:nvSpPr>
            <p:cNvPr id="68" name="Freeform 6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75" name="Group 75"/>
          <p:cNvGrpSpPr/>
          <p:nvPr/>
        </p:nvGrpSpPr>
        <p:grpSpPr>
          <a:xfrm rot="3693824">
            <a:off x="7773953" y="8022301"/>
            <a:ext cx="3347415" cy="2928988"/>
            <a:chOff x="0" y="0"/>
            <a:chExt cx="812800" cy="711200"/>
          </a:xfrm>
        </p:grpSpPr>
        <p:sp>
          <p:nvSpPr>
            <p:cNvPr id="76" name="Freeform 76"/>
            <p:cNvSpPr/>
            <p:nvPr/>
          </p:nvSpPr>
          <p:spPr>
            <a:xfrm>
              <a:off x="55516" y="81873"/>
              <a:ext cx="701768" cy="629327"/>
            </a:xfrm>
            <a:custGeom>
              <a:avLst/>
              <a:gdLst/>
              <a:ahLst/>
              <a:cxnLst/>
              <a:rect l="l" t="t" r="r" b="b"/>
              <a:pathLst>
                <a:path w="701768" h="629327">
                  <a:moveTo>
                    <a:pt x="420880" y="40620"/>
                  </a:moveTo>
                  <a:lnTo>
                    <a:pt x="687288" y="506834"/>
                  </a:lnTo>
                  <a:cubicBezTo>
                    <a:pt x="701768" y="532174"/>
                    <a:pt x="701664" y="563306"/>
                    <a:pt x="687015" y="588548"/>
                  </a:cubicBezTo>
                  <a:cubicBezTo>
                    <a:pt x="672366" y="613791"/>
                    <a:pt x="645388" y="629327"/>
                    <a:pt x="616203" y="629327"/>
                  </a:cubicBezTo>
                  <a:lnTo>
                    <a:pt x="85565" y="629327"/>
                  </a:lnTo>
                  <a:cubicBezTo>
                    <a:pt x="56380" y="629327"/>
                    <a:pt x="29402" y="613791"/>
                    <a:pt x="14753" y="588548"/>
                  </a:cubicBezTo>
                  <a:cubicBezTo>
                    <a:pt x="104" y="563306"/>
                    <a:pt x="0" y="532174"/>
                    <a:pt x="14480" y="506834"/>
                  </a:cubicBezTo>
                  <a:lnTo>
                    <a:pt x="280888" y="40620"/>
                  </a:lnTo>
                  <a:cubicBezTo>
                    <a:pt x="295242" y="15501"/>
                    <a:pt x="321954" y="0"/>
                    <a:pt x="350884" y="0"/>
                  </a:cubicBezTo>
                  <a:cubicBezTo>
                    <a:pt x="379814" y="0"/>
                    <a:pt x="406526" y="15501"/>
                    <a:pt x="420880" y="40620"/>
                  </a:cubicBezTo>
                  <a:close/>
                </a:path>
              </a:pathLst>
            </a:custGeom>
            <a:solidFill>
              <a:srgbClr val="FFDE59">
                <a:alpha val="64706"/>
              </a:srgbClr>
            </a:solidFill>
          </p:spPr>
        </p:sp>
        <p:sp>
          <p:nvSpPr>
            <p:cNvPr id="77" name="TextBox 7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 rot="5396617">
            <a:off x="7807062" y="8267124"/>
            <a:ext cx="3304339" cy="2891297"/>
            <a:chOff x="0" y="0"/>
            <a:chExt cx="812800" cy="711200"/>
          </a:xfrm>
        </p:grpSpPr>
        <p:sp>
          <p:nvSpPr>
            <p:cNvPr id="79" name="Freeform 79"/>
            <p:cNvSpPr/>
            <p:nvPr/>
          </p:nvSpPr>
          <p:spPr>
            <a:xfrm>
              <a:off x="56240" y="82940"/>
              <a:ext cx="700321" cy="628260"/>
            </a:xfrm>
            <a:custGeom>
              <a:avLst/>
              <a:gdLst/>
              <a:ahLst/>
              <a:cxnLst/>
              <a:rect l="l" t="t" r="r" b="b"/>
              <a:pathLst>
                <a:path w="700321" h="628260">
                  <a:moveTo>
                    <a:pt x="421068" y="41150"/>
                  </a:moveTo>
                  <a:lnTo>
                    <a:pt x="685652" y="504170"/>
                  </a:lnTo>
                  <a:cubicBezTo>
                    <a:pt x="700320" y="529841"/>
                    <a:pt x="700215" y="561378"/>
                    <a:pt x="685375" y="586950"/>
                  </a:cubicBezTo>
                  <a:cubicBezTo>
                    <a:pt x="670535" y="612521"/>
                    <a:pt x="643205" y="628260"/>
                    <a:pt x="613640" y="628260"/>
                  </a:cubicBezTo>
                  <a:lnTo>
                    <a:pt x="86680" y="628260"/>
                  </a:lnTo>
                  <a:cubicBezTo>
                    <a:pt x="57115" y="628260"/>
                    <a:pt x="29785" y="612521"/>
                    <a:pt x="14945" y="586950"/>
                  </a:cubicBezTo>
                  <a:cubicBezTo>
                    <a:pt x="105" y="561378"/>
                    <a:pt x="0" y="529841"/>
                    <a:pt x="14668" y="504170"/>
                  </a:cubicBezTo>
                  <a:lnTo>
                    <a:pt x="279252" y="41150"/>
                  </a:lnTo>
                  <a:cubicBezTo>
                    <a:pt x="293792" y="15704"/>
                    <a:pt x="320853" y="0"/>
                    <a:pt x="350160" y="0"/>
                  </a:cubicBezTo>
                  <a:cubicBezTo>
                    <a:pt x="379467" y="0"/>
                    <a:pt x="406528" y="15704"/>
                    <a:pt x="421068" y="4115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1" name="TextBox 81"/>
          <p:cNvSpPr txBox="1"/>
          <p:nvPr/>
        </p:nvSpPr>
        <p:spPr>
          <a:xfrm>
            <a:off x="9987707" y="2293112"/>
            <a:ext cx="7918766" cy="1059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25"/>
              </a:lnSpc>
            </a:pPr>
            <a:r>
              <a:rPr lang="en-US" sz="7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Screens &amp; Demo</a:t>
            </a:r>
          </a:p>
        </p:txBody>
      </p:sp>
      <p:grpSp>
        <p:nvGrpSpPr>
          <p:cNvPr id="82" name="Group 82"/>
          <p:cNvGrpSpPr/>
          <p:nvPr/>
        </p:nvGrpSpPr>
        <p:grpSpPr>
          <a:xfrm>
            <a:off x="9987707" y="5143500"/>
            <a:ext cx="7081093" cy="2635870"/>
            <a:chOff x="0" y="0"/>
            <a:chExt cx="1864979" cy="694221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1864979" cy="694221"/>
            </a:xfrm>
            <a:custGeom>
              <a:avLst/>
              <a:gdLst/>
              <a:ahLst/>
              <a:cxnLst/>
              <a:rect l="l" t="t" r="r" b="b"/>
              <a:pathLst>
                <a:path w="1864979" h="694221">
                  <a:moveTo>
                    <a:pt x="21866" y="0"/>
                  </a:moveTo>
                  <a:lnTo>
                    <a:pt x="1843113" y="0"/>
                  </a:lnTo>
                  <a:cubicBezTo>
                    <a:pt x="1848912" y="0"/>
                    <a:pt x="1854474" y="2304"/>
                    <a:pt x="1858575" y="6405"/>
                  </a:cubicBezTo>
                  <a:cubicBezTo>
                    <a:pt x="1862676" y="10505"/>
                    <a:pt x="1864979" y="16067"/>
                    <a:pt x="1864979" y="21866"/>
                  </a:cubicBezTo>
                  <a:lnTo>
                    <a:pt x="1864979" y="672354"/>
                  </a:lnTo>
                  <a:cubicBezTo>
                    <a:pt x="1864979" y="678154"/>
                    <a:pt x="1862676" y="683716"/>
                    <a:pt x="1858575" y="687816"/>
                  </a:cubicBezTo>
                  <a:cubicBezTo>
                    <a:pt x="1854474" y="691917"/>
                    <a:pt x="1848912" y="694221"/>
                    <a:pt x="1843113" y="694221"/>
                  </a:cubicBezTo>
                  <a:lnTo>
                    <a:pt x="21866" y="694221"/>
                  </a:lnTo>
                  <a:cubicBezTo>
                    <a:pt x="16067" y="694221"/>
                    <a:pt x="10505" y="691917"/>
                    <a:pt x="6405" y="687816"/>
                  </a:cubicBezTo>
                  <a:cubicBezTo>
                    <a:pt x="2304" y="683716"/>
                    <a:pt x="0" y="678154"/>
                    <a:pt x="0" y="672354"/>
                  </a:cubicBezTo>
                  <a:lnTo>
                    <a:pt x="0" y="21866"/>
                  </a:lnTo>
                  <a:cubicBezTo>
                    <a:pt x="0" y="16067"/>
                    <a:pt x="2304" y="10505"/>
                    <a:pt x="6405" y="6405"/>
                  </a:cubicBezTo>
                  <a:cubicBezTo>
                    <a:pt x="10505" y="2304"/>
                    <a:pt x="16067" y="0"/>
                    <a:pt x="21866" y="0"/>
                  </a:cubicBezTo>
                  <a:close/>
                </a:path>
              </a:pathLst>
            </a:custGeom>
            <a:solidFill>
              <a:srgbClr val="D0DFF4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-38100"/>
              <a:ext cx="1864979" cy="732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0837871" y="6160093"/>
            <a:ext cx="5380765" cy="617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1"/>
              </a:lnSpc>
            </a:pPr>
            <a:r>
              <a:rPr lang="en-US" sz="41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Midadium In Action</a:t>
            </a:r>
          </a:p>
        </p:txBody>
      </p:sp>
      <p:grpSp>
        <p:nvGrpSpPr>
          <p:cNvPr id="86" name="Group 86"/>
          <p:cNvGrpSpPr/>
          <p:nvPr/>
        </p:nvGrpSpPr>
        <p:grpSpPr>
          <a:xfrm rot="-5400000">
            <a:off x="16887964" y="590117"/>
            <a:ext cx="646666" cy="645858"/>
            <a:chOff x="0" y="0"/>
            <a:chExt cx="862221" cy="861143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862221" cy="861143"/>
            </a:xfrm>
            <a:custGeom>
              <a:avLst/>
              <a:gdLst/>
              <a:ahLst/>
              <a:cxnLst/>
              <a:rect l="l" t="t" r="r" b="b"/>
              <a:pathLst>
                <a:path w="862221" h="861143">
                  <a:moveTo>
                    <a:pt x="0" y="0"/>
                  </a:moveTo>
                  <a:lnTo>
                    <a:pt x="862221" y="0"/>
                  </a:lnTo>
                  <a:lnTo>
                    <a:pt x="862221" y="861143"/>
                  </a:lnTo>
                  <a:lnTo>
                    <a:pt x="0" y="861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grpSp>
          <p:nvGrpSpPr>
            <p:cNvPr id="88" name="Group 88"/>
            <p:cNvGrpSpPr/>
            <p:nvPr/>
          </p:nvGrpSpPr>
          <p:grpSpPr>
            <a:xfrm>
              <a:off x="60452" y="69687"/>
              <a:ext cx="721769" cy="721769"/>
              <a:chOff x="0" y="0"/>
              <a:chExt cx="812800" cy="812800"/>
            </a:xfrm>
          </p:grpSpPr>
          <p:sp>
            <p:nvSpPr>
              <p:cNvPr id="89" name="Freeform 8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0" name="TextBox 9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1" name="Freeform 91"/>
            <p:cNvSpPr/>
            <p:nvPr/>
          </p:nvSpPr>
          <p:spPr>
            <a:xfrm>
              <a:off x="244580" y="347857"/>
              <a:ext cx="353512" cy="220463"/>
            </a:xfrm>
            <a:custGeom>
              <a:avLst/>
              <a:gdLst/>
              <a:ahLst/>
              <a:cxnLst/>
              <a:rect l="l" t="t" r="r" b="b"/>
              <a:pathLst>
                <a:path w="353512" h="220463">
                  <a:moveTo>
                    <a:pt x="0" y="0"/>
                  </a:moveTo>
                  <a:lnTo>
                    <a:pt x="353512" y="0"/>
                  </a:lnTo>
                  <a:lnTo>
                    <a:pt x="353512" y="220463"/>
                  </a:lnTo>
                  <a:lnTo>
                    <a:pt x="0" y="2204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31764" y="2757553"/>
            <a:ext cx="5856236" cy="7529447"/>
          </a:xfrm>
          <a:custGeom>
            <a:avLst/>
            <a:gdLst/>
            <a:ahLst/>
            <a:cxnLst/>
            <a:rect l="l" t="t" r="r" b="b"/>
            <a:pathLst>
              <a:path w="5856236" h="7529447">
                <a:moveTo>
                  <a:pt x="0" y="0"/>
                </a:moveTo>
                <a:lnTo>
                  <a:pt x="5856236" y="0"/>
                </a:lnTo>
                <a:lnTo>
                  <a:pt x="5856236" y="7529447"/>
                </a:lnTo>
                <a:lnTo>
                  <a:pt x="0" y="7529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401123" y="9020"/>
            <a:ext cx="7485754" cy="1571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Future Work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1594128"/>
            <a:ext cx="17912221" cy="838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b="1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Student-Created Content Sharing</a:t>
            </a: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: Allow students to create and share their own flashcards or study notes  for a course.</a:t>
            </a:r>
          </a:p>
          <a:p>
            <a:pPr algn="l">
              <a:lnSpc>
                <a:spcPts val="4199"/>
              </a:lnSpc>
            </a:pPr>
            <a:endParaRPr lang="en-US" sz="2999">
              <a:solidFill>
                <a:srgbClr val="3C567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b="1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Multilingual Platform UI: </a:t>
            </a: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Translate the entire Midadium platform  interface itself, not just the AI-generated content.</a:t>
            </a:r>
          </a:p>
          <a:p>
            <a:pPr algn="l">
              <a:lnSpc>
                <a:spcPts val="4199"/>
              </a:lnSpc>
            </a:pPr>
            <a:endParaRPr lang="en-US" sz="2999">
              <a:solidFill>
                <a:srgbClr val="3C567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b="1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Project-Based Learning &amp; Group Assignments:</a:t>
            </a: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 Facilitate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    collaborative projects with shared workspaces and submission tools.</a:t>
            </a:r>
          </a:p>
          <a:p>
            <a:pPr algn="l">
              <a:lnSpc>
                <a:spcPts val="4199"/>
              </a:lnSpc>
            </a:pPr>
            <a:endParaRPr lang="en-US" sz="2999">
              <a:solidFill>
                <a:srgbClr val="3C567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b="1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Third-Party Content Integration:</a:t>
            </a: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 API integrations to pull in relevant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       articles, videos, or tools from other educational resources.</a:t>
            </a:r>
          </a:p>
          <a:p>
            <a:pPr algn="l">
              <a:lnSpc>
                <a:spcPts val="4199"/>
              </a:lnSpc>
            </a:pPr>
            <a:endParaRPr lang="en-US" sz="2999">
              <a:solidFill>
                <a:srgbClr val="3C567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b="1">
                <a:solidFill>
                  <a:srgbClr val="3C5679"/>
                </a:solidFill>
                <a:latin typeface="Poppins Bold"/>
                <a:ea typeface="Poppins Bold"/>
                <a:cs typeface="Poppins Bold"/>
                <a:sym typeface="Poppins Bold"/>
              </a:rPr>
              <a:t>Develop skill-based career alignment</a:t>
            </a: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, where AI analyzes course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      content and student goals to recommend tailored learning paths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     for professional development.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3C5679"/>
                </a:solidFill>
                <a:latin typeface="Poppins"/>
                <a:ea typeface="Poppins"/>
                <a:cs typeface="Poppins"/>
                <a:sym typeface="Poppins"/>
              </a:rPr>
              <a:t>    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669648" y="-4457635"/>
            <a:ext cx="10066789" cy="8229600"/>
          </a:xfrm>
          <a:custGeom>
            <a:avLst/>
            <a:gdLst/>
            <a:ahLst/>
            <a:cxnLst/>
            <a:rect l="l" t="t" r="r" b="b"/>
            <a:pathLst>
              <a:path w="10066789" h="8229600">
                <a:moveTo>
                  <a:pt x="0" y="0"/>
                </a:moveTo>
                <a:lnTo>
                  <a:pt x="10066789" y="0"/>
                </a:lnTo>
                <a:lnTo>
                  <a:pt x="100667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97141" y="1893405"/>
            <a:ext cx="7493718" cy="112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5"/>
              </a:lnSpc>
            </a:pPr>
            <a:r>
              <a:rPr lang="en-US" sz="7688" b="1">
                <a:solidFill>
                  <a:srgbClr val="FFFFFF"/>
                </a:solidFill>
                <a:latin typeface="Muli Bold"/>
                <a:ea typeface="Muli Bold"/>
                <a:cs typeface="Muli Bold"/>
                <a:sym typeface="Muli Bold"/>
              </a:rPr>
              <a:t>Thank You!</a:t>
            </a:r>
          </a:p>
        </p:txBody>
      </p:sp>
      <p:sp>
        <p:nvSpPr>
          <p:cNvPr id="4" name="Freeform 4"/>
          <p:cNvSpPr/>
          <p:nvPr/>
        </p:nvSpPr>
        <p:spPr>
          <a:xfrm>
            <a:off x="-192096" y="335022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4212588" y="6807456"/>
            <a:ext cx="10066789" cy="8229600"/>
          </a:xfrm>
          <a:custGeom>
            <a:avLst/>
            <a:gdLst/>
            <a:ahLst/>
            <a:cxnLst/>
            <a:rect l="l" t="t" r="r" b="b"/>
            <a:pathLst>
              <a:path w="10066789" h="8229600">
                <a:moveTo>
                  <a:pt x="0" y="0"/>
                </a:moveTo>
                <a:lnTo>
                  <a:pt x="10066789" y="0"/>
                </a:lnTo>
                <a:lnTo>
                  <a:pt x="100667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2510" y="3350220"/>
            <a:ext cx="6182487" cy="8229600"/>
          </a:xfrm>
          <a:custGeom>
            <a:avLst/>
            <a:gdLst/>
            <a:ahLst/>
            <a:cxnLst/>
            <a:rect l="l" t="t" r="r" b="b"/>
            <a:pathLst>
              <a:path w="6182487" h="8229600">
                <a:moveTo>
                  <a:pt x="0" y="0"/>
                </a:moveTo>
                <a:lnTo>
                  <a:pt x="6182487" y="0"/>
                </a:lnTo>
                <a:lnTo>
                  <a:pt x="618248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501870" y="6157754"/>
            <a:ext cx="3327844" cy="4114800"/>
          </a:xfrm>
          <a:custGeom>
            <a:avLst/>
            <a:gdLst/>
            <a:ahLst/>
            <a:cxnLst/>
            <a:rect l="l" t="t" r="r" b="b"/>
            <a:pathLst>
              <a:path w="3327844" h="4114800">
                <a:moveTo>
                  <a:pt x="0" y="0"/>
                </a:moveTo>
                <a:lnTo>
                  <a:pt x="3327845" y="0"/>
                </a:lnTo>
                <a:lnTo>
                  <a:pt x="33278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992510" y="4038665"/>
            <a:ext cx="2024086" cy="2502734"/>
          </a:xfrm>
          <a:custGeom>
            <a:avLst/>
            <a:gdLst/>
            <a:ahLst/>
            <a:cxnLst/>
            <a:rect l="l" t="t" r="r" b="b"/>
            <a:pathLst>
              <a:path w="2024086" h="2502734">
                <a:moveTo>
                  <a:pt x="2024086" y="0"/>
                </a:moveTo>
                <a:lnTo>
                  <a:pt x="0" y="0"/>
                </a:lnTo>
                <a:lnTo>
                  <a:pt x="0" y="2502734"/>
                </a:lnTo>
                <a:lnTo>
                  <a:pt x="2024086" y="2502734"/>
                </a:lnTo>
                <a:lnTo>
                  <a:pt x="202408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165792" y="4339211"/>
            <a:ext cx="1665479" cy="1603024"/>
          </a:xfrm>
          <a:custGeom>
            <a:avLst/>
            <a:gdLst/>
            <a:ahLst/>
            <a:cxnLst/>
            <a:rect l="l" t="t" r="r" b="b"/>
            <a:pathLst>
              <a:path w="1665479" h="1603024">
                <a:moveTo>
                  <a:pt x="0" y="0"/>
                </a:moveTo>
                <a:lnTo>
                  <a:pt x="1665480" y="0"/>
                </a:lnTo>
                <a:lnTo>
                  <a:pt x="1665480" y="1603024"/>
                </a:lnTo>
                <a:lnTo>
                  <a:pt x="0" y="16030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632934" y="403539"/>
            <a:ext cx="2187638" cy="218763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1190279" y="3288611"/>
            <a:ext cx="6505576" cy="6505576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2924810"/>
                  </a:moveTo>
                  <a:lnTo>
                    <a:pt x="6111240" y="2710180"/>
                  </a:lnTo>
                  <a:lnTo>
                    <a:pt x="6271260" y="2432050"/>
                  </a:lnTo>
                  <a:lnTo>
                    <a:pt x="6002020" y="2256790"/>
                  </a:lnTo>
                  <a:lnTo>
                    <a:pt x="6117590" y="1955800"/>
                  </a:lnTo>
                  <a:lnTo>
                    <a:pt x="5822950" y="1824990"/>
                  </a:lnTo>
                  <a:lnTo>
                    <a:pt x="5890260" y="1511300"/>
                  </a:lnTo>
                  <a:lnTo>
                    <a:pt x="5580380" y="1427480"/>
                  </a:lnTo>
                  <a:lnTo>
                    <a:pt x="5596890" y="1106170"/>
                  </a:lnTo>
                  <a:lnTo>
                    <a:pt x="5276850" y="1073150"/>
                  </a:lnTo>
                  <a:lnTo>
                    <a:pt x="5243830" y="753110"/>
                  </a:lnTo>
                  <a:lnTo>
                    <a:pt x="4922520" y="769620"/>
                  </a:lnTo>
                  <a:lnTo>
                    <a:pt x="4838700" y="459740"/>
                  </a:lnTo>
                  <a:lnTo>
                    <a:pt x="4525009" y="527050"/>
                  </a:lnTo>
                  <a:lnTo>
                    <a:pt x="4394200" y="232410"/>
                  </a:lnTo>
                  <a:lnTo>
                    <a:pt x="4093210" y="347980"/>
                  </a:lnTo>
                  <a:lnTo>
                    <a:pt x="3917950" y="78740"/>
                  </a:lnTo>
                  <a:lnTo>
                    <a:pt x="3639820" y="238760"/>
                  </a:lnTo>
                  <a:lnTo>
                    <a:pt x="3425190" y="0"/>
                  </a:lnTo>
                  <a:lnTo>
                    <a:pt x="3175000" y="201930"/>
                  </a:lnTo>
                  <a:lnTo>
                    <a:pt x="2924810" y="0"/>
                  </a:lnTo>
                  <a:lnTo>
                    <a:pt x="2710180" y="238760"/>
                  </a:lnTo>
                  <a:lnTo>
                    <a:pt x="2432050" y="78740"/>
                  </a:lnTo>
                  <a:lnTo>
                    <a:pt x="2308860" y="267970"/>
                  </a:lnTo>
                  <a:lnTo>
                    <a:pt x="2256790" y="347980"/>
                  </a:lnTo>
                  <a:lnTo>
                    <a:pt x="1955800" y="232410"/>
                  </a:lnTo>
                  <a:lnTo>
                    <a:pt x="1824990" y="527050"/>
                  </a:lnTo>
                  <a:lnTo>
                    <a:pt x="1511300" y="459740"/>
                  </a:lnTo>
                  <a:lnTo>
                    <a:pt x="1427480" y="770890"/>
                  </a:lnTo>
                  <a:lnTo>
                    <a:pt x="1106170" y="753110"/>
                  </a:lnTo>
                  <a:lnTo>
                    <a:pt x="1076960" y="1036320"/>
                  </a:lnTo>
                  <a:lnTo>
                    <a:pt x="1073150" y="1073150"/>
                  </a:lnTo>
                  <a:lnTo>
                    <a:pt x="753110" y="1106170"/>
                  </a:lnTo>
                  <a:lnTo>
                    <a:pt x="769620" y="1427480"/>
                  </a:lnTo>
                  <a:lnTo>
                    <a:pt x="459740" y="1511300"/>
                  </a:lnTo>
                  <a:lnTo>
                    <a:pt x="527050" y="1824990"/>
                  </a:lnTo>
                  <a:lnTo>
                    <a:pt x="232410" y="1955800"/>
                  </a:lnTo>
                  <a:lnTo>
                    <a:pt x="347980" y="2256790"/>
                  </a:lnTo>
                  <a:lnTo>
                    <a:pt x="78740" y="2432050"/>
                  </a:lnTo>
                  <a:lnTo>
                    <a:pt x="238760" y="2710180"/>
                  </a:lnTo>
                  <a:lnTo>
                    <a:pt x="0" y="2924810"/>
                  </a:lnTo>
                  <a:lnTo>
                    <a:pt x="201930" y="3175000"/>
                  </a:lnTo>
                  <a:lnTo>
                    <a:pt x="0" y="3425190"/>
                  </a:lnTo>
                  <a:lnTo>
                    <a:pt x="238760" y="3639820"/>
                  </a:lnTo>
                  <a:lnTo>
                    <a:pt x="78740" y="3917950"/>
                  </a:lnTo>
                  <a:lnTo>
                    <a:pt x="347980" y="4093210"/>
                  </a:lnTo>
                  <a:lnTo>
                    <a:pt x="232410" y="4394200"/>
                  </a:lnTo>
                  <a:lnTo>
                    <a:pt x="527050" y="4525010"/>
                  </a:lnTo>
                  <a:lnTo>
                    <a:pt x="459740" y="4838700"/>
                  </a:lnTo>
                  <a:lnTo>
                    <a:pt x="770890" y="4922520"/>
                  </a:lnTo>
                  <a:lnTo>
                    <a:pt x="753110" y="5243830"/>
                  </a:lnTo>
                  <a:lnTo>
                    <a:pt x="1073150" y="5276850"/>
                  </a:lnTo>
                  <a:lnTo>
                    <a:pt x="1106170" y="5596890"/>
                  </a:lnTo>
                  <a:lnTo>
                    <a:pt x="1427480" y="5580380"/>
                  </a:lnTo>
                  <a:lnTo>
                    <a:pt x="1511300" y="5890260"/>
                  </a:lnTo>
                  <a:lnTo>
                    <a:pt x="1824990" y="5824220"/>
                  </a:lnTo>
                  <a:lnTo>
                    <a:pt x="1955800" y="6117590"/>
                  </a:lnTo>
                  <a:lnTo>
                    <a:pt x="2256790" y="6002020"/>
                  </a:lnTo>
                  <a:lnTo>
                    <a:pt x="2432050" y="6271260"/>
                  </a:lnTo>
                  <a:lnTo>
                    <a:pt x="2710180" y="6111240"/>
                  </a:lnTo>
                  <a:lnTo>
                    <a:pt x="2924810" y="6350000"/>
                  </a:lnTo>
                  <a:lnTo>
                    <a:pt x="3175000" y="6148070"/>
                  </a:lnTo>
                  <a:lnTo>
                    <a:pt x="3328670" y="6272530"/>
                  </a:lnTo>
                  <a:lnTo>
                    <a:pt x="3425190" y="6350000"/>
                  </a:lnTo>
                  <a:lnTo>
                    <a:pt x="3639820" y="6111240"/>
                  </a:lnTo>
                  <a:lnTo>
                    <a:pt x="3917950" y="6271260"/>
                  </a:lnTo>
                  <a:lnTo>
                    <a:pt x="4093209" y="6002020"/>
                  </a:lnTo>
                  <a:lnTo>
                    <a:pt x="4394200" y="6117590"/>
                  </a:lnTo>
                  <a:lnTo>
                    <a:pt x="4525009" y="5824220"/>
                  </a:lnTo>
                  <a:lnTo>
                    <a:pt x="4838700" y="5890260"/>
                  </a:lnTo>
                  <a:lnTo>
                    <a:pt x="4861559" y="5807710"/>
                  </a:lnTo>
                  <a:lnTo>
                    <a:pt x="4922519" y="5580380"/>
                  </a:lnTo>
                  <a:lnTo>
                    <a:pt x="5243829" y="5596890"/>
                  </a:lnTo>
                  <a:lnTo>
                    <a:pt x="5276849" y="5276850"/>
                  </a:lnTo>
                  <a:lnTo>
                    <a:pt x="5596889" y="5243830"/>
                  </a:lnTo>
                  <a:lnTo>
                    <a:pt x="5580380" y="4922520"/>
                  </a:lnTo>
                  <a:lnTo>
                    <a:pt x="5890259" y="4838700"/>
                  </a:lnTo>
                  <a:lnTo>
                    <a:pt x="5822950" y="4525010"/>
                  </a:lnTo>
                  <a:lnTo>
                    <a:pt x="6117590" y="4394200"/>
                  </a:lnTo>
                  <a:lnTo>
                    <a:pt x="6002020" y="4093210"/>
                  </a:lnTo>
                  <a:lnTo>
                    <a:pt x="6271260" y="3917950"/>
                  </a:lnTo>
                  <a:lnTo>
                    <a:pt x="6111240" y="3639820"/>
                  </a:lnTo>
                  <a:lnTo>
                    <a:pt x="6350000" y="3425190"/>
                  </a:lnTo>
                  <a:lnTo>
                    <a:pt x="6148070" y="317500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454660" y="454660"/>
              <a:ext cx="5440680" cy="5440680"/>
            </a:xfrm>
            <a:custGeom>
              <a:avLst/>
              <a:gdLst/>
              <a:ahLst/>
              <a:cxnLst/>
              <a:rect l="l" t="t" r="r" b="b"/>
              <a:pathLst>
                <a:path w="5440680" h="5440680">
                  <a:moveTo>
                    <a:pt x="2720340" y="5440680"/>
                  </a:moveTo>
                  <a:cubicBezTo>
                    <a:pt x="1220470" y="5440680"/>
                    <a:pt x="0" y="4220210"/>
                    <a:pt x="0" y="2720340"/>
                  </a:cubicBezTo>
                  <a:cubicBezTo>
                    <a:pt x="0" y="1220470"/>
                    <a:pt x="1220470" y="0"/>
                    <a:pt x="2720340" y="0"/>
                  </a:cubicBezTo>
                  <a:cubicBezTo>
                    <a:pt x="4220210" y="0"/>
                    <a:pt x="5440680" y="1220470"/>
                    <a:pt x="5440680" y="2720340"/>
                  </a:cubicBezTo>
                  <a:cubicBezTo>
                    <a:pt x="5440680" y="4220210"/>
                    <a:pt x="4220210" y="5440680"/>
                    <a:pt x="2720340" y="5440680"/>
                  </a:cubicBezTo>
                  <a:close/>
                  <a:moveTo>
                    <a:pt x="2720340" y="80010"/>
                  </a:moveTo>
                  <a:cubicBezTo>
                    <a:pt x="1264920" y="80010"/>
                    <a:pt x="80010" y="1264920"/>
                    <a:pt x="80010" y="2720340"/>
                  </a:cubicBezTo>
                  <a:cubicBezTo>
                    <a:pt x="80010" y="4175760"/>
                    <a:pt x="1263650" y="5360670"/>
                    <a:pt x="2720340" y="5360670"/>
                  </a:cubicBezTo>
                  <a:cubicBezTo>
                    <a:pt x="4175760" y="5360670"/>
                    <a:pt x="5360670" y="4177030"/>
                    <a:pt x="5360670" y="2720340"/>
                  </a:cubicBezTo>
                  <a:cubicBezTo>
                    <a:pt x="5360670" y="1264920"/>
                    <a:pt x="4175760" y="80010"/>
                    <a:pt x="2720340" y="800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9258300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7144396" y="7181308"/>
            <a:ext cx="4625201" cy="24728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1652394" y="7181308"/>
            <a:ext cx="4625201" cy="24728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2634125" y="7181308"/>
            <a:ext cx="4625201" cy="24728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7146486" y="2044355"/>
            <a:ext cx="4665976" cy="4665976"/>
            <a:chOff x="0" y="0"/>
            <a:chExt cx="13716000" cy="13716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652394" y="1938816"/>
            <a:ext cx="4877056" cy="487705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6511" y="0"/>
                  </a:moveTo>
                  <a:lnTo>
                    <a:pt x="776289" y="0"/>
                  </a:lnTo>
                  <a:cubicBezTo>
                    <a:pt x="785973" y="0"/>
                    <a:pt x="795259" y="3847"/>
                    <a:pt x="802106" y="10694"/>
                  </a:cubicBezTo>
                  <a:cubicBezTo>
                    <a:pt x="808953" y="17541"/>
                    <a:pt x="812800" y="26827"/>
                    <a:pt x="812800" y="36511"/>
                  </a:cubicBezTo>
                  <a:lnTo>
                    <a:pt x="812800" y="776289"/>
                  </a:lnTo>
                  <a:cubicBezTo>
                    <a:pt x="812800" y="785973"/>
                    <a:pt x="808953" y="795259"/>
                    <a:pt x="802106" y="802106"/>
                  </a:cubicBezTo>
                  <a:cubicBezTo>
                    <a:pt x="795259" y="808953"/>
                    <a:pt x="785973" y="812800"/>
                    <a:pt x="776289" y="812800"/>
                  </a:cubicBezTo>
                  <a:lnTo>
                    <a:pt x="36511" y="812800"/>
                  </a:lnTo>
                  <a:cubicBezTo>
                    <a:pt x="26827" y="812800"/>
                    <a:pt x="17541" y="808953"/>
                    <a:pt x="10694" y="802106"/>
                  </a:cubicBezTo>
                  <a:cubicBezTo>
                    <a:pt x="3847" y="795259"/>
                    <a:pt x="0" y="785973"/>
                    <a:pt x="0" y="776289"/>
                  </a:cubicBezTo>
                  <a:lnTo>
                    <a:pt x="0" y="36511"/>
                  </a:lnTo>
                  <a:cubicBezTo>
                    <a:pt x="0" y="26827"/>
                    <a:pt x="3847" y="17541"/>
                    <a:pt x="10694" y="10694"/>
                  </a:cubicBezTo>
                  <a:cubicBezTo>
                    <a:pt x="17541" y="3847"/>
                    <a:pt x="26827" y="0"/>
                    <a:pt x="36511" y="0"/>
                  </a:cubicBezTo>
                  <a:close/>
                </a:path>
              </a:pathLst>
            </a:custGeom>
            <a:blipFill>
              <a:blip r:embed="rId3"/>
              <a:stretch>
                <a:fillRect t="-17299" b="-770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2429497" y="1903859"/>
            <a:ext cx="4946968" cy="4946968"/>
          </a:xfrm>
          <a:custGeom>
            <a:avLst/>
            <a:gdLst/>
            <a:ahLst/>
            <a:cxnLst/>
            <a:rect l="l" t="t" r="r" b="b"/>
            <a:pathLst>
              <a:path w="4946968" h="4946968">
                <a:moveTo>
                  <a:pt x="0" y="0"/>
                </a:moveTo>
                <a:lnTo>
                  <a:pt x="4946968" y="0"/>
                </a:lnTo>
                <a:lnTo>
                  <a:pt x="4946968" y="4946969"/>
                </a:lnTo>
                <a:lnTo>
                  <a:pt x="0" y="4946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042" t="-22066" r="-15248" b="-66321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7144396" y="7532928"/>
            <a:ext cx="4625201" cy="832485"/>
            <a:chOff x="0" y="0"/>
            <a:chExt cx="6166934" cy="110998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9525"/>
              <a:ext cx="6166934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20"/>
                </a:lnSpc>
              </a:pPr>
              <a:r>
                <a:rPr lang="en-US" sz="2600" b="1" spc="52">
                  <a:solidFill>
                    <a:srgbClr val="013927"/>
                  </a:solidFill>
                  <a:latin typeface="Crimson Pro Bold"/>
                  <a:ea typeface="Crimson Pro Bold"/>
                  <a:cs typeface="Crimson Pro Bold"/>
                  <a:sym typeface="Crimson Pro Bold"/>
                </a:rPr>
                <a:t>MIDADIUM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27380"/>
              <a:ext cx="6166934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52420" y="7532928"/>
            <a:ext cx="4625201" cy="832485"/>
            <a:chOff x="0" y="0"/>
            <a:chExt cx="6166934" cy="110998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9525"/>
              <a:ext cx="6166934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20"/>
                </a:lnSpc>
              </a:pPr>
              <a:r>
                <a:rPr lang="en-US" sz="2600" b="1" spc="52">
                  <a:solidFill>
                    <a:srgbClr val="013927"/>
                  </a:solidFill>
                  <a:latin typeface="Crimson Pro Bold"/>
                  <a:ea typeface="Crimson Pro Bold"/>
                  <a:cs typeface="Crimson Pro Bold"/>
                  <a:sym typeface="Crimson Pro Bold"/>
                </a:rPr>
                <a:t>TEAMA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27380"/>
              <a:ext cx="6166934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634099" y="7532928"/>
            <a:ext cx="4625201" cy="832485"/>
            <a:chOff x="0" y="0"/>
            <a:chExt cx="6166934" cy="110998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9525"/>
              <a:ext cx="6166934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20"/>
                </a:lnSpc>
              </a:pPr>
              <a:r>
                <a:rPr lang="en-US" sz="2600" b="1" spc="52">
                  <a:solidFill>
                    <a:srgbClr val="013927"/>
                  </a:solidFill>
                  <a:latin typeface="Crimson Pro Bold"/>
                  <a:ea typeface="Crimson Pro Bold"/>
                  <a:cs typeface="Crimson Pro Bold"/>
                  <a:sym typeface="Crimson Pro Bold"/>
                </a:rPr>
                <a:t>LEEN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627380"/>
              <a:ext cx="6166934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  <a:ea typeface="Crimson Pro"/>
                <a:cs typeface="Crimson Pro"/>
                <a:sym typeface="Crimson Pro"/>
              </a:rPr>
              <a:t>About Our Team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282031" y="1254543"/>
            <a:ext cx="4371048" cy="8742096"/>
            <a:chOff x="0" y="0"/>
            <a:chExt cx="317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2"/>
              <a:stretch>
                <a:fillRect t="-6511" b="-573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28700" y="1254543"/>
            <a:ext cx="4371048" cy="8742096"/>
            <a:chOff x="0" y="0"/>
            <a:chExt cx="3175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3"/>
              <a:stretch>
                <a:fillRect t="-6122" b="-6122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218022" y="1254543"/>
            <a:ext cx="4371048" cy="8742096"/>
            <a:chOff x="0" y="0"/>
            <a:chExt cx="3175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4"/>
              <a:stretch>
                <a:fillRect t="-6511" b="-5732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78901" y="159998"/>
            <a:ext cx="5517099" cy="8167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Welcome Screen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17493" y="159998"/>
            <a:ext cx="4745907" cy="8167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Signup Screen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349172" y="159998"/>
            <a:ext cx="4108748" cy="86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Log in Screen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2414" y="93159"/>
            <a:ext cx="4741618" cy="10035171"/>
          </a:xfrm>
          <a:custGeom>
            <a:avLst/>
            <a:gdLst/>
            <a:ahLst/>
            <a:cxnLst/>
            <a:rect l="l" t="t" r="r" b="b"/>
            <a:pathLst>
              <a:path w="4741618" h="10035171">
                <a:moveTo>
                  <a:pt x="0" y="0"/>
                </a:moveTo>
                <a:lnTo>
                  <a:pt x="4741618" y="0"/>
                </a:lnTo>
                <a:lnTo>
                  <a:pt x="4741618" y="10035171"/>
                </a:lnTo>
                <a:lnTo>
                  <a:pt x="0" y="100351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82512" y="3039604"/>
            <a:ext cx="7522976" cy="4142280"/>
          </a:xfrm>
          <a:custGeom>
            <a:avLst/>
            <a:gdLst/>
            <a:ahLst/>
            <a:cxnLst/>
            <a:rect l="l" t="t" r="r" b="b"/>
            <a:pathLst>
              <a:path w="7522976" h="4142280">
                <a:moveTo>
                  <a:pt x="0" y="0"/>
                </a:moveTo>
                <a:lnTo>
                  <a:pt x="7522976" y="0"/>
                </a:lnTo>
                <a:lnTo>
                  <a:pt x="7522976" y="4142280"/>
                </a:lnTo>
                <a:lnTo>
                  <a:pt x="0" y="41422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715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95481" y="93159"/>
            <a:ext cx="4854514" cy="10035171"/>
          </a:xfrm>
          <a:custGeom>
            <a:avLst/>
            <a:gdLst/>
            <a:ahLst/>
            <a:cxnLst/>
            <a:rect l="l" t="t" r="r" b="b"/>
            <a:pathLst>
              <a:path w="4854514" h="10035171">
                <a:moveTo>
                  <a:pt x="0" y="0"/>
                </a:moveTo>
                <a:lnTo>
                  <a:pt x="4854514" y="0"/>
                </a:lnTo>
                <a:lnTo>
                  <a:pt x="4854514" y="10035171"/>
                </a:lnTo>
                <a:lnTo>
                  <a:pt x="0" y="10035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196493" y="342900"/>
            <a:ext cx="7895013" cy="12582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 dirty="0">
                <a:solidFill>
                  <a:srgbClr val="1518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Forgot Password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12392" y="96264"/>
            <a:ext cx="4607582" cy="10094473"/>
          </a:xfrm>
          <a:custGeom>
            <a:avLst/>
            <a:gdLst/>
            <a:ahLst/>
            <a:cxnLst/>
            <a:rect l="l" t="t" r="r" b="b"/>
            <a:pathLst>
              <a:path w="4607582" h="10094473">
                <a:moveTo>
                  <a:pt x="0" y="0"/>
                </a:moveTo>
                <a:lnTo>
                  <a:pt x="4607581" y="0"/>
                </a:lnTo>
                <a:lnTo>
                  <a:pt x="4607581" y="10094472"/>
                </a:lnTo>
                <a:lnTo>
                  <a:pt x="0" y="10094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667590" y="96264"/>
            <a:ext cx="4591710" cy="10094473"/>
          </a:xfrm>
          <a:custGeom>
            <a:avLst/>
            <a:gdLst/>
            <a:ahLst/>
            <a:cxnLst/>
            <a:rect l="l" t="t" r="r" b="b"/>
            <a:pathLst>
              <a:path w="4591710" h="10094473">
                <a:moveTo>
                  <a:pt x="0" y="0"/>
                </a:moveTo>
                <a:lnTo>
                  <a:pt x="4591710" y="0"/>
                </a:lnTo>
                <a:lnTo>
                  <a:pt x="4591710" y="10094472"/>
                </a:lnTo>
                <a:lnTo>
                  <a:pt x="0" y="10094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8670" y="3081"/>
            <a:ext cx="7814892" cy="287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151857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 Dashboard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6650" y="5029200"/>
            <a:ext cx="5942966" cy="75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151857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Student Home Screen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606</Words>
  <Application>Microsoft Office PowerPoint</Application>
  <PresentationFormat>Custom</PresentationFormat>
  <Paragraphs>172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80" baseType="lpstr">
      <vt:lpstr>Liberation Sans Bold</vt:lpstr>
      <vt:lpstr>Poppins Ultra-Bold</vt:lpstr>
      <vt:lpstr>Anonymous Pro Bold</vt:lpstr>
      <vt:lpstr>Muli Bold</vt:lpstr>
      <vt:lpstr>Canva Sans Bold</vt:lpstr>
      <vt:lpstr>Arial</vt:lpstr>
      <vt:lpstr>Crimson Pro Bold</vt:lpstr>
      <vt:lpstr>Helvetica World Bold</vt:lpstr>
      <vt:lpstr>Poppins Bold Italics</vt:lpstr>
      <vt:lpstr>Poppins Medium</vt:lpstr>
      <vt:lpstr>Crimson Pro</vt:lpstr>
      <vt:lpstr>Open Sans Bold</vt:lpstr>
      <vt:lpstr>Calibri</vt:lpstr>
      <vt:lpstr>Poppins Bold</vt:lpstr>
      <vt:lpstr>Canva Sans</vt:lpstr>
      <vt:lpstr>Liberation Sans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Mobile-App</dc:title>
  <cp:lastModifiedBy>Leen Imad</cp:lastModifiedBy>
  <cp:revision>2</cp:revision>
  <dcterms:created xsi:type="dcterms:W3CDTF">2006-08-16T00:00:00Z</dcterms:created>
  <dcterms:modified xsi:type="dcterms:W3CDTF">2025-06-23T21:17:11Z</dcterms:modified>
  <dc:identifier>DAGqP9lVOLA</dc:identifier>
</cp:coreProperties>
</file>