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22"/>
    <p:sldId id="257" r:id="rId23"/>
    <p:sldId id="258" r:id="rId24"/>
    <p:sldId id="259" r:id="rId25"/>
    <p:sldId id="260" r:id="rId26"/>
    <p:sldId id="261" r:id="rId27"/>
    <p:sldId id="262" r:id="rId28"/>
    <p:sldId id="263" r:id="rId29"/>
    <p:sldId id="264" r:id="rId30"/>
    <p:sldId id="265" r:id="rId31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Lato" charset="1" panose="020F0502020204030203"/>
      <p:regular r:id="rId10"/>
    </p:embeddedFont>
    <p:embeddedFont>
      <p:font typeface="Lato Bold" charset="1" panose="020F0502020204030203"/>
      <p:regular r:id="rId11"/>
    </p:embeddedFont>
    <p:embeddedFont>
      <p:font typeface="Lato Italics" charset="1" panose="020F0502020204030203"/>
      <p:regular r:id="rId12"/>
    </p:embeddedFont>
    <p:embeddedFont>
      <p:font typeface="Lato Bold Italics" charset="1" panose="020F0502020204030203"/>
      <p:regular r:id="rId13"/>
    </p:embeddedFont>
    <p:embeddedFont>
      <p:font typeface="Poppins ExtraBold" charset="1" panose="00000900000000000000"/>
      <p:regular r:id="rId14"/>
    </p:embeddedFont>
    <p:embeddedFont>
      <p:font typeface="Poppins ExtraBold Bold" charset="1" panose="00000A00000000000000"/>
      <p:regular r:id="rId15"/>
    </p:embeddedFont>
    <p:embeddedFont>
      <p:font typeface="Poppins ExtraBold Italics" charset="1" panose="00000900000000000000"/>
      <p:regular r:id="rId16"/>
    </p:embeddedFont>
    <p:embeddedFont>
      <p:font typeface="Poppins ExtraBold Bold Italics" charset="1" panose="00000A00000000000000"/>
      <p:regular r:id="rId17"/>
    </p:embeddedFont>
    <p:embeddedFont>
      <p:font typeface="Poppins" charset="1" panose="00000500000000000000"/>
      <p:regular r:id="rId18"/>
    </p:embeddedFont>
    <p:embeddedFont>
      <p:font typeface="Poppins Bold" charset="1" panose="00000800000000000000"/>
      <p:regular r:id="rId19"/>
    </p:embeddedFont>
    <p:embeddedFont>
      <p:font typeface="Poppins Italics" charset="1" panose="00000500000000000000"/>
      <p:regular r:id="rId20"/>
    </p:embeddedFont>
    <p:embeddedFont>
      <p:font typeface="Poppins Bold Italics" charset="1" panose="00000800000000000000"/>
      <p:regular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slides/slide1.xml" Type="http://schemas.openxmlformats.org/officeDocument/2006/relationships/slide"/><Relationship Id="rId23" Target="slides/slide2.xml" Type="http://schemas.openxmlformats.org/officeDocument/2006/relationships/slide"/><Relationship Id="rId24" Target="slides/slide3.xml" Type="http://schemas.openxmlformats.org/officeDocument/2006/relationships/slide"/><Relationship Id="rId25" Target="slides/slide4.xml" Type="http://schemas.openxmlformats.org/officeDocument/2006/relationships/slide"/><Relationship Id="rId26" Target="slides/slide5.xml" Type="http://schemas.openxmlformats.org/officeDocument/2006/relationships/slide"/><Relationship Id="rId27" Target="slides/slide6.xml" Type="http://schemas.openxmlformats.org/officeDocument/2006/relationships/slide"/><Relationship Id="rId28" Target="slides/slide7.xml" Type="http://schemas.openxmlformats.org/officeDocument/2006/relationships/slide"/><Relationship Id="rId29" Target="slides/slide8.xml" Type="http://schemas.openxmlformats.org/officeDocument/2006/relationships/slide"/><Relationship Id="rId3" Target="viewProps.xml" Type="http://schemas.openxmlformats.org/officeDocument/2006/relationships/viewProps"/><Relationship Id="rId30" Target="slides/slide9.xml" Type="http://schemas.openxmlformats.org/officeDocument/2006/relationships/slide"/><Relationship Id="rId31" Target="slides/slide10.xml" Type="http://schemas.openxmlformats.org/officeDocument/2006/relationships/slide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/Relationships>
</file>

<file path=ppt/slides/_rels/slide1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jpe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jpeg" Type="http://schemas.openxmlformats.org/officeDocument/2006/relationships/image"/><Relationship Id="rId3" Target="../media/image7.jpe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jpe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jpe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700000">
            <a:off x="15004959" y="1860459"/>
            <a:ext cx="6566081" cy="6566081"/>
            <a:chOff x="0" y="0"/>
            <a:chExt cx="1913890" cy="1913890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5271FF"/>
            </a:solidFill>
          </p:spPr>
        </p:sp>
      </p:grpSp>
      <p:grpSp>
        <p:nvGrpSpPr>
          <p:cNvPr name="Group 4" id="4"/>
          <p:cNvGrpSpPr/>
          <p:nvPr/>
        </p:nvGrpSpPr>
        <p:grpSpPr>
          <a:xfrm rot="2700000">
            <a:off x="15361560" y="2217060"/>
            <a:ext cx="5852880" cy="5852880"/>
            <a:chOff x="0" y="0"/>
            <a:chExt cx="1913890" cy="1913890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6" id="6"/>
          <p:cNvGrpSpPr/>
          <p:nvPr/>
        </p:nvGrpSpPr>
        <p:grpSpPr>
          <a:xfrm rot="2700000">
            <a:off x="11143419" y="8163269"/>
            <a:ext cx="6164339" cy="6164339"/>
            <a:chOff x="0" y="0"/>
            <a:chExt cx="1913890" cy="1913890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pic>
        <p:nvPicPr>
          <p:cNvPr name="Picture 8" id="8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499815" y="1028700"/>
            <a:ext cx="766692" cy="639839"/>
          </a:xfrm>
          <a:prstGeom prst="rect">
            <a:avLst/>
          </a:prstGeom>
        </p:spPr>
      </p:pic>
      <p:sp>
        <p:nvSpPr>
          <p:cNvPr name="TextBox 9" id="9"/>
          <p:cNvSpPr txBox="true"/>
          <p:nvPr/>
        </p:nvSpPr>
        <p:spPr>
          <a:xfrm rot="0">
            <a:off x="2224837" y="3701213"/>
            <a:ext cx="12616379" cy="1466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0499"/>
              </a:lnSpc>
            </a:pPr>
            <a:r>
              <a:rPr lang="en-US" sz="9999" spc="999">
                <a:solidFill>
                  <a:srgbClr val="5271FF"/>
                </a:solidFill>
                <a:latin typeface="Poppins ExtraBold Bold"/>
              </a:rPr>
              <a:t>ONLINE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224837" y="5041183"/>
            <a:ext cx="12616379" cy="17811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2600"/>
              </a:lnSpc>
            </a:pPr>
            <a:r>
              <a:rPr lang="en-US" sz="12000" spc="600">
                <a:solidFill>
                  <a:srgbClr val="2B4A9D"/>
                </a:solidFill>
                <a:latin typeface="Poppins ExtraBold Bold"/>
              </a:rPr>
              <a:t>STORE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224837" y="7260387"/>
            <a:ext cx="12616379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00">
                <a:solidFill>
                  <a:srgbClr val="000000"/>
                </a:solidFill>
                <a:latin typeface="Lato"/>
              </a:rPr>
              <a:t>SUPERVISOR: DR. SAMER ARANDI</a:t>
            </a:r>
          </a:p>
          <a:p>
            <a:pPr>
              <a:lnSpc>
                <a:spcPts val="4200"/>
              </a:lnSpc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8081359" y="1000125"/>
            <a:ext cx="7177528" cy="7010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5460"/>
              </a:lnSpc>
            </a:pPr>
            <a:r>
              <a:rPr lang="en-US" sz="3900" spc="390">
                <a:solidFill>
                  <a:srgbClr val="000000"/>
                </a:solidFill>
                <a:latin typeface="Poppins Bold"/>
              </a:rPr>
              <a:t>NAJAH UNIVERSITY</a:t>
            </a:r>
          </a:p>
        </p:txBody>
      </p:sp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69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-4134433" y="1004889"/>
            <a:ext cx="12993464" cy="2102579"/>
          </a:xfrm>
          <a:prstGeom prst="rect">
            <a:avLst/>
          </a:prstGeom>
        </p:spPr>
      </p:pic>
      <p:grpSp>
        <p:nvGrpSpPr>
          <p:cNvPr name="Group 14" id="14"/>
          <p:cNvGrpSpPr/>
          <p:nvPr/>
        </p:nvGrpSpPr>
        <p:grpSpPr>
          <a:xfrm rot="0">
            <a:off x="0" y="0"/>
            <a:ext cx="541602" cy="10287000"/>
            <a:chOff x="0" y="0"/>
            <a:chExt cx="157867" cy="2998468"/>
          </a:xfrm>
        </p:grpSpPr>
        <p:sp>
          <p:nvSpPr>
            <p:cNvPr name="Freeform 15" id="15"/>
            <p:cNvSpPr/>
            <p:nvPr/>
          </p:nvSpPr>
          <p:spPr>
            <a:xfrm>
              <a:off x="0" y="0"/>
              <a:ext cx="157867" cy="2998468"/>
            </a:xfrm>
            <a:custGeom>
              <a:avLst/>
              <a:gdLst/>
              <a:ahLst/>
              <a:cxnLst/>
              <a:rect r="r" b="b" t="t" l="l"/>
              <a:pathLst>
                <a:path h="2998468" w="157867">
                  <a:moveTo>
                    <a:pt x="0" y="0"/>
                  </a:moveTo>
                  <a:lnTo>
                    <a:pt x="157867" y="0"/>
                  </a:lnTo>
                  <a:lnTo>
                    <a:pt x="157867" y="2998468"/>
                  </a:lnTo>
                  <a:lnTo>
                    <a:pt x="0" y="2998468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sp>
        <p:nvSpPr>
          <p:cNvPr name="TextBox 16" id="16"/>
          <p:cNvSpPr txBox="true"/>
          <p:nvPr/>
        </p:nvSpPr>
        <p:spPr>
          <a:xfrm rot="0">
            <a:off x="2040722" y="8022387"/>
            <a:ext cx="7859196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spc="300">
                <a:solidFill>
                  <a:srgbClr val="000000"/>
                </a:solidFill>
                <a:latin typeface="Lato"/>
              </a:rPr>
              <a:t>PARTICIPANTS: OSAMA DAWABSHEH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224837" y="3526775"/>
            <a:ext cx="12616379" cy="1466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0499"/>
              </a:lnSpc>
            </a:pPr>
            <a:r>
              <a:rPr lang="en-US" sz="9999" spc="999">
                <a:solidFill>
                  <a:srgbClr val="5271FF"/>
                </a:solidFill>
                <a:latin typeface="Poppins ExtraBold Bold"/>
              </a:rPr>
              <a:t>THANK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2224837" y="5041183"/>
            <a:ext cx="12616379" cy="17811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2600"/>
              </a:lnSpc>
            </a:pPr>
            <a:r>
              <a:rPr lang="en-US" sz="12000" spc="600">
                <a:solidFill>
                  <a:srgbClr val="2B4A9D"/>
                </a:solidFill>
                <a:latin typeface="Poppins ExtraBold Bold"/>
              </a:rPr>
              <a:t>YOU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0" y="0"/>
            <a:ext cx="541602" cy="10287000"/>
            <a:chOff x="0" y="0"/>
            <a:chExt cx="157867" cy="2998468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157867" cy="2998468"/>
            </a:xfrm>
            <a:custGeom>
              <a:avLst/>
              <a:gdLst/>
              <a:ahLst/>
              <a:cxnLst/>
              <a:rect r="r" b="b" t="t" l="l"/>
              <a:pathLst>
                <a:path h="2998468" w="157867">
                  <a:moveTo>
                    <a:pt x="0" y="0"/>
                  </a:moveTo>
                  <a:lnTo>
                    <a:pt x="157867" y="0"/>
                  </a:lnTo>
                  <a:lnTo>
                    <a:pt x="157867" y="2998468"/>
                  </a:lnTo>
                  <a:lnTo>
                    <a:pt x="0" y="2998468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13001" y="-1128319"/>
            <a:ext cx="5770168" cy="5770168"/>
            <a:chOff x="0" y="0"/>
            <a:chExt cx="6350000" cy="6350000"/>
          </a:xfrm>
        </p:grpSpPr>
        <p:sp>
          <p:nvSpPr>
            <p:cNvPr name="Freeform 3" id="3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9191672" y="566151"/>
            <a:ext cx="2396931" cy="9154697"/>
            <a:chOff x="0" y="0"/>
            <a:chExt cx="874407" cy="3339658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874407" cy="3339659"/>
            </a:xfrm>
            <a:custGeom>
              <a:avLst/>
              <a:gdLst/>
              <a:ahLst/>
              <a:cxnLst/>
              <a:rect r="r" b="b" t="t" l="l"/>
              <a:pathLst>
                <a:path h="3339659" w="874407">
                  <a:moveTo>
                    <a:pt x="0" y="0"/>
                  </a:moveTo>
                  <a:lnTo>
                    <a:pt x="874407" y="0"/>
                  </a:lnTo>
                  <a:lnTo>
                    <a:pt x="874407" y="3339659"/>
                  </a:lnTo>
                  <a:lnTo>
                    <a:pt x="0" y="3339659"/>
                  </a:lnTo>
                  <a:close/>
                </a:path>
              </a:pathLst>
            </a:custGeom>
            <a:solidFill>
              <a:srgbClr val="5271FF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9869353" y="1146804"/>
            <a:ext cx="7304695" cy="7993392"/>
            <a:chOff x="0" y="0"/>
            <a:chExt cx="9739593" cy="10657856"/>
          </a:xfrm>
        </p:grpSpPr>
        <p:pic>
          <p:nvPicPr>
            <p:cNvPr name="Picture 7" id="7"/>
            <p:cNvPicPr>
              <a:picLocks noChangeAspect="true"/>
            </p:cNvPicPr>
            <p:nvPr/>
          </p:nvPicPr>
          <p:blipFill>
            <a:blip r:embed="rId2"/>
            <a:srcRect l="24298" t="0" r="24298" b="0"/>
            <a:stretch>
              <a:fillRect/>
            </a:stretch>
          </p:blipFill>
          <p:spPr>
            <a:xfrm>
              <a:off x="0" y="0"/>
              <a:ext cx="9739593" cy="10657856"/>
            </a:xfrm>
            <a:prstGeom prst="rect">
              <a:avLst/>
            </a:prstGeom>
          </p:spPr>
        </p:pic>
      </p:grpSp>
      <p:grpSp>
        <p:nvGrpSpPr>
          <p:cNvPr name="Group 8" id="8"/>
          <p:cNvGrpSpPr/>
          <p:nvPr/>
        </p:nvGrpSpPr>
        <p:grpSpPr>
          <a:xfrm rot="0">
            <a:off x="619537" y="8172754"/>
            <a:ext cx="1635964" cy="1633346"/>
            <a:chOff x="0" y="0"/>
            <a:chExt cx="6350000" cy="633984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6350000" cy="6339840"/>
            </a:xfrm>
            <a:custGeom>
              <a:avLst/>
              <a:gdLst/>
              <a:ahLst/>
              <a:cxnLst/>
              <a:rect r="r" b="b" t="t" l="l"/>
              <a:pathLst>
                <a:path h="6339840" w="6350000">
                  <a:moveTo>
                    <a:pt x="6350000" y="6339840"/>
                  </a:moveTo>
                  <a:lnTo>
                    <a:pt x="0" y="6339840"/>
                  </a:lnTo>
                  <a:lnTo>
                    <a:pt x="0" y="0"/>
                  </a:lnTo>
                  <a:lnTo>
                    <a:pt x="6350000" y="633984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0" id="10"/>
          <p:cNvGrpSpPr/>
          <p:nvPr/>
        </p:nvGrpSpPr>
        <p:grpSpPr>
          <a:xfrm rot="5400000">
            <a:off x="618228" y="566151"/>
            <a:ext cx="1635964" cy="1633346"/>
            <a:chOff x="0" y="0"/>
            <a:chExt cx="6350000" cy="6339840"/>
          </a:xfrm>
        </p:grpSpPr>
        <p:sp>
          <p:nvSpPr>
            <p:cNvPr name="Freeform 11" id="11"/>
            <p:cNvSpPr/>
            <p:nvPr/>
          </p:nvSpPr>
          <p:spPr>
            <a:xfrm>
              <a:off x="0" y="0"/>
              <a:ext cx="6350000" cy="6339840"/>
            </a:xfrm>
            <a:custGeom>
              <a:avLst/>
              <a:gdLst/>
              <a:ahLst/>
              <a:cxnLst/>
              <a:rect r="r" b="b" t="t" l="l"/>
              <a:pathLst>
                <a:path h="6339840" w="6350000">
                  <a:moveTo>
                    <a:pt x="6350000" y="6339840"/>
                  </a:moveTo>
                  <a:lnTo>
                    <a:pt x="0" y="6339840"/>
                  </a:lnTo>
                  <a:lnTo>
                    <a:pt x="0" y="0"/>
                  </a:lnTo>
                  <a:lnTo>
                    <a:pt x="6350000" y="633984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-83906" y="3703740"/>
            <a:ext cx="9227906" cy="19047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104"/>
              </a:lnSpc>
            </a:pPr>
            <a:r>
              <a:rPr lang="en-US" sz="6766" spc="338">
                <a:solidFill>
                  <a:srgbClr val="2B4A9D"/>
                </a:solidFill>
                <a:latin typeface="Poppins ExtraBold"/>
              </a:rPr>
              <a:t>PROBLEM AND OBJECTIVE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6816" y="0"/>
            <a:ext cx="452408" cy="10287000"/>
            <a:chOff x="0" y="0"/>
            <a:chExt cx="165040" cy="3752725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65040" cy="3752726"/>
            </a:xfrm>
            <a:custGeom>
              <a:avLst/>
              <a:gdLst/>
              <a:ahLst/>
              <a:cxnLst/>
              <a:rect r="r" b="b" t="t" l="l"/>
              <a:pathLst>
                <a:path h="3752726" w="165040">
                  <a:moveTo>
                    <a:pt x="0" y="0"/>
                  </a:moveTo>
                  <a:lnTo>
                    <a:pt x="165040" y="0"/>
                  </a:lnTo>
                  <a:lnTo>
                    <a:pt x="165040" y="3752726"/>
                  </a:lnTo>
                  <a:lnTo>
                    <a:pt x="0" y="3752726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-2700000">
            <a:off x="15385959" y="1860459"/>
            <a:ext cx="6566081" cy="6566081"/>
            <a:chOff x="0" y="0"/>
            <a:chExt cx="1913890" cy="1913890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5271FF"/>
            </a:solidFill>
          </p:spPr>
        </p:sp>
      </p:grpSp>
      <p:grpSp>
        <p:nvGrpSpPr>
          <p:cNvPr name="Group 6" id="6"/>
          <p:cNvGrpSpPr/>
          <p:nvPr/>
        </p:nvGrpSpPr>
        <p:grpSpPr>
          <a:xfrm rot="2700000">
            <a:off x="15742560" y="2217060"/>
            <a:ext cx="5852880" cy="5852880"/>
            <a:chOff x="0" y="0"/>
            <a:chExt cx="1913890" cy="1913890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8" id="8"/>
          <p:cNvGrpSpPr/>
          <p:nvPr/>
        </p:nvGrpSpPr>
        <p:grpSpPr>
          <a:xfrm rot="2700000">
            <a:off x="11524419" y="8043030"/>
            <a:ext cx="6164339" cy="6164339"/>
            <a:chOff x="0" y="0"/>
            <a:chExt cx="1913890" cy="191389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0" id="10"/>
          <p:cNvGrpSpPr/>
          <p:nvPr/>
        </p:nvGrpSpPr>
        <p:grpSpPr>
          <a:xfrm rot="2700000">
            <a:off x="11524419" y="-3920369"/>
            <a:ext cx="6164339" cy="6164339"/>
            <a:chOff x="0" y="0"/>
            <a:chExt cx="1913890" cy="1913890"/>
          </a:xfrm>
        </p:grpSpPr>
        <p:sp>
          <p:nvSpPr>
            <p:cNvPr name="Freeform 11" id="11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14026079" y="305834"/>
            <a:ext cx="3963020" cy="5276243"/>
            <a:chOff x="0" y="0"/>
            <a:chExt cx="3663950" cy="4878070"/>
          </a:xfrm>
        </p:grpSpPr>
        <p:sp>
          <p:nvSpPr>
            <p:cNvPr name="Freeform 13" id="13"/>
            <p:cNvSpPr/>
            <p:nvPr/>
          </p:nvSpPr>
          <p:spPr>
            <a:xfrm>
              <a:off x="31750" y="31750"/>
              <a:ext cx="3600450" cy="4814570"/>
            </a:xfrm>
            <a:custGeom>
              <a:avLst/>
              <a:gdLst/>
              <a:ahLst/>
              <a:cxnLst/>
              <a:rect r="r" b="b" t="t" l="l"/>
              <a:pathLst>
                <a:path h="4814570" w="3600450">
                  <a:moveTo>
                    <a:pt x="0" y="0"/>
                  </a:moveTo>
                  <a:lnTo>
                    <a:pt x="3600450" y="0"/>
                  </a:lnTo>
                  <a:lnTo>
                    <a:pt x="3600450" y="4814570"/>
                  </a:lnTo>
                  <a:lnTo>
                    <a:pt x="0" y="4814570"/>
                  </a:lnTo>
                  <a:close/>
                </a:path>
              </a:pathLst>
            </a:custGeom>
            <a:blipFill>
              <a:blip r:embed="rId2"/>
              <a:stretch>
                <a:fillRect l="-16860" r="-16860" t="0" b="0"/>
              </a:stretch>
            </a:blipFill>
          </p:spPr>
        </p:sp>
        <p:sp>
          <p:nvSpPr>
            <p:cNvPr name="Freeform 14" id="14"/>
            <p:cNvSpPr/>
            <p:nvPr/>
          </p:nvSpPr>
          <p:spPr>
            <a:xfrm>
              <a:off x="0" y="0"/>
              <a:ext cx="3663950" cy="4878070"/>
            </a:xfrm>
            <a:custGeom>
              <a:avLst/>
              <a:gdLst/>
              <a:ahLst/>
              <a:cxnLst/>
              <a:rect r="r" b="b" t="t" l="l"/>
              <a:pathLst>
                <a:path h="4878070" w="3663950">
                  <a:moveTo>
                    <a:pt x="3663950" y="4878070"/>
                  </a:moveTo>
                  <a:lnTo>
                    <a:pt x="0" y="4878070"/>
                  </a:lnTo>
                  <a:lnTo>
                    <a:pt x="0" y="0"/>
                  </a:lnTo>
                  <a:lnTo>
                    <a:pt x="3663950" y="0"/>
                  </a:lnTo>
                  <a:lnTo>
                    <a:pt x="3663950" y="4878070"/>
                  </a:lnTo>
                  <a:close/>
                  <a:moveTo>
                    <a:pt x="63500" y="4814570"/>
                  </a:moveTo>
                  <a:lnTo>
                    <a:pt x="3600450" y="4814570"/>
                  </a:lnTo>
                  <a:lnTo>
                    <a:pt x="3600450" y="63500"/>
                  </a:lnTo>
                  <a:lnTo>
                    <a:pt x="63500" y="63500"/>
                  </a:lnTo>
                  <a:lnTo>
                    <a:pt x="63500" y="4814570"/>
                  </a:lnTo>
                  <a:close/>
                </a:path>
              </a:pathLst>
            </a:custGeom>
            <a:solidFill>
              <a:srgbClr val="5271FF"/>
            </a:solidFill>
          </p:spPr>
        </p:sp>
      </p:grp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11296161" y="4846377"/>
            <a:ext cx="3963020" cy="5276243"/>
            <a:chOff x="0" y="0"/>
            <a:chExt cx="3663950" cy="4878070"/>
          </a:xfrm>
        </p:grpSpPr>
        <p:sp>
          <p:nvSpPr>
            <p:cNvPr name="Freeform 16" id="16"/>
            <p:cNvSpPr/>
            <p:nvPr/>
          </p:nvSpPr>
          <p:spPr>
            <a:xfrm>
              <a:off x="31750" y="31750"/>
              <a:ext cx="3600450" cy="4814570"/>
            </a:xfrm>
            <a:custGeom>
              <a:avLst/>
              <a:gdLst/>
              <a:ahLst/>
              <a:cxnLst/>
              <a:rect r="r" b="b" t="t" l="l"/>
              <a:pathLst>
                <a:path h="4814570" w="3600450">
                  <a:moveTo>
                    <a:pt x="0" y="0"/>
                  </a:moveTo>
                  <a:lnTo>
                    <a:pt x="3600450" y="0"/>
                  </a:lnTo>
                  <a:lnTo>
                    <a:pt x="3600450" y="4814570"/>
                  </a:lnTo>
                  <a:lnTo>
                    <a:pt x="0" y="4814570"/>
                  </a:lnTo>
                  <a:close/>
                </a:path>
              </a:pathLst>
            </a:custGeom>
            <a:blipFill>
              <a:blip r:embed="rId3"/>
              <a:stretch>
                <a:fillRect l="-106191" r="-32596" t="0" b="0"/>
              </a:stretch>
            </a:blipFill>
          </p:spPr>
        </p:sp>
        <p:sp>
          <p:nvSpPr>
            <p:cNvPr name="Freeform 17" id="17"/>
            <p:cNvSpPr/>
            <p:nvPr/>
          </p:nvSpPr>
          <p:spPr>
            <a:xfrm>
              <a:off x="0" y="0"/>
              <a:ext cx="3663950" cy="4878070"/>
            </a:xfrm>
            <a:custGeom>
              <a:avLst/>
              <a:gdLst/>
              <a:ahLst/>
              <a:cxnLst/>
              <a:rect r="r" b="b" t="t" l="l"/>
              <a:pathLst>
                <a:path h="4878070" w="3663950">
                  <a:moveTo>
                    <a:pt x="3663950" y="4878070"/>
                  </a:moveTo>
                  <a:lnTo>
                    <a:pt x="0" y="4878070"/>
                  </a:lnTo>
                  <a:lnTo>
                    <a:pt x="0" y="0"/>
                  </a:lnTo>
                  <a:lnTo>
                    <a:pt x="3663950" y="0"/>
                  </a:lnTo>
                  <a:lnTo>
                    <a:pt x="3663950" y="4878070"/>
                  </a:lnTo>
                  <a:close/>
                  <a:moveTo>
                    <a:pt x="63500" y="4814570"/>
                  </a:moveTo>
                  <a:lnTo>
                    <a:pt x="3600450" y="4814570"/>
                  </a:lnTo>
                  <a:lnTo>
                    <a:pt x="3600450" y="63500"/>
                  </a:lnTo>
                  <a:lnTo>
                    <a:pt x="63500" y="63500"/>
                  </a:lnTo>
                  <a:lnTo>
                    <a:pt x="63500" y="4814570"/>
                  </a:lnTo>
                  <a:close/>
                </a:path>
              </a:pathLst>
            </a:custGeom>
            <a:solidFill>
              <a:srgbClr val="5271FF"/>
            </a:solidFill>
          </p:spPr>
        </p:sp>
      </p:grpSp>
      <p:grpSp>
        <p:nvGrpSpPr>
          <p:cNvPr name="Group 18" id="18"/>
          <p:cNvGrpSpPr/>
          <p:nvPr/>
        </p:nvGrpSpPr>
        <p:grpSpPr>
          <a:xfrm rot="-5400000">
            <a:off x="568482" y="1960670"/>
            <a:ext cx="829509" cy="1966473"/>
            <a:chOff x="0" y="0"/>
            <a:chExt cx="2354580" cy="5581882"/>
          </a:xfrm>
        </p:grpSpPr>
        <p:sp>
          <p:nvSpPr>
            <p:cNvPr name="Freeform 19" id="19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20" id="20"/>
          <p:cNvGrpSpPr/>
          <p:nvPr/>
        </p:nvGrpSpPr>
        <p:grpSpPr>
          <a:xfrm rot="-5400000">
            <a:off x="4980926" y="-2587876"/>
            <a:ext cx="1629197" cy="7951652"/>
            <a:chOff x="0" y="0"/>
            <a:chExt cx="2354580" cy="11492046"/>
          </a:xfrm>
        </p:grpSpPr>
        <p:sp>
          <p:nvSpPr>
            <p:cNvPr name="Freeform 21" id="21"/>
            <p:cNvSpPr/>
            <p:nvPr/>
          </p:nvSpPr>
          <p:spPr>
            <a:xfrm>
              <a:off x="0" y="0"/>
              <a:ext cx="2353310" cy="11492046"/>
            </a:xfrm>
            <a:custGeom>
              <a:avLst/>
              <a:gdLst/>
              <a:ahLst/>
              <a:cxnLst/>
              <a:rect r="r" b="b" t="t" l="l"/>
              <a:pathLst>
                <a:path h="11492046" w="2353310">
                  <a:moveTo>
                    <a:pt x="784860" y="11424736"/>
                  </a:moveTo>
                  <a:cubicBezTo>
                    <a:pt x="905510" y="11465376"/>
                    <a:pt x="1042670" y="11492046"/>
                    <a:pt x="1177290" y="11492046"/>
                  </a:cubicBezTo>
                  <a:cubicBezTo>
                    <a:pt x="1311910" y="11492046"/>
                    <a:pt x="1441450" y="11469186"/>
                    <a:pt x="1560830" y="11428546"/>
                  </a:cubicBezTo>
                  <a:cubicBezTo>
                    <a:pt x="1563370" y="11427276"/>
                    <a:pt x="1565910" y="11427276"/>
                    <a:pt x="1568450" y="11426006"/>
                  </a:cubicBezTo>
                  <a:cubicBezTo>
                    <a:pt x="2016760" y="11263446"/>
                    <a:pt x="2346960" y="10834186"/>
                    <a:pt x="2353310" y="10306003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0298100"/>
                  </a:lnTo>
                  <a:cubicBezTo>
                    <a:pt x="6350" y="10836725"/>
                    <a:pt x="331470" y="11265986"/>
                    <a:pt x="784860" y="11424736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22" id="22"/>
          <p:cNvGrpSpPr/>
          <p:nvPr/>
        </p:nvGrpSpPr>
        <p:grpSpPr>
          <a:xfrm rot="-5400000">
            <a:off x="544252" y="3837775"/>
            <a:ext cx="829509" cy="1966473"/>
            <a:chOff x="0" y="0"/>
            <a:chExt cx="2354580" cy="5581882"/>
          </a:xfrm>
        </p:grpSpPr>
        <p:sp>
          <p:nvSpPr>
            <p:cNvPr name="Freeform 23" id="23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24" id="24"/>
          <p:cNvGrpSpPr/>
          <p:nvPr/>
        </p:nvGrpSpPr>
        <p:grpSpPr>
          <a:xfrm rot="-5400000">
            <a:off x="544252" y="6086508"/>
            <a:ext cx="829509" cy="1966473"/>
            <a:chOff x="0" y="0"/>
            <a:chExt cx="2354580" cy="5581882"/>
          </a:xfrm>
        </p:grpSpPr>
        <p:sp>
          <p:nvSpPr>
            <p:cNvPr name="Freeform 25" id="25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sp>
        <p:nvSpPr>
          <p:cNvPr name="TextBox 26" id="26"/>
          <p:cNvSpPr txBox="true"/>
          <p:nvPr/>
        </p:nvSpPr>
        <p:spPr>
          <a:xfrm rot="0">
            <a:off x="2428018" y="3191507"/>
            <a:ext cx="8926205" cy="952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It saves your  time and makes you use it wisely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2369955" y="5216715"/>
            <a:ext cx="8926205" cy="1428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You can rely on it to save the search effort, obtain the product, and ease to use from anywhere.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2428018" y="2648681"/>
            <a:ext cx="8926205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00">
                <a:solidFill>
                  <a:srgbClr val="2B4A9D"/>
                </a:solidFill>
                <a:latin typeface="Lato Bold"/>
              </a:rPr>
              <a:t>TIME SAVING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342168" y="2648681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1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1376816" y="4525786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2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1455187" y="6774519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3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2426465" y="4526824"/>
            <a:ext cx="8926205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00">
                <a:solidFill>
                  <a:srgbClr val="2B4A9D"/>
                </a:solidFill>
                <a:latin typeface="Lato Bold"/>
              </a:rPr>
              <a:t>CONVENIENCE 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2123218" y="897430"/>
            <a:ext cx="7020782" cy="1019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49"/>
              </a:lnSpc>
            </a:pPr>
            <a:r>
              <a:rPr lang="en-US" sz="6999" spc="349">
                <a:solidFill>
                  <a:srgbClr val="FFFFFF"/>
                </a:solidFill>
                <a:latin typeface="Poppins ExtraBold"/>
              </a:rPr>
              <a:t>Motivation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2700000">
            <a:off x="-3283041" y="-3283041"/>
            <a:ext cx="6566081" cy="6566081"/>
            <a:chOff x="0" y="0"/>
            <a:chExt cx="1913890" cy="1913890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5271FF"/>
            </a:solidFill>
          </p:spPr>
        </p:sp>
      </p:grpSp>
      <p:grpSp>
        <p:nvGrpSpPr>
          <p:cNvPr name="Group 4" id="4"/>
          <p:cNvGrpSpPr/>
          <p:nvPr/>
        </p:nvGrpSpPr>
        <p:grpSpPr>
          <a:xfrm rot="2700000">
            <a:off x="-2926440" y="-2926440"/>
            <a:ext cx="5852880" cy="5852880"/>
            <a:chOff x="0" y="0"/>
            <a:chExt cx="1913890" cy="1913890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6" id="6"/>
          <p:cNvGrpSpPr/>
          <p:nvPr/>
        </p:nvGrpSpPr>
        <p:grpSpPr>
          <a:xfrm rot="-2700000">
            <a:off x="-3283041" y="7003959"/>
            <a:ext cx="6566081" cy="6566081"/>
            <a:chOff x="0" y="0"/>
            <a:chExt cx="1913890" cy="1913890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5271FF"/>
            </a:solidFill>
          </p:spPr>
        </p:sp>
      </p:grpSp>
      <p:grpSp>
        <p:nvGrpSpPr>
          <p:cNvPr name="Group 8" id="8"/>
          <p:cNvGrpSpPr/>
          <p:nvPr/>
        </p:nvGrpSpPr>
        <p:grpSpPr>
          <a:xfrm rot="2700000">
            <a:off x="-2926440" y="7360560"/>
            <a:ext cx="5852880" cy="5852880"/>
            <a:chOff x="0" y="0"/>
            <a:chExt cx="1913890" cy="191389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10" id="10"/>
          <p:cNvGrpSpPr/>
          <p:nvPr/>
        </p:nvGrpSpPr>
        <p:grpSpPr>
          <a:xfrm rot="-2700000">
            <a:off x="-3283041" y="8117325"/>
            <a:ext cx="6566081" cy="6566081"/>
            <a:chOff x="0" y="0"/>
            <a:chExt cx="1913890" cy="1913890"/>
          </a:xfrm>
        </p:grpSpPr>
        <p:sp>
          <p:nvSpPr>
            <p:cNvPr name="Freeform 11" id="11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5271FF"/>
            </a:solidFill>
          </p:spPr>
        </p:sp>
      </p:grpSp>
      <p:grpSp>
        <p:nvGrpSpPr>
          <p:cNvPr name="Group 12" id="12"/>
          <p:cNvGrpSpPr/>
          <p:nvPr/>
        </p:nvGrpSpPr>
        <p:grpSpPr>
          <a:xfrm rot="2700000">
            <a:off x="-2926440" y="8473925"/>
            <a:ext cx="5852880" cy="5852880"/>
            <a:chOff x="0" y="0"/>
            <a:chExt cx="1913890" cy="1913890"/>
          </a:xfrm>
        </p:grpSpPr>
        <p:sp>
          <p:nvSpPr>
            <p:cNvPr name="Freeform 13" id="13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TextBox 14" id="14"/>
          <p:cNvSpPr txBox="true"/>
          <p:nvPr/>
        </p:nvSpPr>
        <p:spPr>
          <a:xfrm rot="0">
            <a:off x="1170521" y="4871508"/>
            <a:ext cx="7973479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WEPSITE &amp; MOBILE APP</a:t>
            </a:r>
          </a:p>
          <a:p>
            <a:pPr algn="ctr">
              <a:lnSpc>
                <a:spcPts val="4200"/>
              </a:lnSpc>
            </a:pPr>
          </a:p>
        </p:txBody>
      </p:sp>
      <p:sp>
        <p:nvSpPr>
          <p:cNvPr name="TextBox 15" id="15"/>
          <p:cNvSpPr txBox="true"/>
          <p:nvPr/>
        </p:nvSpPr>
        <p:spPr>
          <a:xfrm rot="0">
            <a:off x="671714" y="3622262"/>
            <a:ext cx="9681249" cy="19221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45"/>
              </a:lnSpc>
            </a:pPr>
            <a:r>
              <a:rPr lang="en-US" sz="6900" spc="345">
                <a:solidFill>
                  <a:srgbClr val="2B4A9D"/>
                </a:solidFill>
                <a:latin typeface="Poppins ExtraBold"/>
              </a:rPr>
              <a:t>IMPLEMENTATION </a:t>
            </a:r>
          </a:p>
          <a:p>
            <a:pPr algn="ctr">
              <a:lnSpc>
                <a:spcPts val="7245"/>
              </a:lnSpc>
            </a:pPr>
          </a:p>
        </p:txBody>
      </p:sp>
      <p:grpSp>
        <p:nvGrpSpPr>
          <p:cNvPr name="Group 16" id="16"/>
          <p:cNvGrpSpPr/>
          <p:nvPr/>
        </p:nvGrpSpPr>
        <p:grpSpPr>
          <a:xfrm rot="0">
            <a:off x="10129326" y="0"/>
            <a:ext cx="8158674" cy="10287000"/>
            <a:chOff x="0" y="0"/>
            <a:chExt cx="2976306" cy="3752725"/>
          </a:xfrm>
        </p:grpSpPr>
        <p:sp>
          <p:nvSpPr>
            <p:cNvPr name="Freeform 17" id="17"/>
            <p:cNvSpPr/>
            <p:nvPr/>
          </p:nvSpPr>
          <p:spPr>
            <a:xfrm>
              <a:off x="0" y="0"/>
              <a:ext cx="2976306" cy="3752726"/>
            </a:xfrm>
            <a:custGeom>
              <a:avLst/>
              <a:gdLst/>
              <a:ahLst/>
              <a:cxnLst/>
              <a:rect r="r" b="b" t="t" l="l"/>
              <a:pathLst>
                <a:path h="3752726" w="2976306">
                  <a:moveTo>
                    <a:pt x="0" y="0"/>
                  </a:moveTo>
                  <a:lnTo>
                    <a:pt x="2976306" y="0"/>
                  </a:lnTo>
                  <a:lnTo>
                    <a:pt x="2976306" y="3752726"/>
                  </a:lnTo>
                  <a:lnTo>
                    <a:pt x="0" y="3752726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pic>
        <p:nvPicPr>
          <p:cNvPr name="Picture 18" id="18"/>
          <p:cNvPicPr>
            <a:picLocks noChangeAspect="true"/>
          </p:cNvPicPr>
          <p:nvPr/>
        </p:nvPicPr>
        <p:blipFill>
          <a:blip r:embed="rId2"/>
          <a:srcRect l="8203" t="0" r="8203" b="0"/>
          <a:stretch>
            <a:fillRect/>
          </a:stretch>
        </p:blipFill>
        <p:spPr>
          <a:xfrm flipH="false" flipV="false" rot="0">
            <a:off x="10625817" y="2439980"/>
            <a:ext cx="7165692" cy="482177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6816" y="0"/>
            <a:ext cx="452408" cy="10287000"/>
            <a:chOff x="0" y="0"/>
            <a:chExt cx="165040" cy="3752725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65040" cy="3752726"/>
            </a:xfrm>
            <a:custGeom>
              <a:avLst/>
              <a:gdLst/>
              <a:ahLst/>
              <a:cxnLst/>
              <a:rect r="r" b="b" t="t" l="l"/>
              <a:pathLst>
                <a:path h="3752726" w="165040">
                  <a:moveTo>
                    <a:pt x="0" y="0"/>
                  </a:moveTo>
                  <a:lnTo>
                    <a:pt x="165040" y="0"/>
                  </a:lnTo>
                  <a:lnTo>
                    <a:pt x="165040" y="3752726"/>
                  </a:lnTo>
                  <a:lnTo>
                    <a:pt x="0" y="3752726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-5400000">
            <a:off x="613946" y="4160263"/>
            <a:ext cx="829509" cy="1966473"/>
            <a:chOff x="0" y="0"/>
            <a:chExt cx="2354580" cy="5581882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6" id="6"/>
          <p:cNvGrpSpPr/>
          <p:nvPr/>
        </p:nvGrpSpPr>
        <p:grpSpPr>
          <a:xfrm rot="2700000">
            <a:off x="-1705354" y="-5607451"/>
            <a:ext cx="6164339" cy="6164339"/>
            <a:chOff x="0" y="0"/>
            <a:chExt cx="1913890" cy="1913890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8" id="8"/>
          <p:cNvGrpSpPr/>
          <p:nvPr/>
        </p:nvGrpSpPr>
        <p:grpSpPr>
          <a:xfrm rot="2700000">
            <a:off x="-1705354" y="9730112"/>
            <a:ext cx="6164339" cy="6164339"/>
            <a:chOff x="0" y="0"/>
            <a:chExt cx="1913890" cy="191389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pic>
        <p:nvPicPr>
          <p:cNvPr name="Picture 10" id="10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476349" y="3642128"/>
            <a:ext cx="9216930" cy="6123452"/>
          </a:xfrm>
          <a:prstGeom prst="rect">
            <a:avLst/>
          </a:prstGeom>
        </p:spPr>
      </p:pic>
      <p:sp>
        <p:nvSpPr>
          <p:cNvPr name="TextBox 11" id="11"/>
          <p:cNvSpPr txBox="true"/>
          <p:nvPr/>
        </p:nvSpPr>
        <p:spPr>
          <a:xfrm rot="0">
            <a:off x="2274479" y="2013946"/>
            <a:ext cx="5983390" cy="1905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An application where the user can create an account for him, sell or buy a product, search for a product.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721790" y="679132"/>
            <a:ext cx="8926205" cy="6229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040"/>
              </a:lnSpc>
            </a:pPr>
            <a:r>
              <a:rPr lang="en-US" sz="3600" spc="359">
                <a:solidFill>
                  <a:srgbClr val="2B4A9D"/>
                </a:solidFill>
                <a:latin typeface="Lato Bold"/>
              </a:rPr>
              <a:t>1 WEBSITE</a:t>
            </a:r>
          </a:p>
        </p:txBody>
      </p:sp>
      <p:grpSp>
        <p:nvGrpSpPr>
          <p:cNvPr name="Group 13" id="13"/>
          <p:cNvGrpSpPr/>
          <p:nvPr/>
        </p:nvGrpSpPr>
        <p:grpSpPr>
          <a:xfrm rot="-5400000">
            <a:off x="431233" y="6875367"/>
            <a:ext cx="829509" cy="1966473"/>
            <a:chOff x="0" y="0"/>
            <a:chExt cx="2354580" cy="5581882"/>
          </a:xfrm>
        </p:grpSpPr>
        <p:sp>
          <p:nvSpPr>
            <p:cNvPr name="Freeform 14" id="14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sp>
        <p:nvSpPr>
          <p:cNvPr name="TextBox 15" id="15"/>
          <p:cNvSpPr txBox="true"/>
          <p:nvPr/>
        </p:nvSpPr>
        <p:spPr>
          <a:xfrm rot="0">
            <a:off x="2274479" y="4709696"/>
            <a:ext cx="5676313" cy="19142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75"/>
              </a:lnSpc>
            </a:pPr>
            <a:r>
              <a:rPr lang="en-US" sz="3100" spc="310">
                <a:solidFill>
                  <a:srgbClr val="000000"/>
                </a:solidFill>
                <a:latin typeface="Lato Bold"/>
              </a:rPr>
              <a:t>Frontend :</a:t>
            </a:r>
          </a:p>
          <a:p>
            <a:pPr marL="647703" indent="-323852" lvl="1">
              <a:lnSpc>
                <a:spcPts val="3750"/>
              </a:lnSpc>
              <a:buFont typeface="Arial"/>
              <a:buChar char="•"/>
            </a:pPr>
            <a:r>
              <a:rPr lang="en-US" sz="3000" spc="300">
                <a:solidFill>
                  <a:srgbClr val="000000"/>
                </a:solidFill>
                <a:latin typeface="Lato"/>
              </a:rPr>
              <a:t>HTML</a:t>
            </a:r>
          </a:p>
          <a:p>
            <a:pPr marL="647703" indent="-323852" lvl="1">
              <a:lnSpc>
                <a:spcPts val="3750"/>
              </a:lnSpc>
              <a:buFont typeface="Arial"/>
              <a:buChar char="•"/>
            </a:pPr>
            <a:r>
              <a:rPr lang="en-US" sz="3000" spc="300">
                <a:solidFill>
                  <a:srgbClr val="000000"/>
                </a:solidFill>
                <a:latin typeface="Lato"/>
              </a:rPr>
              <a:t>CSS</a:t>
            </a:r>
          </a:p>
          <a:p>
            <a:pPr marL="647703" indent="-323852" lvl="1">
              <a:lnSpc>
                <a:spcPts val="3750"/>
              </a:lnSpc>
              <a:buFont typeface="Arial"/>
              <a:buChar char="•"/>
            </a:pPr>
            <a:r>
              <a:rPr lang="en-US" sz="3000" spc="300">
                <a:solidFill>
                  <a:srgbClr val="000000"/>
                </a:solidFill>
                <a:latin typeface="Lato"/>
              </a:rPr>
              <a:t>JavaScript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314630" y="7424800"/>
            <a:ext cx="5676313" cy="9617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75"/>
              </a:lnSpc>
            </a:pPr>
            <a:r>
              <a:rPr lang="en-US" sz="3100" spc="310">
                <a:solidFill>
                  <a:srgbClr val="000000"/>
                </a:solidFill>
                <a:latin typeface="Lato Bold"/>
              </a:rPr>
              <a:t>Backend :</a:t>
            </a:r>
          </a:p>
          <a:p>
            <a:pPr marL="647703" indent="-323852" lvl="1">
              <a:lnSpc>
                <a:spcPts val="3750"/>
              </a:lnSpc>
              <a:buFont typeface="Arial"/>
              <a:buChar char="•"/>
            </a:pPr>
            <a:r>
              <a:rPr lang="en-US" sz="3000" spc="300">
                <a:solidFill>
                  <a:srgbClr val="000000"/>
                </a:solidFill>
                <a:latin typeface="Lato"/>
              </a:rPr>
              <a:t>PHP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6816" y="0"/>
            <a:ext cx="452408" cy="10287000"/>
            <a:chOff x="0" y="0"/>
            <a:chExt cx="165040" cy="3752725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65040" cy="3752726"/>
            </a:xfrm>
            <a:custGeom>
              <a:avLst/>
              <a:gdLst/>
              <a:ahLst/>
              <a:cxnLst/>
              <a:rect r="r" b="b" t="t" l="l"/>
              <a:pathLst>
                <a:path h="3752726" w="165040">
                  <a:moveTo>
                    <a:pt x="0" y="0"/>
                  </a:moveTo>
                  <a:lnTo>
                    <a:pt x="165040" y="0"/>
                  </a:lnTo>
                  <a:lnTo>
                    <a:pt x="165040" y="3752726"/>
                  </a:lnTo>
                  <a:lnTo>
                    <a:pt x="0" y="3752726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-5400000">
            <a:off x="613946" y="4160263"/>
            <a:ext cx="829509" cy="1966473"/>
            <a:chOff x="0" y="0"/>
            <a:chExt cx="2354580" cy="5581882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6" id="6"/>
          <p:cNvGrpSpPr/>
          <p:nvPr/>
        </p:nvGrpSpPr>
        <p:grpSpPr>
          <a:xfrm rot="2700000">
            <a:off x="-1705354" y="-5607451"/>
            <a:ext cx="6164339" cy="6164339"/>
            <a:chOff x="0" y="0"/>
            <a:chExt cx="1913890" cy="1913890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8" id="8"/>
          <p:cNvGrpSpPr/>
          <p:nvPr/>
        </p:nvGrpSpPr>
        <p:grpSpPr>
          <a:xfrm rot="2700000">
            <a:off x="-1705354" y="9730112"/>
            <a:ext cx="6164339" cy="6164339"/>
            <a:chOff x="0" y="0"/>
            <a:chExt cx="1913890" cy="191389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0" id="10"/>
          <p:cNvGrpSpPr/>
          <p:nvPr/>
        </p:nvGrpSpPr>
        <p:grpSpPr>
          <a:xfrm rot="-5400000">
            <a:off x="613946" y="6235625"/>
            <a:ext cx="829509" cy="1966473"/>
            <a:chOff x="0" y="0"/>
            <a:chExt cx="2354580" cy="5581882"/>
          </a:xfrm>
        </p:grpSpPr>
        <p:sp>
          <p:nvSpPr>
            <p:cNvPr name="Freeform 11" id="11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pic>
        <p:nvPicPr>
          <p:cNvPr name="Picture 12" id="1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10930829" y="715550"/>
            <a:ext cx="4234130" cy="8542750"/>
          </a:xfrm>
          <a:prstGeom prst="rect">
            <a:avLst/>
          </a:prstGeom>
        </p:spPr>
      </p:pic>
      <p:sp>
        <p:nvSpPr>
          <p:cNvPr name="TextBox 13" id="13"/>
          <p:cNvSpPr txBox="true"/>
          <p:nvPr/>
        </p:nvSpPr>
        <p:spPr>
          <a:xfrm rot="0">
            <a:off x="2274479" y="2013946"/>
            <a:ext cx="7442003" cy="1905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50"/>
              </a:lnSpc>
            </a:pPr>
            <a:r>
              <a:rPr lang="en-US" sz="3000" spc="300">
                <a:solidFill>
                  <a:srgbClr val="000000"/>
                </a:solidFill>
                <a:latin typeface="Lato Italics"/>
              </a:rPr>
              <a:t>An application where the user can create an account for him, sell or buy a product, search for a product, and send the website if he bought it.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721790" y="679132"/>
            <a:ext cx="8926205" cy="6229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040"/>
              </a:lnSpc>
            </a:pPr>
            <a:r>
              <a:rPr lang="en-US" sz="3600" spc="359">
                <a:solidFill>
                  <a:srgbClr val="2B4A9D"/>
                </a:solidFill>
                <a:latin typeface="Lato Bold"/>
              </a:rPr>
              <a:t>1 MOBILE APP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274479" y="4709696"/>
            <a:ext cx="5676313" cy="14379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75"/>
              </a:lnSpc>
            </a:pPr>
            <a:r>
              <a:rPr lang="en-US" sz="3100" spc="310">
                <a:solidFill>
                  <a:srgbClr val="000000"/>
                </a:solidFill>
                <a:latin typeface="Lato Bold"/>
              </a:rPr>
              <a:t>Frontend :</a:t>
            </a:r>
          </a:p>
          <a:p>
            <a:pPr marL="647703" indent="-323852" lvl="1">
              <a:lnSpc>
                <a:spcPts val="3750"/>
              </a:lnSpc>
              <a:buFont typeface="Arial"/>
              <a:buChar char="•"/>
            </a:pPr>
            <a:r>
              <a:rPr lang="en-US" sz="3000" spc="300">
                <a:solidFill>
                  <a:srgbClr val="000000"/>
                </a:solidFill>
                <a:latin typeface="Lato"/>
              </a:rPr>
              <a:t>React Native</a:t>
            </a:r>
          </a:p>
          <a:p>
            <a:pPr>
              <a:lnSpc>
                <a:spcPts val="3750"/>
              </a:lnSpc>
            </a:pPr>
          </a:p>
        </p:txBody>
      </p:sp>
      <p:sp>
        <p:nvSpPr>
          <p:cNvPr name="TextBox 16" id="16"/>
          <p:cNvSpPr txBox="true"/>
          <p:nvPr/>
        </p:nvSpPr>
        <p:spPr>
          <a:xfrm rot="0">
            <a:off x="2274479" y="6953471"/>
            <a:ext cx="5676313" cy="9617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75"/>
              </a:lnSpc>
            </a:pPr>
            <a:r>
              <a:rPr lang="en-US" sz="3100" spc="310">
                <a:solidFill>
                  <a:srgbClr val="000000"/>
                </a:solidFill>
                <a:latin typeface="Lato Bold"/>
              </a:rPr>
              <a:t>Backend :</a:t>
            </a:r>
          </a:p>
          <a:p>
            <a:pPr marL="647703" indent="-323852" lvl="1">
              <a:lnSpc>
                <a:spcPts val="3750"/>
              </a:lnSpc>
              <a:buFont typeface="Arial"/>
              <a:buChar char="•"/>
            </a:pPr>
            <a:r>
              <a:rPr lang="en-US" sz="3000" spc="300">
                <a:solidFill>
                  <a:srgbClr val="000000"/>
                </a:solidFill>
                <a:latin typeface="Lato"/>
              </a:rPr>
              <a:t>Node JS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13001" y="-1128319"/>
            <a:ext cx="5770168" cy="5770168"/>
            <a:chOff x="0" y="0"/>
            <a:chExt cx="6350000" cy="6350000"/>
          </a:xfrm>
        </p:grpSpPr>
        <p:sp>
          <p:nvSpPr>
            <p:cNvPr name="Freeform 3" id="3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9191672" y="566151"/>
            <a:ext cx="2396931" cy="9154697"/>
            <a:chOff x="0" y="0"/>
            <a:chExt cx="874407" cy="3339658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874407" cy="3339659"/>
            </a:xfrm>
            <a:custGeom>
              <a:avLst/>
              <a:gdLst/>
              <a:ahLst/>
              <a:cxnLst/>
              <a:rect r="r" b="b" t="t" l="l"/>
              <a:pathLst>
                <a:path h="3339659" w="874407">
                  <a:moveTo>
                    <a:pt x="0" y="0"/>
                  </a:moveTo>
                  <a:lnTo>
                    <a:pt x="874407" y="0"/>
                  </a:lnTo>
                  <a:lnTo>
                    <a:pt x="874407" y="3339659"/>
                  </a:lnTo>
                  <a:lnTo>
                    <a:pt x="0" y="3339659"/>
                  </a:lnTo>
                  <a:close/>
                </a:path>
              </a:pathLst>
            </a:custGeom>
            <a:solidFill>
              <a:srgbClr val="5271FF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619537" y="8172754"/>
            <a:ext cx="1635964" cy="1633346"/>
            <a:chOff x="0" y="0"/>
            <a:chExt cx="6350000" cy="6339840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6350000" cy="6339840"/>
            </a:xfrm>
            <a:custGeom>
              <a:avLst/>
              <a:gdLst/>
              <a:ahLst/>
              <a:cxnLst/>
              <a:rect r="r" b="b" t="t" l="l"/>
              <a:pathLst>
                <a:path h="6339840" w="6350000">
                  <a:moveTo>
                    <a:pt x="6350000" y="6339840"/>
                  </a:moveTo>
                  <a:lnTo>
                    <a:pt x="0" y="6339840"/>
                  </a:lnTo>
                  <a:lnTo>
                    <a:pt x="0" y="0"/>
                  </a:lnTo>
                  <a:lnTo>
                    <a:pt x="6350000" y="633984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8" id="8"/>
          <p:cNvGrpSpPr/>
          <p:nvPr/>
        </p:nvGrpSpPr>
        <p:grpSpPr>
          <a:xfrm rot="5400000">
            <a:off x="618228" y="566151"/>
            <a:ext cx="1635964" cy="1633346"/>
            <a:chOff x="0" y="0"/>
            <a:chExt cx="6350000" cy="633984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6350000" cy="6339840"/>
            </a:xfrm>
            <a:custGeom>
              <a:avLst/>
              <a:gdLst/>
              <a:ahLst/>
              <a:cxnLst/>
              <a:rect r="r" b="b" t="t" l="l"/>
              <a:pathLst>
                <a:path h="6339840" w="6350000">
                  <a:moveTo>
                    <a:pt x="6350000" y="6339840"/>
                  </a:moveTo>
                  <a:lnTo>
                    <a:pt x="0" y="6339840"/>
                  </a:lnTo>
                  <a:lnTo>
                    <a:pt x="0" y="0"/>
                  </a:lnTo>
                  <a:lnTo>
                    <a:pt x="6350000" y="633984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sp>
        <p:nvSpPr>
          <p:cNvPr name="TextBox 10" id="10"/>
          <p:cNvSpPr txBox="true"/>
          <p:nvPr/>
        </p:nvSpPr>
        <p:spPr>
          <a:xfrm rot="0">
            <a:off x="619537" y="3007992"/>
            <a:ext cx="8183276" cy="8953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00"/>
              </a:lnSpc>
            </a:pPr>
            <a:r>
              <a:rPr lang="en-US" sz="6000" spc="300">
                <a:solidFill>
                  <a:srgbClr val="2B4A9D"/>
                </a:solidFill>
                <a:latin typeface="Poppins ExtraBold"/>
              </a:rPr>
              <a:t>CONSTRAINS</a:t>
            </a:r>
            <a:r>
              <a:rPr lang="en-US" sz="6000" spc="300">
                <a:solidFill>
                  <a:srgbClr val="2B4A9D"/>
                </a:solidFill>
                <a:latin typeface="Poppins ExtraBold"/>
              </a:rPr>
              <a:t> 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19587" y="4624806"/>
            <a:ext cx="7383176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000000"/>
                </a:solidFill>
                <a:latin typeface="Lato"/>
              </a:rPr>
              <a:t>CHALLENGES WE FACED IN THIS PROJECT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10556316" y="936593"/>
            <a:ext cx="7304695" cy="7993392"/>
            <a:chOff x="0" y="0"/>
            <a:chExt cx="9739593" cy="10657856"/>
          </a:xfrm>
        </p:grpSpPr>
        <p:pic>
          <p:nvPicPr>
            <p:cNvPr name="Picture 13" id="13"/>
            <p:cNvPicPr>
              <a:picLocks noChangeAspect="true"/>
            </p:cNvPicPr>
            <p:nvPr/>
          </p:nvPicPr>
          <p:blipFill>
            <a:blip r:embed="rId2"/>
            <a:srcRect l="27153" t="0" r="27153" b="0"/>
            <a:stretch>
              <a:fillRect/>
            </a:stretch>
          </p:blipFill>
          <p:spPr>
            <a:xfrm>
              <a:off x="0" y="0"/>
              <a:ext cx="9739593" cy="1065785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6816" y="0"/>
            <a:ext cx="452408" cy="10287000"/>
            <a:chOff x="0" y="0"/>
            <a:chExt cx="165040" cy="3752725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65040" cy="3752726"/>
            </a:xfrm>
            <a:custGeom>
              <a:avLst/>
              <a:gdLst/>
              <a:ahLst/>
              <a:cxnLst/>
              <a:rect r="r" b="b" t="t" l="l"/>
              <a:pathLst>
                <a:path h="3752726" w="165040">
                  <a:moveTo>
                    <a:pt x="0" y="0"/>
                  </a:moveTo>
                  <a:lnTo>
                    <a:pt x="165040" y="0"/>
                  </a:lnTo>
                  <a:lnTo>
                    <a:pt x="165040" y="3752726"/>
                  </a:lnTo>
                  <a:lnTo>
                    <a:pt x="0" y="3752726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-2700000">
            <a:off x="12190278" y="55428"/>
            <a:ext cx="10176144" cy="10176144"/>
            <a:chOff x="0" y="0"/>
            <a:chExt cx="1913890" cy="1913890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6" id="6"/>
          <p:cNvGrpSpPr/>
          <p:nvPr/>
        </p:nvGrpSpPr>
        <p:grpSpPr>
          <a:xfrm rot="2700000">
            <a:off x="12628620" y="445887"/>
            <a:ext cx="9395227" cy="9395227"/>
            <a:chOff x="0" y="0"/>
            <a:chExt cx="1913890" cy="1913890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8" id="8"/>
          <p:cNvGrpSpPr/>
          <p:nvPr/>
        </p:nvGrpSpPr>
        <p:grpSpPr>
          <a:xfrm rot="2700000">
            <a:off x="11524419" y="8043030"/>
            <a:ext cx="6164339" cy="6164339"/>
            <a:chOff x="0" y="0"/>
            <a:chExt cx="1913890" cy="191389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0" id="10"/>
          <p:cNvGrpSpPr/>
          <p:nvPr/>
        </p:nvGrpSpPr>
        <p:grpSpPr>
          <a:xfrm rot="2700000">
            <a:off x="11524419" y="-3920369"/>
            <a:ext cx="6164339" cy="6164339"/>
            <a:chOff x="0" y="0"/>
            <a:chExt cx="1913890" cy="1913890"/>
          </a:xfrm>
        </p:grpSpPr>
        <p:sp>
          <p:nvSpPr>
            <p:cNvPr name="Freeform 11" id="11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2" id="12"/>
          <p:cNvGrpSpPr/>
          <p:nvPr/>
        </p:nvGrpSpPr>
        <p:grpSpPr>
          <a:xfrm rot="-5400000">
            <a:off x="4980926" y="-2587876"/>
            <a:ext cx="1629197" cy="7951652"/>
            <a:chOff x="0" y="0"/>
            <a:chExt cx="2354580" cy="11492046"/>
          </a:xfrm>
        </p:grpSpPr>
        <p:sp>
          <p:nvSpPr>
            <p:cNvPr name="Freeform 13" id="13"/>
            <p:cNvSpPr/>
            <p:nvPr/>
          </p:nvSpPr>
          <p:spPr>
            <a:xfrm>
              <a:off x="0" y="0"/>
              <a:ext cx="2353310" cy="11492046"/>
            </a:xfrm>
            <a:custGeom>
              <a:avLst/>
              <a:gdLst/>
              <a:ahLst/>
              <a:cxnLst/>
              <a:rect r="r" b="b" t="t" l="l"/>
              <a:pathLst>
                <a:path h="11492046" w="2353310">
                  <a:moveTo>
                    <a:pt x="784860" y="11424736"/>
                  </a:moveTo>
                  <a:cubicBezTo>
                    <a:pt x="905510" y="11465376"/>
                    <a:pt x="1042670" y="11492046"/>
                    <a:pt x="1177290" y="11492046"/>
                  </a:cubicBezTo>
                  <a:cubicBezTo>
                    <a:pt x="1311910" y="11492046"/>
                    <a:pt x="1441450" y="11469186"/>
                    <a:pt x="1560830" y="11428546"/>
                  </a:cubicBezTo>
                  <a:cubicBezTo>
                    <a:pt x="1563370" y="11427276"/>
                    <a:pt x="1565910" y="11427276"/>
                    <a:pt x="1568450" y="11426006"/>
                  </a:cubicBezTo>
                  <a:cubicBezTo>
                    <a:pt x="2016760" y="11263446"/>
                    <a:pt x="2346960" y="10834186"/>
                    <a:pt x="2353310" y="10306003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0298100"/>
                  </a:lnTo>
                  <a:cubicBezTo>
                    <a:pt x="6350" y="10836725"/>
                    <a:pt x="331470" y="11265986"/>
                    <a:pt x="784860" y="11424736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4" id="14"/>
          <p:cNvGrpSpPr/>
          <p:nvPr/>
        </p:nvGrpSpPr>
        <p:grpSpPr>
          <a:xfrm rot="-5400000">
            <a:off x="568482" y="2554884"/>
            <a:ext cx="829509" cy="1966473"/>
            <a:chOff x="0" y="0"/>
            <a:chExt cx="2354580" cy="5581882"/>
          </a:xfrm>
        </p:grpSpPr>
        <p:sp>
          <p:nvSpPr>
            <p:cNvPr name="Freeform 15" id="15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6" id="16"/>
          <p:cNvGrpSpPr/>
          <p:nvPr/>
        </p:nvGrpSpPr>
        <p:grpSpPr>
          <a:xfrm rot="-5400000">
            <a:off x="568482" y="4160363"/>
            <a:ext cx="829509" cy="1966473"/>
            <a:chOff x="0" y="0"/>
            <a:chExt cx="2354580" cy="5581882"/>
          </a:xfrm>
        </p:grpSpPr>
        <p:sp>
          <p:nvSpPr>
            <p:cNvPr name="Freeform 17" id="17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sp>
        <p:nvSpPr>
          <p:cNvPr name="TextBox 18" id="18"/>
          <p:cNvSpPr txBox="true"/>
          <p:nvPr/>
        </p:nvSpPr>
        <p:spPr>
          <a:xfrm rot="0">
            <a:off x="2123218" y="878380"/>
            <a:ext cx="7020782" cy="895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00"/>
              </a:lnSpc>
            </a:pPr>
            <a:r>
              <a:rPr lang="en-US" sz="6000" spc="300">
                <a:solidFill>
                  <a:srgbClr val="FFFFFF"/>
                </a:solidFill>
                <a:latin typeface="Poppins ExtraBold"/>
              </a:rPr>
              <a:t>CONSTRAINTS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332643" y="3290688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1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376816" y="4810125"/>
            <a:ext cx="487056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2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2505033" y="3252488"/>
            <a:ext cx="6257151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00">
                <a:solidFill>
                  <a:srgbClr val="2B4A9D"/>
                </a:solidFill>
                <a:latin typeface="Lato Bold"/>
              </a:rPr>
              <a:t>Learn and master react native and node js .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2505033" y="4810125"/>
            <a:ext cx="6436279" cy="159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00">
                <a:solidFill>
                  <a:srgbClr val="2B4A9D"/>
                </a:solidFill>
                <a:latin typeface="Lato Bold"/>
              </a:rPr>
              <a:t>Dealing with some parts of the project that need a special process.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376816" y="0"/>
            <a:ext cx="452408" cy="10287000"/>
            <a:chOff x="0" y="0"/>
            <a:chExt cx="165040" cy="3752725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65040" cy="3752726"/>
            </a:xfrm>
            <a:custGeom>
              <a:avLst/>
              <a:gdLst/>
              <a:ahLst/>
              <a:cxnLst/>
              <a:rect r="r" b="b" t="t" l="l"/>
              <a:pathLst>
                <a:path h="3752726" w="165040">
                  <a:moveTo>
                    <a:pt x="0" y="0"/>
                  </a:moveTo>
                  <a:lnTo>
                    <a:pt x="165040" y="0"/>
                  </a:lnTo>
                  <a:lnTo>
                    <a:pt x="165040" y="3752726"/>
                  </a:lnTo>
                  <a:lnTo>
                    <a:pt x="0" y="3752726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4" id="4"/>
          <p:cNvGrpSpPr/>
          <p:nvPr/>
        </p:nvGrpSpPr>
        <p:grpSpPr>
          <a:xfrm rot="-2700000">
            <a:off x="12190278" y="55428"/>
            <a:ext cx="10176144" cy="10176144"/>
            <a:chOff x="0" y="0"/>
            <a:chExt cx="1913890" cy="1913890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6" id="6"/>
          <p:cNvGrpSpPr/>
          <p:nvPr/>
        </p:nvGrpSpPr>
        <p:grpSpPr>
          <a:xfrm rot="2700000">
            <a:off x="12628620" y="445887"/>
            <a:ext cx="9395227" cy="9395227"/>
            <a:chOff x="0" y="0"/>
            <a:chExt cx="1913890" cy="1913890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8" id="8"/>
          <p:cNvGrpSpPr/>
          <p:nvPr/>
        </p:nvGrpSpPr>
        <p:grpSpPr>
          <a:xfrm rot="2700000">
            <a:off x="11524419" y="8043030"/>
            <a:ext cx="6164339" cy="6164339"/>
            <a:chOff x="0" y="0"/>
            <a:chExt cx="1913890" cy="1913890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0" id="10"/>
          <p:cNvGrpSpPr/>
          <p:nvPr/>
        </p:nvGrpSpPr>
        <p:grpSpPr>
          <a:xfrm rot="2700000">
            <a:off x="11524419" y="-3920369"/>
            <a:ext cx="6164339" cy="6164339"/>
            <a:chOff x="0" y="0"/>
            <a:chExt cx="1913890" cy="1913890"/>
          </a:xfrm>
        </p:grpSpPr>
        <p:sp>
          <p:nvSpPr>
            <p:cNvPr name="Freeform 11" id="11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r="r" b="b" t="t" l="l"/>
              <a:pathLst>
                <a:path h="1913890" w="1913890">
                  <a:moveTo>
                    <a:pt x="0" y="0"/>
                  </a:moveTo>
                  <a:lnTo>
                    <a:pt x="0" y="1913890"/>
                  </a:lnTo>
                  <a:lnTo>
                    <a:pt x="1913890" y="1913890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1852930"/>
                  </a:moveTo>
                  <a:lnTo>
                    <a:pt x="59690" y="1852930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1852930"/>
                  </a:ln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2" id="12"/>
          <p:cNvGrpSpPr/>
          <p:nvPr/>
        </p:nvGrpSpPr>
        <p:grpSpPr>
          <a:xfrm rot="-5400000">
            <a:off x="4980926" y="-2587876"/>
            <a:ext cx="1629197" cy="7951652"/>
            <a:chOff x="0" y="0"/>
            <a:chExt cx="2354580" cy="11492046"/>
          </a:xfrm>
        </p:grpSpPr>
        <p:sp>
          <p:nvSpPr>
            <p:cNvPr name="Freeform 13" id="13"/>
            <p:cNvSpPr/>
            <p:nvPr/>
          </p:nvSpPr>
          <p:spPr>
            <a:xfrm>
              <a:off x="0" y="0"/>
              <a:ext cx="2353310" cy="11492046"/>
            </a:xfrm>
            <a:custGeom>
              <a:avLst/>
              <a:gdLst/>
              <a:ahLst/>
              <a:cxnLst/>
              <a:rect r="r" b="b" t="t" l="l"/>
              <a:pathLst>
                <a:path h="11492046" w="2353310">
                  <a:moveTo>
                    <a:pt x="784860" y="11424736"/>
                  </a:moveTo>
                  <a:cubicBezTo>
                    <a:pt x="905510" y="11465376"/>
                    <a:pt x="1042670" y="11492046"/>
                    <a:pt x="1177290" y="11492046"/>
                  </a:cubicBezTo>
                  <a:cubicBezTo>
                    <a:pt x="1311910" y="11492046"/>
                    <a:pt x="1441450" y="11469186"/>
                    <a:pt x="1560830" y="11428546"/>
                  </a:cubicBezTo>
                  <a:cubicBezTo>
                    <a:pt x="1563370" y="11427276"/>
                    <a:pt x="1565910" y="11427276"/>
                    <a:pt x="1568450" y="11426006"/>
                  </a:cubicBezTo>
                  <a:cubicBezTo>
                    <a:pt x="2016760" y="11263446"/>
                    <a:pt x="2346960" y="10834186"/>
                    <a:pt x="2353310" y="10306003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0298100"/>
                  </a:lnTo>
                  <a:cubicBezTo>
                    <a:pt x="6350" y="10836725"/>
                    <a:pt x="331470" y="11265986"/>
                    <a:pt x="784860" y="11424736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4" id="14"/>
          <p:cNvGrpSpPr/>
          <p:nvPr/>
        </p:nvGrpSpPr>
        <p:grpSpPr>
          <a:xfrm rot="-5400000">
            <a:off x="568482" y="2554884"/>
            <a:ext cx="829509" cy="1966473"/>
            <a:chOff x="0" y="0"/>
            <a:chExt cx="2354580" cy="5581882"/>
          </a:xfrm>
        </p:grpSpPr>
        <p:sp>
          <p:nvSpPr>
            <p:cNvPr name="Freeform 15" id="15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6" id="16"/>
          <p:cNvGrpSpPr/>
          <p:nvPr/>
        </p:nvGrpSpPr>
        <p:grpSpPr>
          <a:xfrm rot="-5400000">
            <a:off x="568482" y="4884163"/>
            <a:ext cx="829509" cy="1966473"/>
            <a:chOff x="0" y="0"/>
            <a:chExt cx="2354580" cy="5581882"/>
          </a:xfrm>
        </p:grpSpPr>
        <p:sp>
          <p:nvSpPr>
            <p:cNvPr name="Freeform 17" id="17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grpSp>
        <p:nvGrpSpPr>
          <p:cNvPr name="Group 18" id="18"/>
          <p:cNvGrpSpPr/>
          <p:nvPr/>
        </p:nvGrpSpPr>
        <p:grpSpPr>
          <a:xfrm rot="-5400000">
            <a:off x="568482" y="6583217"/>
            <a:ext cx="829509" cy="1966473"/>
            <a:chOff x="0" y="0"/>
            <a:chExt cx="2354580" cy="5581882"/>
          </a:xfrm>
        </p:grpSpPr>
        <p:sp>
          <p:nvSpPr>
            <p:cNvPr name="Freeform 19" id="19"/>
            <p:cNvSpPr/>
            <p:nvPr/>
          </p:nvSpPr>
          <p:spPr>
            <a:xfrm>
              <a:off x="0" y="0"/>
              <a:ext cx="2353310" cy="5581882"/>
            </a:xfrm>
            <a:custGeom>
              <a:avLst/>
              <a:gdLst/>
              <a:ahLst/>
              <a:cxnLst/>
              <a:rect r="r" b="b" t="t" l="l"/>
              <a:pathLst>
                <a:path h="5581882" w="2353310">
                  <a:moveTo>
                    <a:pt x="784860" y="5514572"/>
                  </a:moveTo>
                  <a:cubicBezTo>
                    <a:pt x="905510" y="5555212"/>
                    <a:pt x="1042670" y="5581882"/>
                    <a:pt x="1177290" y="5581882"/>
                  </a:cubicBezTo>
                  <a:cubicBezTo>
                    <a:pt x="1311910" y="5581882"/>
                    <a:pt x="1441450" y="5559022"/>
                    <a:pt x="1560830" y="5518382"/>
                  </a:cubicBezTo>
                  <a:cubicBezTo>
                    <a:pt x="1563370" y="5517112"/>
                    <a:pt x="1565910" y="5517112"/>
                    <a:pt x="1568450" y="5515842"/>
                  </a:cubicBezTo>
                  <a:cubicBezTo>
                    <a:pt x="2016760" y="5353282"/>
                    <a:pt x="2346960" y="4924022"/>
                    <a:pt x="2353310" y="441402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410668"/>
                  </a:lnTo>
                  <a:cubicBezTo>
                    <a:pt x="6350" y="4926562"/>
                    <a:pt x="331470" y="5355822"/>
                    <a:pt x="784860" y="5514572"/>
                  </a:cubicBezTo>
                  <a:close/>
                </a:path>
              </a:pathLst>
            </a:custGeom>
            <a:solidFill>
              <a:srgbClr val="2B4A9D"/>
            </a:solidFill>
          </p:spPr>
        </p:sp>
      </p:grpSp>
      <p:sp>
        <p:nvSpPr>
          <p:cNvPr name="TextBox 20" id="20"/>
          <p:cNvSpPr txBox="true"/>
          <p:nvPr/>
        </p:nvSpPr>
        <p:spPr>
          <a:xfrm rot="0">
            <a:off x="2123218" y="878380"/>
            <a:ext cx="7020782" cy="1695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00"/>
              </a:lnSpc>
            </a:pPr>
            <a:r>
              <a:rPr lang="en-US" sz="6000" spc="300">
                <a:solidFill>
                  <a:srgbClr val="FFFFFF"/>
                </a:solidFill>
                <a:latin typeface="Poppins ExtraBold"/>
              </a:rPr>
              <a:t>FUTURE WORK</a:t>
            </a:r>
          </a:p>
          <a:p>
            <a:pPr algn="ctr">
              <a:lnSpc>
                <a:spcPts val="6300"/>
              </a:lnSpc>
            </a:pPr>
          </a:p>
        </p:txBody>
      </p:sp>
      <p:sp>
        <p:nvSpPr>
          <p:cNvPr name="TextBox 21" id="21"/>
          <p:cNvSpPr txBox="true"/>
          <p:nvPr/>
        </p:nvSpPr>
        <p:spPr>
          <a:xfrm rot="0">
            <a:off x="2123218" y="3240406"/>
            <a:ext cx="7020782" cy="159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00">
                <a:solidFill>
                  <a:srgbClr val="2B4A9D"/>
                </a:solidFill>
                <a:latin typeface="Lato Bold"/>
              </a:rPr>
              <a:t>Developing the website and application and making the user able to evaluate the products.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332643" y="3290688"/>
            <a:ext cx="487056" cy="52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1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332643" y="5572124"/>
            <a:ext cx="487056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2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332643" y="7271179"/>
            <a:ext cx="487056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300">
                <a:solidFill>
                  <a:srgbClr val="FFFFFF"/>
                </a:solidFill>
                <a:latin typeface="Lato Bold"/>
              </a:rPr>
              <a:t>3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2123218" y="5534024"/>
            <a:ext cx="6768945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300">
                <a:solidFill>
                  <a:srgbClr val="2B4A9D"/>
                </a:solidFill>
                <a:latin typeface="Lato Bold"/>
              </a:rPr>
              <a:t>Add the possibility of payment through more than one method.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DAFZsh1BBl0</dc:identifier>
  <dcterms:modified xsi:type="dcterms:W3CDTF">2011-08-01T06:04:30Z</dcterms:modified>
  <cp:revision>1</cp:revision>
  <dc:title>Copy of SMART</dc:title>
</cp:coreProperties>
</file>