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2" r:id="rId1"/>
  </p:sldMasterIdLst>
  <p:notesMasterIdLst>
    <p:notesMasterId r:id="rId103"/>
  </p:notesMasterIdLst>
  <p:sldIdLst>
    <p:sldId id="256" r:id="rId2"/>
    <p:sldId id="257" r:id="rId3"/>
    <p:sldId id="260" r:id="rId4"/>
    <p:sldId id="261" r:id="rId5"/>
    <p:sldId id="258" r:id="rId6"/>
    <p:sldId id="262" r:id="rId7"/>
    <p:sldId id="282" r:id="rId8"/>
    <p:sldId id="367" r:id="rId9"/>
    <p:sldId id="267" r:id="rId10"/>
    <p:sldId id="269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368" r:id="rId20"/>
    <p:sldId id="277" r:id="rId21"/>
    <p:sldId id="349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9" r:id="rId42"/>
    <p:sldId id="298" r:id="rId43"/>
    <p:sldId id="300" r:id="rId44"/>
    <p:sldId id="324" r:id="rId45"/>
    <p:sldId id="325" r:id="rId46"/>
    <p:sldId id="326" r:id="rId47"/>
    <p:sldId id="330" r:id="rId48"/>
    <p:sldId id="331" r:id="rId49"/>
    <p:sldId id="332" r:id="rId50"/>
    <p:sldId id="333" r:id="rId51"/>
    <p:sldId id="334" r:id="rId52"/>
    <p:sldId id="371" r:id="rId53"/>
    <p:sldId id="337" r:id="rId54"/>
    <p:sldId id="328" r:id="rId55"/>
    <p:sldId id="329" r:id="rId56"/>
    <p:sldId id="338" r:id="rId57"/>
    <p:sldId id="346" r:id="rId58"/>
    <p:sldId id="339" r:id="rId59"/>
    <p:sldId id="340" r:id="rId60"/>
    <p:sldId id="341" r:id="rId61"/>
    <p:sldId id="343" r:id="rId62"/>
    <p:sldId id="344" r:id="rId63"/>
    <p:sldId id="345" r:id="rId64"/>
    <p:sldId id="351" r:id="rId65"/>
    <p:sldId id="370" r:id="rId66"/>
    <p:sldId id="352" r:id="rId67"/>
    <p:sldId id="353" r:id="rId68"/>
    <p:sldId id="354" r:id="rId69"/>
    <p:sldId id="355" r:id="rId70"/>
    <p:sldId id="356" r:id="rId71"/>
    <p:sldId id="357" r:id="rId72"/>
    <p:sldId id="360" r:id="rId73"/>
    <p:sldId id="358" r:id="rId74"/>
    <p:sldId id="359" r:id="rId75"/>
    <p:sldId id="361" r:id="rId76"/>
    <p:sldId id="362" r:id="rId77"/>
    <p:sldId id="363" r:id="rId78"/>
    <p:sldId id="364" r:id="rId79"/>
    <p:sldId id="301" r:id="rId80"/>
    <p:sldId id="348" r:id="rId81"/>
    <p:sldId id="302" r:id="rId82"/>
    <p:sldId id="303" r:id="rId83"/>
    <p:sldId id="304" r:id="rId84"/>
    <p:sldId id="305" r:id="rId85"/>
    <p:sldId id="306" r:id="rId86"/>
    <p:sldId id="347" r:id="rId87"/>
    <p:sldId id="310" r:id="rId88"/>
    <p:sldId id="321" r:id="rId89"/>
    <p:sldId id="312" r:id="rId90"/>
    <p:sldId id="313" r:id="rId91"/>
    <p:sldId id="322" r:id="rId92"/>
    <p:sldId id="318" r:id="rId93"/>
    <p:sldId id="319" r:id="rId94"/>
    <p:sldId id="311" r:id="rId95"/>
    <p:sldId id="323" r:id="rId96"/>
    <p:sldId id="317" r:id="rId97"/>
    <p:sldId id="316" r:id="rId98"/>
    <p:sldId id="350" r:id="rId99"/>
    <p:sldId id="314" r:id="rId100"/>
    <p:sldId id="315" r:id="rId101"/>
    <p:sldId id="259" r:id="rId10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P-2" id="{231A6ADC-B280-4059-B961-20306E1F25B2}">
          <p14:sldIdLst>
            <p14:sldId id="256"/>
          </p14:sldIdLst>
        </p14:section>
        <p14:section name="Content" id="{A9B46919-DFCD-464E-9B94-209F70515A02}">
          <p14:sldIdLst>
            <p14:sldId id="257"/>
          </p14:sldIdLst>
        </p14:section>
        <p14:section name="introduction" id="{B61DD05F-2F24-443B-8724-BD86355E8950}">
          <p14:sldIdLst>
            <p14:sldId id="260"/>
          </p14:sldIdLst>
        </p14:section>
        <p14:section name="site analysis" id="{BF99BAD3-90B3-4271-9C55-EA88D7EDC0D7}">
          <p14:sldIdLst>
            <p14:sldId id="261"/>
            <p14:sldId id="258"/>
            <p14:sldId id="262"/>
          </p14:sldIdLst>
        </p14:section>
        <p14:section name="architectural design" id="{5A8783E0-700C-4529-A77D-8DF6A21C6E4F}">
          <p14:sldIdLst>
            <p14:sldId id="282"/>
            <p14:sldId id="367"/>
            <p14:sldId id="267"/>
            <p14:sldId id="269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  <p14:sldId id="368"/>
          </p14:sldIdLst>
        </p14:section>
        <p14:section name="structural design" id="{8B1A4511-E11D-4B84-ADDD-B4AD0C37BBEB}">
          <p14:sldIdLst>
            <p14:sldId id="277"/>
            <p14:sldId id="349"/>
            <p14:sldId id="278"/>
            <p14:sldId id="279"/>
            <p14:sldId id="280"/>
            <p14:sldId id="281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9"/>
            <p14:sldId id="298"/>
            <p14:sldId id="300"/>
          </p14:sldIdLst>
        </p14:section>
        <p14:section name="inviromental design" id="{FAF74D65-F3C2-432F-B76C-016E7C9E4C28}">
          <p14:sldIdLst>
            <p14:sldId id="324"/>
            <p14:sldId id="325"/>
            <p14:sldId id="326"/>
            <p14:sldId id="330"/>
            <p14:sldId id="331"/>
            <p14:sldId id="332"/>
            <p14:sldId id="333"/>
            <p14:sldId id="334"/>
            <p14:sldId id="371"/>
            <p14:sldId id="337"/>
            <p14:sldId id="328"/>
            <p14:sldId id="329"/>
            <p14:sldId id="338"/>
            <p14:sldId id="346"/>
            <p14:sldId id="339"/>
            <p14:sldId id="340"/>
            <p14:sldId id="341"/>
            <p14:sldId id="343"/>
            <p14:sldId id="344"/>
            <p14:sldId id="345"/>
            <p14:sldId id="351"/>
            <p14:sldId id="370"/>
            <p14:sldId id="352"/>
            <p14:sldId id="353"/>
            <p14:sldId id="354"/>
            <p14:sldId id="355"/>
            <p14:sldId id="356"/>
            <p14:sldId id="357"/>
            <p14:sldId id="360"/>
            <p14:sldId id="358"/>
            <p14:sldId id="359"/>
            <p14:sldId id="361"/>
            <p14:sldId id="362"/>
            <p14:sldId id="363"/>
            <p14:sldId id="364"/>
          </p14:sldIdLst>
        </p14:section>
        <p14:section name="electrical design" id="{E0F33478-E0E1-49DD-A9EC-ECC5A2C9CB56}">
          <p14:sldIdLst>
            <p14:sldId id="301"/>
            <p14:sldId id="348"/>
            <p14:sldId id="302"/>
            <p14:sldId id="303"/>
            <p14:sldId id="304"/>
            <p14:sldId id="305"/>
            <p14:sldId id="306"/>
            <p14:sldId id="347"/>
          </p14:sldIdLst>
        </p14:section>
        <p14:section name="mechanical design" id="{5F1A4C0E-C14B-496D-A733-0C0D3B94D225}">
          <p14:sldIdLst>
            <p14:sldId id="310"/>
            <p14:sldId id="321"/>
            <p14:sldId id="312"/>
            <p14:sldId id="313"/>
            <p14:sldId id="322"/>
            <p14:sldId id="318"/>
            <p14:sldId id="319"/>
            <p14:sldId id="311"/>
            <p14:sldId id="323"/>
            <p14:sldId id="317"/>
            <p14:sldId id="316"/>
            <p14:sldId id="350"/>
            <p14:sldId id="314"/>
            <p14:sldId id="315"/>
          </p14:sldIdLst>
        </p14:section>
        <p14:section name="quantity and cost" id="{9B955ADB-18AE-4F32-AE24-E14497217BC6}">
          <p14:sldIdLst>
            <p14:sldId id="259"/>
          </p14:sldIdLst>
        </p14:section>
        <p14:section name="conclusion" id="{22E7FCBD-39E7-4552-B93C-DABD7CB3FDDA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outlineViewPr>
    <p:cViewPr>
      <p:scale>
        <a:sx n="33" d="100"/>
        <a:sy n="33" d="100"/>
      </p:scale>
      <p:origin x="0" y="-54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238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BBD653-1DA0-49AC-8C45-80BA7C41BCB8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61917C-B98E-4926-817D-E610FCBE70E8}">
      <dgm:prSet phldrT="[Text]"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Plans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0BE00570-3AE4-47CD-9A98-E9C90CD8349D}" type="parTrans" cxnId="{83909514-34D6-411E-8C06-67CBB9B5AC1A}">
      <dgm:prSet/>
      <dgm:spPr/>
      <dgm:t>
        <a:bodyPr/>
        <a:lstStyle/>
        <a:p>
          <a:endParaRPr lang="en-US"/>
        </a:p>
      </dgm:t>
    </dgm:pt>
    <dgm:pt modelId="{C30F0647-261D-4533-B5A1-CD57F9760A12}" type="sibTrans" cxnId="{83909514-34D6-411E-8C06-67CBB9B5AC1A}">
      <dgm:prSet/>
      <dgm:spPr/>
      <dgm:t>
        <a:bodyPr/>
        <a:lstStyle/>
        <a:p>
          <a:endParaRPr lang="en-US"/>
        </a:p>
      </dgm:t>
    </dgm:pt>
    <dgm:pt modelId="{8DA906C7-AC8C-4ED4-B1CF-0091F0950657}">
      <dgm:prSet phldrT="[Text]" custT="1"/>
      <dgm:spPr/>
      <dgm:t>
        <a:bodyPr/>
        <a:lstStyle/>
        <a:p>
          <a:r>
            <a:rPr lang="en-US" sz="2300" b="1" i="1" smtClean="0">
              <a:latin typeface="Century Schoolbook" panose="02040604050505020304" pitchFamily="18" charset="0"/>
            </a:rPr>
            <a:t>Elevations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E1C86005-0B94-461C-9AD8-B6E7D99781E9}" type="parTrans" cxnId="{5FB47B3D-B151-4CCC-9689-8AF975C23AA6}">
      <dgm:prSet/>
      <dgm:spPr/>
      <dgm:t>
        <a:bodyPr/>
        <a:lstStyle/>
        <a:p>
          <a:endParaRPr lang="en-US"/>
        </a:p>
      </dgm:t>
    </dgm:pt>
    <dgm:pt modelId="{909C46A5-63A8-4358-BF9A-22BF2838A2E6}" type="sibTrans" cxnId="{5FB47B3D-B151-4CCC-9689-8AF975C23AA6}">
      <dgm:prSet/>
      <dgm:spPr/>
      <dgm:t>
        <a:bodyPr/>
        <a:lstStyle/>
        <a:p>
          <a:endParaRPr lang="en-US"/>
        </a:p>
      </dgm:t>
    </dgm:pt>
    <dgm:pt modelId="{481A65E4-56C4-444B-8252-8498EB8A8F2A}">
      <dgm:prSet phldrT="[Text]"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Sections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6840E549-E356-48D4-B42F-E7AC1B7DB632}" type="parTrans" cxnId="{06A93530-F626-4F72-9859-992EFE638CAD}">
      <dgm:prSet/>
      <dgm:spPr/>
      <dgm:t>
        <a:bodyPr/>
        <a:lstStyle/>
        <a:p>
          <a:endParaRPr lang="en-US"/>
        </a:p>
      </dgm:t>
    </dgm:pt>
    <dgm:pt modelId="{E2FE5BDA-2BBF-4169-A917-0BF7446581C6}" type="sibTrans" cxnId="{06A93530-F626-4F72-9859-992EFE638CAD}">
      <dgm:prSet/>
      <dgm:spPr/>
      <dgm:t>
        <a:bodyPr/>
        <a:lstStyle/>
        <a:p>
          <a:endParaRPr lang="en-US"/>
        </a:p>
      </dgm:t>
    </dgm:pt>
    <dgm:pt modelId="{DBB20AD2-6B45-4457-A77B-C8724832870A}">
      <dgm:prSet phldrT="[Text]"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Results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3F114149-EA66-4B2B-A8E4-EDB0ABA9DEFE}" type="parTrans" cxnId="{3453F69C-9685-4EDD-AE08-661D8C551C5B}">
      <dgm:prSet/>
      <dgm:spPr/>
      <dgm:t>
        <a:bodyPr/>
        <a:lstStyle/>
        <a:p>
          <a:endParaRPr lang="en-US"/>
        </a:p>
      </dgm:t>
    </dgm:pt>
    <dgm:pt modelId="{89C60939-32B7-4CCA-AADF-81EB2D8B3116}" type="sibTrans" cxnId="{3453F69C-9685-4EDD-AE08-661D8C551C5B}">
      <dgm:prSet/>
      <dgm:spPr/>
      <dgm:t>
        <a:bodyPr/>
        <a:lstStyle/>
        <a:p>
          <a:endParaRPr lang="en-US"/>
        </a:p>
      </dgm:t>
    </dgm:pt>
    <dgm:pt modelId="{4941375F-5BEC-4839-9E4A-44D1F1A61D15}" type="pres">
      <dgm:prSet presAssocID="{A8BBD653-1DA0-49AC-8C45-80BA7C41BC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302C2-A177-4C74-A282-494352B78344}" type="pres">
      <dgm:prSet presAssocID="{A8BBD653-1DA0-49AC-8C45-80BA7C41BCB8}" presName="wedge1" presStyleLbl="node1" presStyleIdx="0" presStyleCnt="4"/>
      <dgm:spPr/>
      <dgm:t>
        <a:bodyPr/>
        <a:lstStyle/>
        <a:p>
          <a:endParaRPr lang="en-US"/>
        </a:p>
      </dgm:t>
    </dgm:pt>
    <dgm:pt modelId="{F7E39DF3-DABB-4BD8-BC90-31BBACA3A30D}" type="pres">
      <dgm:prSet presAssocID="{A8BBD653-1DA0-49AC-8C45-80BA7C41BCB8}" presName="dummy1a" presStyleCnt="0"/>
      <dgm:spPr/>
    </dgm:pt>
    <dgm:pt modelId="{8BFA8706-1645-4747-8182-233F61337C88}" type="pres">
      <dgm:prSet presAssocID="{A8BBD653-1DA0-49AC-8C45-80BA7C41BCB8}" presName="dummy1b" presStyleCnt="0"/>
      <dgm:spPr/>
    </dgm:pt>
    <dgm:pt modelId="{B3467900-DB25-4306-B6BF-803FA8E99ED6}" type="pres">
      <dgm:prSet presAssocID="{A8BBD653-1DA0-49AC-8C45-80BA7C41BCB8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5835-0F20-4882-95FD-0D8A18AB8A0B}" type="pres">
      <dgm:prSet presAssocID="{A8BBD653-1DA0-49AC-8C45-80BA7C41BCB8}" presName="wedge2" presStyleLbl="node1" presStyleIdx="1" presStyleCnt="4"/>
      <dgm:spPr/>
      <dgm:t>
        <a:bodyPr/>
        <a:lstStyle/>
        <a:p>
          <a:endParaRPr lang="en-US"/>
        </a:p>
      </dgm:t>
    </dgm:pt>
    <dgm:pt modelId="{3C800DAF-F3B1-41E7-8283-EF2FAD8ED743}" type="pres">
      <dgm:prSet presAssocID="{A8BBD653-1DA0-49AC-8C45-80BA7C41BCB8}" presName="dummy2a" presStyleCnt="0"/>
      <dgm:spPr/>
    </dgm:pt>
    <dgm:pt modelId="{1B805A91-100C-4278-8AC2-403DFA594CF7}" type="pres">
      <dgm:prSet presAssocID="{A8BBD653-1DA0-49AC-8C45-80BA7C41BCB8}" presName="dummy2b" presStyleCnt="0"/>
      <dgm:spPr/>
    </dgm:pt>
    <dgm:pt modelId="{1D8EA0DB-023B-4EF7-A92F-D7007E266E3A}" type="pres">
      <dgm:prSet presAssocID="{A8BBD653-1DA0-49AC-8C45-80BA7C41BCB8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CEEB0-74F0-41C7-967F-081BF734BB7D}" type="pres">
      <dgm:prSet presAssocID="{A8BBD653-1DA0-49AC-8C45-80BA7C41BCB8}" presName="wedge3" presStyleLbl="node1" presStyleIdx="2" presStyleCnt="4"/>
      <dgm:spPr/>
      <dgm:t>
        <a:bodyPr/>
        <a:lstStyle/>
        <a:p>
          <a:endParaRPr lang="en-US"/>
        </a:p>
      </dgm:t>
    </dgm:pt>
    <dgm:pt modelId="{99EC9BA4-4A02-4FCC-A0B8-B5D40F932890}" type="pres">
      <dgm:prSet presAssocID="{A8BBD653-1DA0-49AC-8C45-80BA7C41BCB8}" presName="dummy3a" presStyleCnt="0"/>
      <dgm:spPr/>
    </dgm:pt>
    <dgm:pt modelId="{5EFB004C-B9C4-4D1E-9D86-1D35DAE27904}" type="pres">
      <dgm:prSet presAssocID="{A8BBD653-1DA0-49AC-8C45-80BA7C41BCB8}" presName="dummy3b" presStyleCnt="0"/>
      <dgm:spPr/>
    </dgm:pt>
    <dgm:pt modelId="{4F5A4C41-E94A-49F1-8C61-478F2895A63B}" type="pres">
      <dgm:prSet presAssocID="{A8BBD653-1DA0-49AC-8C45-80BA7C41BCB8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7C014-8EDD-48FA-8C85-A5640C177ABC}" type="pres">
      <dgm:prSet presAssocID="{A8BBD653-1DA0-49AC-8C45-80BA7C41BCB8}" presName="wedge4" presStyleLbl="node1" presStyleIdx="3" presStyleCnt="4"/>
      <dgm:spPr/>
      <dgm:t>
        <a:bodyPr/>
        <a:lstStyle/>
        <a:p>
          <a:endParaRPr lang="en-US"/>
        </a:p>
      </dgm:t>
    </dgm:pt>
    <dgm:pt modelId="{4B7A9E75-CD9B-484B-9368-EDBBAB3E3813}" type="pres">
      <dgm:prSet presAssocID="{A8BBD653-1DA0-49AC-8C45-80BA7C41BCB8}" presName="dummy4a" presStyleCnt="0"/>
      <dgm:spPr/>
    </dgm:pt>
    <dgm:pt modelId="{AA7CE122-5460-4B58-8716-3FFF8A826959}" type="pres">
      <dgm:prSet presAssocID="{A8BBD653-1DA0-49AC-8C45-80BA7C41BCB8}" presName="dummy4b" presStyleCnt="0"/>
      <dgm:spPr/>
    </dgm:pt>
    <dgm:pt modelId="{420AE656-AF37-4752-9826-44CA1A4241DD}" type="pres">
      <dgm:prSet presAssocID="{A8BBD653-1DA0-49AC-8C45-80BA7C41BCB8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A46AD-44B7-4340-827B-CBA09D07A902}" type="pres">
      <dgm:prSet presAssocID="{C30F0647-261D-4533-B5A1-CD57F9760A12}" presName="arrowWedge1" presStyleLbl="fgSibTrans2D1" presStyleIdx="0" presStyleCnt="4"/>
      <dgm:spPr/>
    </dgm:pt>
    <dgm:pt modelId="{9962A418-C4C1-4A9B-833D-BA1AF45EA578}" type="pres">
      <dgm:prSet presAssocID="{909C46A5-63A8-4358-BF9A-22BF2838A2E6}" presName="arrowWedge2" presStyleLbl="fgSibTrans2D1" presStyleIdx="1" presStyleCnt="4"/>
      <dgm:spPr/>
    </dgm:pt>
    <dgm:pt modelId="{0B769D6A-756B-491B-88F7-B7EF408F6794}" type="pres">
      <dgm:prSet presAssocID="{E2FE5BDA-2BBF-4169-A917-0BF7446581C6}" presName="arrowWedge3" presStyleLbl="fgSibTrans2D1" presStyleIdx="2" presStyleCnt="4"/>
      <dgm:spPr/>
    </dgm:pt>
    <dgm:pt modelId="{6779BF9A-6399-4CD1-9373-47CCF7CAB843}" type="pres">
      <dgm:prSet presAssocID="{89C60939-32B7-4CCA-AADF-81EB2D8B3116}" presName="arrowWedge4" presStyleLbl="fgSibTrans2D1" presStyleIdx="3" presStyleCnt="4"/>
      <dgm:spPr/>
    </dgm:pt>
  </dgm:ptLst>
  <dgm:cxnLst>
    <dgm:cxn modelId="{E5103AA5-9AD6-4731-8E65-3BF5288097AF}" type="presOf" srcId="{481A65E4-56C4-444B-8252-8498EB8A8F2A}" destId="{DB4CEEB0-74F0-41C7-967F-081BF734BB7D}" srcOrd="0" destOrd="0" presId="urn:microsoft.com/office/officeart/2005/8/layout/cycle8"/>
    <dgm:cxn modelId="{3453F69C-9685-4EDD-AE08-661D8C551C5B}" srcId="{A8BBD653-1DA0-49AC-8C45-80BA7C41BCB8}" destId="{DBB20AD2-6B45-4457-A77B-C8724832870A}" srcOrd="3" destOrd="0" parTransId="{3F114149-EA66-4B2B-A8E4-EDB0ABA9DEFE}" sibTransId="{89C60939-32B7-4CCA-AADF-81EB2D8B3116}"/>
    <dgm:cxn modelId="{06A93530-F626-4F72-9859-992EFE638CAD}" srcId="{A8BBD653-1DA0-49AC-8C45-80BA7C41BCB8}" destId="{481A65E4-56C4-444B-8252-8498EB8A8F2A}" srcOrd="2" destOrd="0" parTransId="{6840E549-E356-48D4-B42F-E7AC1B7DB632}" sibTransId="{E2FE5BDA-2BBF-4169-A917-0BF7446581C6}"/>
    <dgm:cxn modelId="{8E6633F4-3CB0-4142-8379-E550A02EE834}" type="presOf" srcId="{A8BBD653-1DA0-49AC-8C45-80BA7C41BCB8}" destId="{4941375F-5BEC-4839-9E4A-44D1F1A61D15}" srcOrd="0" destOrd="0" presId="urn:microsoft.com/office/officeart/2005/8/layout/cycle8"/>
    <dgm:cxn modelId="{25D53701-B1DF-456E-9FA9-325552F6ABE9}" type="presOf" srcId="{481A65E4-56C4-444B-8252-8498EB8A8F2A}" destId="{4F5A4C41-E94A-49F1-8C61-478F2895A63B}" srcOrd="1" destOrd="0" presId="urn:microsoft.com/office/officeart/2005/8/layout/cycle8"/>
    <dgm:cxn modelId="{2AF60F58-3861-4A55-9390-33AF7F0308AC}" type="presOf" srcId="{DBB20AD2-6B45-4457-A77B-C8724832870A}" destId="{1197C014-8EDD-48FA-8C85-A5640C177ABC}" srcOrd="0" destOrd="0" presId="urn:microsoft.com/office/officeart/2005/8/layout/cycle8"/>
    <dgm:cxn modelId="{586CC1CB-726D-4307-AA8F-E50B4FEF8E7A}" type="presOf" srcId="{4B61917C-B98E-4926-817D-E610FCBE70E8}" destId="{B3467900-DB25-4306-B6BF-803FA8E99ED6}" srcOrd="1" destOrd="0" presId="urn:microsoft.com/office/officeart/2005/8/layout/cycle8"/>
    <dgm:cxn modelId="{E939A6B5-C20C-43AF-A966-9A743AA69445}" type="presOf" srcId="{4B61917C-B98E-4926-817D-E610FCBE70E8}" destId="{570302C2-A177-4C74-A282-494352B78344}" srcOrd="0" destOrd="0" presId="urn:microsoft.com/office/officeart/2005/8/layout/cycle8"/>
    <dgm:cxn modelId="{F3284054-5A29-4385-82CF-ABDB62D30DB0}" type="presOf" srcId="{DBB20AD2-6B45-4457-A77B-C8724832870A}" destId="{420AE656-AF37-4752-9826-44CA1A4241DD}" srcOrd="1" destOrd="0" presId="urn:microsoft.com/office/officeart/2005/8/layout/cycle8"/>
    <dgm:cxn modelId="{36CB6A9D-E9AA-4CA9-BC29-D2735E4CE117}" type="presOf" srcId="{8DA906C7-AC8C-4ED4-B1CF-0091F0950657}" destId="{91485835-0F20-4882-95FD-0D8A18AB8A0B}" srcOrd="0" destOrd="0" presId="urn:microsoft.com/office/officeart/2005/8/layout/cycle8"/>
    <dgm:cxn modelId="{83909514-34D6-411E-8C06-67CBB9B5AC1A}" srcId="{A8BBD653-1DA0-49AC-8C45-80BA7C41BCB8}" destId="{4B61917C-B98E-4926-817D-E610FCBE70E8}" srcOrd="0" destOrd="0" parTransId="{0BE00570-3AE4-47CD-9A98-E9C90CD8349D}" sibTransId="{C30F0647-261D-4533-B5A1-CD57F9760A12}"/>
    <dgm:cxn modelId="{5E8834AC-E78D-4B4B-9908-406C91A06EB8}" type="presOf" srcId="{8DA906C7-AC8C-4ED4-B1CF-0091F0950657}" destId="{1D8EA0DB-023B-4EF7-A92F-D7007E266E3A}" srcOrd="1" destOrd="0" presId="urn:microsoft.com/office/officeart/2005/8/layout/cycle8"/>
    <dgm:cxn modelId="{5FB47B3D-B151-4CCC-9689-8AF975C23AA6}" srcId="{A8BBD653-1DA0-49AC-8C45-80BA7C41BCB8}" destId="{8DA906C7-AC8C-4ED4-B1CF-0091F0950657}" srcOrd="1" destOrd="0" parTransId="{E1C86005-0B94-461C-9AD8-B6E7D99781E9}" sibTransId="{909C46A5-63A8-4358-BF9A-22BF2838A2E6}"/>
    <dgm:cxn modelId="{C74AEF47-0755-41A6-86C4-95C55414029E}" type="presParOf" srcId="{4941375F-5BEC-4839-9E4A-44D1F1A61D15}" destId="{570302C2-A177-4C74-A282-494352B78344}" srcOrd="0" destOrd="0" presId="urn:microsoft.com/office/officeart/2005/8/layout/cycle8"/>
    <dgm:cxn modelId="{D0C646FC-53D7-4D9D-8A4F-72761C96B333}" type="presParOf" srcId="{4941375F-5BEC-4839-9E4A-44D1F1A61D15}" destId="{F7E39DF3-DABB-4BD8-BC90-31BBACA3A30D}" srcOrd="1" destOrd="0" presId="urn:microsoft.com/office/officeart/2005/8/layout/cycle8"/>
    <dgm:cxn modelId="{20272E37-D85A-4C7C-A354-18A2AE976982}" type="presParOf" srcId="{4941375F-5BEC-4839-9E4A-44D1F1A61D15}" destId="{8BFA8706-1645-4747-8182-233F61337C88}" srcOrd="2" destOrd="0" presId="urn:microsoft.com/office/officeart/2005/8/layout/cycle8"/>
    <dgm:cxn modelId="{7E80270E-9F4C-4F04-A150-A3137BD14ACB}" type="presParOf" srcId="{4941375F-5BEC-4839-9E4A-44D1F1A61D15}" destId="{B3467900-DB25-4306-B6BF-803FA8E99ED6}" srcOrd="3" destOrd="0" presId="urn:microsoft.com/office/officeart/2005/8/layout/cycle8"/>
    <dgm:cxn modelId="{879AC295-A88F-4AA6-845C-D634A814B8C4}" type="presParOf" srcId="{4941375F-5BEC-4839-9E4A-44D1F1A61D15}" destId="{91485835-0F20-4882-95FD-0D8A18AB8A0B}" srcOrd="4" destOrd="0" presId="urn:microsoft.com/office/officeart/2005/8/layout/cycle8"/>
    <dgm:cxn modelId="{F6AFE4DE-16F4-45F6-93E4-5FB704A19407}" type="presParOf" srcId="{4941375F-5BEC-4839-9E4A-44D1F1A61D15}" destId="{3C800DAF-F3B1-41E7-8283-EF2FAD8ED743}" srcOrd="5" destOrd="0" presId="urn:microsoft.com/office/officeart/2005/8/layout/cycle8"/>
    <dgm:cxn modelId="{03178457-882D-4492-A179-D4CF32671644}" type="presParOf" srcId="{4941375F-5BEC-4839-9E4A-44D1F1A61D15}" destId="{1B805A91-100C-4278-8AC2-403DFA594CF7}" srcOrd="6" destOrd="0" presId="urn:microsoft.com/office/officeart/2005/8/layout/cycle8"/>
    <dgm:cxn modelId="{BEA85DF7-470F-4B4A-99F2-6DB8A4008A5F}" type="presParOf" srcId="{4941375F-5BEC-4839-9E4A-44D1F1A61D15}" destId="{1D8EA0DB-023B-4EF7-A92F-D7007E266E3A}" srcOrd="7" destOrd="0" presId="urn:microsoft.com/office/officeart/2005/8/layout/cycle8"/>
    <dgm:cxn modelId="{E3CCC4F7-47CE-46C5-85AE-2BC1A8B7E80D}" type="presParOf" srcId="{4941375F-5BEC-4839-9E4A-44D1F1A61D15}" destId="{DB4CEEB0-74F0-41C7-967F-081BF734BB7D}" srcOrd="8" destOrd="0" presId="urn:microsoft.com/office/officeart/2005/8/layout/cycle8"/>
    <dgm:cxn modelId="{2AFDED5A-0E33-4282-AD1B-8B59C5D00BBB}" type="presParOf" srcId="{4941375F-5BEC-4839-9E4A-44D1F1A61D15}" destId="{99EC9BA4-4A02-4FCC-A0B8-B5D40F932890}" srcOrd="9" destOrd="0" presId="urn:microsoft.com/office/officeart/2005/8/layout/cycle8"/>
    <dgm:cxn modelId="{79A56D42-C98F-4926-A63F-8992F103211F}" type="presParOf" srcId="{4941375F-5BEC-4839-9E4A-44D1F1A61D15}" destId="{5EFB004C-B9C4-4D1E-9D86-1D35DAE27904}" srcOrd="10" destOrd="0" presId="urn:microsoft.com/office/officeart/2005/8/layout/cycle8"/>
    <dgm:cxn modelId="{690343D1-6D3C-4D60-B8F2-CD6418BEB917}" type="presParOf" srcId="{4941375F-5BEC-4839-9E4A-44D1F1A61D15}" destId="{4F5A4C41-E94A-49F1-8C61-478F2895A63B}" srcOrd="11" destOrd="0" presId="urn:microsoft.com/office/officeart/2005/8/layout/cycle8"/>
    <dgm:cxn modelId="{39DE2116-C7D2-4E97-BB91-3E8ECB3EECF5}" type="presParOf" srcId="{4941375F-5BEC-4839-9E4A-44D1F1A61D15}" destId="{1197C014-8EDD-48FA-8C85-A5640C177ABC}" srcOrd="12" destOrd="0" presId="urn:microsoft.com/office/officeart/2005/8/layout/cycle8"/>
    <dgm:cxn modelId="{9F7D7D0E-F90E-4182-9091-E0A3FE5303AF}" type="presParOf" srcId="{4941375F-5BEC-4839-9E4A-44D1F1A61D15}" destId="{4B7A9E75-CD9B-484B-9368-EDBBAB3E3813}" srcOrd="13" destOrd="0" presId="urn:microsoft.com/office/officeart/2005/8/layout/cycle8"/>
    <dgm:cxn modelId="{223492D1-3F67-479C-98F3-C1FD1C1CC574}" type="presParOf" srcId="{4941375F-5BEC-4839-9E4A-44D1F1A61D15}" destId="{AA7CE122-5460-4B58-8716-3FFF8A826959}" srcOrd="14" destOrd="0" presId="urn:microsoft.com/office/officeart/2005/8/layout/cycle8"/>
    <dgm:cxn modelId="{BC8EEA25-DEF6-4C40-AA27-F96089AC67B0}" type="presParOf" srcId="{4941375F-5BEC-4839-9E4A-44D1F1A61D15}" destId="{420AE656-AF37-4752-9826-44CA1A4241DD}" srcOrd="15" destOrd="0" presId="urn:microsoft.com/office/officeart/2005/8/layout/cycle8"/>
    <dgm:cxn modelId="{0481C33E-85EC-4D9B-B5D5-D70306EAD6F8}" type="presParOf" srcId="{4941375F-5BEC-4839-9E4A-44D1F1A61D15}" destId="{DCAA46AD-44B7-4340-827B-CBA09D07A902}" srcOrd="16" destOrd="0" presId="urn:microsoft.com/office/officeart/2005/8/layout/cycle8"/>
    <dgm:cxn modelId="{B7C24819-D034-4B5A-A0C4-DBE20BCDF17D}" type="presParOf" srcId="{4941375F-5BEC-4839-9E4A-44D1F1A61D15}" destId="{9962A418-C4C1-4A9B-833D-BA1AF45EA578}" srcOrd="17" destOrd="0" presId="urn:microsoft.com/office/officeart/2005/8/layout/cycle8"/>
    <dgm:cxn modelId="{B9779FDC-1336-4ABA-A45A-F26E3A4EACF8}" type="presParOf" srcId="{4941375F-5BEC-4839-9E4A-44D1F1A61D15}" destId="{0B769D6A-756B-491B-88F7-B7EF408F6794}" srcOrd="18" destOrd="0" presId="urn:microsoft.com/office/officeart/2005/8/layout/cycle8"/>
    <dgm:cxn modelId="{DC0B519F-DB12-4983-A917-4167C5413E9D}" type="presParOf" srcId="{4941375F-5BEC-4839-9E4A-44D1F1A61D15}" destId="{6779BF9A-6399-4CD1-9373-47CCF7CAB843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BBD653-1DA0-49AC-8C45-80BA7C41BCB8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61917C-B98E-4926-817D-E610FCBE70E8}">
      <dgm:prSet phldrT="[Text]" custT="1"/>
      <dgm:spPr/>
      <dgm:t>
        <a:bodyPr/>
        <a:lstStyle/>
        <a:p>
          <a:r>
            <a:rPr lang="en-US" sz="2100" b="1" i="1" dirty="0" smtClean="0">
              <a:latin typeface="Century Schoolbook" panose="02040604050505020304" pitchFamily="18" charset="0"/>
            </a:rPr>
            <a:t>Codes &amp; standards  </a:t>
          </a:r>
          <a:endParaRPr lang="en-US" sz="2100" b="1" i="1" dirty="0">
            <a:latin typeface="Century Schoolbook" panose="02040604050505020304" pitchFamily="18" charset="0"/>
          </a:endParaRPr>
        </a:p>
      </dgm:t>
    </dgm:pt>
    <dgm:pt modelId="{0BE00570-3AE4-47CD-9A98-E9C90CD8349D}" type="parTrans" cxnId="{83909514-34D6-411E-8C06-67CBB9B5AC1A}">
      <dgm:prSet/>
      <dgm:spPr/>
      <dgm:t>
        <a:bodyPr/>
        <a:lstStyle/>
        <a:p>
          <a:endParaRPr lang="en-US"/>
        </a:p>
      </dgm:t>
    </dgm:pt>
    <dgm:pt modelId="{C30F0647-261D-4533-B5A1-CD57F9760A12}" type="sibTrans" cxnId="{83909514-34D6-411E-8C06-67CBB9B5AC1A}">
      <dgm:prSet/>
      <dgm:spPr/>
      <dgm:t>
        <a:bodyPr/>
        <a:lstStyle/>
        <a:p>
          <a:endParaRPr lang="en-US"/>
        </a:p>
      </dgm:t>
    </dgm:pt>
    <dgm:pt modelId="{8DA906C7-AC8C-4ED4-B1CF-0091F0950657}">
      <dgm:prSet phldrT="[Text]" custT="1"/>
      <dgm:spPr/>
      <dgm:t>
        <a:bodyPr/>
        <a:lstStyle/>
        <a:p>
          <a:r>
            <a:rPr lang="en-US" sz="2000" b="1" i="1" dirty="0" smtClean="0">
              <a:latin typeface="Century Schoolbook" panose="02040604050505020304" pitchFamily="18" charset="0"/>
            </a:rPr>
            <a:t>Materials</a:t>
          </a:r>
          <a:endParaRPr lang="en-US" sz="2000" b="1" i="1" dirty="0">
            <a:latin typeface="Century Schoolbook" panose="02040604050505020304" pitchFamily="18" charset="0"/>
          </a:endParaRPr>
        </a:p>
      </dgm:t>
    </dgm:pt>
    <dgm:pt modelId="{E1C86005-0B94-461C-9AD8-B6E7D99781E9}" type="parTrans" cxnId="{5FB47B3D-B151-4CCC-9689-8AF975C23AA6}">
      <dgm:prSet/>
      <dgm:spPr/>
      <dgm:t>
        <a:bodyPr/>
        <a:lstStyle/>
        <a:p>
          <a:endParaRPr lang="en-US"/>
        </a:p>
      </dgm:t>
    </dgm:pt>
    <dgm:pt modelId="{909C46A5-63A8-4358-BF9A-22BF2838A2E6}" type="sibTrans" cxnId="{5FB47B3D-B151-4CCC-9689-8AF975C23AA6}">
      <dgm:prSet/>
      <dgm:spPr/>
      <dgm:t>
        <a:bodyPr/>
        <a:lstStyle/>
        <a:p>
          <a:endParaRPr lang="en-US"/>
        </a:p>
      </dgm:t>
    </dgm:pt>
    <dgm:pt modelId="{481A65E4-56C4-444B-8252-8498EB8A8F2A}">
      <dgm:prSet phldrT="[Text]"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Loads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6840E549-E356-48D4-B42F-E7AC1B7DB632}" type="parTrans" cxnId="{06A93530-F626-4F72-9859-992EFE638CAD}">
      <dgm:prSet/>
      <dgm:spPr/>
      <dgm:t>
        <a:bodyPr/>
        <a:lstStyle/>
        <a:p>
          <a:endParaRPr lang="en-US"/>
        </a:p>
      </dgm:t>
    </dgm:pt>
    <dgm:pt modelId="{E2FE5BDA-2BBF-4169-A917-0BF7446581C6}" type="sibTrans" cxnId="{06A93530-F626-4F72-9859-992EFE638CAD}">
      <dgm:prSet/>
      <dgm:spPr/>
      <dgm:t>
        <a:bodyPr/>
        <a:lstStyle/>
        <a:p>
          <a:endParaRPr lang="en-US"/>
        </a:p>
      </dgm:t>
    </dgm:pt>
    <dgm:pt modelId="{DBB20AD2-6B45-4457-A77B-C8724832870A}">
      <dgm:prSet phldrT="[Text]"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Results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3F114149-EA66-4B2B-A8E4-EDB0ABA9DEFE}" type="parTrans" cxnId="{3453F69C-9685-4EDD-AE08-661D8C551C5B}">
      <dgm:prSet/>
      <dgm:spPr/>
      <dgm:t>
        <a:bodyPr/>
        <a:lstStyle/>
        <a:p>
          <a:endParaRPr lang="en-US"/>
        </a:p>
      </dgm:t>
    </dgm:pt>
    <dgm:pt modelId="{89C60939-32B7-4CCA-AADF-81EB2D8B3116}" type="sibTrans" cxnId="{3453F69C-9685-4EDD-AE08-661D8C551C5B}">
      <dgm:prSet/>
      <dgm:spPr/>
      <dgm:t>
        <a:bodyPr/>
        <a:lstStyle/>
        <a:p>
          <a:endParaRPr lang="en-US"/>
        </a:p>
      </dgm:t>
    </dgm:pt>
    <dgm:pt modelId="{B18B3A59-6047-430C-8BAE-20C5A5AA269B}">
      <dgm:prSet custT="1"/>
      <dgm:spPr/>
      <dgm:t>
        <a:bodyPr/>
        <a:lstStyle/>
        <a:p>
          <a:r>
            <a:rPr lang="en-US" sz="2300" b="1" i="1" dirty="0" smtClean="0">
              <a:latin typeface="Century Schoolbook" panose="02040604050505020304" pitchFamily="18" charset="0"/>
            </a:rPr>
            <a:t>Checks </a:t>
          </a:r>
          <a:endParaRPr lang="en-US" sz="2300" b="1" i="1" dirty="0">
            <a:latin typeface="Century Schoolbook" panose="02040604050505020304" pitchFamily="18" charset="0"/>
          </a:endParaRPr>
        </a:p>
      </dgm:t>
    </dgm:pt>
    <dgm:pt modelId="{2555446B-67AD-4CD4-B5E5-52BABE70FDCD}" type="parTrans" cxnId="{BA19A08F-5058-4FD3-A83F-AFE40B7C4EF6}">
      <dgm:prSet/>
      <dgm:spPr/>
      <dgm:t>
        <a:bodyPr/>
        <a:lstStyle/>
        <a:p>
          <a:endParaRPr lang="en-US"/>
        </a:p>
      </dgm:t>
    </dgm:pt>
    <dgm:pt modelId="{42A76D90-5AC0-4853-A28B-E3B72B84DB5C}" type="sibTrans" cxnId="{BA19A08F-5058-4FD3-A83F-AFE40B7C4EF6}">
      <dgm:prSet/>
      <dgm:spPr/>
      <dgm:t>
        <a:bodyPr/>
        <a:lstStyle/>
        <a:p>
          <a:endParaRPr lang="en-US"/>
        </a:p>
      </dgm:t>
    </dgm:pt>
    <dgm:pt modelId="{4941375F-5BEC-4839-9E4A-44D1F1A61D15}" type="pres">
      <dgm:prSet presAssocID="{A8BBD653-1DA0-49AC-8C45-80BA7C41BC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302C2-A177-4C74-A282-494352B78344}" type="pres">
      <dgm:prSet presAssocID="{A8BBD653-1DA0-49AC-8C45-80BA7C41BCB8}" presName="wedge1" presStyleLbl="node1" presStyleIdx="0" presStyleCnt="5"/>
      <dgm:spPr/>
      <dgm:t>
        <a:bodyPr/>
        <a:lstStyle/>
        <a:p>
          <a:endParaRPr lang="en-US"/>
        </a:p>
      </dgm:t>
    </dgm:pt>
    <dgm:pt modelId="{F7E39DF3-DABB-4BD8-BC90-31BBACA3A30D}" type="pres">
      <dgm:prSet presAssocID="{A8BBD653-1DA0-49AC-8C45-80BA7C41BCB8}" presName="dummy1a" presStyleCnt="0"/>
      <dgm:spPr/>
    </dgm:pt>
    <dgm:pt modelId="{8BFA8706-1645-4747-8182-233F61337C88}" type="pres">
      <dgm:prSet presAssocID="{A8BBD653-1DA0-49AC-8C45-80BA7C41BCB8}" presName="dummy1b" presStyleCnt="0"/>
      <dgm:spPr/>
    </dgm:pt>
    <dgm:pt modelId="{B3467900-DB25-4306-B6BF-803FA8E99ED6}" type="pres">
      <dgm:prSet presAssocID="{A8BBD653-1DA0-49AC-8C45-80BA7C41BCB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5835-0F20-4882-95FD-0D8A18AB8A0B}" type="pres">
      <dgm:prSet presAssocID="{A8BBD653-1DA0-49AC-8C45-80BA7C41BCB8}" presName="wedge2" presStyleLbl="node1" presStyleIdx="1" presStyleCnt="5"/>
      <dgm:spPr/>
      <dgm:t>
        <a:bodyPr/>
        <a:lstStyle/>
        <a:p>
          <a:endParaRPr lang="en-US"/>
        </a:p>
      </dgm:t>
    </dgm:pt>
    <dgm:pt modelId="{3C800DAF-F3B1-41E7-8283-EF2FAD8ED743}" type="pres">
      <dgm:prSet presAssocID="{A8BBD653-1DA0-49AC-8C45-80BA7C41BCB8}" presName="dummy2a" presStyleCnt="0"/>
      <dgm:spPr/>
    </dgm:pt>
    <dgm:pt modelId="{1B805A91-100C-4278-8AC2-403DFA594CF7}" type="pres">
      <dgm:prSet presAssocID="{A8BBD653-1DA0-49AC-8C45-80BA7C41BCB8}" presName="dummy2b" presStyleCnt="0"/>
      <dgm:spPr/>
    </dgm:pt>
    <dgm:pt modelId="{1D8EA0DB-023B-4EF7-A92F-D7007E266E3A}" type="pres">
      <dgm:prSet presAssocID="{A8BBD653-1DA0-49AC-8C45-80BA7C41BCB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CEEB0-74F0-41C7-967F-081BF734BB7D}" type="pres">
      <dgm:prSet presAssocID="{A8BBD653-1DA0-49AC-8C45-80BA7C41BCB8}" presName="wedge3" presStyleLbl="node1" presStyleIdx="2" presStyleCnt="5"/>
      <dgm:spPr/>
      <dgm:t>
        <a:bodyPr/>
        <a:lstStyle/>
        <a:p>
          <a:endParaRPr lang="en-US"/>
        </a:p>
      </dgm:t>
    </dgm:pt>
    <dgm:pt modelId="{99EC9BA4-4A02-4FCC-A0B8-B5D40F932890}" type="pres">
      <dgm:prSet presAssocID="{A8BBD653-1DA0-49AC-8C45-80BA7C41BCB8}" presName="dummy3a" presStyleCnt="0"/>
      <dgm:spPr/>
    </dgm:pt>
    <dgm:pt modelId="{5EFB004C-B9C4-4D1E-9D86-1D35DAE27904}" type="pres">
      <dgm:prSet presAssocID="{A8BBD653-1DA0-49AC-8C45-80BA7C41BCB8}" presName="dummy3b" presStyleCnt="0"/>
      <dgm:spPr/>
    </dgm:pt>
    <dgm:pt modelId="{4F5A4C41-E94A-49F1-8C61-478F2895A63B}" type="pres">
      <dgm:prSet presAssocID="{A8BBD653-1DA0-49AC-8C45-80BA7C41BCB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7C014-8EDD-48FA-8C85-A5640C177ABC}" type="pres">
      <dgm:prSet presAssocID="{A8BBD653-1DA0-49AC-8C45-80BA7C41BCB8}" presName="wedge4" presStyleLbl="node1" presStyleIdx="3" presStyleCnt="5"/>
      <dgm:spPr/>
      <dgm:t>
        <a:bodyPr/>
        <a:lstStyle/>
        <a:p>
          <a:endParaRPr lang="en-US"/>
        </a:p>
      </dgm:t>
    </dgm:pt>
    <dgm:pt modelId="{4B7A9E75-CD9B-484B-9368-EDBBAB3E3813}" type="pres">
      <dgm:prSet presAssocID="{A8BBD653-1DA0-49AC-8C45-80BA7C41BCB8}" presName="dummy4a" presStyleCnt="0"/>
      <dgm:spPr/>
    </dgm:pt>
    <dgm:pt modelId="{AA7CE122-5460-4B58-8716-3FFF8A826959}" type="pres">
      <dgm:prSet presAssocID="{A8BBD653-1DA0-49AC-8C45-80BA7C41BCB8}" presName="dummy4b" presStyleCnt="0"/>
      <dgm:spPr/>
    </dgm:pt>
    <dgm:pt modelId="{420AE656-AF37-4752-9826-44CA1A4241DD}" type="pres">
      <dgm:prSet presAssocID="{A8BBD653-1DA0-49AC-8C45-80BA7C41BCB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9F085-2407-4981-842C-557C042F4D5F}" type="pres">
      <dgm:prSet presAssocID="{A8BBD653-1DA0-49AC-8C45-80BA7C41BCB8}" presName="wedge5" presStyleLbl="node1" presStyleIdx="4" presStyleCnt="5"/>
      <dgm:spPr/>
      <dgm:t>
        <a:bodyPr/>
        <a:lstStyle/>
        <a:p>
          <a:endParaRPr lang="en-US"/>
        </a:p>
      </dgm:t>
    </dgm:pt>
    <dgm:pt modelId="{3BE07C74-4E2F-47DB-8F0C-5B02A1B315A6}" type="pres">
      <dgm:prSet presAssocID="{A8BBD653-1DA0-49AC-8C45-80BA7C41BCB8}" presName="dummy5a" presStyleCnt="0"/>
      <dgm:spPr/>
    </dgm:pt>
    <dgm:pt modelId="{CBC630A7-3C67-4308-B5B7-DAAD65F47609}" type="pres">
      <dgm:prSet presAssocID="{A8BBD653-1DA0-49AC-8C45-80BA7C41BCB8}" presName="dummy5b" presStyleCnt="0"/>
      <dgm:spPr/>
    </dgm:pt>
    <dgm:pt modelId="{DE1F3916-D9DA-4097-BFC0-14C73029B8DA}" type="pres">
      <dgm:prSet presAssocID="{A8BBD653-1DA0-49AC-8C45-80BA7C41BCB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A46AD-44B7-4340-827B-CBA09D07A902}" type="pres">
      <dgm:prSet presAssocID="{C30F0647-261D-4533-B5A1-CD57F9760A12}" presName="arrowWedge1" presStyleLbl="fgSibTrans2D1" presStyleIdx="0" presStyleCnt="5"/>
      <dgm:spPr/>
    </dgm:pt>
    <dgm:pt modelId="{9962A418-C4C1-4A9B-833D-BA1AF45EA578}" type="pres">
      <dgm:prSet presAssocID="{909C46A5-63A8-4358-BF9A-22BF2838A2E6}" presName="arrowWedge2" presStyleLbl="fgSibTrans2D1" presStyleIdx="1" presStyleCnt="5"/>
      <dgm:spPr/>
    </dgm:pt>
    <dgm:pt modelId="{0B769D6A-756B-491B-88F7-B7EF408F6794}" type="pres">
      <dgm:prSet presAssocID="{E2FE5BDA-2BBF-4169-A917-0BF7446581C6}" presName="arrowWedge3" presStyleLbl="fgSibTrans2D1" presStyleIdx="2" presStyleCnt="5"/>
      <dgm:spPr/>
    </dgm:pt>
    <dgm:pt modelId="{7037B879-A9C1-4106-92E5-DE80AA982FF5}" type="pres">
      <dgm:prSet presAssocID="{42A76D90-5AC0-4853-A28B-E3B72B84DB5C}" presName="arrowWedge4" presStyleLbl="fgSibTrans2D1" presStyleIdx="3" presStyleCnt="5"/>
      <dgm:spPr/>
    </dgm:pt>
    <dgm:pt modelId="{04B665EB-4F0E-47DC-B2E1-F7F1607E55DE}" type="pres">
      <dgm:prSet presAssocID="{89C60939-32B7-4CCA-AADF-81EB2D8B3116}" presName="arrowWedge5" presStyleLbl="fgSibTrans2D1" presStyleIdx="4" presStyleCnt="5"/>
      <dgm:spPr/>
    </dgm:pt>
  </dgm:ptLst>
  <dgm:cxnLst>
    <dgm:cxn modelId="{C4E7FD6D-5A59-4164-BD62-C08E48C60457}" type="presOf" srcId="{DBB20AD2-6B45-4457-A77B-C8724832870A}" destId="{37C9F085-2407-4981-842C-557C042F4D5F}" srcOrd="0" destOrd="0" presId="urn:microsoft.com/office/officeart/2005/8/layout/cycle8"/>
    <dgm:cxn modelId="{83909514-34D6-411E-8C06-67CBB9B5AC1A}" srcId="{A8BBD653-1DA0-49AC-8C45-80BA7C41BCB8}" destId="{4B61917C-B98E-4926-817D-E610FCBE70E8}" srcOrd="0" destOrd="0" parTransId="{0BE00570-3AE4-47CD-9A98-E9C90CD8349D}" sibTransId="{C30F0647-261D-4533-B5A1-CD57F9760A12}"/>
    <dgm:cxn modelId="{25D53701-B1DF-456E-9FA9-325552F6ABE9}" type="presOf" srcId="{481A65E4-56C4-444B-8252-8498EB8A8F2A}" destId="{4F5A4C41-E94A-49F1-8C61-478F2895A63B}" srcOrd="1" destOrd="0" presId="urn:microsoft.com/office/officeart/2005/8/layout/cycle8"/>
    <dgm:cxn modelId="{5E8834AC-E78D-4B4B-9908-406C91A06EB8}" type="presOf" srcId="{8DA906C7-AC8C-4ED4-B1CF-0091F0950657}" destId="{1D8EA0DB-023B-4EF7-A92F-D7007E266E3A}" srcOrd="1" destOrd="0" presId="urn:microsoft.com/office/officeart/2005/8/layout/cycle8"/>
    <dgm:cxn modelId="{BA19A08F-5058-4FD3-A83F-AFE40B7C4EF6}" srcId="{A8BBD653-1DA0-49AC-8C45-80BA7C41BCB8}" destId="{B18B3A59-6047-430C-8BAE-20C5A5AA269B}" srcOrd="3" destOrd="0" parTransId="{2555446B-67AD-4CD4-B5E5-52BABE70FDCD}" sibTransId="{42A76D90-5AC0-4853-A28B-E3B72B84DB5C}"/>
    <dgm:cxn modelId="{36CB6A9D-E9AA-4CA9-BC29-D2735E4CE117}" type="presOf" srcId="{8DA906C7-AC8C-4ED4-B1CF-0091F0950657}" destId="{91485835-0F20-4882-95FD-0D8A18AB8A0B}" srcOrd="0" destOrd="0" presId="urn:microsoft.com/office/officeart/2005/8/layout/cycle8"/>
    <dgm:cxn modelId="{E939A6B5-C20C-43AF-A966-9A743AA69445}" type="presOf" srcId="{4B61917C-B98E-4926-817D-E610FCBE70E8}" destId="{570302C2-A177-4C74-A282-494352B78344}" srcOrd="0" destOrd="0" presId="urn:microsoft.com/office/officeart/2005/8/layout/cycle8"/>
    <dgm:cxn modelId="{78D46E92-7E51-41CB-B965-2C5A96BB9C79}" type="presOf" srcId="{DBB20AD2-6B45-4457-A77B-C8724832870A}" destId="{DE1F3916-D9DA-4097-BFC0-14C73029B8DA}" srcOrd="1" destOrd="0" presId="urn:microsoft.com/office/officeart/2005/8/layout/cycle8"/>
    <dgm:cxn modelId="{5FB47B3D-B151-4CCC-9689-8AF975C23AA6}" srcId="{A8BBD653-1DA0-49AC-8C45-80BA7C41BCB8}" destId="{8DA906C7-AC8C-4ED4-B1CF-0091F0950657}" srcOrd="1" destOrd="0" parTransId="{E1C86005-0B94-461C-9AD8-B6E7D99781E9}" sibTransId="{909C46A5-63A8-4358-BF9A-22BF2838A2E6}"/>
    <dgm:cxn modelId="{8E6633F4-3CB0-4142-8379-E550A02EE834}" type="presOf" srcId="{A8BBD653-1DA0-49AC-8C45-80BA7C41BCB8}" destId="{4941375F-5BEC-4839-9E4A-44D1F1A61D15}" srcOrd="0" destOrd="0" presId="urn:microsoft.com/office/officeart/2005/8/layout/cycle8"/>
    <dgm:cxn modelId="{F0E95CE5-596E-45FE-A131-E744FE2D1022}" type="presOf" srcId="{B18B3A59-6047-430C-8BAE-20C5A5AA269B}" destId="{1197C014-8EDD-48FA-8C85-A5640C177ABC}" srcOrd="0" destOrd="0" presId="urn:microsoft.com/office/officeart/2005/8/layout/cycle8"/>
    <dgm:cxn modelId="{06A93530-F626-4F72-9859-992EFE638CAD}" srcId="{A8BBD653-1DA0-49AC-8C45-80BA7C41BCB8}" destId="{481A65E4-56C4-444B-8252-8498EB8A8F2A}" srcOrd="2" destOrd="0" parTransId="{6840E549-E356-48D4-B42F-E7AC1B7DB632}" sibTransId="{E2FE5BDA-2BBF-4169-A917-0BF7446581C6}"/>
    <dgm:cxn modelId="{E7FAD28A-3A9F-400B-947C-7C495D282031}" type="presOf" srcId="{B18B3A59-6047-430C-8BAE-20C5A5AA269B}" destId="{420AE656-AF37-4752-9826-44CA1A4241DD}" srcOrd="1" destOrd="0" presId="urn:microsoft.com/office/officeart/2005/8/layout/cycle8"/>
    <dgm:cxn modelId="{586CC1CB-726D-4307-AA8F-E50B4FEF8E7A}" type="presOf" srcId="{4B61917C-B98E-4926-817D-E610FCBE70E8}" destId="{B3467900-DB25-4306-B6BF-803FA8E99ED6}" srcOrd="1" destOrd="0" presId="urn:microsoft.com/office/officeart/2005/8/layout/cycle8"/>
    <dgm:cxn modelId="{3453F69C-9685-4EDD-AE08-661D8C551C5B}" srcId="{A8BBD653-1DA0-49AC-8C45-80BA7C41BCB8}" destId="{DBB20AD2-6B45-4457-A77B-C8724832870A}" srcOrd="4" destOrd="0" parTransId="{3F114149-EA66-4B2B-A8E4-EDB0ABA9DEFE}" sibTransId="{89C60939-32B7-4CCA-AADF-81EB2D8B3116}"/>
    <dgm:cxn modelId="{E5103AA5-9AD6-4731-8E65-3BF5288097AF}" type="presOf" srcId="{481A65E4-56C4-444B-8252-8498EB8A8F2A}" destId="{DB4CEEB0-74F0-41C7-967F-081BF734BB7D}" srcOrd="0" destOrd="0" presId="urn:microsoft.com/office/officeart/2005/8/layout/cycle8"/>
    <dgm:cxn modelId="{C74AEF47-0755-41A6-86C4-95C55414029E}" type="presParOf" srcId="{4941375F-5BEC-4839-9E4A-44D1F1A61D15}" destId="{570302C2-A177-4C74-A282-494352B78344}" srcOrd="0" destOrd="0" presId="urn:microsoft.com/office/officeart/2005/8/layout/cycle8"/>
    <dgm:cxn modelId="{D0C646FC-53D7-4D9D-8A4F-72761C96B333}" type="presParOf" srcId="{4941375F-5BEC-4839-9E4A-44D1F1A61D15}" destId="{F7E39DF3-DABB-4BD8-BC90-31BBACA3A30D}" srcOrd="1" destOrd="0" presId="urn:microsoft.com/office/officeart/2005/8/layout/cycle8"/>
    <dgm:cxn modelId="{20272E37-D85A-4C7C-A354-18A2AE976982}" type="presParOf" srcId="{4941375F-5BEC-4839-9E4A-44D1F1A61D15}" destId="{8BFA8706-1645-4747-8182-233F61337C88}" srcOrd="2" destOrd="0" presId="urn:microsoft.com/office/officeart/2005/8/layout/cycle8"/>
    <dgm:cxn modelId="{7E80270E-9F4C-4F04-A150-A3137BD14ACB}" type="presParOf" srcId="{4941375F-5BEC-4839-9E4A-44D1F1A61D15}" destId="{B3467900-DB25-4306-B6BF-803FA8E99ED6}" srcOrd="3" destOrd="0" presId="urn:microsoft.com/office/officeart/2005/8/layout/cycle8"/>
    <dgm:cxn modelId="{879AC295-A88F-4AA6-845C-D634A814B8C4}" type="presParOf" srcId="{4941375F-5BEC-4839-9E4A-44D1F1A61D15}" destId="{91485835-0F20-4882-95FD-0D8A18AB8A0B}" srcOrd="4" destOrd="0" presId="urn:microsoft.com/office/officeart/2005/8/layout/cycle8"/>
    <dgm:cxn modelId="{F6AFE4DE-16F4-45F6-93E4-5FB704A19407}" type="presParOf" srcId="{4941375F-5BEC-4839-9E4A-44D1F1A61D15}" destId="{3C800DAF-F3B1-41E7-8283-EF2FAD8ED743}" srcOrd="5" destOrd="0" presId="urn:microsoft.com/office/officeart/2005/8/layout/cycle8"/>
    <dgm:cxn modelId="{03178457-882D-4492-A179-D4CF32671644}" type="presParOf" srcId="{4941375F-5BEC-4839-9E4A-44D1F1A61D15}" destId="{1B805A91-100C-4278-8AC2-403DFA594CF7}" srcOrd="6" destOrd="0" presId="urn:microsoft.com/office/officeart/2005/8/layout/cycle8"/>
    <dgm:cxn modelId="{BEA85DF7-470F-4B4A-99F2-6DB8A4008A5F}" type="presParOf" srcId="{4941375F-5BEC-4839-9E4A-44D1F1A61D15}" destId="{1D8EA0DB-023B-4EF7-A92F-D7007E266E3A}" srcOrd="7" destOrd="0" presId="urn:microsoft.com/office/officeart/2005/8/layout/cycle8"/>
    <dgm:cxn modelId="{E3CCC4F7-47CE-46C5-85AE-2BC1A8B7E80D}" type="presParOf" srcId="{4941375F-5BEC-4839-9E4A-44D1F1A61D15}" destId="{DB4CEEB0-74F0-41C7-967F-081BF734BB7D}" srcOrd="8" destOrd="0" presId="urn:microsoft.com/office/officeart/2005/8/layout/cycle8"/>
    <dgm:cxn modelId="{2AFDED5A-0E33-4282-AD1B-8B59C5D00BBB}" type="presParOf" srcId="{4941375F-5BEC-4839-9E4A-44D1F1A61D15}" destId="{99EC9BA4-4A02-4FCC-A0B8-B5D40F932890}" srcOrd="9" destOrd="0" presId="urn:microsoft.com/office/officeart/2005/8/layout/cycle8"/>
    <dgm:cxn modelId="{79A56D42-C98F-4926-A63F-8992F103211F}" type="presParOf" srcId="{4941375F-5BEC-4839-9E4A-44D1F1A61D15}" destId="{5EFB004C-B9C4-4D1E-9D86-1D35DAE27904}" srcOrd="10" destOrd="0" presId="urn:microsoft.com/office/officeart/2005/8/layout/cycle8"/>
    <dgm:cxn modelId="{690343D1-6D3C-4D60-B8F2-CD6418BEB917}" type="presParOf" srcId="{4941375F-5BEC-4839-9E4A-44D1F1A61D15}" destId="{4F5A4C41-E94A-49F1-8C61-478F2895A63B}" srcOrd="11" destOrd="0" presId="urn:microsoft.com/office/officeart/2005/8/layout/cycle8"/>
    <dgm:cxn modelId="{39DE2116-C7D2-4E97-BB91-3E8ECB3EECF5}" type="presParOf" srcId="{4941375F-5BEC-4839-9E4A-44D1F1A61D15}" destId="{1197C014-8EDD-48FA-8C85-A5640C177ABC}" srcOrd="12" destOrd="0" presId="urn:microsoft.com/office/officeart/2005/8/layout/cycle8"/>
    <dgm:cxn modelId="{9F7D7D0E-F90E-4182-9091-E0A3FE5303AF}" type="presParOf" srcId="{4941375F-5BEC-4839-9E4A-44D1F1A61D15}" destId="{4B7A9E75-CD9B-484B-9368-EDBBAB3E3813}" srcOrd="13" destOrd="0" presId="urn:microsoft.com/office/officeart/2005/8/layout/cycle8"/>
    <dgm:cxn modelId="{223492D1-3F67-479C-98F3-C1FD1C1CC574}" type="presParOf" srcId="{4941375F-5BEC-4839-9E4A-44D1F1A61D15}" destId="{AA7CE122-5460-4B58-8716-3FFF8A826959}" srcOrd="14" destOrd="0" presId="urn:microsoft.com/office/officeart/2005/8/layout/cycle8"/>
    <dgm:cxn modelId="{BC8EEA25-DEF6-4C40-AA27-F96089AC67B0}" type="presParOf" srcId="{4941375F-5BEC-4839-9E4A-44D1F1A61D15}" destId="{420AE656-AF37-4752-9826-44CA1A4241DD}" srcOrd="15" destOrd="0" presId="urn:microsoft.com/office/officeart/2005/8/layout/cycle8"/>
    <dgm:cxn modelId="{E4FCEF53-75A2-49F1-AD97-BC916D4663C5}" type="presParOf" srcId="{4941375F-5BEC-4839-9E4A-44D1F1A61D15}" destId="{37C9F085-2407-4981-842C-557C042F4D5F}" srcOrd="16" destOrd="0" presId="urn:microsoft.com/office/officeart/2005/8/layout/cycle8"/>
    <dgm:cxn modelId="{9C0BBC14-DB9B-4EC1-AAEA-7647F7BE0410}" type="presParOf" srcId="{4941375F-5BEC-4839-9E4A-44D1F1A61D15}" destId="{3BE07C74-4E2F-47DB-8F0C-5B02A1B315A6}" srcOrd="17" destOrd="0" presId="urn:microsoft.com/office/officeart/2005/8/layout/cycle8"/>
    <dgm:cxn modelId="{5308751B-40FD-48A2-9011-84F5068C80AC}" type="presParOf" srcId="{4941375F-5BEC-4839-9E4A-44D1F1A61D15}" destId="{CBC630A7-3C67-4308-B5B7-DAAD65F47609}" srcOrd="18" destOrd="0" presId="urn:microsoft.com/office/officeart/2005/8/layout/cycle8"/>
    <dgm:cxn modelId="{7C3AFE44-5F7B-4FE7-9385-A5A55B9AA940}" type="presParOf" srcId="{4941375F-5BEC-4839-9E4A-44D1F1A61D15}" destId="{DE1F3916-D9DA-4097-BFC0-14C73029B8DA}" srcOrd="19" destOrd="0" presId="urn:microsoft.com/office/officeart/2005/8/layout/cycle8"/>
    <dgm:cxn modelId="{0481C33E-85EC-4D9B-B5D5-D70306EAD6F8}" type="presParOf" srcId="{4941375F-5BEC-4839-9E4A-44D1F1A61D15}" destId="{DCAA46AD-44B7-4340-827B-CBA09D07A902}" srcOrd="20" destOrd="0" presId="urn:microsoft.com/office/officeart/2005/8/layout/cycle8"/>
    <dgm:cxn modelId="{B7C24819-D034-4B5A-A0C4-DBE20BCDF17D}" type="presParOf" srcId="{4941375F-5BEC-4839-9E4A-44D1F1A61D15}" destId="{9962A418-C4C1-4A9B-833D-BA1AF45EA578}" srcOrd="21" destOrd="0" presId="urn:microsoft.com/office/officeart/2005/8/layout/cycle8"/>
    <dgm:cxn modelId="{B9779FDC-1336-4ABA-A45A-F26E3A4EACF8}" type="presParOf" srcId="{4941375F-5BEC-4839-9E4A-44D1F1A61D15}" destId="{0B769D6A-756B-491B-88F7-B7EF408F6794}" srcOrd="22" destOrd="0" presId="urn:microsoft.com/office/officeart/2005/8/layout/cycle8"/>
    <dgm:cxn modelId="{AF96477F-294D-40C5-8103-19A636D8E80A}" type="presParOf" srcId="{4941375F-5BEC-4839-9E4A-44D1F1A61D15}" destId="{7037B879-A9C1-4106-92E5-DE80AA982FF5}" srcOrd="23" destOrd="0" presId="urn:microsoft.com/office/officeart/2005/8/layout/cycle8"/>
    <dgm:cxn modelId="{5D57094E-0634-43F1-9DFC-E568B029C154}" type="presParOf" srcId="{4941375F-5BEC-4839-9E4A-44D1F1A61D15}" destId="{04B665EB-4F0E-47DC-B2E1-F7F1607E55DE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BBD653-1DA0-49AC-8C45-80BA7C41BCB8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61917C-B98E-4926-817D-E610FCBE70E8}">
      <dgm:prSet phldrT="[Text]" custT="1"/>
      <dgm:spPr/>
      <dgm:t>
        <a:bodyPr/>
        <a:lstStyle/>
        <a:p>
          <a:r>
            <a:rPr lang="en-US" sz="2400" b="1" i="1" dirty="0" smtClean="0">
              <a:latin typeface="Century Schoolbook" panose="02040604050505020304" pitchFamily="18" charset="0"/>
            </a:rPr>
            <a:t>Thermal design </a:t>
          </a:r>
          <a:endParaRPr lang="en-US" sz="2400" b="1" i="1" dirty="0">
            <a:latin typeface="Century Schoolbook" panose="02040604050505020304" pitchFamily="18" charset="0"/>
          </a:endParaRPr>
        </a:p>
      </dgm:t>
    </dgm:pt>
    <dgm:pt modelId="{0BE00570-3AE4-47CD-9A98-E9C90CD8349D}" type="parTrans" cxnId="{83909514-34D6-411E-8C06-67CBB9B5AC1A}">
      <dgm:prSet/>
      <dgm:spPr/>
      <dgm:t>
        <a:bodyPr/>
        <a:lstStyle/>
        <a:p>
          <a:endParaRPr lang="en-US"/>
        </a:p>
      </dgm:t>
    </dgm:pt>
    <dgm:pt modelId="{C30F0647-261D-4533-B5A1-CD57F9760A12}" type="sibTrans" cxnId="{83909514-34D6-411E-8C06-67CBB9B5AC1A}">
      <dgm:prSet/>
      <dgm:spPr/>
      <dgm:t>
        <a:bodyPr/>
        <a:lstStyle/>
        <a:p>
          <a:endParaRPr lang="en-US"/>
        </a:p>
      </dgm:t>
    </dgm:pt>
    <dgm:pt modelId="{8DA906C7-AC8C-4ED4-B1CF-0091F0950657}">
      <dgm:prSet phldrT="[Text]" custT="1"/>
      <dgm:spPr/>
      <dgm:t>
        <a:bodyPr/>
        <a:lstStyle/>
        <a:p>
          <a:r>
            <a:rPr lang="en-US" sz="2400" b="1" i="1" dirty="0" smtClean="0">
              <a:latin typeface="Century Schoolbook" panose="02040604050505020304" pitchFamily="18" charset="0"/>
            </a:rPr>
            <a:t>Acoustical design </a:t>
          </a:r>
          <a:endParaRPr lang="en-US" sz="2400" b="1" i="1" dirty="0">
            <a:latin typeface="Century Schoolbook" panose="02040604050505020304" pitchFamily="18" charset="0"/>
          </a:endParaRPr>
        </a:p>
      </dgm:t>
    </dgm:pt>
    <dgm:pt modelId="{E1C86005-0B94-461C-9AD8-B6E7D99781E9}" type="parTrans" cxnId="{5FB47B3D-B151-4CCC-9689-8AF975C23AA6}">
      <dgm:prSet/>
      <dgm:spPr/>
      <dgm:t>
        <a:bodyPr/>
        <a:lstStyle/>
        <a:p>
          <a:endParaRPr lang="en-US"/>
        </a:p>
      </dgm:t>
    </dgm:pt>
    <dgm:pt modelId="{909C46A5-63A8-4358-BF9A-22BF2838A2E6}" type="sibTrans" cxnId="{5FB47B3D-B151-4CCC-9689-8AF975C23AA6}">
      <dgm:prSet/>
      <dgm:spPr/>
      <dgm:t>
        <a:bodyPr/>
        <a:lstStyle/>
        <a:p>
          <a:endParaRPr lang="en-US"/>
        </a:p>
      </dgm:t>
    </dgm:pt>
    <dgm:pt modelId="{481A65E4-56C4-444B-8252-8498EB8A8F2A}">
      <dgm:prSet phldrT="[Text]" custT="1"/>
      <dgm:spPr/>
      <dgm:t>
        <a:bodyPr/>
        <a:lstStyle/>
        <a:p>
          <a:r>
            <a:rPr lang="en-US" sz="2400" b="1" i="1" dirty="0" smtClean="0">
              <a:latin typeface="Century Schoolbook" panose="02040604050505020304" pitchFamily="18" charset="0"/>
            </a:rPr>
            <a:t>Lighting design</a:t>
          </a:r>
          <a:endParaRPr lang="en-US" sz="2400" b="1" i="1" dirty="0">
            <a:latin typeface="Century Schoolbook" panose="02040604050505020304" pitchFamily="18" charset="0"/>
          </a:endParaRPr>
        </a:p>
      </dgm:t>
    </dgm:pt>
    <dgm:pt modelId="{6840E549-E356-48D4-B42F-E7AC1B7DB632}" type="parTrans" cxnId="{06A93530-F626-4F72-9859-992EFE638CAD}">
      <dgm:prSet/>
      <dgm:spPr/>
      <dgm:t>
        <a:bodyPr/>
        <a:lstStyle/>
        <a:p>
          <a:endParaRPr lang="en-US"/>
        </a:p>
      </dgm:t>
    </dgm:pt>
    <dgm:pt modelId="{E2FE5BDA-2BBF-4169-A917-0BF7446581C6}" type="sibTrans" cxnId="{06A93530-F626-4F72-9859-992EFE638CAD}">
      <dgm:prSet/>
      <dgm:spPr/>
      <dgm:t>
        <a:bodyPr/>
        <a:lstStyle/>
        <a:p>
          <a:endParaRPr lang="en-US"/>
        </a:p>
      </dgm:t>
    </dgm:pt>
    <dgm:pt modelId="{4941375F-5BEC-4839-9E4A-44D1F1A61D15}" type="pres">
      <dgm:prSet presAssocID="{A8BBD653-1DA0-49AC-8C45-80BA7C41BC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302C2-A177-4C74-A282-494352B78344}" type="pres">
      <dgm:prSet presAssocID="{A8BBD653-1DA0-49AC-8C45-80BA7C41BCB8}" presName="wedge1" presStyleLbl="node1" presStyleIdx="0" presStyleCnt="3"/>
      <dgm:spPr/>
      <dgm:t>
        <a:bodyPr/>
        <a:lstStyle/>
        <a:p>
          <a:endParaRPr lang="en-US"/>
        </a:p>
      </dgm:t>
    </dgm:pt>
    <dgm:pt modelId="{F7E39DF3-DABB-4BD8-BC90-31BBACA3A30D}" type="pres">
      <dgm:prSet presAssocID="{A8BBD653-1DA0-49AC-8C45-80BA7C41BCB8}" presName="dummy1a" presStyleCnt="0"/>
      <dgm:spPr/>
    </dgm:pt>
    <dgm:pt modelId="{8BFA8706-1645-4747-8182-233F61337C88}" type="pres">
      <dgm:prSet presAssocID="{A8BBD653-1DA0-49AC-8C45-80BA7C41BCB8}" presName="dummy1b" presStyleCnt="0"/>
      <dgm:spPr/>
    </dgm:pt>
    <dgm:pt modelId="{B3467900-DB25-4306-B6BF-803FA8E99ED6}" type="pres">
      <dgm:prSet presAssocID="{A8BBD653-1DA0-49AC-8C45-80BA7C41BCB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5835-0F20-4882-95FD-0D8A18AB8A0B}" type="pres">
      <dgm:prSet presAssocID="{A8BBD653-1DA0-49AC-8C45-80BA7C41BCB8}" presName="wedge2" presStyleLbl="node1" presStyleIdx="1" presStyleCnt="3"/>
      <dgm:spPr/>
      <dgm:t>
        <a:bodyPr/>
        <a:lstStyle/>
        <a:p>
          <a:endParaRPr lang="en-US"/>
        </a:p>
      </dgm:t>
    </dgm:pt>
    <dgm:pt modelId="{3C800DAF-F3B1-41E7-8283-EF2FAD8ED743}" type="pres">
      <dgm:prSet presAssocID="{A8BBD653-1DA0-49AC-8C45-80BA7C41BCB8}" presName="dummy2a" presStyleCnt="0"/>
      <dgm:spPr/>
    </dgm:pt>
    <dgm:pt modelId="{1B805A91-100C-4278-8AC2-403DFA594CF7}" type="pres">
      <dgm:prSet presAssocID="{A8BBD653-1DA0-49AC-8C45-80BA7C41BCB8}" presName="dummy2b" presStyleCnt="0"/>
      <dgm:spPr/>
    </dgm:pt>
    <dgm:pt modelId="{1D8EA0DB-023B-4EF7-A92F-D7007E266E3A}" type="pres">
      <dgm:prSet presAssocID="{A8BBD653-1DA0-49AC-8C45-80BA7C41BCB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CEEB0-74F0-41C7-967F-081BF734BB7D}" type="pres">
      <dgm:prSet presAssocID="{A8BBD653-1DA0-49AC-8C45-80BA7C41BCB8}" presName="wedge3" presStyleLbl="node1" presStyleIdx="2" presStyleCnt="3"/>
      <dgm:spPr/>
      <dgm:t>
        <a:bodyPr/>
        <a:lstStyle/>
        <a:p>
          <a:endParaRPr lang="en-US"/>
        </a:p>
      </dgm:t>
    </dgm:pt>
    <dgm:pt modelId="{99EC9BA4-4A02-4FCC-A0B8-B5D40F932890}" type="pres">
      <dgm:prSet presAssocID="{A8BBD653-1DA0-49AC-8C45-80BA7C41BCB8}" presName="dummy3a" presStyleCnt="0"/>
      <dgm:spPr/>
    </dgm:pt>
    <dgm:pt modelId="{5EFB004C-B9C4-4D1E-9D86-1D35DAE27904}" type="pres">
      <dgm:prSet presAssocID="{A8BBD653-1DA0-49AC-8C45-80BA7C41BCB8}" presName="dummy3b" presStyleCnt="0"/>
      <dgm:spPr/>
    </dgm:pt>
    <dgm:pt modelId="{4F5A4C41-E94A-49F1-8C61-478F2895A63B}" type="pres">
      <dgm:prSet presAssocID="{A8BBD653-1DA0-49AC-8C45-80BA7C41BCB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A46AD-44B7-4340-827B-CBA09D07A902}" type="pres">
      <dgm:prSet presAssocID="{C30F0647-261D-4533-B5A1-CD57F9760A12}" presName="arrowWedge1" presStyleLbl="fgSibTrans2D1" presStyleIdx="0" presStyleCnt="3"/>
      <dgm:spPr/>
    </dgm:pt>
    <dgm:pt modelId="{9962A418-C4C1-4A9B-833D-BA1AF45EA578}" type="pres">
      <dgm:prSet presAssocID="{909C46A5-63A8-4358-BF9A-22BF2838A2E6}" presName="arrowWedge2" presStyleLbl="fgSibTrans2D1" presStyleIdx="1" presStyleCnt="3"/>
      <dgm:spPr/>
    </dgm:pt>
    <dgm:pt modelId="{0B769D6A-756B-491B-88F7-B7EF408F6794}" type="pres">
      <dgm:prSet presAssocID="{E2FE5BDA-2BBF-4169-A917-0BF7446581C6}" presName="arrowWedge3" presStyleLbl="fgSibTrans2D1" presStyleIdx="2" presStyleCnt="3"/>
      <dgm:spPr/>
    </dgm:pt>
  </dgm:ptLst>
  <dgm:cxnLst>
    <dgm:cxn modelId="{E5103AA5-9AD6-4731-8E65-3BF5288097AF}" type="presOf" srcId="{481A65E4-56C4-444B-8252-8498EB8A8F2A}" destId="{DB4CEEB0-74F0-41C7-967F-081BF734BB7D}" srcOrd="0" destOrd="0" presId="urn:microsoft.com/office/officeart/2005/8/layout/cycle8"/>
    <dgm:cxn modelId="{06A93530-F626-4F72-9859-992EFE638CAD}" srcId="{A8BBD653-1DA0-49AC-8C45-80BA7C41BCB8}" destId="{481A65E4-56C4-444B-8252-8498EB8A8F2A}" srcOrd="2" destOrd="0" parTransId="{6840E549-E356-48D4-B42F-E7AC1B7DB632}" sibTransId="{E2FE5BDA-2BBF-4169-A917-0BF7446581C6}"/>
    <dgm:cxn modelId="{8E6633F4-3CB0-4142-8379-E550A02EE834}" type="presOf" srcId="{A8BBD653-1DA0-49AC-8C45-80BA7C41BCB8}" destId="{4941375F-5BEC-4839-9E4A-44D1F1A61D15}" srcOrd="0" destOrd="0" presId="urn:microsoft.com/office/officeart/2005/8/layout/cycle8"/>
    <dgm:cxn modelId="{25D53701-B1DF-456E-9FA9-325552F6ABE9}" type="presOf" srcId="{481A65E4-56C4-444B-8252-8498EB8A8F2A}" destId="{4F5A4C41-E94A-49F1-8C61-478F2895A63B}" srcOrd="1" destOrd="0" presId="urn:microsoft.com/office/officeart/2005/8/layout/cycle8"/>
    <dgm:cxn modelId="{586CC1CB-726D-4307-AA8F-E50B4FEF8E7A}" type="presOf" srcId="{4B61917C-B98E-4926-817D-E610FCBE70E8}" destId="{B3467900-DB25-4306-B6BF-803FA8E99ED6}" srcOrd="1" destOrd="0" presId="urn:microsoft.com/office/officeart/2005/8/layout/cycle8"/>
    <dgm:cxn modelId="{E939A6B5-C20C-43AF-A966-9A743AA69445}" type="presOf" srcId="{4B61917C-B98E-4926-817D-E610FCBE70E8}" destId="{570302C2-A177-4C74-A282-494352B78344}" srcOrd="0" destOrd="0" presId="urn:microsoft.com/office/officeart/2005/8/layout/cycle8"/>
    <dgm:cxn modelId="{36CB6A9D-E9AA-4CA9-BC29-D2735E4CE117}" type="presOf" srcId="{8DA906C7-AC8C-4ED4-B1CF-0091F0950657}" destId="{91485835-0F20-4882-95FD-0D8A18AB8A0B}" srcOrd="0" destOrd="0" presId="urn:microsoft.com/office/officeart/2005/8/layout/cycle8"/>
    <dgm:cxn modelId="{83909514-34D6-411E-8C06-67CBB9B5AC1A}" srcId="{A8BBD653-1DA0-49AC-8C45-80BA7C41BCB8}" destId="{4B61917C-B98E-4926-817D-E610FCBE70E8}" srcOrd="0" destOrd="0" parTransId="{0BE00570-3AE4-47CD-9A98-E9C90CD8349D}" sibTransId="{C30F0647-261D-4533-B5A1-CD57F9760A12}"/>
    <dgm:cxn modelId="{5E8834AC-E78D-4B4B-9908-406C91A06EB8}" type="presOf" srcId="{8DA906C7-AC8C-4ED4-B1CF-0091F0950657}" destId="{1D8EA0DB-023B-4EF7-A92F-D7007E266E3A}" srcOrd="1" destOrd="0" presId="urn:microsoft.com/office/officeart/2005/8/layout/cycle8"/>
    <dgm:cxn modelId="{5FB47B3D-B151-4CCC-9689-8AF975C23AA6}" srcId="{A8BBD653-1DA0-49AC-8C45-80BA7C41BCB8}" destId="{8DA906C7-AC8C-4ED4-B1CF-0091F0950657}" srcOrd="1" destOrd="0" parTransId="{E1C86005-0B94-461C-9AD8-B6E7D99781E9}" sibTransId="{909C46A5-63A8-4358-BF9A-22BF2838A2E6}"/>
    <dgm:cxn modelId="{C74AEF47-0755-41A6-86C4-95C55414029E}" type="presParOf" srcId="{4941375F-5BEC-4839-9E4A-44D1F1A61D15}" destId="{570302C2-A177-4C74-A282-494352B78344}" srcOrd="0" destOrd="0" presId="urn:microsoft.com/office/officeart/2005/8/layout/cycle8"/>
    <dgm:cxn modelId="{D0C646FC-53D7-4D9D-8A4F-72761C96B333}" type="presParOf" srcId="{4941375F-5BEC-4839-9E4A-44D1F1A61D15}" destId="{F7E39DF3-DABB-4BD8-BC90-31BBACA3A30D}" srcOrd="1" destOrd="0" presId="urn:microsoft.com/office/officeart/2005/8/layout/cycle8"/>
    <dgm:cxn modelId="{20272E37-D85A-4C7C-A354-18A2AE976982}" type="presParOf" srcId="{4941375F-5BEC-4839-9E4A-44D1F1A61D15}" destId="{8BFA8706-1645-4747-8182-233F61337C88}" srcOrd="2" destOrd="0" presId="urn:microsoft.com/office/officeart/2005/8/layout/cycle8"/>
    <dgm:cxn modelId="{7E80270E-9F4C-4F04-A150-A3137BD14ACB}" type="presParOf" srcId="{4941375F-5BEC-4839-9E4A-44D1F1A61D15}" destId="{B3467900-DB25-4306-B6BF-803FA8E99ED6}" srcOrd="3" destOrd="0" presId="urn:microsoft.com/office/officeart/2005/8/layout/cycle8"/>
    <dgm:cxn modelId="{879AC295-A88F-4AA6-845C-D634A814B8C4}" type="presParOf" srcId="{4941375F-5BEC-4839-9E4A-44D1F1A61D15}" destId="{91485835-0F20-4882-95FD-0D8A18AB8A0B}" srcOrd="4" destOrd="0" presId="urn:microsoft.com/office/officeart/2005/8/layout/cycle8"/>
    <dgm:cxn modelId="{F6AFE4DE-16F4-45F6-93E4-5FB704A19407}" type="presParOf" srcId="{4941375F-5BEC-4839-9E4A-44D1F1A61D15}" destId="{3C800DAF-F3B1-41E7-8283-EF2FAD8ED743}" srcOrd="5" destOrd="0" presId="urn:microsoft.com/office/officeart/2005/8/layout/cycle8"/>
    <dgm:cxn modelId="{03178457-882D-4492-A179-D4CF32671644}" type="presParOf" srcId="{4941375F-5BEC-4839-9E4A-44D1F1A61D15}" destId="{1B805A91-100C-4278-8AC2-403DFA594CF7}" srcOrd="6" destOrd="0" presId="urn:microsoft.com/office/officeart/2005/8/layout/cycle8"/>
    <dgm:cxn modelId="{BEA85DF7-470F-4B4A-99F2-6DB8A4008A5F}" type="presParOf" srcId="{4941375F-5BEC-4839-9E4A-44D1F1A61D15}" destId="{1D8EA0DB-023B-4EF7-A92F-D7007E266E3A}" srcOrd="7" destOrd="0" presId="urn:microsoft.com/office/officeart/2005/8/layout/cycle8"/>
    <dgm:cxn modelId="{E3CCC4F7-47CE-46C5-85AE-2BC1A8B7E80D}" type="presParOf" srcId="{4941375F-5BEC-4839-9E4A-44D1F1A61D15}" destId="{DB4CEEB0-74F0-41C7-967F-081BF734BB7D}" srcOrd="8" destOrd="0" presId="urn:microsoft.com/office/officeart/2005/8/layout/cycle8"/>
    <dgm:cxn modelId="{2AFDED5A-0E33-4282-AD1B-8B59C5D00BBB}" type="presParOf" srcId="{4941375F-5BEC-4839-9E4A-44D1F1A61D15}" destId="{99EC9BA4-4A02-4FCC-A0B8-B5D40F932890}" srcOrd="9" destOrd="0" presId="urn:microsoft.com/office/officeart/2005/8/layout/cycle8"/>
    <dgm:cxn modelId="{79A56D42-C98F-4926-A63F-8992F103211F}" type="presParOf" srcId="{4941375F-5BEC-4839-9E4A-44D1F1A61D15}" destId="{5EFB004C-B9C4-4D1E-9D86-1D35DAE27904}" srcOrd="10" destOrd="0" presId="urn:microsoft.com/office/officeart/2005/8/layout/cycle8"/>
    <dgm:cxn modelId="{690343D1-6D3C-4D60-B8F2-CD6418BEB917}" type="presParOf" srcId="{4941375F-5BEC-4839-9E4A-44D1F1A61D15}" destId="{4F5A4C41-E94A-49F1-8C61-478F2895A63B}" srcOrd="11" destOrd="0" presId="urn:microsoft.com/office/officeart/2005/8/layout/cycle8"/>
    <dgm:cxn modelId="{0481C33E-85EC-4D9B-B5D5-D70306EAD6F8}" type="presParOf" srcId="{4941375F-5BEC-4839-9E4A-44D1F1A61D15}" destId="{DCAA46AD-44B7-4340-827B-CBA09D07A902}" srcOrd="12" destOrd="0" presId="urn:microsoft.com/office/officeart/2005/8/layout/cycle8"/>
    <dgm:cxn modelId="{B7C24819-D034-4B5A-A0C4-DBE20BCDF17D}" type="presParOf" srcId="{4941375F-5BEC-4839-9E4A-44D1F1A61D15}" destId="{9962A418-C4C1-4A9B-833D-BA1AF45EA578}" srcOrd="13" destOrd="0" presId="urn:microsoft.com/office/officeart/2005/8/layout/cycle8"/>
    <dgm:cxn modelId="{B9779FDC-1336-4ABA-A45A-F26E3A4EACF8}" type="presParOf" srcId="{4941375F-5BEC-4839-9E4A-44D1F1A61D15}" destId="{0B769D6A-756B-491B-88F7-B7EF408F6794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BBD653-1DA0-49AC-8C45-80BA7C41BCB8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61917C-B98E-4926-817D-E610FCBE70E8}">
      <dgm:prSet phldrT="[Text]" custT="1"/>
      <dgm:spPr/>
      <dgm:t>
        <a:bodyPr/>
        <a:lstStyle/>
        <a:p>
          <a:r>
            <a:rPr lang="en-US" sz="1800" b="1" i="1" dirty="0" smtClean="0">
              <a:latin typeface="Century Schoolbook" panose="02040604050505020304" pitchFamily="18" charset="0"/>
            </a:rPr>
            <a:t>Lighting arrangement plans</a:t>
          </a:r>
          <a:endParaRPr lang="en-US" sz="1800" b="1" i="1" dirty="0">
            <a:latin typeface="Century Schoolbook" panose="02040604050505020304" pitchFamily="18" charset="0"/>
          </a:endParaRPr>
        </a:p>
      </dgm:t>
    </dgm:pt>
    <dgm:pt modelId="{0BE00570-3AE4-47CD-9A98-E9C90CD8349D}" type="parTrans" cxnId="{83909514-34D6-411E-8C06-67CBB9B5AC1A}">
      <dgm:prSet/>
      <dgm:spPr/>
      <dgm:t>
        <a:bodyPr/>
        <a:lstStyle/>
        <a:p>
          <a:endParaRPr lang="en-US"/>
        </a:p>
      </dgm:t>
    </dgm:pt>
    <dgm:pt modelId="{C30F0647-261D-4533-B5A1-CD57F9760A12}" type="sibTrans" cxnId="{83909514-34D6-411E-8C06-67CBB9B5AC1A}">
      <dgm:prSet/>
      <dgm:spPr/>
      <dgm:t>
        <a:bodyPr/>
        <a:lstStyle/>
        <a:p>
          <a:endParaRPr lang="en-US"/>
        </a:p>
      </dgm:t>
    </dgm:pt>
    <dgm:pt modelId="{8DA906C7-AC8C-4ED4-B1CF-0091F0950657}">
      <dgm:prSet phldrT="[Text]" custT="1"/>
      <dgm:spPr/>
      <dgm:t>
        <a:bodyPr/>
        <a:lstStyle/>
        <a:p>
          <a:r>
            <a:rPr lang="en-US" sz="1600" b="1" i="1" dirty="0" smtClean="0">
              <a:latin typeface="Century Schoolbook" panose="02040604050505020304" pitchFamily="18" charset="0"/>
            </a:rPr>
            <a:t>Power distribution plans</a:t>
          </a:r>
          <a:endParaRPr lang="en-US" sz="1600" b="1" i="1" dirty="0">
            <a:latin typeface="Century Schoolbook" panose="02040604050505020304" pitchFamily="18" charset="0"/>
          </a:endParaRPr>
        </a:p>
      </dgm:t>
    </dgm:pt>
    <dgm:pt modelId="{E1C86005-0B94-461C-9AD8-B6E7D99781E9}" type="parTrans" cxnId="{5FB47B3D-B151-4CCC-9689-8AF975C23AA6}">
      <dgm:prSet/>
      <dgm:spPr/>
      <dgm:t>
        <a:bodyPr/>
        <a:lstStyle/>
        <a:p>
          <a:endParaRPr lang="en-US"/>
        </a:p>
      </dgm:t>
    </dgm:pt>
    <dgm:pt modelId="{909C46A5-63A8-4358-BF9A-22BF2838A2E6}" type="sibTrans" cxnId="{5FB47B3D-B151-4CCC-9689-8AF975C23AA6}">
      <dgm:prSet/>
      <dgm:spPr/>
      <dgm:t>
        <a:bodyPr/>
        <a:lstStyle/>
        <a:p>
          <a:endParaRPr lang="en-US"/>
        </a:p>
      </dgm:t>
    </dgm:pt>
    <dgm:pt modelId="{481A65E4-56C4-444B-8252-8498EB8A8F2A}">
      <dgm:prSet phldrT="[Text]" custT="1"/>
      <dgm:spPr/>
      <dgm:t>
        <a:bodyPr/>
        <a:lstStyle/>
        <a:p>
          <a:r>
            <a:rPr lang="en-US" sz="1800" b="1" i="1" dirty="0" smtClean="0">
              <a:latin typeface="Century Schoolbook" panose="02040604050505020304" pitchFamily="18" charset="0"/>
            </a:rPr>
            <a:t>Annual consumption </a:t>
          </a:r>
          <a:endParaRPr lang="en-US" sz="1800" b="1" i="1" dirty="0">
            <a:latin typeface="Century Schoolbook" panose="02040604050505020304" pitchFamily="18" charset="0"/>
          </a:endParaRPr>
        </a:p>
      </dgm:t>
    </dgm:pt>
    <dgm:pt modelId="{6840E549-E356-48D4-B42F-E7AC1B7DB632}" type="parTrans" cxnId="{06A93530-F626-4F72-9859-992EFE638CAD}">
      <dgm:prSet/>
      <dgm:spPr/>
      <dgm:t>
        <a:bodyPr/>
        <a:lstStyle/>
        <a:p>
          <a:endParaRPr lang="en-US"/>
        </a:p>
      </dgm:t>
    </dgm:pt>
    <dgm:pt modelId="{E2FE5BDA-2BBF-4169-A917-0BF7446581C6}" type="sibTrans" cxnId="{06A93530-F626-4F72-9859-992EFE638CAD}">
      <dgm:prSet/>
      <dgm:spPr/>
      <dgm:t>
        <a:bodyPr/>
        <a:lstStyle/>
        <a:p>
          <a:endParaRPr lang="en-US"/>
        </a:p>
      </dgm:t>
    </dgm:pt>
    <dgm:pt modelId="{4941375F-5BEC-4839-9E4A-44D1F1A61D15}" type="pres">
      <dgm:prSet presAssocID="{A8BBD653-1DA0-49AC-8C45-80BA7C41BC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302C2-A177-4C74-A282-494352B78344}" type="pres">
      <dgm:prSet presAssocID="{A8BBD653-1DA0-49AC-8C45-80BA7C41BCB8}" presName="wedge1" presStyleLbl="node1" presStyleIdx="0" presStyleCnt="3"/>
      <dgm:spPr/>
      <dgm:t>
        <a:bodyPr/>
        <a:lstStyle/>
        <a:p>
          <a:endParaRPr lang="en-US"/>
        </a:p>
      </dgm:t>
    </dgm:pt>
    <dgm:pt modelId="{F7E39DF3-DABB-4BD8-BC90-31BBACA3A30D}" type="pres">
      <dgm:prSet presAssocID="{A8BBD653-1DA0-49AC-8C45-80BA7C41BCB8}" presName="dummy1a" presStyleCnt="0"/>
      <dgm:spPr/>
    </dgm:pt>
    <dgm:pt modelId="{8BFA8706-1645-4747-8182-233F61337C88}" type="pres">
      <dgm:prSet presAssocID="{A8BBD653-1DA0-49AC-8C45-80BA7C41BCB8}" presName="dummy1b" presStyleCnt="0"/>
      <dgm:spPr/>
    </dgm:pt>
    <dgm:pt modelId="{B3467900-DB25-4306-B6BF-803FA8E99ED6}" type="pres">
      <dgm:prSet presAssocID="{A8BBD653-1DA0-49AC-8C45-80BA7C41BCB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5835-0F20-4882-95FD-0D8A18AB8A0B}" type="pres">
      <dgm:prSet presAssocID="{A8BBD653-1DA0-49AC-8C45-80BA7C41BCB8}" presName="wedge2" presStyleLbl="node1" presStyleIdx="1" presStyleCnt="3"/>
      <dgm:spPr/>
      <dgm:t>
        <a:bodyPr/>
        <a:lstStyle/>
        <a:p>
          <a:endParaRPr lang="en-US"/>
        </a:p>
      </dgm:t>
    </dgm:pt>
    <dgm:pt modelId="{3C800DAF-F3B1-41E7-8283-EF2FAD8ED743}" type="pres">
      <dgm:prSet presAssocID="{A8BBD653-1DA0-49AC-8C45-80BA7C41BCB8}" presName="dummy2a" presStyleCnt="0"/>
      <dgm:spPr/>
    </dgm:pt>
    <dgm:pt modelId="{1B805A91-100C-4278-8AC2-403DFA594CF7}" type="pres">
      <dgm:prSet presAssocID="{A8BBD653-1DA0-49AC-8C45-80BA7C41BCB8}" presName="dummy2b" presStyleCnt="0"/>
      <dgm:spPr/>
    </dgm:pt>
    <dgm:pt modelId="{1D8EA0DB-023B-4EF7-A92F-D7007E266E3A}" type="pres">
      <dgm:prSet presAssocID="{A8BBD653-1DA0-49AC-8C45-80BA7C41BCB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CEEB0-74F0-41C7-967F-081BF734BB7D}" type="pres">
      <dgm:prSet presAssocID="{A8BBD653-1DA0-49AC-8C45-80BA7C41BCB8}" presName="wedge3" presStyleLbl="node1" presStyleIdx="2" presStyleCnt="3"/>
      <dgm:spPr/>
      <dgm:t>
        <a:bodyPr/>
        <a:lstStyle/>
        <a:p>
          <a:endParaRPr lang="en-US"/>
        </a:p>
      </dgm:t>
    </dgm:pt>
    <dgm:pt modelId="{99EC9BA4-4A02-4FCC-A0B8-B5D40F932890}" type="pres">
      <dgm:prSet presAssocID="{A8BBD653-1DA0-49AC-8C45-80BA7C41BCB8}" presName="dummy3a" presStyleCnt="0"/>
      <dgm:spPr/>
    </dgm:pt>
    <dgm:pt modelId="{5EFB004C-B9C4-4D1E-9D86-1D35DAE27904}" type="pres">
      <dgm:prSet presAssocID="{A8BBD653-1DA0-49AC-8C45-80BA7C41BCB8}" presName="dummy3b" presStyleCnt="0"/>
      <dgm:spPr/>
    </dgm:pt>
    <dgm:pt modelId="{4F5A4C41-E94A-49F1-8C61-478F2895A63B}" type="pres">
      <dgm:prSet presAssocID="{A8BBD653-1DA0-49AC-8C45-80BA7C41BCB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A46AD-44B7-4340-827B-CBA09D07A902}" type="pres">
      <dgm:prSet presAssocID="{C30F0647-261D-4533-B5A1-CD57F9760A12}" presName="arrowWedge1" presStyleLbl="fgSibTrans2D1" presStyleIdx="0" presStyleCnt="3"/>
      <dgm:spPr/>
    </dgm:pt>
    <dgm:pt modelId="{9962A418-C4C1-4A9B-833D-BA1AF45EA578}" type="pres">
      <dgm:prSet presAssocID="{909C46A5-63A8-4358-BF9A-22BF2838A2E6}" presName="arrowWedge2" presStyleLbl="fgSibTrans2D1" presStyleIdx="1" presStyleCnt="3"/>
      <dgm:spPr/>
    </dgm:pt>
    <dgm:pt modelId="{0B769D6A-756B-491B-88F7-B7EF408F6794}" type="pres">
      <dgm:prSet presAssocID="{E2FE5BDA-2BBF-4169-A917-0BF7446581C6}" presName="arrowWedge3" presStyleLbl="fgSibTrans2D1" presStyleIdx="2" presStyleCnt="3"/>
      <dgm:spPr/>
    </dgm:pt>
  </dgm:ptLst>
  <dgm:cxnLst>
    <dgm:cxn modelId="{E5103AA5-9AD6-4731-8E65-3BF5288097AF}" type="presOf" srcId="{481A65E4-56C4-444B-8252-8498EB8A8F2A}" destId="{DB4CEEB0-74F0-41C7-967F-081BF734BB7D}" srcOrd="0" destOrd="0" presId="urn:microsoft.com/office/officeart/2005/8/layout/cycle8"/>
    <dgm:cxn modelId="{06A93530-F626-4F72-9859-992EFE638CAD}" srcId="{A8BBD653-1DA0-49AC-8C45-80BA7C41BCB8}" destId="{481A65E4-56C4-444B-8252-8498EB8A8F2A}" srcOrd="2" destOrd="0" parTransId="{6840E549-E356-48D4-B42F-E7AC1B7DB632}" sibTransId="{E2FE5BDA-2BBF-4169-A917-0BF7446581C6}"/>
    <dgm:cxn modelId="{8E6633F4-3CB0-4142-8379-E550A02EE834}" type="presOf" srcId="{A8BBD653-1DA0-49AC-8C45-80BA7C41BCB8}" destId="{4941375F-5BEC-4839-9E4A-44D1F1A61D15}" srcOrd="0" destOrd="0" presId="urn:microsoft.com/office/officeart/2005/8/layout/cycle8"/>
    <dgm:cxn modelId="{25D53701-B1DF-456E-9FA9-325552F6ABE9}" type="presOf" srcId="{481A65E4-56C4-444B-8252-8498EB8A8F2A}" destId="{4F5A4C41-E94A-49F1-8C61-478F2895A63B}" srcOrd="1" destOrd="0" presId="urn:microsoft.com/office/officeart/2005/8/layout/cycle8"/>
    <dgm:cxn modelId="{586CC1CB-726D-4307-AA8F-E50B4FEF8E7A}" type="presOf" srcId="{4B61917C-B98E-4926-817D-E610FCBE70E8}" destId="{B3467900-DB25-4306-B6BF-803FA8E99ED6}" srcOrd="1" destOrd="0" presId="urn:microsoft.com/office/officeart/2005/8/layout/cycle8"/>
    <dgm:cxn modelId="{E939A6B5-C20C-43AF-A966-9A743AA69445}" type="presOf" srcId="{4B61917C-B98E-4926-817D-E610FCBE70E8}" destId="{570302C2-A177-4C74-A282-494352B78344}" srcOrd="0" destOrd="0" presId="urn:microsoft.com/office/officeart/2005/8/layout/cycle8"/>
    <dgm:cxn modelId="{36CB6A9D-E9AA-4CA9-BC29-D2735E4CE117}" type="presOf" srcId="{8DA906C7-AC8C-4ED4-B1CF-0091F0950657}" destId="{91485835-0F20-4882-95FD-0D8A18AB8A0B}" srcOrd="0" destOrd="0" presId="urn:microsoft.com/office/officeart/2005/8/layout/cycle8"/>
    <dgm:cxn modelId="{83909514-34D6-411E-8C06-67CBB9B5AC1A}" srcId="{A8BBD653-1DA0-49AC-8C45-80BA7C41BCB8}" destId="{4B61917C-B98E-4926-817D-E610FCBE70E8}" srcOrd="0" destOrd="0" parTransId="{0BE00570-3AE4-47CD-9A98-E9C90CD8349D}" sibTransId="{C30F0647-261D-4533-B5A1-CD57F9760A12}"/>
    <dgm:cxn modelId="{5E8834AC-E78D-4B4B-9908-406C91A06EB8}" type="presOf" srcId="{8DA906C7-AC8C-4ED4-B1CF-0091F0950657}" destId="{1D8EA0DB-023B-4EF7-A92F-D7007E266E3A}" srcOrd="1" destOrd="0" presId="urn:microsoft.com/office/officeart/2005/8/layout/cycle8"/>
    <dgm:cxn modelId="{5FB47B3D-B151-4CCC-9689-8AF975C23AA6}" srcId="{A8BBD653-1DA0-49AC-8C45-80BA7C41BCB8}" destId="{8DA906C7-AC8C-4ED4-B1CF-0091F0950657}" srcOrd="1" destOrd="0" parTransId="{E1C86005-0B94-461C-9AD8-B6E7D99781E9}" sibTransId="{909C46A5-63A8-4358-BF9A-22BF2838A2E6}"/>
    <dgm:cxn modelId="{C74AEF47-0755-41A6-86C4-95C55414029E}" type="presParOf" srcId="{4941375F-5BEC-4839-9E4A-44D1F1A61D15}" destId="{570302C2-A177-4C74-A282-494352B78344}" srcOrd="0" destOrd="0" presId="urn:microsoft.com/office/officeart/2005/8/layout/cycle8"/>
    <dgm:cxn modelId="{D0C646FC-53D7-4D9D-8A4F-72761C96B333}" type="presParOf" srcId="{4941375F-5BEC-4839-9E4A-44D1F1A61D15}" destId="{F7E39DF3-DABB-4BD8-BC90-31BBACA3A30D}" srcOrd="1" destOrd="0" presId="urn:microsoft.com/office/officeart/2005/8/layout/cycle8"/>
    <dgm:cxn modelId="{20272E37-D85A-4C7C-A354-18A2AE976982}" type="presParOf" srcId="{4941375F-5BEC-4839-9E4A-44D1F1A61D15}" destId="{8BFA8706-1645-4747-8182-233F61337C88}" srcOrd="2" destOrd="0" presId="urn:microsoft.com/office/officeart/2005/8/layout/cycle8"/>
    <dgm:cxn modelId="{7E80270E-9F4C-4F04-A150-A3137BD14ACB}" type="presParOf" srcId="{4941375F-5BEC-4839-9E4A-44D1F1A61D15}" destId="{B3467900-DB25-4306-B6BF-803FA8E99ED6}" srcOrd="3" destOrd="0" presId="urn:microsoft.com/office/officeart/2005/8/layout/cycle8"/>
    <dgm:cxn modelId="{879AC295-A88F-4AA6-845C-D634A814B8C4}" type="presParOf" srcId="{4941375F-5BEC-4839-9E4A-44D1F1A61D15}" destId="{91485835-0F20-4882-95FD-0D8A18AB8A0B}" srcOrd="4" destOrd="0" presId="urn:microsoft.com/office/officeart/2005/8/layout/cycle8"/>
    <dgm:cxn modelId="{F6AFE4DE-16F4-45F6-93E4-5FB704A19407}" type="presParOf" srcId="{4941375F-5BEC-4839-9E4A-44D1F1A61D15}" destId="{3C800DAF-F3B1-41E7-8283-EF2FAD8ED743}" srcOrd="5" destOrd="0" presId="urn:microsoft.com/office/officeart/2005/8/layout/cycle8"/>
    <dgm:cxn modelId="{03178457-882D-4492-A179-D4CF32671644}" type="presParOf" srcId="{4941375F-5BEC-4839-9E4A-44D1F1A61D15}" destId="{1B805A91-100C-4278-8AC2-403DFA594CF7}" srcOrd="6" destOrd="0" presId="urn:microsoft.com/office/officeart/2005/8/layout/cycle8"/>
    <dgm:cxn modelId="{BEA85DF7-470F-4B4A-99F2-6DB8A4008A5F}" type="presParOf" srcId="{4941375F-5BEC-4839-9E4A-44D1F1A61D15}" destId="{1D8EA0DB-023B-4EF7-A92F-D7007E266E3A}" srcOrd="7" destOrd="0" presId="urn:microsoft.com/office/officeart/2005/8/layout/cycle8"/>
    <dgm:cxn modelId="{E3CCC4F7-47CE-46C5-85AE-2BC1A8B7E80D}" type="presParOf" srcId="{4941375F-5BEC-4839-9E4A-44D1F1A61D15}" destId="{DB4CEEB0-74F0-41C7-967F-081BF734BB7D}" srcOrd="8" destOrd="0" presId="urn:microsoft.com/office/officeart/2005/8/layout/cycle8"/>
    <dgm:cxn modelId="{2AFDED5A-0E33-4282-AD1B-8B59C5D00BBB}" type="presParOf" srcId="{4941375F-5BEC-4839-9E4A-44D1F1A61D15}" destId="{99EC9BA4-4A02-4FCC-A0B8-B5D40F932890}" srcOrd="9" destOrd="0" presId="urn:microsoft.com/office/officeart/2005/8/layout/cycle8"/>
    <dgm:cxn modelId="{79A56D42-C98F-4926-A63F-8992F103211F}" type="presParOf" srcId="{4941375F-5BEC-4839-9E4A-44D1F1A61D15}" destId="{5EFB004C-B9C4-4D1E-9D86-1D35DAE27904}" srcOrd="10" destOrd="0" presId="urn:microsoft.com/office/officeart/2005/8/layout/cycle8"/>
    <dgm:cxn modelId="{690343D1-6D3C-4D60-B8F2-CD6418BEB917}" type="presParOf" srcId="{4941375F-5BEC-4839-9E4A-44D1F1A61D15}" destId="{4F5A4C41-E94A-49F1-8C61-478F2895A63B}" srcOrd="11" destOrd="0" presId="urn:microsoft.com/office/officeart/2005/8/layout/cycle8"/>
    <dgm:cxn modelId="{0481C33E-85EC-4D9B-B5D5-D70306EAD6F8}" type="presParOf" srcId="{4941375F-5BEC-4839-9E4A-44D1F1A61D15}" destId="{DCAA46AD-44B7-4340-827B-CBA09D07A902}" srcOrd="12" destOrd="0" presId="urn:microsoft.com/office/officeart/2005/8/layout/cycle8"/>
    <dgm:cxn modelId="{B7C24819-D034-4B5A-A0C4-DBE20BCDF17D}" type="presParOf" srcId="{4941375F-5BEC-4839-9E4A-44D1F1A61D15}" destId="{9962A418-C4C1-4A9B-833D-BA1AF45EA578}" srcOrd="13" destOrd="0" presId="urn:microsoft.com/office/officeart/2005/8/layout/cycle8"/>
    <dgm:cxn modelId="{B9779FDC-1336-4ABA-A45A-F26E3A4EACF8}" type="presParOf" srcId="{4941375F-5BEC-4839-9E4A-44D1F1A61D15}" destId="{0B769D6A-756B-491B-88F7-B7EF408F6794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BBD653-1DA0-49AC-8C45-80BA7C41BCB8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61917C-B98E-4926-817D-E610FCBE70E8}">
      <dgm:prSet phldrT="[Text]" custT="1"/>
      <dgm:spPr/>
      <dgm:t>
        <a:bodyPr/>
        <a:lstStyle/>
        <a:p>
          <a:r>
            <a:rPr lang="en-US" sz="1400" b="1" i="1" dirty="0" smtClean="0">
              <a:latin typeface="Century Schoolbook" panose="02040604050505020304" pitchFamily="18" charset="0"/>
            </a:rPr>
            <a:t>Water supply plans</a:t>
          </a:r>
          <a:endParaRPr lang="en-US" sz="1400" b="1" i="1" dirty="0">
            <a:latin typeface="Century Schoolbook" panose="02040604050505020304" pitchFamily="18" charset="0"/>
          </a:endParaRPr>
        </a:p>
      </dgm:t>
    </dgm:pt>
    <dgm:pt modelId="{0BE00570-3AE4-47CD-9A98-E9C90CD8349D}" type="parTrans" cxnId="{83909514-34D6-411E-8C06-67CBB9B5AC1A}">
      <dgm:prSet/>
      <dgm:spPr/>
      <dgm:t>
        <a:bodyPr/>
        <a:lstStyle/>
        <a:p>
          <a:endParaRPr lang="en-US"/>
        </a:p>
      </dgm:t>
    </dgm:pt>
    <dgm:pt modelId="{C30F0647-261D-4533-B5A1-CD57F9760A12}" type="sibTrans" cxnId="{83909514-34D6-411E-8C06-67CBB9B5AC1A}">
      <dgm:prSet/>
      <dgm:spPr/>
      <dgm:t>
        <a:bodyPr/>
        <a:lstStyle/>
        <a:p>
          <a:endParaRPr lang="en-US"/>
        </a:p>
      </dgm:t>
    </dgm:pt>
    <dgm:pt modelId="{8DA906C7-AC8C-4ED4-B1CF-0091F0950657}">
      <dgm:prSet phldrT="[Text]" custT="1"/>
      <dgm:spPr/>
      <dgm:t>
        <a:bodyPr/>
        <a:lstStyle/>
        <a:p>
          <a:r>
            <a:rPr lang="en-US" sz="1400" b="1" i="1" dirty="0" smtClean="0">
              <a:latin typeface="Century Schoolbook" panose="02040604050505020304" pitchFamily="18" charset="0"/>
            </a:rPr>
            <a:t>Water consumption </a:t>
          </a:r>
          <a:endParaRPr lang="en-US" sz="1400" b="1" i="1" dirty="0">
            <a:latin typeface="Century Schoolbook" panose="02040604050505020304" pitchFamily="18" charset="0"/>
          </a:endParaRPr>
        </a:p>
      </dgm:t>
    </dgm:pt>
    <dgm:pt modelId="{E1C86005-0B94-461C-9AD8-B6E7D99781E9}" type="parTrans" cxnId="{5FB47B3D-B151-4CCC-9689-8AF975C23AA6}">
      <dgm:prSet/>
      <dgm:spPr/>
      <dgm:t>
        <a:bodyPr/>
        <a:lstStyle/>
        <a:p>
          <a:endParaRPr lang="en-US"/>
        </a:p>
      </dgm:t>
    </dgm:pt>
    <dgm:pt modelId="{909C46A5-63A8-4358-BF9A-22BF2838A2E6}" type="sibTrans" cxnId="{5FB47B3D-B151-4CCC-9689-8AF975C23AA6}">
      <dgm:prSet/>
      <dgm:spPr/>
      <dgm:t>
        <a:bodyPr/>
        <a:lstStyle/>
        <a:p>
          <a:endParaRPr lang="en-US"/>
        </a:p>
      </dgm:t>
    </dgm:pt>
    <dgm:pt modelId="{481A65E4-56C4-444B-8252-8498EB8A8F2A}">
      <dgm:prSet phldrT="[Text]" custT="1"/>
      <dgm:spPr/>
      <dgm:t>
        <a:bodyPr/>
        <a:lstStyle/>
        <a:p>
          <a:r>
            <a:rPr lang="en-US" sz="1400" b="1" i="1" dirty="0" smtClean="0">
              <a:latin typeface="Century Schoolbook" panose="02040604050505020304" pitchFamily="18" charset="0"/>
            </a:rPr>
            <a:t>Drainage system plans</a:t>
          </a:r>
          <a:endParaRPr lang="en-US" sz="1400" b="1" i="1" dirty="0">
            <a:latin typeface="Century Schoolbook" panose="02040604050505020304" pitchFamily="18" charset="0"/>
          </a:endParaRPr>
        </a:p>
      </dgm:t>
    </dgm:pt>
    <dgm:pt modelId="{6840E549-E356-48D4-B42F-E7AC1B7DB632}" type="parTrans" cxnId="{06A93530-F626-4F72-9859-992EFE638CAD}">
      <dgm:prSet/>
      <dgm:spPr/>
      <dgm:t>
        <a:bodyPr/>
        <a:lstStyle/>
        <a:p>
          <a:endParaRPr lang="en-US"/>
        </a:p>
      </dgm:t>
    </dgm:pt>
    <dgm:pt modelId="{E2FE5BDA-2BBF-4169-A917-0BF7446581C6}" type="sibTrans" cxnId="{06A93530-F626-4F72-9859-992EFE638CAD}">
      <dgm:prSet/>
      <dgm:spPr/>
      <dgm:t>
        <a:bodyPr/>
        <a:lstStyle/>
        <a:p>
          <a:endParaRPr lang="en-US"/>
        </a:p>
      </dgm:t>
    </dgm:pt>
    <dgm:pt modelId="{DBB20AD2-6B45-4457-A77B-C8724832870A}">
      <dgm:prSet phldrT="[Text]" custT="1"/>
      <dgm:spPr/>
      <dgm:t>
        <a:bodyPr/>
        <a:lstStyle/>
        <a:p>
          <a:r>
            <a:rPr lang="en-US" sz="1400" b="1" i="1" dirty="0" smtClean="0">
              <a:latin typeface="Century Schoolbook" panose="02040604050505020304" pitchFamily="18" charset="0"/>
            </a:rPr>
            <a:t>Firefighting system</a:t>
          </a:r>
          <a:endParaRPr lang="en-US" sz="1400" b="1" i="1" dirty="0">
            <a:latin typeface="Century Schoolbook" panose="02040604050505020304" pitchFamily="18" charset="0"/>
          </a:endParaRPr>
        </a:p>
      </dgm:t>
    </dgm:pt>
    <dgm:pt modelId="{3F114149-EA66-4B2B-A8E4-EDB0ABA9DEFE}" type="parTrans" cxnId="{3453F69C-9685-4EDD-AE08-661D8C551C5B}">
      <dgm:prSet/>
      <dgm:spPr/>
      <dgm:t>
        <a:bodyPr/>
        <a:lstStyle/>
        <a:p>
          <a:endParaRPr lang="en-US"/>
        </a:p>
      </dgm:t>
    </dgm:pt>
    <dgm:pt modelId="{89C60939-32B7-4CCA-AADF-81EB2D8B3116}" type="sibTrans" cxnId="{3453F69C-9685-4EDD-AE08-661D8C551C5B}">
      <dgm:prSet/>
      <dgm:spPr/>
      <dgm:t>
        <a:bodyPr/>
        <a:lstStyle/>
        <a:p>
          <a:endParaRPr lang="en-US"/>
        </a:p>
      </dgm:t>
    </dgm:pt>
    <dgm:pt modelId="{B18B3A59-6047-430C-8BAE-20C5A5AA269B}">
      <dgm:prSet custT="1"/>
      <dgm:spPr/>
      <dgm:t>
        <a:bodyPr/>
        <a:lstStyle/>
        <a:p>
          <a:r>
            <a:rPr lang="en-US" sz="1400" b="1" i="1" dirty="0" smtClean="0">
              <a:latin typeface="Century Schoolbook" panose="02040604050505020304" pitchFamily="18" charset="0"/>
            </a:rPr>
            <a:t>HVAC system </a:t>
          </a:r>
          <a:endParaRPr lang="en-US" sz="1400" b="1" i="1" dirty="0">
            <a:latin typeface="Century Schoolbook" panose="02040604050505020304" pitchFamily="18" charset="0"/>
          </a:endParaRPr>
        </a:p>
      </dgm:t>
    </dgm:pt>
    <dgm:pt modelId="{2555446B-67AD-4CD4-B5E5-52BABE70FDCD}" type="parTrans" cxnId="{BA19A08F-5058-4FD3-A83F-AFE40B7C4EF6}">
      <dgm:prSet/>
      <dgm:spPr/>
      <dgm:t>
        <a:bodyPr/>
        <a:lstStyle/>
        <a:p>
          <a:endParaRPr lang="en-US"/>
        </a:p>
      </dgm:t>
    </dgm:pt>
    <dgm:pt modelId="{42A76D90-5AC0-4853-A28B-E3B72B84DB5C}" type="sibTrans" cxnId="{BA19A08F-5058-4FD3-A83F-AFE40B7C4EF6}">
      <dgm:prSet/>
      <dgm:spPr/>
      <dgm:t>
        <a:bodyPr/>
        <a:lstStyle/>
        <a:p>
          <a:endParaRPr lang="en-US"/>
        </a:p>
      </dgm:t>
    </dgm:pt>
    <dgm:pt modelId="{4941375F-5BEC-4839-9E4A-44D1F1A61D15}" type="pres">
      <dgm:prSet presAssocID="{A8BBD653-1DA0-49AC-8C45-80BA7C41BC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302C2-A177-4C74-A282-494352B78344}" type="pres">
      <dgm:prSet presAssocID="{A8BBD653-1DA0-49AC-8C45-80BA7C41BCB8}" presName="wedge1" presStyleLbl="node1" presStyleIdx="0" presStyleCnt="5"/>
      <dgm:spPr/>
      <dgm:t>
        <a:bodyPr/>
        <a:lstStyle/>
        <a:p>
          <a:endParaRPr lang="en-US"/>
        </a:p>
      </dgm:t>
    </dgm:pt>
    <dgm:pt modelId="{F7E39DF3-DABB-4BD8-BC90-31BBACA3A30D}" type="pres">
      <dgm:prSet presAssocID="{A8BBD653-1DA0-49AC-8C45-80BA7C41BCB8}" presName="dummy1a" presStyleCnt="0"/>
      <dgm:spPr/>
    </dgm:pt>
    <dgm:pt modelId="{8BFA8706-1645-4747-8182-233F61337C88}" type="pres">
      <dgm:prSet presAssocID="{A8BBD653-1DA0-49AC-8C45-80BA7C41BCB8}" presName="dummy1b" presStyleCnt="0"/>
      <dgm:spPr/>
    </dgm:pt>
    <dgm:pt modelId="{B3467900-DB25-4306-B6BF-803FA8E99ED6}" type="pres">
      <dgm:prSet presAssocID="{A8BBD653-1DA0-49AC-8C45-80BA7C41BCB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85835-0F20-4882-95FD-0D8A18AB8A0B}" type="pres">
      <dgm:prSet presAssocID="{A8BBD653-1DA0-49AC-8C45-80BA7C41BCB8}" presName="wedge2" presStyleLbl="node1" presStyleIdx="1" presStyleCnt="5"/>
      <dgm:spPr/>
      <dgm:t>
        <a:bodyPr/>
        <a:lstStyle/>
        <a:p>
          <a:endParaRPr lang="en-US"/>
        </a:p>
      </dgm:t>
    </dgm:pt>
    <dgm:pt modelId="{3C800DAF-F3B1-41E7-8283-EF2FAD8ED743}" type="pres">
      <dgm:prSet presAssocID="{A8BBD653-1DA0-49AC-8C45-80BA7C41BCB8}" presName="dummy2a" presStyleCnt="0"/>
      <dgm:spPr/>
    </dgm:pt>
    <dgm:pt modelId="{1B805A91-100C-4278-8AC2-403DFA594CF7}" type="pres">
      <dgm:prSet presAssocID="{A8BBD653-1DA0-49AC-8C45-80BA7C41BCB8}" presName="dummy2b" presStyleCnt="0"/>
      <dgm:spPr/>
    </dgm:pt>
    <dgm:pt modelId="{1D8EA0DB-023B-4EF7-A92F-D7007E266E3A}" type="pres">
      <dgm:prSet presAssocID="{A8BBD653-1DA0-49AC-8C45-80BA7C41BCB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CEEB0-74F0-41C7-967F-081BF734BB7D}" type="pres">
      <dgm:prSet presAssocID="{A8BBD653-1DA0-49AC-8C45-80BA7C41BCB8}" presName="wedge3" presStyleLbl="node1" presStyleIdx="2" presStyleCnt="5"/>
      <dgm:spPr/>
      <dgm:t>
        <a:bodyPr/>
        <a:lstStyle/>
        <a:p>
          <a:endParaRPr lang="en-US"/>
        </a:p>
      </dgm:t>
    </dgm:pt>
    <dgm:pt modelId="{99EC9BA4-4A02-4FCC-A0B8-B5D40F932890}" type="pres">
      <dgm:prSet presAssocID="{A8BBD653-1DA0-49AC-8C45-80BA7C41BCB8}" presName="dummy3a" presStyleCnt="0"/>
      <dgm:spPr/>
    </dgm:pt>
    <dgm:pt modelId="{5EFB004C-B9C4-4D1E-9D86-1D35DAE27904}" type="pres">
      <dgm:prSet presAssocID="{A8BBD653-1DA0-49AC-8C45-80BA7C41BCB8}" presName="dummy3b" presStyleCnt="0"/>
      <dgm:spPr/>
    </dgm:pt>
    <dgm:pt modelId="{4F5A4C41-E94A-49F1-8C61-478F2895A63B}" type="pres">
      <dgm:prSet presAssocID="{A8BBD653-1DA0-49AC-8C45-80BA7C41BCB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7C014-8EDD-48FA-8C85-A5640C177ABC}" type="pres">
      <dgm:prSet presAssocID="{A8BBD653-1DA0-49AC-8C45-80BA7C41BCB8}" presName="wedge4" presStyleLbl="node1" presStyleIdx="3" presStyleCnt="5"/>
      <dgm:spPr/>
      <dgm:t>
        <a:bodyPr/>
        <a:lstStyle/>
        <a:p>
          <a:endParaRPr lang="en-US"/>
        </a:p>
      </dgm:t>
    </dgm:pt>
    <dgm:pt modelId="{4B7A9E75-CD9B-484B-9368-EDBBAB3E3813}" type="pres">
      <dgm:prSet presAssocID="{A8BBD653-1DA0-49AC-8C45-80BA7C41BCB8}" presName="dummy4a" presStyleCnt="0"/>
      <dgm:spPr/>
    </dgm:pt>
    <dgm:pt modelId="{AA7CE122-5460-4B58-8716-3FFF8A826959}" type="pres">
      <dgm:prSet presAssocID="{A8BBD653-1DA0-49AC-8C45-80BA7C41BCB8}" presName="dummy4b" presStyleCnt="0"/>
      <dgm:spPr/>
    </dgm:pt>
    <dgm:pt modelId="{420AE656-AF37-4752-9826-44CA1A4241DD}" type="pres">
      <dgm:prSet presAssocID="{A8BBD653-1DA0-49AC-8C45-80BA7C41BCB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9F085-2407-4981-842C-557C042F4D5F}" type="pres">
      <dgm:prSet presAssocID="{A8BBD653-1DA0-49AC-8C45-80BA7C41BCB8}" presName="wedge5" presStyleLbl="node1" presStyleIdx="4" presStyleCnt="5"/>
      <dgm:spPr/>
      <dgm:t>
        <a:bodyPr/>
        <a:lstStyle/>
        <a:p>
          <a:endParaRPr lang="en-US"/>
        </a:p>
      </dgm:t>
    </dgm:pt>
    <dgm:pt modelId="{3BE07C74-4E2F-47DB-8F0C-5B02A1B315A6}" type="pres">
      <dgm:prSet presAssocID="{A8BBD653-1DA0-49AC-8C45-80BA7C41BCB8}" presName="dummy5a" presStyleCnt="0"/>
      <dgm:spPr/>
    </dgm:pt>
    <dgm:pt modelId="{CBC630A7-3C67-4308-B5B7-DAAD65F47609}" type="pres">
      <dgm:prSet presAssocID="{A8BBD653-1DA0-49AC-8C45-80BA7C41BCB8}" presName="dummy5b" presStyleCnt="0"/>
      <dgm:spPr/>
    </dgm:pt>
    <dgm:pt modelId="{DE1F3916-D9DA-4097-BFC0-14C73029B8DA}" type="pres">
      <dgm:prSet presAssocID="{A8BBD653-1DA0-49AC-8C45-80BA7C41BCB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A46AD-44B7-4340-827B-CBA09D07A902}" type="pres">
      <dgm:prSet presAssocID="{C30F0647-261D-4533-B5A1-CD57F9760A12}" presName="arrowWedge1" presStyleLbl="fgSibTrans2D1" presStyleIdx="0" presStyleCnt="5"/>
      <dgm:spPr/>
    </dgm:pt>
    <dgm:pt modelId="{9962A418-C4C1-4A9B-833D-BA1AF45EA578}" type="pres">
      <dgm:prSet presAssocID="{909C46A5-63A8-4358-BF9A-22BF2838A2E6}" presName="arrowWedge2" presStyleLbl="fgSibTrans2D1" presStyleIdx="1" presStyleCnt="5"/>
      <dgm:spPr/>
    </dgm:pt>
    <dgm:pt modelId="{0B769D6A-756B-491B-88F7-B7EF408F6794}" type="pres">
      <dgm:prSet presAssocID="{E2FE5BDA-2BBF-4169-A917-0BF7446581C6}" presName="arrowWedge3" presStyleLbl="fgSibTrans2D1" presStyleIdx="2" presStyleCnt="5"/>
      <dgm:spPr/>
    </dgm:pt>
    <dgm:pt modelId="{7037B879-A9C1-4106-92E5-DE80AA982FF5}" type="pres">
      <dgm:prSet presAssocID="{42A76D90-5AC0-4853-A28B-E3B72B84DB5C}" presName="arrowWedge4" presStyleLbl="fgSibTrans2D1" presStyleIdx="3" presStyleCnt="5"/>
      <dgm:spPr/>
    </dgm:pt>
    <dgm:pt modelId="{04B665EB-4F0E-47DC-B2E1-F7F1607E55DE}" type="pres">
      <dgm:prSet presAssocID="{89C60939-32B7-4CCA-AADF-81EB2D8B3116}" presName="arrowWedge5" presStyleLbl="fgSibTrans2D1" presStyleIdx="4" presStyleCnt="5"/>
      <dgm:spPr/>
    </dgm:pt>
  </dgm:ptLst>
  <dgm:cxnLst>
    <dgm:cxn modelId="{C4E7FD6D-5A59-4164-BD62-C08E48C60457}" type="presOf" srcId="{DBB20AD2-6B45-4457-A77B-C8724832870A}" destId="{37C9F085-2407-4981-842C-557C042F4D5F}" srcOrd="0" destOrd="0" presId="urn:microsoft.com/office/officeart/2005/8/layout/cycle8"/>
    <dgm:cxn modelId="{83909514-34D6-411E-8C06-67CBB9B5AC1A}" srcId="{A8BBD653-1DA0-49AC-8C45-80BA7C41BCB8}" destId="{4B61917C-B98E-4926-817D-E610FCBE70E8}" srcOrd="0" destOrd="0" parTransId="{0BE00570-3AE4-47CD-9A98-E9C90CD8349D}" sibTransId="{C30F0647-261D-4533-B5A1-CD57F9760A12}"/>
    <dgm:cxn modelId="{25D53701-B1DF-456E-9FA9-325552F6ABE9}" type="presOf" srcId="{481A65E4-56C4-444B-8252-8498EB8A8F2A}" destId="{4F5A4C41-E94A-49F1-8C61-478F2895A63B}" srcOrd="1" destOrd="0" presId="urn:microsoft.com/office/officeart/2005/8/layout/cycle8"/>
    <dgm:cxn modelId="{5E8834AC-E78D-4B4B-9908-406C91A06EB8}" type="presOf" srcId="{8DA906C7-AC8C-4ED4-B1CF-0091F0950657}" destId="{1D8EA0DB-023B-4EF7-A92F-D7007E266E3A}" srcOrd="1" destOrd="0" presId="urn:microsoft.com/office/officeart/2005/8/layout/cycle8"/>
    <dgm:cxn modelId="{BA19A08F-5058-4FD3-A83F-AFE40B7C4EF6}" srcId="{A8BBD653-1DA0-49AC-8C45-80BA7C41BCB8}" destId="{B18B3A59-6047-430C-8BAE-20C5A5AA269B}" srcOrd="3" destOrd="0" parTransId="{2555446B-67AD-4CD4-B5E5-52BABE70FDCD}" sibTransId="{42A76D90-5AC0-4853-A28B-E3B72B84DB5C}"/>
    <dgm:cxn modelId="{36CB6A9D-E9AA-4CA9-BC29-D2735E4CE117}" type="presOf" srcId="{8DA906C7-AC8C-4ED4-B1CF-0091F0950657}" destId="{91485835-0F20-4882-95FD-0D8A18AB8A0B}" srcOrd="0" destOrd="0" presId="urn:microsoft.com/office/officeart/2005/8/layout/cycle8"/>
    <dgm:cxn modelId="{E939A6B5-C20C-43AF-A966-9A743AA69445}" type="presOf" srcId="{4B61917C-B98E-4926-817D-E610FCBE70E8}" destId="{570302C2-A177-4C74-A282-494352B78344}" srcOrd="0" destOrd="0" presId="urn:microsoft.com/office/officeart/2005/8/layout/cycle8"/>
    <dgm:cxn modelId="{78D46E92-7E51-41CB-B965-2C5A96BB9C79}" type="presOf" srcId="{DBB20AD2-6B45-4457-A77B-C8724832870A}" destId="{DE1F3916-D9DA-4097-BFC0-14C73029B8DA}" srcOrd="1" destOrd="0" presId="urn:microsoft.com/office/officeart/2005/8/layout/cycle8"/>
    <dgm:cxn modelId="{5FB47B3D-B151-4CCC-9689-8AF975C23AA6}" srcId="{A8BBD653-1DA0-49AC-8C45-80BA7C41BCB8}" destId="{8DA906C7-AC8C-4ED4-B1CF-0091F0950657}" srcOrd="1" destOrd="0" parTransId="{E1C86005-0B94-461C-9AD8-B6E7D99781E9}" sibTransId="{909C46A5-63A8-4358-BF9A-22BF2838A2E6}"/>
    <dgm:cxn modelId="{8E6633F4-3CB0-4142-8379-E550A02EE834}" type="presOf" srcId="{A8BBD653-1DA0-49AC-8C45-80BA7C41BCB8}" destId="{4941375F-5BEC-4839-9E4A-44D1F1A61D15}" srcOrd="0" destOrd="0" presId="urn:microsoft.com/office/officeart/2005/8/layout/cycle8"/>
    <dgm:cxn modelId="{F0E95CE5-596E-45FE-A131-E744FE2D1022}" type="presOf" srcId="{B18B3A59-6047-430C-8BAE-20C5A5AA269B}" destId="{1197C014-8EDD-48FA-8C85-A5640C177ABC}" srcOrd="0" destOrd="0" presId="urn:microsoft.com/office/officeart/2005/8/layout/cycle8"/>
    <dgm:cxn modelId="{06A93530-F626-4F72-9859-992EFE638CAD}" srcId="{A8BBD653-1DA0-49AC-8C45-80BA7C41BCB8}" destId="{481A65E4-56C4-444B-8252-8498EB8A8F2A}" srcOrd="2" destOrd="0" parTransId="{6840E549-E356-48D4-B42F-E7AC1B7DB632}" sibTransId="{E2FE5BDA-2BBF-4169-A917-0BF7446581C6}"/>
    <dgm:cxn modelId="{E7FAD28A-3A9F-400B-947C-7C495D282031}" type="presOf" srcId="{B18B3A59-6047-430C-8BAE-20C5A5AA269B}" destId="{420AE656-AF37-4752-9826-44CA1A4241DD}" srcOrd="1" destOrd="0" presId="urn:microsoft.com/office/officeart/2005/8/layout/cycle8"/>
    <dgm:cxn modelId="{586CC1CB-726D-4307-AA8F-E50B4FEF8E7A}" type="presOf" srcId="{4B61917C-B98E-4926-817D-E610FCBE70E8}" destId="{B3467900-DB25-4306-B6BF-803FA8E99ED6}" srcOrd="1" destOrd="0" presId="urn:microsoft.com/office/officeart/2005/8/layout/cycle8"/>
    <dgm:cxn modelId="{3453F69C-9685-4EDD-AE08-661D8C551C5B}" srcId="{A8BBD653-1DA0-49AC-8C45-80BA7C41BCB8}" destId="{DBB20AD2-6B45-4457-A77B-C8724832870A}" srcOrd="4" destOrd="0" parTransId="{3F114149-EA66-4B2B-A8E4-EDB0ABA9DEFE}" sibTransId="{89C60939-32B7-4CCA-AADF-81EB2D8B3116}"/>
    <dgm:cxn modelId="{E5103AA5-9AD6-4731-8E65-3BF5288097AF}" type="presOf" srcId="{481A65E4-56C4-444B-8252-8498EB8A8F2A}" destId="{DB4CEEB0-74F0-41C7-967F-081BF734BB7D}" srcOrd="0" destOrd="0" presId="urn:microsoft.com/office/officeart/2005/8/layout/cycle8"/>
    <dgm:cxn modelId="{C74AEF47-0755-41A6-86C4-95C55414029E}" type="presParOf" srcId="{4941375F-5BEC-4839-9E4A-44D1F1A61D15}" destId="{570302C2-A177-4C74-A282-494352B78344}" srcOrd="0" destOrd="0" presId="urn:microsoft.com/office/officeart/2005/8/layout/cycle8"/>
    <dgm:cxn modelId="{D0C646FC-53D7-4D9D-8A4F-72761C96B333}" type="presParOf" srcId="{4941375F-5BEC-4839-9E4A-44D1F1A61D15}" destId="{F7E39DF3-DABB-4BD8-BC90-31BBACA3A30D}" srcOrd="1" destOrd="0" presId="urn:microsoft.com/office/officeart/2005/8/layout/cycle8"/>
    <dgm:cxn modelId="{20272E37-D85A-4C7C-A354-18A2AE976982}" type="presParOf" srcId="{4941375F-5BEC-4839-9E4A-44D1F1A61D15}" destId="{8BFA8706-1645-4747-8182-233F61337C88}" srcOrd="2" destOrd="0" presId="urn:microsoft.com/office/officeart/2005/8/layout/cycle8"/>
    <dgm:cxn modelId="{7E80270E-9F4C-4F04-A150-A3137BD14ACB}" type="presParOf" srcId="{4941375F-5BEC-4839-9E4A-44D1F1A61D15}" destId="{B3467900-DB25-4306-B6BF-803FA8E99ED6}" srcOrd="3" destOrd="0" presId="urn:microsoft.com/office/officeart/2005/8/layout/cycle8"/>
    <dgm:cxn modelId="{879AC295-A88F-4AA6-845C-D634A814B8C4}" type="presParOf" srcId="{4941375F-5BEC-4839-9E4A-44D1F1A61D15}" destId="{91485835-0F20-4882-95FD-0D8A18AB8A0B}" srcOrd="4" destOrd="0" presId="urn:microsoft.com/office/officeart/2005/8/layout/cycle8"/>
    <dgm:cxn modelId="{F6AFE4DE-16F4-45F6-93E4-5FB704A19407}" type="presParOf" srcId="{4941375F-5BEC-4839-9E4A-44D1F1A61D15}" destId="{3C800DAF-F3B1-41E7-8283-EF2FAD8ED743}" srcOrd="5" destOrd="0" presId="urn:microsoft.com/office/officeart/2005/8/layout/cycle8"/>
    <dgm:cxn modelId="{03178457-882D-4492-A179-D4CF32671644}" type="presParOf" srcId="{4941375F-5BEC-4839-9E4A-44D1F1A61D15}" destId="{1B805A91-100C-4278-8AC2-403DFA594CF7}" srcOrd="6" destOrd="0" presId="urn:microsoft.com/office/officeart/2005/8/layout/cycle8"/>
    <dgm:cxn modelId="{BEA85DF7-470F-4B4A-99F2-6DB8A4008A5F}" type="presParOf" srcId="{4941375F-5BEC-4839-9E4A-44D1F1A61D15}" destId="{1D8EA0DB-023B-4EF7-A92F-D7007E266E3A}" srcOrd="7" destOrd="0" presId="urn:microsoft.com/office/officeart/2005/8/layout/cycle8"/>
    <dgm:cxn modelId="{E3CCC4F7-47CE-46C5-85AE-2BC1A8B7E80D}" type="presParOf" srcId="{4941375F-5BEC-4839-9E4A-44D1F1A61D15}" destId="{DB4CEEB0-74F0-41C7-967F-081BF734BB7D}" srcOrd="8" destOrd="0" presId="urn:microsoft.com/office/officeart/2005/8/layout/cycle8"/>
    <dgm:cxn modelId="{2AFDED5A-0E33-4282-AD1B-8B59C5D00BBB}" type="presParOf" srcId="{4941375F-5BEC-4839-9E4A-44D1F1A61D15}" destId="{99EC9BA4-4A02-4FCC-A0B8-B5D40F932890}" srcOrd="9" destOrd="0" presId="urn:microsoft.com/office/officeart/2005/8/layout/cycle8"/>
    <dgm:cxn modelId="{79A56D42-C98F-4926-A63F-8992F103211F}" type="presParOf" srcId="{4941375F-5BEC-4839-9E4A-44D1F1A61D15}" destId="{5EFB004C-B9C4-4D1E-9D86-1D35DAE27904}" srcOrd="10" destOrd="0" presId="urn:microsoft.com/office/officeart/2005/8/layout/cycle8"/>
    <dgm:cxn modelId="{690343D1-6D3C-4D60-B8F2-CD6418BEB917}" type="presParOf" srcId="{4941375F-5BEC-4839-9E4A-44D1F1A61D15}" destId="{4F5A4C41-E94A-49F1-8C61-478F2895A63B}" srcOrd="11" destOrd="0" presId="urn:microsoft.com/office/officeart/2005/8/layout/cycle8"/>
    <dgm:cxn modelId="{39DE2116-C7D2-4E97-BB91-3E8ECB3EECF5}" type="presParOf" srcId="{4941375F-5BEC-4839-9E4A-44D1F1A61D15}" destId="{1197C014-8EDD-48FA-8C85-A5640C177ABC}" srcOrd="12" destOrd="0" presId="urn:microsoft.com/office/officeart/2005/8/layout/cycle8"/>
    <dgm:cxn modelId="{9F7D7D0E-F90E-4182-9091-E0A3FE5303AF}" type="presParOf" srcId="{4941375F-5BEC-4839-9E4A-44D1F1A61D15}" destId="{4B7A9E75-CD9B-484B-9368-EDBBAB3E3813}" srcOrd="13" destOrd="0" presId="urn:microsoft.com/office/officeart/2005/8/layout/cycle8"/>
    <dgm:cxn modelId="{223492D1-3F67-479C-98F3-C1FD1C1CC574}" type="presParOf" srcId="{4941375F-5BEC-4839-9E4A-44D1F1A61D15}" destId="{AA7CE122-5460-4B58-8716-3FFF8A826959}" srcOrd="14" destOrd="0" presId="urn:microsoft.com/office/officeart/2005/8/layout/cycle8"/>
    <dgm:cxn modelId="{BC8EEA25-DEF6-4C40-AA27-F96089AC67B0}" type="presParOf" srcId="{4941375F-5BEC-4839-9E4A-44D1F1A61D15}" destId="{420AE656-AF37-4752-9826-44CA1A4241DD}" srcOrd="15" destOrd="0" presId="urn:microsoft.com/office/officeart/2005/8/layout/cycle8"/>
    <dgm:cxn modelId="{E4FCEF53-75A2-49F1-AD97-BC916D4663C5}" type="presParOf" srcId="{4941375F-5BEC-4839-9E4A-44D1F1A61D15}" destId="{37C9F085-2407-4981-842C-557C042F4D5F}" srcOrd="16" destOrd="0" presId="urn:microsoft.com/office/officeart/2005/8/layout/cycle8"/>
    <dgm:cxn modelId="{9C0BBC14-DB9B-4EC1-AAEA-7647F7BE0410}" type="presParOf" srcId="{4941375F-5BEC-4839-9E4A-44D1F1A61D15}" destId="{3BE07C74-4E2F-47DB-8F0C-5B02A1B315A6}" srcOrd="17" destOrd="0" presId="urn:microsoft.com/office/officeart/2005/8/layout/cycle8"/>
    <dgm:cxn modelId="{5308751B-40FD-48A2-9011-84F5068C80AC}" type="presParOf" srcId="{4941375F-5BEC-4839-9E4A-44D1F1A61D15}" destId="{CBC630A7-3C67-4308-B5B7-DAAD65F47609}" srcOrd="18" destOrd="0" presId="urn:microsoft.com/office/officeart/2005/8/layout/cycle8"/>
    <dgm:cxn modelId="{7C3AFE44-5F7B-4FE7-9385-A5A55B9AA940}" type="presParOf" srcId="{4941375F-5BEC-4839-9E4A-44D1F1A61D15}" destId="{DE1F3916-D9DA-4097-BFC0-14C73029B8DA}" srcOrd="19" destOrd="0" presId="urn:microsoft.com/office/officeart/2005/8/layout/cycle8"/>
    <dgm:cxn modelId="{0481C33E-85EC-4D9B-B5D5-D70306EAD6F8}" type="presParOf" srcId="{4941375F-5BEC-4839-9E4A-44D1F1A61D15}" destId="{DCAA46AD-44B7-4340-827B-CBA09D07A902}" srcOrd="20" destOrd="0" presId="urn:microsoft.com/office/officeart/2005/8/layout/cycle8"/>
    <dgm:cxn modelId="{B7C24819-D034-4B5A-A0C4-DBE20BCDF17D}" type="presParOf" srcId="{4941375F-5BEC-4839-9E4A-44D1F1A61D15}" destId="{9962A418-C4C1-4A9B-833D-BA1AF45EA578}" srcOrd="21" destOrd="0" presId="urn:microsoft.com/office/officeart/2005/8/layout/cycle8"/>
    <dgm:cxn modelId="{B9779FDC-1336-4ABA-A45A-F26E3A4EACF8}" type="presParOf" srcId="{4941375F-5BEC-4839-9E4A-44D1F1A61D15}" destId="{0B769D6A-756B-491B-88F7-B7EF408F6794}" srcOrd="22" destOrd="0" presId="urn:microsoft.com/office/officeart/2005/8/layout/cycle8"/>
    <dgm:cxn modelId="{AF96477F-294D-40C5-8103-19A636D8E80A}" type="presParOf" srcId="{4941375F-5BEC-4839-9E4A-44D1F1A61D15}" destId="{7037B879-A9C1-4106-92E5-DE80AA982FF5}" srcOrd="23" destOrd="0" presId="urn:microsoft.com/office/officeart/2005/8/layout/cycle8"/>
    <dgm:cxn modelId="{5D57094E-0634-43F1-9DFC-E568B029C154}" type="presParOf" srcId="{4941375F-5BEC-4839-9E4A-44D1F1A61D15}" destId="{04B665EB-4F0E-47DC-B2E1-F7F1607E55DE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302C2-A177-4C74-A282-494352B78344}">
      <dsp:nvSpPr>
        <dsp:cNvPr id="0" name=""/>
        <dsp:cNvSpPr/>
      </dsp:nvSpPr>
      <dsp:spPr>
        <a:xfrm>
          <a:off x="2126631" y="339090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Plans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4542815" y="1282480"/>
        <a:ext cx="1679786" cy="1246293"/>
      </dsp:txXfrm>
    </dsp:sp>
    <dsp:sp modelId="{91485835-0F20-4882-95FD-0D8A18AB8A0B}">
      <dsp:nvSpPr>
        <dsp:cNvPr id="0" name=""/>
        <dsp:cNvSpPr/>
      </dsp:nvSpPr>
      <dsp:spPr>
        <a:xfrm>
          <a:off x="2126631" y="491896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smtClean="0">
              <a:latin typeface="Century Schoolbook" panose="02040604050505020304" pitchFamily="18" charset="0"/>
            </a:rPr>
            <a:t>Elevations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4542815" y="2853893"/>
        <a:ext cx="1679786" cy="1246293"/>
      </dsp:txXfrm>
    </dsp:sp>
    <dsp:sp modelId="{DB4CEEB0-74F0-41C7-967F-081BF734BB7D}">
      <dsp:nvSpPr>
        <dsp:cNvPr id="0" name=""/>
        <dsp:cNvSpPr/>
      </dsp:nvSpPr>
      <dsp:spPr>
        <a:xfrm>
          <a:off x="1973825" y="491896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Sections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2429535" y="2853893"/>
        <a:ext cx="1679786" cy="1246293"/>
      </dsp:txXfrm>
    </dsp:sp>
    <dsp:sp modelId="{1197C014-8EDD-48FA-8C85-A5640C177ABC}">
      <dsp:nvSpPr>
        <dsp:cNvPr id="0" name=""/>
        <dsp:cNvSpPr/>
      </dsp:nvSpPr>
      <dsp:spPr>
        <a:xfrm>
          <a:off x="1973825" y="339090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Results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2429535" y="1282480"/>
        <a:ext cx="1679786" cy="1246293"/>
      </dsp:txXfrm>
    </dsp:sp>
    <dsp:sp modelId="{DCAA46AD-44B7-4340-827B-CBA09D07A902}">
      <dsp:nvSpPr>
        <dsp:cNvPr id="0" name=""/>
        <dsp:cNvSpPr/>
      </dsp:nvSpPr>
      <dsp:spPr>
        <a:xfrm>
          <a:off x="1844860" y="57319"/>
          <a:ext cx="5115221" cy="511522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A418-C4C1-4A9B-833D-BA1AF45EA578}">
      <dsp:nvSpPr>
        <dsp:cNvPr id="0" name=""/>
        <dsp:cNvSpPr/>
      </dsp:nvSpPr>
      <dsp:spPr>
        <a:xfrm>
          <a:off x="1844860" y="210125"/>
          <a:ext cx="5115221" cy="511522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69D6A-756B-491B-88F7-B7EF408F6794}">
      <dsp:nvSpPr>
        <dsp:cNvPr id="0" name=""/>
        <dsp:cNvSpPr/>
      </dsp:nvSpPr>
      <dsp:spPr>
        <a:xfrm>
          <a:off x="1692054" y="210125"/>
          <a:ext cx="5115221" cy="511522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9BF9A-6399-4CD1-9373-47CCF7CAB843}">
      <dsp:nvSpPr>
        <dsp:cNvPr id="0" name=""/>
        <dsp:cNvSpPr/>
      </dsp:nvSpPr>
      <dsp:spPr>
        <a:xfrm>
          <a:off x="1692054" y="57319"/>
          <a:ext cx="5115221" cy="511522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302C2-A177-4C74-A282-494352B78344}">
      <dsp:nvSpPr>
        <dsp:cNvPr id="0" name=""/>
        <dsp:cNvSpPr/>
      </dsp:nvSpPr>
      <dsp:spPr>
        <a:xfrm>
          <a:off x="2132168" y="335415"/>
          <a:ext cx="4551680" cy="4551680"/>
        </a:xfrm>
        <a:prstGeom prst="pie">
          <a:avLst>
            <a:gd name="adj1" fmla="val 16200000"/>
            <a:gd name="adj2" fmla="val 2052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1" kern="1200" dirty="0" smtClean="0">
              <a:latin typeface="Century Schoolbook" panose="02040604050505020304" pitchFamily="18" charset="0"/>
            </a:rPr>
            <a:t>Codes &amp; standards  </a:t>
          </a:r>
          <a:endParaRPr lang="en-US" sz="2100" b="1" i="1" kern="1200" dirty="0">
            <a:latin typeface="Century Schoolbook" panose="02040604050505020304" pitchFamily="18" charset="0"/>
          </a:endParaRPr>
        </a:p>
      </dsp:txBody>
      <dsp:txXfrm>
        <a:off x="4506628" y="1100531"/>
        <a:ext cx="1463040" cy="975360"/>
      </dsp:txXfrm>
    </dsp:sp>
    <dsp:sp modelId="{91485835-0F20-4882-95FD-0D8A18AB8A0B}">
      <dsp:nvSpPr>
        <dsp:cNvPr id="0" name=""/>
        <dsp:cNvSpPr/>
      </dsp:nvSpPr>
      <dsp:spPr>
        <a:xfrm>
          <a:off x="2171183" y="456793"/>
          <a:ext cx="4551680" cy="4551680"/>
        </a:xfrm>
        <a:prstGeom prst="pie">
          <a:avLst>
            <a:gd name="adj1" fmla="val 20520000"/>
            <a:gd name="adj2" fmla="val 324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Century Schoolbook" panose="02040604050505020304" pitchFamily="18" charset="0"/>
            </a:rPr>
            <a:t>Materials</a:t>
          </a:r>
          <a:endParaRPr lang="en-US" sz="2000" b="1" i="1" kern="1200" dirty="0">
            <a:latin typeface="Century Schoolbook" panose="02040604050505020304" pitchFamily="18" charset="0"/>
          </a:endParaRPr>
        </a:p>
      </dsp:txBody>
      <dsp:txXfrm>
        <a:off x="5102681" y="2536478"/>
        <a:ext cx="1354666" cy="1083733"/>
      </dsp:txXfrm>
    </dsp:sp>
    <dsp:sp modelId="{DB4CEEB0-74F0-41C7-967F-081BF734BB7D}">
      <dsp:nvSpPr>
        <dsp:cNvPr id="0" name=""/>
        <dsp:cNvSpPr/>
      </dsp:nvSpPr>
      <dsp:spPr>
        <a:xfrm>
          <a:off x="2068228" y="531571"/>
          <a:ext cx="4551680" cy="4551680"/>
        </a:xfrm>
        <a:prstGeom prst="pie">
          <a:avLst>
            <a:gd name="adj1" fmla="val 3240000"/>
            <a:gd name="adj2" fmla="val 756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Loads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3693828" y="3728584"/>
        <a:ext cx="1300480" cy="1192106"/>
      </dsp:txXfrm>
    </dsp:sp>
    <dsp:sp modelId="{1197C014-8EDD-48FA-8C85-A5640C177ABC}">
      <dsp:nvSpPr>
        <dsp:cNvPr id="0" name=""/>
        <dsp:cNvSpPr/>
      </dsp:nvSpPr>
      <dsp:spPr>
        <a:xfrm>
          <a:off x="1965273" y="456793"/>
          <a:ext cx="4551680" cy="4551680"/>
        </a:xfrm>
        <a:prstGeom prst="pie">
          <a:avLst>
            <a:gd name="adj1" fmla="val 7560000"/>
            <a:gd name="adj2" fmla="val 1188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Checks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2230788" y="2536478"/>
        <a:ext cx="1354666" cy="1083733"/>
      </dsp:txXfrm>
    </dsp:sp>
    <dsp:sp modelId="{37C9F085-2407-4981-842C-557C042F4D5F}">
      <dsp:nvSpPr>
        <dsp:cNvPr id="0" name=""/>
        <dsp:cNvSpPr/>
      </dsp:nvSpPr>
      <dsp:spPr>
        <a:xfrm>
          <a:off x="2004288" y="335415"/>
          <a:ext cx="4551680" cy="4551680"/>
        </a:xfrm>
        <a:prstGeom prst="pie">
          <a:avLst>
            <a:gd name="adj1" fmla="val 1188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i="1" kern="1200" dirty="0" smtClean="0">
              <a:latin typeface="Century Schoolbook" panose="02040604050505020304" pitchFamily="18" charset="0"/>
            </a:rPr>
            <a:t>Results </a:t>
          </a:r>
          <a:endParaRPr lang="en-US" sz="2300" b="1" i="1" kern="1200" dirty="0">
            <a:latin typeface="Century Schoolbook" panose="02040604050505020304" pitchFamily="18" charset="0"/>
          </a:endParaRPr>
        </a:p>
      </dsp:txBody>
      <dsp:txXfrm>
        <a:off x="2718468" y="1100531"/>
        <a:ext cx="1463040" cy="975360"/>
      </dsp:txXfrm>
    </dsp:sp>
    <dsp:sp modelId="{DCAA46AD-44B7-4340-827B-CBA09D07A902}">
      <dsp:nvSpPr>
        <dsp:cNvPr id="0" name=""/>
        <dsp:cNvSpPr/>
      </dsp:nvSpPr>
      <dsp:spPr>
        <a:xfrm>
          <a:off x="1850183" y="53644"/>
          <a:ext cx="5115221" cy="511522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A418-C4C1-4A9B-833D-BA1AF45EA578}">
      <dsp:nvSpPr>
        <dsp:cNvPr id="0" name=""/>
        <dsp:cNvSpPr/>
      </dsp:nvSpPr>
      <dsp:spPr>
        <a:xfrm>
          <a:off x="1889726" y="174982"/>
          <a:ext cx="5115221" cy="511522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69D6A-756B-491B-88F7-B7EF408F6794}">
      <dsp:nvSpPr>
        <dsp:cNvPr id="0" name=""/>
        <dsp:cNvSpPr/>
      </dsp:nvSpPr>
      <dsp:spPr>
        <a:xfrm>
          <a:off x="1786457" y="249989"/>
          <a:ext cx="5115221" cy="511522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7B879-A9C1-4106-92E5-DE80AA982FF5}">
      <dsp:nvSpPr>
        <dsp:cNvPr id="0" name=""/>
        <dsp:cNvSpPr/>
      </dsp:nvSpPr>
      <dsp:spPr>
        <a:xfrm>
          <a:off x="1683188" y="174982"/>
          <a:ext cx="5115221" cy="511522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665EB-4F0E-47DC-B2E1-F7F1607E55DE}">
      <dsp:nvSpPr>
        <dsp:cNvPr id="0" name=""/>
        <dsp:cNvSpPr/>
      </dsp:nvSpPr>
      <dsp:spPr>
        <a:xfrm>
          <a:off x="1722731" y="53644"/>
          <a:ext cx="5115221" cy="511522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302C2-A177-4C74-A282-494352B78344}">
      <dsp:nvSpPr>
        <dsp:cNvPr id="0" name=""/>
        <dsp:cNvSpPr/>
      </dsp:nvSpPr>
      <dsp:spPr>
        <a:xfrm>
          <a:off x="2161971" y="352213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Century Schoolbook" panose="02040604050505020304" pitchFamily="18" charset="0"/>
            </a:rPr>
            <a:t>Thermal design </a:t>
          </a:r>
          <a:endParaRPr lang="en-US" sz="2400" b="1" i="1" kern="1200" dirty="0">
            <a:latin typeface="Century Schoolbook" panose="02040604050505020304" pitchFamily="18" charset="0"/>
          </a:endParaRPr>
        </a:p>
      </dsp:txBody>
      <dsp:txXfrm>
        <a:off x="4560815" y="1316736"/>
        <a:ext cx="1625600" cy="1354666"/>
      </dsp:txXfrm>
    </dsp:sp>
    <dsp:sp modelId="{91485835-0F20-4882-95FD-0D8A18AB8A0B}">
      <dsp:nvSpPr>
        <dsp:cNvPr id="0" name=""/>
        <dsp:cNvSpPr/>
      </dsp:nvSpPr>
      <dsp:spPr>
        <a:xfrm>
          <a:off x="2068228" y="514773"/>
          <a:ext cx="4551680" cy="4551680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Century Schoolbook" panose="02040604050505020304" pitchFamily="18" charset="0"/>
            </a:rPr>
            <a:t>Acoustical design </a:t>
          </a:r>
          <a:endParaRPr lang="en-US" sz="2400" b="1" i="1" kern="1200" dirty="0">
            <a:latin typeface="Century Schoolbook" panose="02040604050505020304" pitchFamily="18" charset="0"/>
          </a:endParaRPr>
        </a:p>
      </dsp:txBody>
      <dsp:txXfrm>
        <a:off x="3151961" y="3467946"/>
        <a:ext cx="2438400" cy="1192106"/>
      </dsp:txXfrm>
    </dsp:sp>
    <dsp:sp modelId="{DB4CEEB0-74F0-41C7-967F-081BF734BB7D}">
      <dsp:nvSpPr>
        <dsp:cNvPr id="0" name=""/>
        <dsp:cNvSpPr/>
      </dsp:nvSpPr>
      <dsp:spPr>
        <a:xfrm>
          <a:off x="1974485" y="352213"/>
          <a:ext cx="4551680" cy="4551680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Century Schoolbook" panose="02040604050505020304" pitchFamily="18" charset="0"/>
            </a:rPr>
            <a:t>Lighting design</a:t>
          </a:r>
          <a:endParaRPr lang="en-US" sz="2400" b="1" i="1" kern="1200" dirty="0">
            <a:latin typeface="Century Schoolbook" panose="02040604050505020304" pitchFamily="18" charset="0"/>
          </a:endParaRPr>
        </a:p>
      </dsp:txBody>
      <dsp:txXfrm>
        <a:off x="2501721" y="1316736"/>
        <a:ext cx="1625600" cy="1354666"/>
      </dsp:txXfrm>
    </dsp:sp>
    <dsp:sp modelId="{DCAA46AD-44B7-4340-827B-CBA09D07A902}">
      <dsp:nvSpPr>
        <dsp:cNvPr id="0" name=""/>
        <dsp:cNvSpPr/>
      </dsp:nvSpPr>
      <dsp:spPr>
        <a:xfrm>
          <a:off x="1880576" y="70442"/>
          <a:ext cx="5115221" cy="511522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A418-C4C1-4A9B-833D-BA1AF45EA578}">
      <dsp:nvSpPr>
        <dsp:cNvPr id="0" name=""/>
        <dsp:cNvSpPr/>
      </dsp:nvSpPr>
      <dsp:spPr>
        <a:xfrm>
          <a:off x="1786457" y="232714"/>
          <a:ext cx="5115221" cy="511522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69D6A-756B-491B-88F7-B7EF408F6794}">
      <dsp:nvSpPr>
        <dsp:cNvPr id="0" name=""/>
        <dsp:cNvSpPr/>
      </dsp:nvSpPr>
      <dsp:spPr>
        <a:xfrm>
          <a:off x="1692339" y="70442"/>
          <a:ext cx="5115221" cy="511522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302C2-A177-4C74-A282-494352B78344}">
      <dsp:nvSpPr>
        <dsp:cNvPr id="0" name=""/>
        <dsp:cNvSpPr/>
      </dsp:nvSpPr>
      <dsp:spPr>
        <a:xfrm>
          <a:off x="2161971" y="352213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latin typeface="Century Schoolbook" panose="02040604050505020304" pitchFamily="18" charset="0"/>
            </a:rPr>
            <a:t>Lighting arrangement plans</a:t>
          </a:r>
          <a:endParaRPr lang="en-US" sz="1800" b="1" i="1" kern="1200" dirty="0">
            <a:latin typeface="Century Schoolbook" panose="02040604050505020304" pitchFamily="18" charset="0"/>
          </a:endParaRPr>
        </a:p>
      </dsp:txBody>
      <dsp:txXfrm>
        <a:off x="4560815" y="1316736"/>
        <a:ext cx="1625600" cy="1354666"/>
      </dsp:txXfrm>
    </dsp:sp>
    <dsp:sp modelId="{91485835-0F20-4882-95FD-0D8A18AB8A0B}">
      <dsp:nvSpPr>
        <dsp:cNvPr id="0" name=""/>
        <dsp:cNvSpPr/>
      </dsp:nvSpPr>
      <dsp:spPr>
        <a:xfrm>
          <a:off x="2068228" y="514773"/>
          <a:ext cx="4551680" cy="4551680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Century Schoolbook" panose="02040604050505020304" pitchFamily="18" charset="0"/>
            </a:rPr>
            <a:t>Power distribution plans</a:t>
          </a:r>
          <a:endParaRPr lang="en-US" sz="1600" b="1" i="1" kern="1200" dirty="0">
            <a:latin typeface="Century Schoolbook" panose="02040604050505020304" pitchFamily="18" charset="0"/>
          </a:endParaRPr>
        </a:p>
      </dsp:txBody>
      <dsp:txXfrm>
        <a:off x="3151961" y="3467946"/>
        <a:ext cx="2438400" cy="1192106"/>
      </dsp:txXfrm>
    </dsp:sp>
    <dsp:sp modelId="{DB4CEEB0-74F0-41C7-967F-081BF734BB7D}">
      <dsp:nvSpPr>
        <dsp:cNvPr id="0" name=""/>
        <dsp:cNvSpPr/>
      </dsp:nvSpPr>
      <dsp:spPr>
        <a:xfrm>
          <a:off x="1974485" y="352213"/>
          <a:ext cx="4551680" cy="4551680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latin typeface="Century Schoolbook" panose="02040604050505020304" pitchFamily="18" charset="0"/>
            </a:rPr>
            <a:t>Annual consumption </a:t>
          </a:r>
          <a:endParaRPr lang="en-US" sz="1800" b="1" i="1" kern="1200" dirty="0">
            <a:latin typeface="Century Schoolbook" panose="02040604050505020304" pitchFamily="18" charset="0"/>
          </a:endParaRPr>
        </a:p>
      </dsp:txBody>
      <dsp:txXfrm>
        <a:off x="2501721" y="1316736"/>
        <a:ext cx="1625600" cy="1354666"/>
      </dsp:txXfrm>
    </dsp:sp>
    <dsp:sp modelId="{DCAA46AD-44B7-4340-827B-CBA09D07A902}">
      <dsp:nvSpPr>
        <dsp:cNvPr id="0" name=""/>
        <dsp:cNvSpPr/>
      </dsp:nvSpPr>
      <dsp:spPr>
        <a:xfrm>
          <a:off x="1880576" y="70442"/>
          <a:ext cx="5115221" cy="511522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A418-C4C1-4A9B-833D-BA1AF45EA578}">
      <dsp:nvSpPr>
        <dsp:cNvPr id="0" name=""/>
        <dsp:cNvSpPr/>
      </dsp:nvSpPr>
      <dsp:spPr>
        <a:xfrm>
          <a:off x="1786457" y="232714"/>
          <a:ext cx="5115221" cy="511522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69D6A-756B-491B-88F7-B7EF408F6794}">
      <dsp:nvSpPr>
        <dsp:cNvPr id="0" name=""/>
        <dsp:cNvSpPr/>
      </dsp:nvSpPr>
      <dsp:spPr>
        <a:xfrm>
          <a:off x="1692339" y="70442"/>
          <a:ext cx="5115221" cy="511522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302C2-A177-4C74-A282-494352B78344}">
      <dsp:nvSpPr>
        <dsp:cNvPr id="0" name=""/>
        <dsp:cNvSpPr/>
      </dsp:nvSpPr>
      <dsp:spPr>
        <a:xfrm>
          <a:off x="2132168" y="335415"/>
          <a:ext cx="4551680" cy="4551680"/>
        </a:xfrm>
        <a:prstGeom prst="pie">
          <a:avLst>
            <a:gd name="adj1" fmla="val 16200000"/>
            <a:gd name="adj2" fmla="val 2052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Century Schoolbook" panose="02040604050505020304" pitchFamily="18" charset="0"/>
            </a:rPr>
            <a:t>Water supply plans</a:t>
          </a:r>
          <a:endParaRPr lang="en-US" sz="1400" b="1" i="1" kern="1200" dirty="0">
            <a:latin typeface="Century Schoolbook" panose="02040604050505020304" pitchFamily="18" charset="0"/>
          </a:endParaRPr>
        </a:p>
      </dsp:txBody>
      <dsp:txXfrm>
        <a:off x="4506628" y="1100531"/>
        <a:ext cx="1463040" cy="975360"/>
      </dsp:txXfrm>
    </dsp:sp>
    <dsp:sp modelId="{91485835-0F20-4882-95FD-0D8A18AB8A0B}">
      <dsp:nvSpPr>
        <dsp:cNvPr id="0" name=""/>
        <dsp:cNvSpPr/>
      </dsp:nvSpPr>
      <dsp:spPr>
        <a:xfrm>
          <a:off x="2171183" y="456793"/>
          <a:ext cx="4551680" cy="4551680"/>
        </a:xfrm>
        <a:prstGeom prst="pie">
          <a:avLst>
            <a:gd name="adj1" fmla="val 20520000"/>
            <a:gd name="adj2" fmla="val 324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Century Schoolbook" panose="02040604050505020304" pitchFamily="18" charset="0"/>
            </a:rPr>
            <a:t>Water consumption </a:t>
          </a:r>
          <a:endParaRPr lang="en-US" sz="1400" b="1" i="1" kern="1200" dirty="0">
            <a:latin typeface="Century Schoolbook" panose="02040604050505020304" pitchFamily="18" charset="0"/>
          </a:endParaRPr>
        </a:p>
      </dsp:txBody>
      <dsp:txXfrm>
        <a:off x="5102681" y="2536478"/>
        <a:ext cx="1354666" cy="1083733"/>
      </dsp:txXfrm>
    </dsp:sp>
    <dsp:sp modelId="{DB4CEEB0-74F0-41C7-967F-081BF734BB7D}">
      <dsp:nvSpPr>
        <dsp:cNvPr id="0" name=""/>
        <dsp:cNvSpPr/>
      </dsp:nvSpPr>
      <dsp:spPr>
        <a:xfrm>
          <a:off x="2068228" y="531571"/>
          <a:ext cx="4551680" cy="4551680"/>
        </a:xfrm>
        <a:prstGeom prst="pie">
          <a:avLst>
            <a:gd name="adj1" fmla="val 3240000"/>
            <a:gd name="adj2" fmla="val 756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Century Schoolbook" panose="02040604050505020304" pitchFamily="18" charset="0"/>
            </a:rPr>
            <a:t>Drainage system plans</a:t>
          </a:r>
          <a:endParaRPr lang="en-US" sz="1400" b="1" i="1" kern="1200" dirty="0">
            <a:latin typeface="Century Schoolbook" panose="02040604050505020304" pitchFamily="18" charset="0"/>
          </a:endParaRPr>
        </a:p>
      </dsp:txBody>
      <dsp:txXfrm>
        <a:off x="3693828" y="3728584"/>
        <a:ext cx="1300480" cy="1192106"/>
      </dsp:txXfrm>
    </dsp:sp>
    <dsp:sp modelId="{1197C014-8EDD-48FA-8C85-A5640C177ABC}">
      <dsp:nvSpPr>
        <dsp:cNvPr id="0" name=""/>
        <dsp:cNvSpPr/>
      </dsp:nvSpPr>
      <dsp:spPr>
        <a:xfrm>
          <a:off x="1965273" y="456793"/>
          <a:ext cx="4551680" cy="4551680"/>
        </a:xfrm>
        <a:prstGeom prst="pie">
          <a:avLst>
            <a:gd name="adj1" fmla="val 7560000"/>
            <a:gd name="adj2" fmla="val 1188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Century Schoolbook" panose="02040604050505020304" pitchFamily="18" charset="0"/>
            </a:rPr>
            <a:t>HVAC system </a:t>
          </a:r>
          <a:endParaRPr lang="en-US" sz="1400" b="1" i="1" kern="1200" dirty="0">
            <a:latin typeface="Century Schoolbook" panose="02040604050505020304" pitchFamily="18" charset="0"/>
          </a:endParaRPr>
        </a:p>
      </dsp:txBody>
      <dsp:txXfrm>
        <a:off x="2230788" y="2536478"/>
        <a:ext cx="1354666" cy="1083733"/>
      </dsp:txXfrm>
    </dsp:sp>
    <dsp:sp modelId="{37C9F085-2407-4981-842C-557C042F4D5F}">
      <dsp:nvSpPr>
        <dsp:cNvPr id="0" name=""/>
        <dsp:cNvSpPr/>
      </dsp:nvSpPr>
      <dsp:spPr>
        <a:xfrm>
          <a:off x="2004288" y="335415"/>
          <a:ext cx="4551680" cy="4551680"/>
        </a:xfrm>
        <a:prstGeom prst="pie">
          <a:avLst>
            <a:gd name="adj1" fmla="val 1188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Century Schoolbook" panose="02040604050505020304" pitchFamily="18" charset="0"/>
            </a:rPr>
            <a:t>Firefighting system</a:t>
          </a:r>
          <a:endParaRPr lang="en-US" sz="1400" b="1" i="1" kern="1200" dirty="0">
            <a:latin typeface="Century Schoolbook" panose="02040604050505020304" pitchFamily="18" charset="0"/>
          </a:endParaRPr>
        </a:p>
      </dsp:txBody>
      <dsp:txXfrm>
        <a:off x="2718468" y="1100531"/>
        <a:ext cx="1463040" cy="975360"/>
      </dsp:txXfrm>
    </dsp:sp>
    <dsp:sp modelId="{DCAA46AD-44B7-4340-827B-CBA09D07A902}">
      <dsp:nvSpPr>
        <dsp:cNvPr id="0" name=""/>
        <dsp:cNvSpPr/>
      </dsp:nvSpPr>
      <dsp:spPr>
        <a:xfrm>
          <a:off x="1850183" y="53644"/>
          <a:ext cx="5115221" cy="511522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A418-C4C1-4A9B-833D-BA1AF45EA578}">
      <dsp:nvSpPr>
        <dsp:cNvPr id="0" name=""/>
        <dsp:cNvSpPr/>
      </dsp:nvSpPr>
      <dsp:spPr>
        <a:xfrm>
          <a:off x="1889726" y="174982"/>
          <a:ext cx="5115221" cy="511522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69D6A-756B-491B-88F7-B7EF408F6794}">
      <dsp:nvSpPr>
        <dsp:cNvPr id="0" name=""/>
        <dsp:cNvSpPr/>
      </dsp:nvSpPr>
      <dsp:spPr>
        <a:xfrm>
          <a:off x="1786457" y="249989"/>
          <a:ext cx="5115221" cy="511522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7B879-A9C1-4106-92E5-DE80AA982FF5}">
      <dsp:nvSpPr>
        <dsp:cNvPr id="0" name=""/>
        <dsp:cNvSpPr/>
      </dsp:nvSpPr>
      <dsp:spPr>
        <a:xfrm>
          <a:off x="1683188" y="174982"/>
          <a:ext cx="5115221" cy="511522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665EB-4F0E-47DC-B2E1-F7F1607E55DE}">
      <dsp:nvSpPr>
        <dsp:cNvPr id="0" name=""/>
        <dsp:cNvSpPr/>
      </dsp:nvSpPr>
      <dsp:spPr>
        <a:xfrm>
          <a:off x="1722731" y="53644"/>
          <a:ext cx="5115221" cy="511522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639BD-F4ED-41BA-869B-5945F938C0A6}" type="datetimeFigureOut">
              <a:rPr lang="en-US" smtClean="0"/>
              <a:t>5/20/19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0B3CD-B453-4848-9F5A-F6AEAF640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9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B3CD-B453-4848-9F5A-F6AEAF640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33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B3CD-B453-4848-9F5A-F6AEAF640A8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40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B3CD-B453-4848-9F5A-F6AEAF640A8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76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9834985-562C-42F3-8B6A-7F5DDC038F01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979170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7652-25CB-44A4-B2A8-BC91C4F0F0CD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7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0734-CAE6-4DF1-A173-0E2CDB065F56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0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774CB-5552-4850-AE3B-ACA54A462BAF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2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DF370F-3D83-4295-B177-3712754D83CF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66777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CE3A-5A21-4D72-A691-AF0D20C49D5A}" type="datetime1">
              <a:rPr lang="en-US" smtClean="0"/>
              <a:t>5/20/19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0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76F5-53F9-4B72-BCEF-CB5778CF14AF}" type="datetime1">
              <a:rPr lang="en-US" smtClean="0"/>
              <a:t>5/20/19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1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2BAB6-4129-41A7-9B69-86F16397815A}" type="datetime1">
              <a:rPr lang="en-US" smtClean="0"/>
              <a:t>5/20/19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5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C60C4-E317-47DA-BA7D-184304D17A25}" type="datetime1">
              <a:rPr lang="en-US" smtClean="0"/>
              <a:t>5/20/19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064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31B5E3-28E3-4565-B721-EF1B4F4EAE8B}" type="datetime1">
              <a:rPr lang="en-US" smtClean="0"/>
              <a:t>5/20/19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24414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09581E-06E5-495D-8B97-E41013287490}" type="datetime1">
              <a:rPr lang="en-US" smtClean="0"/>
              <a:t>5/20/19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659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123FFDA-21FE-4E6A-8814-C195CB9A1BC2}" type="datetime1">
              <a:rPr lang="en-US" smtClean="0"/>
              <a:t>5/20/19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588E930-FC71-4039-879B-33960C302A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385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33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1160" y="1564446"/>
            <a:ext cx="8361229" cy="2118528"/>
          </a:xfrm>
        </p:spPr>
        <p:txBody>
          <a:bodyPr/>
          <a:lstStyle/>
          <a:p>
            <a:r>
              <a:rPr lang="en-US" dirty="0">
                <a:latin typeface="Century Schoolbook" panose="02040604050505020304" pitchFamily="18" charset="0"/>
              </a:rPr>
              <a:t>Design for restaurant </a:t>
            </a:r>
          </a:p>
        </p:txBody>
      </p:sp>
      <p:pic>
        <p:nvPicPr>
          <p:cNvPr id="4" name="Picture 3" descr="C:\Users\ABET Center\Dropbox\ABET center\ABET center logo.bmp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10041" y="5400298"/>
            <a:ext cx="1311119" cy="14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58199" y="3922557"/>
            <a:ext cx="3887149" cy="1575215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r>
              <a:rPr lang="en-US" sz="2200" dirty="0">
                <a:ln w="0"/>
                <a:latin typeface="Century Schoolbook" panose="02040604050505020304" pitchFamily="18" charset="0"/>
              </a:rPr>
              <a:t>Prepared </a:t>
            </a:r>
            <a:r>
              <a:rPr lang="en-US" sz="2200" dirty="0" smtClean="0">
                <a:ln w="0"/>
                <a:latin typeface="Century Schoolbook" panose="02040604050505020304" pitchFamily="18" charset="0"/>
              </a:rPr>
              <a:t>By</a:t>
            </a:r>
            <a:r>
              <a:rPr lang="en-US" sz="2200" dirty="0">
                <a:ln w="0"/>
                <a:latin typeface="Century Schoolbook" panose="02040604050505020304" pitchFamily="18" charset="0"/>
              </a:rPr>
              <a:t>:</a:t>
            </a:r>
          </a:p>
          <a:p>
            <a:r>
              <a:rPr lang="en-US" sz="2200" dirty="0" smtClean="0">
                <a:ln w="0"/>
                <a:latin typeface="Century Schoolbook" panose="02040604050505020304" pitchFamily="18" charset="0"/>
              </a:rPr>
              <a:t>Rasha </a:t>
            </a:r>
            <a:r>
              <a:rPr lang="en-US" sz="2200" dirty="0" err="1" smtClean="0">
                <a:ln w="0"/>
                <a:latin typeface="Century Schoolbook" panose="02040604050505020304" pitchFamily="18" charset="0"/>
              </a:rPr>
              <a:t>Suwan</a:t>
            </a:r>
            <a:endParaRPr lang="en-US" sz="2200" dirty="0" smtClean="0">
              <a:ln w="0"/>
              <a:latin typeface="Century Schoolbook" panose="02040604050505020304" pitchFamily="18" charset="0"/>
            </a:endParaRPr>
          </a:p>
          <a:p>
            <a:r>
              <a:rPr lang="en-US" sz="2200" dirty="0" smtClean="0">
                <a:ln w="0"/>
                <a:latin typeface="Century Schoolbook" panose="02040604050505020304" pitchFamily="18" charset="0"/>
              </a:rPr>
              <a:t>Ola </a:t>
            </a:r>
            <a:r>
              <a:rPr lang="en-US" sz="2200" dirty="0" err="1" smtClean="0">
                <a:ln w="0"/>
                <a:latin typeface="Century Schoolbook" panose="02040604050505020304" pitchFamily="18" charset="0"/>
              </a:rPr>
              <a:t>Ziad</a:t>
            </a:r>
            <a:endParaRPr lang="en-US" sz="2200" dirty="0" smtClean="0">
              <a:ln w="0"/>
              <a:latin typeface="Century Schoolbook" panose="02040604050505020304" pitchFamily="18" charset="0"/>
            </a:endParaRPr>
          </a:p>
          <a:p>
            <a:r>
              <a:rPr lang="en-US" sz="2200" dirty="0" smtClean="0">
                <a:ln w="0"/>
                <a:latin typeface="Century Schoolbook" panose="02040604050505020304" pitchFamily="18" charset="0"/>
              </a:rPr>
              <a:t>Lina </a:t>
            </a:r>
            <a:r>
              <a:rPr lang="en-US" sz="2200" dirty="0" err="1" smtClean="0">
                <a:ln w="0"/>
                <a:latin typeface="Century Schoolbook" panose="02040604050505020304" pitchFamily="18" charset="0"/>
              </a:rPr>
              <a:t>Qassem</a:t>
            </a:r>
            <a:endParaRPr lang="en-US" sz="2200" dirty="0">
              <a:ln w="0"/>
              <a:latin typeface="Century Schoolbook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1453" y="5669655"/>
            <a:ext cx="44406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Century Schoolbook" panose="02040604050505020304" pitchFamily="18" charset="0"/>
              </a:rPr>
              <a:t>Supervisor: Dr. </a:t>
            </a:r>
            <a:r>
              <a:rPr lang="en-US" sz="2200" dirty="0" err="1" smtClean="0">
                <a:latin typeface="Century Schoolbook" panose="02040604050505020304" pitchFamily="18" charset="0"/>
              </a:rPr>
              <a:t>Moayad</a:t>
            </a:r>
            <a:r>
              <a:rPr lang="en-US" sz="2200" dirty="0" smtClean="0">
                <a:latin typeface="Century Schoolbook" panose="02040604050505020304" pitchFamily="18" charset="0"/>
              </a:rPr>
              <a:t> </a:t>
            </a:r>
            <a:r>
              <a:rPr lang="en-US" sz="2200" dirty="0" err="1" smtClean="0">
                <a:latin typeface="Century Schoolbook" panose="02040604050505020304" pitchFamily="18" charset="0"/>
              </a:rPr>
              <a:t>Salhab</a:t>
            </a:r>
            <a:r>
              <a:rPr lang="en-US" sz="2200" dirty="0" smtClean="0">
                <a:latin typeface="Century Schoolbook" panose="02040604050505020304" pitchFamily="18" charset="0"/>
              </a:rPr>
              <a:t>. </a:t>
            </a:r>
            <a:endParaRPr lang="en-US" sz="2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39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00064" y="1369415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Basement floor plan  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10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0032" y="1927746"/>
            <a:ext cx="10794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Total area of this floor it is about </a:t>
            </a:r>
            <a:r>
              <a:rPr lang="en-US" dirty="0" smtClean="0">
                <a:latin typeface="Century Schoolbook" panose="02040604050505020304" pitchFamily="18" charset="0"/>
              </a:rPr>
              <a:t>490 m</a:t>
            </a:r>
            <a:r>
              <a:rPr lang="en-US" baseline="30000" dirty="0" smtClean="0">
                <a:latin typeface="Century Schoolbook" panose="02040604050505020304" pitchFamily="18" charset="0"/>
              </a:rPr>
              <a:t>2</a:t>
            </a:r>
            <a:endParaRPr lang="en-US" dirty="0">
              <a:latin typeface="Century Schoolbook" panose="02040604050505020304" pitchFamily="18" charset="0"/>
            </a:endParaRPr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It </a:t>
            </a:r>
            <a:r>
              <a:rPr lang="en-US" dirty="0" smtClean="0">
                <a:latin typeface="Century Schoolbook" panose="02040604050505020304" pitchFamily="18" charset="0"/>
              </a:rPr>
              <a:t>contains: parking. </a:t>
            </a:r>
            <a:endParaRPr lang="en-US" dirty="0">
              <a:latin typeface="Century Schoolbook" panose="020406040505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61" y="2668502"/>
            <a:ext cx="9472894" cy="369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100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88336" y="1635266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Firefighting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 system in first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435" y="2183904"/>
            <a:ext cx="1005840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4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9361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QUANTITY SURVEY AND COST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101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72009"/>
              </p:ext>
            </p:extLst>
          </p:nvPr>
        </p:nvGraphicFramePr>
        <p:xfrm>
          <a:off x="1648689" y="1841883"/>
          <a:ext cx="9518074" cy="347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3056">
                  <a:extLst>
                    <a:ext uri="{9D8B030D-6E8A-4147-A177-3AD203B41FA5}">
                      <a16:colId xmlns:a16="http://schemas.microsoft.com/office/drawing/2014/main" val="1301734265"/>
                    </a:ext>
                  </a:extLst>
                </a:gridCol>
                <a:gridCol w="4475018">
                  <a:extLst>
                    <a:ext uri="{9D8B030D-6E8A-4147-A177-3AD203B41FA5}">
                      <a16:colId xmlns:a16="http://schemas.microsoft.com/office/drawing/2014/main" val="1576791756"/>
                    </a:ext>
                  </a:extLst>
                </a:gridCol>
              </a:tblGrid>
              <a:tr h="465987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</a:rPr>
                        <a:t>Stage</a:t>
                      </a:r>
                      <a:endParaRPr lang="en-US" sz="220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</a:rPr>
                        <a:t>Cost (NIS )</a:t>
                      </a:r>
                      <a:endParaRPr lang="en-US" sz="220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329710"/>
                  </a:ext>
                </a:extLst>
              </a:tr>
              <a:tr h="404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Excavation and backfilling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150748 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343731"/>
                  </a:ext>
                </a:extLst>
              </a:tr>
              <a:tr h="404965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Structural</a:t>
                      </a:r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 work 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1990843.8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879882"/>
                  </a:ext>
                </a:extLst>
              </a:tr>
              <a:tr h="40496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Finishing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1431305.7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21255"/>
                  </a:ext>
                </a:extLst>
              </a:tr>
              <a:tr h="4493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411665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126661"/>
                  </a:ext>
                </a:extLst>
              </a:tr>
              <a:tr h="4493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140225 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900051"/>
                  </a:ext>
                </a:extLst>
              </a:tr>
              <a:tr h="449345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PV system</a:t>
                      </a:r>
                      <a:endParaRPr lang="en-US" sz="1800" dirty="0" smtClean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12000</a:t>
                      </a:r>
                      <a:endParaRPr lang="en-US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63515"/>
                  </a:ext>
                </a:extLst>
              </a:tr>
              <a:tr h="449345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solidFill>
                          <a:srgbClr val="C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</a:rPr>
                        <a:t>41367 5 .78 </a:t>
                      </a:r>
                      <a:endParaRPr lang="en-US" dirty="0">
                        <a:solidFill>
                          <a:srgbClr val="C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2362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84217" y="5582610"/>
            <a:ext cx="56942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Total unit cost(NIS/m2) = 1880.36 NIS/m2 </a:t>
            </a:r>
            <a:endParaRPr lang="en-US" sz="2200" dirty="0">
              <a:solidFill>
                <a:srgbClr val="C000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1846427" y="1162447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Ground floor plan  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202" y="2357693"/>
            <a:ext cx="8931017" cy="40956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3512" y="1629914"/>
            <a:ext cx="10794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Total area of this floor it is about </a:t>
            </a:r>
            <a:r>
              <a:rPr lang="en-US" dirty="0" smtClean="0">
                <a:latin typeface="Century Schoolbook" panose="02040604050505020304" pitchFamily="18" charset="0"/>
              </a:rPr>
              <a:t>1550 </a:t>
            </a:r>
            <a:r>
              <a:rPr lang="en-US" dirty="0">
                <a:latin typeface="Century Schoolbook" panose="02040604050505020304" pitchFamily="18" charset="0"/>
              </a:rPr>
              <a:t>m</a:t>
            </a:r>
            <a:r>
              <a:rPr lang="en-US" baseline="30000" dirty="0">
                <a:latin typeface="Century Schoolbook" panose="02040604050505020304" pitchFamily="18" charset="0"/>
              </a:rPr>
              <a:t>2</a:t>
            </a:r>
            <a:endParaRPr lang="en-US" dirty="0">
              <a:latin typeface="Century Schoolbook" panose="02040604050505020304" pitchFamily="18" charset="0"/>
            </a:endParaRPr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It </a:t>
            </a:r>
            <a:r>
              <a:rPr lang="en-US" dirty="0" smtClean="0">
                <a:latin typeface="Century Schoolbook" panose="02040604050505020304" pitchFamily="18" charset="0"/>
              </a:rPr>
              <a:t>contains: Reception, security room, hall, terrace, services, stuff room, kitchen and store. </a:t>
            </a:r>
            <a:endParaRPr lang="en-US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9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109664" y="1220041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First floor plan  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048" y="2286157"/>
            <a:ext cx="8603673" cy="41672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53512" y="1772612"/>
            <a:ext cx="10794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Total area of this floor it is about </a:t>
            </a:r>
            <a:r>
              <a:rPr lang="en-US" dirty="0" smtClean="0">
                <a:latin typeface="Century Schoolbook" panose="02040604050505020304" pitchFamily="18" charset="0"/>
              </a:rPr>
              <a:t>1120 </a:t>
            </a:r>
            <a:r>
              <a:rPr lang="en-US" dirty="0">
                <a:latin typeface="Century Schoolbook" panose="02040604050505020304" pitchFamily="18" charset="0"/>
              </a:rPr>
              <a:t>m</a:t>
            </a:r>
            <a:r>
              <a:rPr lang="en-US" baseline="30000" dirty="0">
                <a:latin typeface="Century Schoolbook" panose="02040604050505020304" pitchFamily="18" charset="0"/>
              </a:rPr>
              <a:t>2</a:t>
            </a:r>
            <a:endParaRPr lang="en-US" dirty="0">
              <a:latin typeface="Century Schoolbook" panose="02040604050505020304" pitchFamily="18" charset="0"/>
            </a:endParaRPr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>
                <a:latin typeface="Century Schoolbook" panose="02040604050505020304" pitchFamily="18" charset="0"/>
              </a:rPr>
              <a:t>It </a:t>
            </a:r>
            <a:r>
              <a:rPr lang="en-US" dirty="0" smtClean="0">
                <a:latin typeface="Century Schoolbook" panose="02040604050505020304" pitchFamily="18" charset="0"/>
              </a:rPr>
              <a:t>contains: Hall, bar, playing area, manager room, services and store 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3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2078183" y="169483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North elevation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190" y="2659452"/>
            <a:ext cx="11039475" cy="256222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1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99716" y="1544782"/>
            <a:ext cx="9601200" cy="14859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South elevation 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80" y="2628900"/>
            <a:ext cx="11039475" cy="256222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0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08363" y="1451544"/>
            <a:ext cx="9601200" cy="14859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West elevation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957" y="2490354"/>
            <a:ext cx="7400925" cy="34956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8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52946" y="1493107"/>
            <a:ext cx="9601200" cy="14859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East elevation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957" y="2457731"/>
            <a:ext cx="7400925" cy="349567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64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04300" y="1447999"/>
            <a:ext cx="9601200" cy="14859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/>
            </a:r>
            <a:b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</a:br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Section A-A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00" y="2728889"/>
            <a:ext cx="11039475" cy="256222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6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39090" y="1519834"/>
            <a:ext cx="9601200" cy="14859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Section B-B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959" y="2247033"/>
            <a:ext cx="6757245" cy="384896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6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0217" y="1468808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Result 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760007"/>
              </p:ext>
            </p:extLst>
          </p:nvPr>
        </p:nvGraphicFramePr>
        <p:xfrm>
          <a:off x="1416024" y="2573537"/>
          <a:ext cx="10194085" cy="30898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22922">
                  <a:extLst>
                    <a:ext uri="{9D8B030D-6E8A-4147-A177-3AD203B41FA5}">
                      <a16:colId xmlns:a16="http://schemas.microsoft.com/office/drawing/2014/main" val="642521065"/>
                    </a:ext>
                  </a:extLst>
                </a:gridCol>
                <a:gridCol w="3934690">
                  <a:extLst>
                    <a:ext uri="{9D8B030D-6E8A-4147-A177-3AD203B41FA5}">
                      <a16:colId xmlns:a16="http://schemas.microsoft.com/office/drawing/2014/main" val="1798356833"/>
                    </a:ext>
                  </a:extLst>
                </a:gridCol>
                <a:gridCol w="4336473">
                  <a:extLst>
                    <a:ext uri="{9D8B030D-6E8A-4147-A177-3AD203B41FA5}">
                      <a16:colId xmlns:a16="http://schemas.microsoft.com/office/drawing/2014/main" val="2354967612"/>
                    </a:ext>
                  </a:extLst>
                </a:gridCol>
              </a:tblGrid>
              <a:tr h="1177946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Century Schoolbook" panose="020406040505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Functions </a:t>
                      </a:r>
                      <a:endParaRPr lang="en-US" sz="240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latin typeface="Century Schoolbook" panose="02040604050505020304" pitchFamily="18" charset="0"/>
                        </a:rPr>
                        <a:t>Result area percentage for functions (%)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latin typeface="Century Schoolbook" panose="02040604050505020304" pitchFamily="18" charset="0"/>
                        </a:rPr>
                        <a:t>Standard area percentage for functions (%)</a:t>
                      </a:r>
                    </a:p>
                    <a:p>
                      <a:pPr algn="ctr"/>
                      <a:endParaRPr lang="en-US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804934"/>
                  </a:ext>
                </a:extLst>
              </a:tr>
              <a:tr h="63372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entury Schoolbook" panose="02040604050505020304" pitchFamily="18" charset="0"/>
                        </a:rPr>
                        <a:t>Hall</a:t>
                      </a:r>
                      <a:endParaRPr lang="en-US" sz="20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53</a:t>
                      </a:r>
                      <a:endParaRPr lang="en-US" sz="2400" b="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latin typeface="Century Schoolbook" panose="02040604050505020304" pitchFamily="18" charset="0"/>
                        </a:rPr>
                        <a:t>50</a:t>
                      </a:r>
                      <a:endParaRPr lang="en-US" sz="24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050816"/>
                  </a:ext>
                </a:extLst>
              </a:tr>
              <a:tr h="63372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entury Schoolbook" panose="02040604050505020304" pitchFamily="18" charset="0"/>
                        </a:rPr>
                        <a:t>Kitchen </a:t>
                      </a:r>
                      <a:endParaRPr lang="en-US" sz="20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28</a:t>
                      </a:r>
                      <a:endParaRPr lang="en-US" sz="2400" b="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latin typeface="Century Schoolbook" panose="02040604050505020304" pitchFamily="18" charset="0"/>
                        </a:rPr>
                        <a:t>30</a:t>
                      </a:r>
                      <a:endParaRPr lang="en-US" sz="24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122264"/>
                  </a:ext>
                </a:extLst>
              </a:tr>
              <a:tr h="63372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entury Schoolbook" panose="02040604050505020304" pitchFamily="18" charset="0"/>
                        </a:rPr>
                        <a:t>Services </a:t>
                      </a:r>
                      <a:endParaRPr lang="en-US" sz="20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19</a:t>
                      </a:r>
                      <a:endParaRPr lang="en-US" sz="2400" b="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kern="1200" dirty="0" smtClean="0">
                          <a:latin typeface="Century Schoolbook" panose="02040604050505020304" pitchFamily="18" charset="0"/>
                        </a:rPr>
                        <a:t>20</a:t>
                      </a:r>
                      <a:endParaRPr lang="en-US" sz="24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121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1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382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Contents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73382"/>
            <a:ext cx="4779818" cy="3990110"/>
          </a:xfrm>
        </p:spPr>
        <p:txBody>
          <a:bodyPr>
            <a:normAutofit fontScale="92500" lnSpcReduction="10000"/>
          </a:bodyPr>
          <a:lstStyle/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Introduction.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Site </a:t>
            </a:r>
            <a:r>
              <a:rPr lang="en-US" sz="2400" dirty="0" smtClean="0">
                <a:latin typeface="Century Schoolbook" panose="02040604050505020304" pitchFamily="18" charset="0"/>
              </a:rPr>
              <a:t>analysis</a:t>
            </a:r>
            <a:r>
              <a:rPr lang="en-US" sz="2400" dirty="0">
                <a:latin typeface="Century Schoolbook" panose="02040604050505020304" pitchFamily="18" charset="0"/>
              </a:rPr>
              <a:t>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Architectural </a:t>
            </a:r>
            <a:r>
              <a:rPr lang="en-US" sz="2400" dirty="0" smtClean="0">
                <a:latin typeface="Century Schoolbook" panose="02040604050505020304" pitchFamily="18" charset="0"/>
              </a:rPr>
              <a:t>design</a:t>
            </a:r>
            <a:r>
              <a:rPr lang="en-US" sz="2400" dirty="0">
                <a:latin typeface="Century Schoolbook" panose="02040604050505020304" pitchFamily="18" charset="0"/>
              </a:rPr>
              <a:t>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Environmental </a:t>
            </a:r>
            <a:r>
              <a:rPr lang="en-US" sz="2400" dirty="0" smtClean="0">
                <a:latin typeface="Century Schoolbook" panose="02040604050505020304" pitchFamily="18" charset="0"/>
              </a:rPr>
              <a:t>design</a:t>
            </a:r>
            <a:r>
              <a:rPr lang="en-US" sz="2400" dirty="0">
                <a:latin typeface="Century Schoolbook" panose="02040604050505020304" pitchFamily="18" charset="0"/>
              </a:rPr>
              <a:t>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Structural design.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 smtClean="0">
                <a:latin typeface="Century Schoolbook" panose="02040604050505020304" pitchFamily="18" charset="0"/>
              </a:rPr>
              <a:t>Electrical </a:t>
            </a:r>
            <a:r>
              <a:rPr lang="en-US" sz="2400" dirty="0">
                <a:latin typeface="Century Schoolbook" panose="02040604050505020304" pitchFamily="18" charset="0"/>
              </a:rPr>
              <a:t>design </a:t>
            </a:r>
            <a:r>
              <a:rPr lang="en-US" sz="2400" dirty="0" smtClean="0">
                <a:latin typeface="Century Schoolbook" panose="02040604050505020304" pitchFamily="18" charset="0"/>
              </a:rPr>
              <a:t>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Mechanical design</a:t>
            </a:r>
            <a:r>
              <a:rPr lang="en-US" sz="2400" dirty="0" smtClean="0">
                <a:latin typeface="Century Schoolbook" panose="02040604050505020304" pitchFamily="18" charset="0"/>
              </a:rPr>
              <a:t>.</a:t>
            </a:r>
            <a:endParaRPr lang="en-US" sz="2400" dirty="0">
              <a:latin typeface="Century Schoolbook" panose="02040604050505020304" pitchFamily="18" charset="0"/>
            </a:endParaRPr>
          </a:p>
          <a:p>
            <a:pPr marL="452438" indent="-457200">
              <a:buFont typeface="+mj-lt"/>
              <a:buAutoNum type="arabicPeriod"/>
            </a:pPr>
            <a:r>
              <a:rPr lang="en-US" sz="2400" dirty="0">
                <a:latin typeface="Century Schoolbook" panose="02040604050505020304" pitchFamily="18" charset="0"/>
              </a:rPr>
              <a:t>Quantity </a:t>
            </a:r>
            <a:r>
              <a:rPr lang="en-US" sz="2400" dirty="0" smtClean="0">
                <a:latin typeface="Century Schoolbook" panose="02040604050505020304" pitchFamily="18" charset="0"/>
              </a:rPr>
              <a:t>Survey and cost.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400" dirty="0" smtClean="0">
                <a:latin typeface="Century Schoolbook" panose="02040604050505020304" pitchFamily="18" charset="0"/>
              </a:rPr>
              <a:t>Conclusion.</a:t>
            </a:r>
            <a:endParaRPr lang="en-US" sz="2400" dirty="0">
              <a:latin typeface="Century Schoolbook" panose="020406040505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74652" y="3051150"/>
            <a:ext cx="7805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Structural Design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6121370"/>
              </p:ext>
            </p:extLst>
          </p:nvPr>
        </p:nvGraphicFramePr>
        <p:xfrm>
          <a:off x="1706748" y="1418948"/>
          <a:ext cx="86881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27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22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06023" y="1725288"/>
            <a:ext cx="8913078" cy="5132712"/>
          </a:xfrm>
          <a:prstGeom prst="rect">
            <a:avLst/>
          </a:prstGeom>
        </p:spPr>
        <p:txBody>
          <a:bodyPr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  Codes and Standards: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  ACI 318-14 for reinforced concrete design.</a:t>
            </a:r>
          </a:p>
          <a:p>
            <a:pPr marL="1771119" indent="-399930">
              <a:buFont typeface="+mj-lt"/>
              <a:buAutoNum type="arabicPeriod"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 UBC-97 for seismic design and its load combinations.</a:t>
            </a:r>
          </a:p>
          <a:p>
            <a:pPr marL="1771119" indent="-399930">
              <a:buFont typeface="+mj-lt"/>
              <a:buAutoNum type="arabicPeriod"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 ASCE for load combinations.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23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22156" y="1586741"/>
            <a:ext cx="10457321" cy="413518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300" dirty="0" smtClean="0">
                <a:latin typeface="Century Schoolbook" panose="02040604050505020304" pitchFamily="18" charset="0"/>
              </a:rPr>
              <a:t>   </a:t>
            </a:r>
            <a:r>
              <a:rPr lang="en-US" sz="3200" dirty="0" smtClean="0">
                <a:latin typeface="Century Schoolbook" panose="02040604050505020304" pitchFamily="18" charset="0"/>
              </a:rPr>
              <a:t>Materials :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7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700" dirty="0" smtClean="0">
                <a:latin typeface="Century Schoolbook" panose="02040604050505020304" pitchFamily="18" charset="0"/>
              </a:rPr>
              <a:t>Concrete strength for </a:t>
            </a:r>
            <a:r>
              <a:rPr lang="en-US" sz="2700" dirty="0" smtClean="0">
                <a:latin typeface="Century Schoolbook" panose="02040604050505020304" pitchFamily="18" charset="0"/>
              </a:rPr>
              <a:t>columns and shear </a:t>
            </a:r>
            <a:r>
              <a:rPr lang="en-US" sz="2700" dirty="0" smtClean="0">
                <a:latin typeface="Century Schoolbook" panose="02040604050505020304" pitchFamily="18" charset="0"/>
              </a:rPr>
              <a:t>wall</a:t>
            </a:r>
            <a:r>
              <a:rPr lang="en-US" sz="2700" b="1" dirty="0">
                <a:latin typeface="Century Schoolbook" panose="02040604050505020304" pitchFamily="18" charset="0"/>
              </a:rPr>
              <a:t> </a:t>
            </a:r>
            <a:r>
              <a:rPr lang="en-US" sz="2700" b="1" dirty="0" err="1">
                <a:latin typeface="Century Schoolbook" panose="02040604050505020304" pitchFamily="18" charset="0"/>
              </a:rPr>
              <a:t>f′c</a:t>
            </a:r>
            <a:r>
              <a:rPr lang="en-US" sz="2700" b="1" dirty="0">
                <a:latin typeface="Century Schoolbook" panose="02040604050505020304" pitchFamily="18" charset="0"/>
              </a:rPr>
              <a:t>= </a:t>
            </a:r>
            <a:r>
              <a:rPr lang="en-US" sz="2700" b="1" dirty="0" smtClean="0">
                <a:latin typeface="Century Schoolbook" panose="02040604050505020304" pitchFamily="18" charset="0"/>
              </a:rPr>
              <a:t>28MPa</a:t>
            </a:r>
            <a:r>
              <a:rPr lang="en-US" sz="2700" dirty="0" smtClean="0">
                <a:latin typeface="Century Schoolbook" panose="02040604050505020304" pitchFamily="18" charset="0"/>
              </a:rPr>
              <a:t> </a:t>
            </a:r>
            <a:r>
              <a:rPr lang="en-US" sz="2700" dirty="0" smtClean="0">
                <a:latin typeface="Century Schoolbook" panose="02040604050505020304" pitchFamily="18" charset="0"/>
              </a:rPr>
              <a:t>,for </a:t>
            </a:r>
            <a:r>
              <a:rPr lang="en-US" sz="2700" dirty="0" smtClean="0">
                <a:latin typeface="Century Schoolbook" panose="02040604050505020304" pitchFamily="18" charset="0"/>
              </a:rPr>
              <a:t>footing  </a:t>
            </a:r>
            <a:r>
              <a:rPr lang="en-US" sz="2700" b="1" dirty="0" err="1" smtClean="0">
                <a:latin typeface="Century Schoolbook" panose="02040604050505020304" pitchFamily="18" charset="0"/>
              </a:rPr>
              <a:t>f′c</a:t>
            </a:r>
            <a:r>
              <a:rPr lang="en-US" sz="2700" b="1" dirty="0" smtClean="0">
                <a:latin typeface="Century Schoolbook" panose="02040604050505020304" pitchFamily="18" charset="0"/>
              </a:rPr>
              <a:t>= 32MPa</a:t>
            </a:r>
            <a:r>
              <a:rPr lang="en-US" sz="2700" dirty="0" smtClean="0">
                <a:latin typeface="Century Schoolbook" panose="02040604050505020304" pitchFamily="18" charset="0"/>
              </a:rPr>
              <a:t>, and </a:t>
            </a:r>
            <a:r>
              <a:rPr lang="en-US" sz="2700" b="1" dirty="0" smtClean="0">
                <a:latin typeface="Century Schoolbook" panose="02040604050505020304" pitchFamily="18" charset="0"/>
              </a:rPr>
              <a:t>24MPa</a:t>
            </a:r>
            <a:r>
              <a:rPr lang="en-US" sz="2700" dirty="0" smtClean="0">
                <a:latin typeface="Century Schoolbook" panose="02040604050505020304" pitchFamily="18" charset="0"/>
              </a:rPr>
              <a:t> for beams and slabs.</a:t>
            </a:r>
          </a:p>
          <a:p>
            <a:pPr marL="1771119" indent="-399930">
              <a:buFont typeface="+mj-lt"/>
              <a:buAutoNum type="arabicPeriod"/>
            </a:pPr>
            <a:r>
              <a:rPr lang="en-US" sz="2700" dirty="0" smtClean="0">
                <a:latin typeface="Century Schoolbook" panose="02040604050505020304" pitchFamily="18" charset="0"/>
              </a:rPr>
              <a:t> Steel yield strength </a:t>
            </a:r>
            <a:r>
              <a:rPr lang="en-US" sz="2700" dirty="0" err="1" smtClean="0">
                <a:latin typeface="Century Schoolbook" panose="02040604050505020304" pitchFamily="18" charset="0"/>
              </a:rPr>
              <a:t>Fy</a:t>
            </a:r>
            <a:r>
              <a:rPr lang="en-US" sz="2700" dirty="0" smtClean="0">
                <a:latin typeface="Century Schoolbook" panose="02040604050505020304" pitchFamily="18" charset="0"/>
              </a:rPr>
              <a:t>= 420MPa.</a:t>
            </a:r>
          </a:p>
          <a:p>
            <a:pPr marL="1771119" indent="-399930">
              <a:buFont typeface="+mj-lt"/>
              <a:buAutoNum type="arabicPeriod"/>
            </a:pPr>
            <a:endParaRPr lang="en-US" sz="27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700" dirty="0" smtClean="0">
                <a:latin typeface="Century Schoolbook" panose="02040604050505020304" pitchFamily="18" charset="0"/>
              </a:rPr>
              <a:t>Bearing capacity for soil = 250 </a:t>
            </a:r>
            <a:r>
              <a:rPr lang="en-US" sz="2700" dirty="0" err="1" smtClean="0">
                <a:latin typeface="Century Schoolbook" panose="02040604050505020304" pitchFamily="18" charset="0"/>
                <a:cs typeface="Times New Roman" pitchFamily="18" charset="0"/>
              </a:rPr>
              <a:t>kN</a:t>
            </a:r>
            <a:r>
              <a:rPr lang="en-US" sz="2700" dirty="0" smtClean="0">
                <a:latin typeface="Century Schoolbook" panose="02040604050505020304" pitchFamily="18" charset="0"/>
                <a:cs typeface="Times New Roman" pitchFamily="18" charset="0"/>
              </a:rPr>
              <a:t>/m</a:t>
            </a:r>
            <a:r>
              <a:rPr lang="en-US" sz="2700" baseline="30000" dirty="0" smtClean="0">
                <a:latin typeface="Century Schoolbook" panose="02040604050505020304" pitchFamily="18" charset="0"/>
                <a:cs typeface="Times New Roman" pitchFamily="18" charset="0"/>
              </a:rPr>
              <a:t>2</a:t>
            </a:r>
            <a:endParaRPr lang="ar-SA" sz="27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25080" y="1683723"/>
            <a:ext cx="8913078" cy="4769663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Lateral loads:</a:t>
            </a:r>
            <a:endParaRPr lang="en-US" sz="3000" dirty="0" smtClean="0"/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Nablus City.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Seismic zone is 2B (z=0.2)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Soil profile is S</a:t>
            </a:r>
            <a:r>
              <a:rPr lang="en-US" sz="2500" baseline="-25000" dirty="0">
                <a:latin typeface="Century Schoolbook" panose="02040604050505020304" pitchFamily="18" charset="0"/>
              </a:rPr>
              <a:t>D</a:t>
            </a:r>
            <a:endParaRPr lang="en-US" sz="2500" dirty="0" smtClean="0">
              <a:latin typeface="Century Schoolbook" panose="02040604050505020304" pitchFamily="18" charset="0"/>
            </a:endParaRP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Acceleration seismic coefficients, Ca=0.28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Velocity seismic coefficients, </a:t>
            </a:r>
            <a:r>
              <a:rPr lang="en-US" sz="2500" dirty="0" err="1" smtClean="0">
                <a:latin typeface="Century Schoolbook" panose="02040604050505020304" pitchFamily="18" charset="0"/>
              </a:rPr>
              <a:t>Cv</a:t>
            </a:r>
            <a:r>
              <a:rPr lang="en-US" sz="2500" dirty="0" smtClean="0">
                <a:latin typeface="Century Schoolbook" panose="02040604050505020304" pitchFamily="18" charset="0"/>
              </a:rPr>
              <a:t>= 0.4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Importance factor, I=1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entury Schoolbook" panose="02040604050505020304" pitchFamily="18" charset="0"/>
              </a:rPr>
              <a:t>Force reduction factor, R=5.5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 descr="صورة ذات صلة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796" y="2202873"/>
            <a:ext cx="3059586" cy="425240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34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25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59658" y="1905397"/>
            <a:ext cx="8913078" cy="3776638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 </a:t>
            </a:r>
            <a:r>
              <a:rPr lang="ar-BH" sz="3000" dirty="0" smtClean="0">
                <a:latin typeface="Century Schoolbook" panose="02040604050505020304" pitchFamily="18" charset="0"/>
              </a:rPr>
              <a:t>   </a:t>
            </a:r>
            <a:r>
              <a:rPr lang="en-US" sz="3000" dirty="0" smtClean="0">
                <a:latin typeface="Century Schoolbook" panose="02040604050505020304" pitchFamily="18" charset="0"/>
              </a:rPr>
              <a:t>  Loads :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1999" dirty="0" smtClean="0"/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Dead load.</a:t>
            </a:r>
          </a:p>
          <a:p>
            <a:pPr marL="1771119" indent="-399930">
              <a:buFont typeface="+mj-lt"/>
              <a:buAutoNum type="arabicPeriod"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Super imposed dead load =5 </a:t>
            </a:r>
            <a:r>
              <a:rPr lang="en-US" sz="2500" dirty="0" err="1" smtClean="0">
                <a:latin typeface="Century Schoolbook" panose="02040604050505020304" pitchFamily="18" charset="0"/>
              </a:rPr>
              <a:t>kN</a:t>
            </a:r>
            <a:r>
              <a:rPr lang="en-US" sz="2500" dirty="0" smtClean="0">
                <a:latin typeface="Century Schoolbook" panose="02040604050505020304" pitchFamily="18" charset="0"/>
              </a:rPr>
              <a:t>/m</a:t>
            </a:r>
            <a:r>
              <a:rPr lang="en-US" sz="2500" baseline="30000" dirty="0" smtClean="0">
                <a:latin typeface="Century Schoolbook" panose="02040604050505020304" pitchFamily="18" charset="0"/>
              </a:rPr>
              <a:t>2</a:t>
            </a:r>
            <a:r>
              <a:rPr lang="en-US" sz="2500" dirty="0" smtClean="0">
                <a:latin typeface="Century Schoolbook" panose="02040604050505020304" pitchFamily="18" charset="0"/>
              </a:rPr>
              <a:t> .</a:t>
            </a:r>
          </a:p>
          <a:p>
            <a:pPr marL="1771119" indent="-399930">
              <a:buFont typeface="+mj-lt"/>
              <a:buAutoNum type="arabicPeriod"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1771119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Live load = 5 </a:t>
            </a:r>
            <a:r>
              <a:rPr lang="en-US" sz="2500" dirty="0" err="1" smtClean="0">
                <a:latin typeface="Century Schoolbook" panose="02040604050505020304" pitchFamily="18" charset="0"/>
              </a:rPr>
              <a:t>kN</a:t>
            </a:r>
            <a:r>
              <a:rPr lang="en-US" sz="2500" dirty="0" smtClean="0">
                <a:latin typeface="Century Schoolbook" panose="02040604050505020304" pitchFamily="18" charset="0"/>
              </a:rPr>
              <a:t>/m</a:t>
            </a:r>
            <a:r>
              <a:rPr lang="en-US" sz="2500" baseline="30000" dirty="0" smtClean="0">
                <a:latin typeface="Century Schoolbook" panose="02040604050505020304" pitchFamily="18" charset="0"/>
              </a:rPr>
              <a:t>2</a:t>
            </a:r>
            <a:r>
              <a:rPr lang="en-US" sz="2500" dirty="0" smtClean="0">
                <a:latin typeface="Century Schoolbook" panose="02040604050505020304" pitchFamily="18" charset="0"/>
              </a:rPr>
              <a:t> .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5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11922" y="1709862"/>
            <a:ext cx="8911687" cy="58999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3D Model form ETABS</a:t>
            </a:r>
            <a:endParaRPr lang="en-US" sz="3000" dirty="0">
              <a:solidFill>
                <a:schemeClr val="tx1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031" y="2410692"/>
            <a:ext cx="4663662" cy="31107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922" y="2410692"/>
            <a:ext cx="6386945" cy="311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9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27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357804" y="1292431"/>
            <a:ext cx="8913078" cy="3776638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 smtClean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781800" y="3180750"/>
            <a:ext cx="5001260" cy="288480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838200" y="2826328"/>
            <a:ext cx="6283036" cy="323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57804" y="1292431"/>
            <a:ext cx="10737214" cy="3653642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799860" indent="0">
              <a:buNone/>
            </a:pP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All of the percentage error that checked from dead, live and SID less than 5%</a:t>
            </a:r>
          </a:p>
          <a:p>
            <a:pPr marL="799860" indent="0">
              <a:buNone/>
            </a:pPr>
            <a:endParaRPr lang="en-US" sz="2200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29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57804" y="1292430"/>
            <a:ext cx="10737214" cy="5160956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799860" indent="0">
              <a:buNone/>
            </a:pP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All </a:t>
            </a: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of the structural elements checked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, the difference between ETABS and </a:t>
            </a: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manual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calculations was been less than 10% </a:t>
            </a:r>
          </a:p>
          <a:p>
            <a:pPr marL="1771119" indent="-399930">
              <a:buFont typeface="+mj-lt"/>
              <a:buAutoNum type="arabicPeriod"/>
            </a:pPr>
            <a:endParaRPr lang="en-US" sz="2800" dirty="0"/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3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891" y="3124200"/>
            <a:ext cx="9601200" cy="907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INTRODUCTION</a:t>
            </a:r>
            <a:r>
              <a:rPr lang="en-US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</a:br>
            <a:endParaRPr lang="en-US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5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57804" y="1292430"/>
            <a:ext cx="107372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Deflection check </a:t>
            </a: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563068" y="3666575"/>
            <a:ext cx="4505960" cy="2476500"/>
            <a:chOff x="0" y="0"/>
            <a:chExt cx="4506468" cy="2476500"/>
          </a:xfrm>
        </p:grpSpPr>
        <p:pic>
          <p:nvPicPr>
            <p:cNvPr id="6" name="Picture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506468" cy="24765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68375" y="2174760"/>
              <a:ext cx="84546" cy="16828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32383" y="2197844"/>
              <a:ext cx="387835" cy="1301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7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IGURE 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324991" y="2174760"/>
              <a:ext cx="153032" cy="16828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93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40815" y="2174760"/>
              <a:ext cx="42236" cy="16828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: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72819" y="2197844"/>
              <a:ext cx="29390" cy="1301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7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95679" y="2197844"/>
              <a:ext cx="1497614" cy="1301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7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SHOW THE MAXIMUM DEF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22169" y="2197844"/>
              <a:ext cx="898169" cy="1301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7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LECTION FROM 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98825" y="2174760"/>
              <a:ext cx="787003" cy="16828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ETABS2016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90518" y="2174760"/>
              <a:ext cx="38005" cy="16828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.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17950" y="2140814"/>
              <a:ext cx="50673" cy="22437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357804" y="458165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</a:t>
            </a: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limitation=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32.5mm. </a:t>
            </a:r>
            <a:endParaRPr lang="en-US" dirty="0" smtClean="0">
              <a:solidFill>
                <a:srgbClr val="C00000"/>
              </a:solidFill>
              <a:latin typeface="Century Schoolbook" panose="02040604050505020304" pitchFamily="18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Maximum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in slab = 29.279mm.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57804" y="5294594"/>
            <a:ext cx="3150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The checks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is ok. </a:t>
            </a:r>
          </a:p>
        </p:txBody>
      </p:sp>
    </p:spTree>
    <p:extLst>
      <p:ext uri="{BB962C8B-B14F-4D97-AF65-F5344CB8AC3E}">
        <p14:creationId xmlns:p14="http://schemas.microsoft.com/office/powerpoint/2010/main" val="2595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166" y="3495124"/>
            <a:ext cx="6000315" cy="28194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357804" y="1292430"/>
            <a:ext cx="107372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Deflection check. </a:t>
            </a: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57804" y="458165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</a:t>
            </a: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limitation= 70mm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. </a:t>
            </a:r>
            <a:endParaRPr lang="en-US" dirty="0" smtClean="0">
              <a:solidFill>
                <a:srgbClr val="C00000"/>
              </a:solidFill>
              <a:latin typeface="Century Schoolbook" panose="02040604050505020304" pitchFamily="18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Maximum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in slab = </a:t>
            </a:r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50.449mm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57804" y="5294594"/>
            <a:ext cx="3150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The checks </a:t>
            </a:r>
            <a:r>
              <a:rPr lang="en-US" dirty="0">
                <a:solidFill>
                  <a:srgbClr val="C00000"/>
                </a:solidFill>
                <a:latin typeface="Century Schoolbook" panose="02040604050505020304" pitchFamily="18" charset="0"/>
              </a:rPr>
              <a:t>deflection is ok. </a:t>
            </a:r>
          </a:p>
        </p:txBody>
      </p:sp>
    </p:spTree>
    <p:extLst>
      <p:ext uri="{BB962C8B-B14F-4D97-AF65-F5344CB8AC3E}">
        <p14:creationId xmlns:p14="http://schemas.microsoft.com/office/powerpoint/2010/main" val="25459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57804" y="1292430"/>
            <a:ext cx="107372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Deflection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>
                <a:latin typeface="Century Schoolbook" panose="02040604050505020304" pitchFamily="18" charset="0"/>
              </a:rPr>
              <a:t>Period check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799860" indent="0">
              <a:buNone/>
            </a:pP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T </a:t>
            </a:r>
            <a:r>
              <a:rPr lang="en-US" sz="1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ETABS</a:t>
            </a: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>
                <a:solidFill>
                  <a:srgbClr val="C00000"/>
                </a:solidFill>
                <a:latin typeface="Century Schoolbook" panose="02040604050505020304" pitchFamily="18" charset="0"/>
              </a:rPr>
              <a:t>&lt; T </a:t>
            </a:r>
            <a:r>
              <a:rPr lang="en-US" sz="14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manual</a:t>
            </a: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 so check </a:t>
            </a:r>
            <a:r>
              <a:rPr lang="en-US" sz="2200" dirty="0">
                <a:solidFill>
                  <a:srgbClr val="C00000"/>
                </a:solidFill>
                <a:latin typeface="Century Schoolbook" panose="02040604050505020304" pitchFamily="18" charset="0"/>
              </a:rPr>
              <a:t>is ok. </a:t>
            </a:r>
          </a:p>
          <a:p>
            <a:pPr marL="799860" indent="0">
              <a:buNone/>
            </a:pPr>
            <a:endParaRPr lang="en-US" sz="2200" dirty="0">
              <a:solidFill>
                <a:srgbClr val="C00000"/>
              </a:solidFill>
              <a:latin typeface="Century Schoolbook" panose="02040604050505020304" pitchFamily="18" charset="0"/>
            </a:endParaRPr>
          </a:p>
          <a:p>
            <a:pPr marL="1257060" indent="-457200">
              <a:buFont typeface="+mj-lt"/>
              <a:buAutoNum type="arabicPeriod"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83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57804" y="1292430"/>
            <a:ext cx="107372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Deflection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>
                <a:latin typeface="Century Schoolbook" panose="02040604050505020304" pitchFamily="18" charset="0"/>
              </a:rPr>
              <a:t>Period check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>
                <a:latin typeface="Century Schoolbook" panose="02040604050505020304" pitchFamily="18" charset="0"/>
              </a:rPr>
              <a:t>Model participation mass ratio. </a:t>
            </a: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1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0386" y="1611085"/>
            <a:ext cx="99651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2760" indent="-342900">
              <a:buFont typeface="Wingdings" panose="05000000000000000000" pitchFamily="2" charset="2"/>
              <a:buChar char="Ø"/>
            </a:pPr>
            <a:r>
              <a:rPr lang="en-US" sz="2500" dirty="0" smtClean="0">
                <a:latin typeface="Century Schoolbook" panose="02040604050505020304" pitchFamily="18" charset="0"/>
              </a:rPr>
              <a:t>Model </a:t>
            </a:r>
            <a:r>
              <a:rPr lang="en-US" sz="2500" dirty="0">
                <a:latin typeface="Century Schoolbook" panose="02040604050505020304" pitchFamily="18" charset="0"/>
              </a:rPr>
              <a:t>participation mass ratio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79986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For first model</a:t>
            </a:r>
          </a:p>
          <a:p>
            <a:pPr marL="799860" indent="0">
              <a:buNone/>
            </a:pPr>
            <a:r>
              <a:rPr lang="en-US" sz="1800" dirty="0">
                <a:solidFill>
                  <a:srgbClr val="C00000"/>
                </a:solidFill>
                <a:latin typeface="Century Schoolbook" panose="02040604050505020304" pitchFamily="18" charset="0"/>
              </a:rPr>
              <a:t>The summation for both directions greater than 0.9 in model 8.so this check its ok.</a:t>
            </a: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80" y="3261344"/>
            <a:ext cx="6871854" cy="289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6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0386" y="1611085"/>
            <a:ext cx="9965114" cy="4540334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2760" indent="-342900">
              <a:buFont typeface="Wingdings" panose="05000000000000000000" pitchFamily="2" charset="2"/>
              <a:buChar char="Ø"/>
            </a:pPr>
            <a:r>
              <a:rPr lang="en-US" sz="2500" dirty="0" smtClean="0">
                <a:latin typeface="Century Schoolbook" panose="02040604050505020304" pitchFamily="18" charset="0"/>
              </a:rPr>
              <a:t>Model </a:t>
            </a:r>
            <a:r>
              <a:rPr lang="en-US" sz="2500" dirty="0">
                <a:latin typeface="Century Schoolbook" panose="02040604050505020304" pitchFamily="18" charset="0"/>
              </a:rPr>
              <a:t>participation mass ratio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79986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For second model</a:t>
            </a:r>
          </a:p>
          <a:p>
            <a:pPr marL="799860" indent="0">
              <a:buNone/>
            </a:pPr>
            <a:r>
              <a:rPr lang="en-US" sz="1800" dirty="0">
                <a:solidFill>
                  <a:srgbClr val="C00000"/>
                </a:solidFill>
                <a:latin typeface="Century Schoolbook" panose="02040604050505020304" pitchFamily="18" charset="0"/>
              </a:rPr>
              <a:t>The summation for both directions greater than 0.9 in model </a:t>
            </a:r>
            <a:r>
              <a:rPr lang="en-US" sz="1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11 .so </a:t>
            </a:r>
            <a:r>
              <a:rPr lang="en-US" sz="1800" dirty="0">
                <a:solidFill>
                  <a:srgbClr val="C00000"/>
                </a:solidFill>
                <a:latin typeface="Century Schoolbook" panose="02040604050505020304" pitchFamily="18" charset="0"/>
              </a:rPr>
              <a:t>this check its ok.</a:t>
            </a: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099798" y="3258554"/>
            <a:ext cx="6871854" cy="289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57804" y="1292430"/>
            <a:ext cx="10737214" cy="454033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dirty="0" smtClean="0">
                <a:latin typeface="Century Schoolbook" panose="02040604050505020304" pitchFamily="18" charset="0"/>
              </a:rPr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Compatibility check</a:t>
            </a:r>
            <a:r>
              <a:rPr lang="en-US" sz="1999" dirty="0" smtClean="0"/>
              <a:t>.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Equilibrium check.</a:t>
            </a:r>
            <a:r>
              <a:rPr lang="en-US" sz="2800" dirty="0" smtClean="0">
                <a:latin typeface="Century Schoolbook" panose="02040604050505020304" pitchFamily="18" charset="0"/>
              </a:rPr>
              <a:t> 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Stress strain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Deflection check.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>
                <a:latin typeface="Century Schoolbook" panose="02040604050505020304" pitchFamily="18" charset="0"/>
              </a:rPr>
              <a:t>Period check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>
                <a:latin typeface="Century Schoolbook" panose="02040604050505020304" pitchFamily="18" charset="0"/>
              </a:rPr>
              <a:t>Model participation mass ratio</a:t>
            </a:r>
            <a:r>
              <a:rPr lang="en-US" sz="2500" dirty="0" smtClean="0">
                <a:latin typeface="Century Schoolbook" panose="02040604050505020304" pitchFamily="18" charset="0"/>
              </a:rPr>
              <a:t>.</a:t>
            </a:r>
          </a:p>
          <a:p>
            <a:pPr marL="1257060" indent="-457200">
              <a:buFont typeface="+mj-lt"/>
              <a:buAutoNum type="arabicPeriod"/>
            </a:pPr>
            <a:r>
              <a:rPr lang="en-US" sz="2500" dirty="0" smtClean="0">
                <a:latin typeface="Century Schoolbook" panose="02040604050505020304" pitchFamily="18" charset="0"/>
              </a:rPr>
              <a:t>Base shear. </a:t>
            </a:r>
          </a:p>
          <a:p>
            <a:pPr marL="799860" indent="0">
              <a:buNone/>
            </a:pP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V</a:t>
            </a:r>
            <a:r>
              <a:rPr lang="en-US" sz="14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ETABS</a:t>
            </a:r>
            <a:r>
              <a:rPr lang="en-US" sz="2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&gt;V </a:t>
            </a:r>
            <a:r>
              <a:rPr lang="en-US" sz="16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manual</a:t>
            </a:r>
            <a:r>
              <a:rPr lang="en-US" sz="2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so </a:t>
            </a:r>
            <a:r>
              <a:rPr lang="en-US" sz="2200" dirty="0">
                <a:solidFill>
                  <a:srgbClr val="C00000"/>
                </a:solidFill>
                <a:latin typeface="Century Schoolbook" panose="02040604050505020304" pitchFamily="18" charset="0"/>
              </a:rPr>
              <a:t>check is ok. </a:t>
            </a:r>
          </a:p>
          <a:p>
            <a:pPr marL="799860" indent="0">
              <a:buNone/>
            </a:pPr>
            <a:endParaRPr lang="en-US" sz="2800" dirty="0">
              <a:solidFill>
                <a:srgbClr val="C00000"/>
              </a:solidFill>
              <a:latin typeface="Century Schoolbook" panose="02040604050505020304" pitchFamily="18" charset="0"/>
            </a:endParaRPr>
          </a:p>
          <a:p>
            <a:pPr marL="1257060" indent="-457200">
              <a:buFont typeface="+mj-lt"/>
              <a:buAutoNum type="arabicPeriod"/>
            </a:pPr>
            <a:endParaRPr lang="en-US" sz="2500" dirty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  <a:p>
            <a:pPr marL="799860" indent="0">
              <a:buNone/>
            </a:pPr>
            <a:endParaRPr lang="en-US" sz="2500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8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1357804" y="1292430"/>
                <a:ext cx="10737214" cy="4540334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3000" dirty="0" smtClean="0">
                    <a:latin typeface="Century Schoolbook" panose="02040604050505020304" pitchFamily="18" charset="0"/>
                  </a:rPr>
                  <a:t>Checks:</a:t>
                </a:r>
              </a:p>
              <a:p>
                <a:pPr marL="1199790" indent="-39993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Compatibility check</a:t>
                </a:r>
                <a:r>
                  <a:rPr lang="en-US" sz="1999" dirty="0" smtClean="0"/>
                  <a:t>.</a:t>
                </a:r>
              </a:p>
              <a:p>
                <a:pPr marL="1199790" indent="-39993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Equilibrium check.</a:t>
                </a:r>
                <a:r>
                  <a:rPr lang="en-US" sz="2800" dirty="0" smtClean="0">
                    <a:latin typeface="Century Schoolbook" panose="02040604050505020304" pitchFamily="18" charset="0"/>
                  </a:rPr>
                  <a:t> 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Stress strain check.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Deflection check.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>
                    <a:latin typeface="Century Schoolbook" panose="02040604050505020304" pitchFamily="18" charset="0"/>
                  </a:rPr>
                  <a:t>Period check</a:t>
                </a:r>
                <a:r>
                  <a:rPr lang="en-US" sz="2500" dirty="0" smtClean="0">
                    <a:latin typeface="Century Schoolbook" panose="02040604050505020304" pitchFamily="18" charset="0"/>
                  </a:rPr>
                  <a:t>.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>
                    <a:latin typeface="Century Schoolbook" panose="02040604050505020304" pitchFamily="18" charset="0"/>
                  </a:rPr>
                  <a:t>Model participation mass ratio</a:t>
                </a:r>
                <a:r>
                  <a:rPr lang="en-US" sz="2500" dirty="0" smtClean="0">
                    <a:latin typeface="Century Schoolbook" panose="02040604050505020304" pitchFamily="18" charset="0"/>
                  </a:rPr>
                  <a:t>.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Base shear. </a:t>
                </a:r>
              </a:p>
              <a:p>
                <a:pPr marL="1257060" indent="-457200">
                  <a:buFont typeface="+mj-lt"/>
                  <a:buAutoNum type="arabicPeriod"/>
                </a:pPr>
                <a:r>
                  <a:rPr lang="en-US" sz="2500" dirty="0" smtClean="0">
                    <a:latin typeface="Century Schoolbook" panose="02040604050505020304" pitchFamily="18" charset="0"/>
                  </a:rPr>
                  <a:t>Drift check.</a:t>
                </a:r>
              </a:p>
              <a:p>
                <a:pPr marL="799860" indent="0">
                  <a:buNone/>
                </a:pPr>
                <a14:m>
                  <m:oMath xmlns:m="http://schemas.openxmlformats.org/officeDocument/2006/math">
                    <m:r>
                      <a:rPr lang="en-US" sz="24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24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US" sz="2400" dirty="0" smtClean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 limitation so </a:t>
                </a:r>
                <a:r>
                  <a:rPr lang="en-US" sz="2400" dirty="0">
                    <a:solidFill>
                      <a:srgbClr val="C00000"/>
                    </a:solidFill>
                    <a:latin typeface="Century Schoolbook" panose="02040604050505020304" pitchFamily="18" charset="0"/>
                  </a:rPr>
                  <a:t>check is ok. </a:t>
                </a:r>
              </a:p>
              <a:p>
                <a:pPr marL="799860" indent="0">
                  <a:buNone/>
                </a:pPr>
                <a:endParaRPr lang="en-US" sz="2400" dirty="0">
                  <a:solidFill>
                    <a:srgbClr val="C00000"/>
                  </a:solidFill>
                  <a:latin typeface="Century Schoolbook" panose="02040604050505020304" pitchFamily="18" charset="0"/>
                </a:endParaRPr>
              </a:p>
              <a:p>
                <a:pPr marL="1257060" indent="-457200">
                  <a:buFont typeface="+mj-lt"/>
                  <a:buAutoNum type="arabicPeriod"/>
                </a:pPr>
                <a:endParaRPr lang="en-US" sz="2500" dirty="0" smtClean="0">
                  <a:latin typeface="Century Schoolbook" panose="02040604050505020304" pitchFamily="18" charset="0"/>
                </a:endParaRPr>
              </a:p>
              <a:p>
                <a:pPr marL="799860" indent="0">
                  <a:buNone/>
                </a:pPr>
                <a:endParaRPr lang="en-US" sz="2500" dirty="0" smtClean="0">
                  <a:latin typeface="Century Schoolbook" panose="02040604050505020304" pitchFamily="18" charset="0"/>
                </a:endParaRPr>
              </a:p>
              <a:p>
                <a:pPr marL="799860" indent="0">
                  <a:buNone/>
                </a:pPr>
                <a:endParaRPr lang="en-US" sz="2800" dirty="0">
                  <a:solidFill>
                    <a:srgbClr val="C00000"/>
                  </a:solidFill>
                  <a:latin typeface="Century Schoolbook" panose="02040604050505020304" pitchFamily="18" charset="0"/>
                </a:endParaRPr>
              </a:p>
              <a:p>
                <a:pPr marL="1257060" indent="-457200">
                  <a:buFont typeface="+mj-lt"/>
                  <a:buAutoNum type="arabicPeriod"/>
                </a:pPr>
                <a:endParaRPr lang="en-US" sz="2500" dirty="0">
                  <a:latin typeface="Century Schoolbook" panose="02040604050505020304" pitchFamily="18" charset="0"/>
                </a:endParaRPr>
              </a:p>
              <a:p>
                <a:pPr marL="799860" indent="0">
                  <a:buNone/>
                </a:pPr>
                <a:endParaRPr lang="en-US" sz="2500" dirty="0" smtClean="0">
                  <a:latin typeface="Century Schoolbook" panose="02040604050505020304" pitchFamily="18" charset="0"/>
                </a:endParaRPr>
              </a:p>
              <a:p>
                <a:pPr marL="799860" indent="0">
                  <a:buNone/>
                </a:pPr>
                <a:endParaRPr lang="en-US" sz="2500" dirty="0" smtClean="0"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804" y="1292430"/>
                <a:ext cx="10737214" cy="4540334"/>
              </a:xfrm>
              <a:prstGeom prst="rect">
                <a:avLst/>
              </a:prstGeom>
              <a:blipFill>
                <a:blip r:embed="rId2"/>
                <a:stretch>
                  <a:fillRect l="-1193" t="-2819" b="-18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9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258" y="2471936"/>
            <a:ext cx="6143625" cy="3981450"/>
          </a:xfrm>
          <a:prstGeom prst="rect">
            <a:avLst/>
          </a:prstGeom>
        </p:spPr>
      </p:pic>
      <p:sp>
        <p:nvSpPr>
          <p:cNvPr id="14" name="Content Placeholder 4"/>
          <p:cNvSpPr txBox="1">
            <a:spLocks/>
          </p:cNvSpPr>
          <p:nvPr/>
        </p:nvSpPr>
        <p:spPr>
          <a:xfrm>
            <a:off x="1130927" y="1796340"/>
            <a:ext cx="7991702" cy="4004045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Basement floor for slab &amp; beams distributions.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Font typeface="Franklin Gothic Book" panose="020B0503020102020204" pitchFamily="34" charset="0"/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39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1130927" y="1796340"/>
            <a:ext cx="7991702" cy="4004045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Ground floor for slab &amp; beams distributions.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Font typeface="Franklin Gothic Book" panose="020B0503020102020204" pitchFamily="34" charset="0"/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618" y="2331541"/>
            <a:ext cx="101727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26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828" y="739488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4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SITE LOCATION</a:t>
            </a:r>
            <a:endParaRPr lang="en-US" sz="4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30214" y="1630237"/>
            <a:ext cx="8363272" cy="1099108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Location: Northern west of Nablus City. </a:t>
            </a:r>
          </a:p>
          <a:p>
            <a:r>
              <a:rPr lang="en-US" sz="22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Area: The site area is about 5800 m</a:t>
            </a:r>
            <a:r>
              <a:rPr lang="en-US" sz="2200" baseline="300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060" y="2683203"/>
            <a:ext cx="662473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48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618" y="2440598"/>
            <a:ext cx="10172699" cy="3586643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130927" y="1796340"/>
            <a:ext cx="7991702" cy="4004045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First floor for slab &amp; beams distributions.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Font typeface="Franklin Gothic Book" panose="020B0503020102020204" pitchFamily="34" charset="0"/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5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41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575173"/>
              </p:ext>
            </p:extLst>
          </p:nvPr>
        </p:nvGraphicFramePr>
        <p:xfrm>
          <a:off x="3048792" y="1803962"/>
          <a:ext cx="6691745" cy="4989449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3283911">
                  <a:extLst>
                    <a:ext uri="{9D8B030D-6E8A-4147-A177-3AD203B41FA5}">
                      <a16:colId xmlns:a16="http://schemas.microsoft.com/office/drawing/2014/main" val="528510170"/>
                    </a:ext>
                  </a:extLst>
                </a:gridCol>
                <a:gridCol w="1703917">
                  <a:extLst>
                    <a:ext uri="{9D8B030D-6E8A-4147-A177-3AD203B41FA5}">
                      <a16:colId xmlns:a16="http://schemas.microsoft.com/office/drawing/2014/main" val="832287385"/>
                    </a:ext>
                  </a:extLst>
                </a:gridCol>
                <a:gridCol w="1703917">
                  <a:extLst>
                    <a:ext uri="{9D8B030D-6E8A-4147-A177-3AD203B41FA5}">
                      <a16:colId xmlns:a16="http://schemas.microsoft.com/office/drawing/2014/main" val="1559211241"/>
                    </a:ext>
                  </a:extLst>
                </a:gridCol>
              </a:tblGrid>
              <a:tr h="281259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Width(cm)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Depth(cm)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412200425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U-BOOT slab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45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159160640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Waffle slab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45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4018843489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Beams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entury Schoolbook" panose="020406040505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</a:rPr>
                        <a:t>45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633933138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70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446300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780728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30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263095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200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802423017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30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100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427553134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Columns(rectangular)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entury Schoolbook" panose="020406040505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</a:rPr>
                        <a:t>40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11320361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60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666703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30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640578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100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609441715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60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extLst>
                  <a:ext uri="{0D108BD9-81ED-4DB2-BD59-A6C34878D82A}">
                    <a16:rowId xmlns:a16="http://schemas.microsoft.com/office/drawing/2014/main" val="3438647291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Columns(circular)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623764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Columns(circular)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70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593839"/>
                  </a:ext>
                </a:extLst>
              </a:tr>
              <a:tr h="2648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Shear walls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30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059" marR="64059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532036"/>
                  </a:ext>
                </a:extLst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96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27" y="2147455"/>
            <a:ext cx="10172699" cy="4129169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130927" y="1796340"/>
            <a:ext cx="7991702" cy="4004045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Footing and tie beam distributions</a:t>
            </a:r>
            <a:r>
              <a:rPr lang="en-US" sz="25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plan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buFont typeface="Franklin Gothic Book" panose="020B0503020102020204" pitchFamily="34" charset="0"/>
              <a:buNone/>
            </a:pP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3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112286"/>
              </p:ext>
            </p:extLst>
          </p:nvPr>
        </p:nvGraphicFramePr>
        <p:xfrm>
          <a:off x="3200400" y="2507672"/>
          <a:ext cx="6899563" cy="2752603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1775571">
                  <a:extLst>
                    <a:ext uri="{9D8B030D-6E8A-4147-A177-3AD203B41FA5}">
                      <a16:colId xmlns:a16="http://schemas.microsoft.com/office/drawing/2014/main" val="282881387"/>
                    </a:ext>
                  </a:extLst>
                </a:gridCol>
                <a:gridCol w="2817017">
                  <a:extLst>
                    <a:ext uri="{9D8B030D-6E8A-4147-A177-3AD203B41FA5}">
                      <a16:colId xmlns:a16="http://schemas.microsoft.com/office/drawing/2014/main" val="3675336464"/>
                    </a:ext>
                  </a:extLst>
                </a:gridCol>
                <a:gridCol w="2306975">
                  <a:extLst>
                    <a:ext uri="{9D8B030D-6E8A-4147-A177-3AD203B41FA5}">
                      <a16:colId xmlns:a16="http://schemas.microsoft.com/office/drawing/2014/main" val="3687998535"/>
                    </a:ext>
                  </a:extLst>
                </a:gridCol>
              </a:tblGrid>
              <a:tr h="76218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cap="all" dirty="0" smtClean="0">
                        <a:effectLst/>
                        <a:latin typeface="Century Schoolbook" panose="02040604050505020304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 smtClean="0">
                          <a:effectLst/>
                          <a:latin typeface="Century Schoolbook" panose="02040604050505020304" pitchFamily="18" charset="0"/>
                        </a:rPr>
                        <a:t>Model.NO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cap="all" dirty="0" smtClean="0">
                        <a:effectLst/>
                        <a:latin typeface="Century Schoolbook" panose="02040604050505020304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 smtClean="0">
                          <a:effectLst/>
                          <a:latin typeface="Century Schoolbook" panose="02040604050505020304" pitchFamily="18" charset="0"/>
                        </a:rPr>
                        <a:t>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>
                          <a:effectLst/>
                          <a:latin typeface="Century Schoolbook" panose="02040604050505020304" pitchFamily="18" charset="0"/>
                        </a:rPr>
                        <a:t>Footing thickness (cm)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8468650"/>
                  </a:ext>
                </a:extLst>
              </a:tr>
              <a:tr h="663474"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cap="all" dirty="0" smtClean="0">
                        <a:effectLst/>
                        <a:latin typeface="Century Schoolbook" panose="02040604050505020304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 smtClean="0">
                          <a:effectLst/>
                          <a:latin typeface="Century Schoolbook" panose="02040604050505020304" pitchFamily="18" charset="0"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Single footing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100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3932446"/>
                  </a:ext>
                </a:extLst>
              </a:tr>
              <a:tr h="6634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Mat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80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6550790"/>
                  </a:ext>
                </a:extLst>
              </a:tr>
              <a:tr h="663474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>
                          <a:effectLst/>
                          <a:latin typeface="Century Schoolbook" panose="02040604050505020304" pitchFamily="18" charset="0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All footing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60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1014275"/>
                  </a:ext>
                </a:extLst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Structural Design</a:t>
            </a:r>
          </a:p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(Results)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3707" y="3037295"/>
            <a:ext cx="849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7490739"/>
              </p:ext>
            </p:extLst>
          </p:nvPr>
        </p:nvGraphicFramePr>
        <p:xfrm>
          <a:off x="1706748" y="1418948"/>
          <a:ext cx="86881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04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2678" y="1577581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(3D model from design builder program).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886" y="2176661"/>
            <a:ext cx="859155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2678" y="1577581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(Materials). 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1921075" y="2099645"/>
                <a:ext cx="9439652" cy="51125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/>
                  <a:t>           </a:t>
                </a:r>
                <a:r>
                  <a:rPr lang="en-US" dirty="0" smtClean="0">
                    <a:latin typeface="Century Schoolbook" panose="02040604050505020304" pitchFamily="18" charset="0"/>
                  </a:rPr>
                  <a:t>External </a:t>
                </a:r>
                <a:r>
                  <a:rPr lang="en-US" dirty="0">
                    <a:latin typeface="Century Schoolbook" panose="02040604050505020304" pitchFamily="18" charset="0"/>
                  </a:rPr>
                  <a:t>walls                                                   </a:t>
                </a:r>
                <a:r>
                  <a:rPr lang="en-US" dirty="0" smtClean="0">
                    <a:latin typeface="Century Schoolbook" panose="02040604050505020304" pitchFamily="18" charset="0"/>
                  </a:rPr>
                  <a:t> Internal walls</a:t>
                </a:r>
                <a:r>
                  <a:rPr lang="en-US" sz="2400" dirty="0" smtClean="0">
                    <a:latin typeface="Century Schoolbook" panose="02040604050505020304" pitchFamily="18" charset="0"/>
                  </a:rPr>
                  <a:t/>
                </a:r>
                <a:br>
                  <a:rPr lang="en-US" sz="2400" dirty="0" smtClean="0">
                    <a:latin typeface="Century Schoolbook" panose="02040604050505020304" pitchFamily="18" charset="0"/>
                  </a:rPr>
                </a:br>
                <a:r>
                  <a:rPr lang="en-US" sz="3600" b="1" dirty="0" smtClean="0">
                    <a:latin typeface="Century Schoolbook" panose="02040604050505020304" pitchFamily="18" charset="0"/>
                  </a:rPr>
                  <a:t>  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U-value 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=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0.416 w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Century Schoolbook" panose="02040604050505020304" pitchFamily="18" charset="0"/>
                  </a:rPr>
                  <a:t>.K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                                                         U-value 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=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1.67 w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Century Schoolbook" panose="02040604050505020304" pitchFamily="18" charset="0"/>
                  </a:rPr>
                  <a:t>.K</a:t>
                </a:r>
              </a:p>
              <a:p>
                <a:pPr marL="0" indent="0">
                  <a:buFont typeface="Franklin Gothic Book" panose="020B0503020102020204" pitchFamily="34" charset="0"/>
                  <a:buNone/>
                </a:pPr>
                <a:r>
                  <a:rPr lang="en-US" sz="1400" dirty="0" smtClean="0">
                    <a:latin typeface="Century Schoolbook" panose="02040604050505020304" pitchFamily="18" charset="0"/>
                  </a:rPr>
                  <a:t> </a:t>
                </a:r>
                <a:endParaRPr lang="ar-JO" sz="1400" dirty="0"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1075" y="2099645"/>
                <a:ext cx="9439652" cy="5112568"/>
              </a:xfrm>
              <a:prstGeom prst="rect">
                <a:avLst/>
              </a:prstGeom>
              <a:blipFill>
                <a:blip r:embed="rId2"/>
                <a:stretch>
                  <a:fillRect t="-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115" y="3061880"/>
            <a:ext cx="4057650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424" y="3061880"/>
            <a:ext cx="405765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2678" y="1577581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(Materials). 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1921075" y="2099645"/>
                <a:ext cx="9439652" cy="51125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/>
                  <a:t>           </a:t>
                </a:r>
                <a:r>
                  <a:rPr lang="en-US" dirty="0" smtClean="0">
                    <a:latin typeface="Century Schoolbook" panose="02040604050505020304" pitchFamily="18" charset="0"/>
                  </a:rPr>
                  <a:t>U-BOOT slab                                                        Waffle slab </a:t>
                </a:r>
                <a:r>
                  <a:rPr lang="en-US" sz="2400" dirty="0" smtClean="0">
                    <a:latin typeface="Century Schoolbook" panose="02040604050505020304" pitchFamily="18" charset="0"/>
                  </a:rPr>
                  <a:t/>
                </a:r>
                <a:br>
                  <a:rPr lang="en-US" sz="2400" dirty="0" smtClean="0">
                    <a:latin typeface="Century Schoolbook" panose="02040604050505020304" pitchFamily="18" charset="0"/>
                  </a:rPr>
                </a:br>
                <a:r>
                  <a:rPr lang="en-US" sz="3600" b="1" dirty="0" smtClean="0">
                    <a:latin typeface="Century Schoolbook" panose="02040604050505020304" pitchFamily="18" charset="0"/>
                  </a:rPr>
                  <a:t>  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U-value 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=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0.337 w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Century Schoolbook" panose="02040604050505020304" pitchFamily="18" charset="0"/>
                  </a:rPr>
                  <a:t>.K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                                                         U-value 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=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0.309 w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Century Schoolbook" panose="02040604050505020304" pitchFamily="18" charset="0"/>
                  </a:rPr>
                  <a:t>.K</a:t>
                </a:r>
              </a:p>
              <a:p>
                <a:pPr marL="0" indent="0">
                  <a:buFont typeface="Franklin Gothic Book" panose="020B0503020102020204" pitchFamily="34" charset="0"/>
                  <a:buNone/>
                </a:pPr>
                <a:r>
                  <a:rPr lang="en-US" sz="1400" dirty="0" smtClean="0">
                    <a:latin typeface="Century Schoolbook" panose="02040604050505020304" pitchFamily="18" charset="0"/>
                  </a:rPr>
                  <a:t> </a:t>
                </a:r>
                <a:endParaRPr lang="ar-JO" sz="1400" dirty="0"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1075" y="2099645"/>
                <a:ext cx="9439652" cy="5112568"/>
              </a:xfrm>
              <a:prstGeom prst="rect">
                <a:avLst/>
              </a:prstGeom>
              <a:blipFill>
                <a:blip r:embed="rId2"/>
                <a:stretch>
                  <a:fillRect t="-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116" y="3061880"/>
            <a:ext cx="4057650" cy="3505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423" y="3061880"/>
            <a:ext cx="4057651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49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2678" y="1577581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(Materials). 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1439949" y="2099645"/>
                <a:ext cx="9439652" cy="51125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 smtClean="0"/>
                  <a:t>  </a:t>
                </a:r>
                <a:r>
                  <a:rPr lang="en-US" sz="1800" dirty="0" smtClean="0">
                    <a:latin typeface="Century Schoolbook" panose="02040604050505020304" pitchFamily="18" charset="0"/>
                  </a:rPr>
                  <a:t>Internal wall layer</a:t>
                </a:r>
                <a:r>
                  <a:rPr lang="en-US" sz="2400" dirty="0" smtClean="0">
                    <a:latin typeface="Century Schoolbook" panose="02040604050505020304" pitchFamily="18" charset="0"/>
                  </a:rPr>
                  <a:t/>
                </a:r>
                <a:br>
                  <a:rPr lang="en-US" sz="2400" dirty="0" smtClean="0">
                    <a:latin typeface="Century Schoolbook" panose="02040604050505020304" pitchFamily="18" charset="0"/>
                  </a:rPr>
                </a:br>
                <a:r>
                  <a:rPr lang="en-US" sz="3600" b="1" dirty="0" smtClean="0">
                    <a:latin typeface="Century Schoolbook" panose="02040604050505020304" pitchFamily="18" charset="0"/>
                  </a:rPr>
                  <a:t>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U-value 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= 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0.372 w</a:t>
                </a:r>
                <a:r>
                  <a:rPr lang="en-US" sz="1600" dirty="0">
                    <a:latin typeface="Century Schoolbook" panose="020406040505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latin typeface="Century Schoolbook" panose="02040604050505020304" pitchFamily="18" charset="0"/>
                  </a:rPr>
                  <a:t>.</a:t>
                </a:r>
                <a:r>
                  <a:rPr lang="en-US" sz="1600" dirty="0" smtClean="0">
                    <a:latin typeface="Century Schoolbook" panose="02040604050505020304" pitchFamily="18" charset="0"/>
                  </a:rPr>
                  <a:t>K</a:t>
                </a:r>
                <a:endParaRPr lang="ar-JO" sz="1400" dirty="0"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949" y="2099645"/>
                <a:ext cx="9439652" cy="5112568"/>
              </a:xfrm>
              <a:prstGeom prst="rect">
                <a:avLst/>
              </a:prstGeom>
              <a:blipFill>
                <a:blip r:embed="rId2"/>
                <a:stretch>
                  <a:fillRect t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404" y="3061880"/>
            <a:ext cx="4057651" cy="35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1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828" y="673007"/>
            <a:ext cx="9601200" cy="865909"/>
          </a:xfrm>
        </p:spPr>
        <p:txBody>
          <a:bodyPr>
            <a:normAutofit/>
          </a:bodyPr>
          <a:lstStyle/>
          <a:p>
            <a:pPr algn="ctr"/>
            <a:r>
              <a:rPr lang="en-US" sz="4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SITE ANALYSIS </a:t>
            </a:r>
            <a:endParaRPr lang="en-US" sz="45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</a:t>
            </a:fld>
            <a:endParaRPr lang="en-US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861492" y="1197532"/>
            <a:ext cx="8611244" cy="81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Considering the sun path ,wind ,noise and pollution.</a:t>
            </a:r>
            <a:r>
              <a:rPr lang="en-US" sz="2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295" y="2063441"/>
            <a:ext cx="7561551" cy="398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336" y="1896236"/>
            <a:ext cx="8039100" cy="47320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65750" y="1356945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(Heating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loads).</a:t>
            </a:r>
          </a:p>
          <a:p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2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336" y="1896237"/>
            <a:ext cx="8039100" cy="47320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65750" y="1356945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(Cooling loads).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336" y="1896236"/>
            <a:ext cx="8039100" cy="46112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65750" y="1356945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(Simulation comfort).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745" y="2421187"/>
            <a:ext cx="10390909" cy="277090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65750" y="1570549"/>
            <a:ext cx="10388049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(Site energy).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7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2972" y="1584092"/>
            <a:ext cx="8933321" cy="6668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(Shading in winter).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7007225" y="2109502"/>
            <a:ext cx="4076878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At 12:00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m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on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21/January </a:t>
            </a:r>
            <a:endParaRPr lang="en-US" sz="2200" dirty="0">
              <a:solidFill>
                <a:schemeClr val="tx1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371600" y="2094799"/>
            <a:ext cx="3606800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At 8:00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am on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21/January </a:t>
            </a:r>
            <a:endParaRPr lang="en-US" sz="2200" dirty="0">
              <a:solidFill>
                <a:schemeClr val="tx1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72" y="2752255"/>
            <a:ext cx="5315128" cy="3365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2749630"/>
            <a:ext cx="5315128" cy="332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55</a:t>
            </a:fld>
            <a:endParaRPr lang="en-US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7007225" y="2094799"/>
            <a:ext cx="4076878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At 12:00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p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m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on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21/June </a:t>
            </a:r>
            <a:endParaRPr lang="en-US" sz="2200" dirty="0">
              <a:solidFill>
                <a:schemeClr val="tx1"/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1371600" y="2094799"/>
            <a:ext cx="3606800" cy="8054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At 8:00 </a:t>
            </a:r>
            <a:r>
              <a:rPr lang="en-US" sz="2200" dirty="0">
                <a:solidFill>
                  <a:schemeClr val="tx1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am on 21/June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72" y="2666566"/>
            <a:ext cx="5315128" cy="33678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2666566"/>
            <a:ext cx="5315128" cy="336783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72972" y="1549256"/>
            <a:ext cx="8933321" cy="6668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Thermal design (Shading in summer).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62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4133" y="1523999"/>
            <a:ext cx="8933321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(Reverberation time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(RT60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) 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657" y="3020291"/>
            <a:ext cx="7276235" cy="2895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4133" y="2270030"/>
            <a:ext cx="31149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Century Schoolbook" panose="02040604050505020304" pitchFamily="18" charset="0"/>
              </a:rPr>
              <a:t>Double volume hall </a:t>
            </a:r>
            <a:endParaRPr lang="en-US" sz="2000" b="1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66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4132" y="2189736"/>
            <a:ext cx="45223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Century Schoolbook" panose="02040604050505020304" pitchFamily="18" charset="0"/>
              </a:rPr>
              <a:t>Result for double volume hall</a:t>
            </a:r>
            <a:endParaRPr lang="en-US" sz="2000" b="1" dirty="0" smtClean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4133" y="1523999"/>
            <a:ext cx="8933321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(Reverberation time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(RT60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) 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581" y="1896236"/>
            <a:ext cx="4959927" cy="2441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32" y="4337969"/>
            <a:ext cx="10928375" cy="211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0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720" y="2804889"/>
            <a:ext cx="7065818" cy="352809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4133" y="1523999"/>
            <a:ext cx="8933321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(Reverberation time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(RT60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) ).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4133" y="2147454"/>
            <a:ext cx="14189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Century Schoolbook" panose="02040604050505020304" pitchFamily="18" charset="0"/>
              </a:rPr>
              <a:t>Kitchen</a:t>
            </a:r>
            <a:r>
              <a:rPr lang="en-US" sz="2000" b="1" dirty="0" smtClean="0">
                <a:latin typeface="Century Schoolbook" panose="020406040505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823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59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4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581" y="1971334"/>
            <a:ext cx="4959927" cy="2366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33" y="4337969"/>
            <a:ext cx="10928375" cy="211541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34133" y="1523999"/>
            <a:ext cx="8933321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(Reverberation time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(RT60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) ).</a:t>
            </a:r>
          </a:p>
        </p:txBody>
      </p:sp>
      <p:sp>
        <p:nvSpPr>
          <p:cNvPr id="8" name="Rectangle 7"/>
          <p:cNvSpPr/>
          <p:nvPr/>
        </p:nvSpPr>
        <p:spPr>
          <a:xfrm>
            <a:off x="834133" y="2161308"/>
            <a:ext cx="30973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Century Schoolbook" panose="02040604050505020304" pitchFamily="18" charset="0"/>
              </a:rPr>
              <a:t>Result for kitchen</a:t>
            </a:r>
            <a:endParaRPr lang="en-US" sz="2000" b="1" dirty="0" smtClean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4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71600" y="739488"/>
            <a:ext cx="9601200" cy="848012"/>
          </a:xfrm>
        </p:spPr>
        <p:txBody>
          <a:bodyPr>
            <a:normAutofit/>
          </a:bodyPr>
          <a:lstStyle/>
          <a:p>
            <a:pPr algn="ctr"/>
            <a:r>
              <a:rPr lang="en-US" sz="4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SITE PLAN</a:t>
            </a:r>
            <a:endParaRPr lang="en-US" sz="4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026" y="1845279"/>
            <a:ext cx="7646856" cy="4350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849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4133" y="1523999"/>
            <a:ext cx="9196558" cy="6234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(Sound Transmission Class (STC)).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910" y="2357320"/>
            <a:ext cx="5953125" cy="38862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4132" y="1709659"/>
            <a:ext cx="5097777" cy="2155759"/>
          </a:xfrm>
          <a:prstGeom prst="rect">
            <a:avLst/>
          </a:prstGeom>
        </p:spPr>
        <p:txBody>
          <a:bodyPr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/>
            </a:r>
            <a:br>
              <a:rPr lang="en-US" sz="2200" dirty="0" smtClean="0">
                <a:latin typeface="Century Schoolbook" panose="02040604050505020304" pitchFamily="18" charset="0"/>
              </a:rPr>
            </a:br>
            <a:r>
              <a:rPr lang="en-US" sz="2200" dirty="0" smtClean="0">
                <a:latin typeface="Century Schoolbook" panose="02040604050505020304" pitchFamily="18" charset="0"/>
              </a:rPr>
              <a:t>For external walls:</a:t>
            </a:r>
          </a:p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Designed value </a:t>
            </a:r>
            <a:r>
              <a:rPr lang="en-US" sz="2200" dirty="0">
                <a:latin typeface="Century Schoolbook" panose="02040604050505020304" pitchFamily="18" charset="0"/>
              </a:rPr>
              <a:t>by using </a:t>
            </a:r>
            <a:r>
              <a:rPr lang="en-US" sz="2200" dirty="0" err="1">
                <a:latin typeface="Century Schoolbook" panose="02040604050505020304" pitchFamily="18" charset="0"/>
              </a:rPr>
              <a:t>Insul</a:t>
            </a:r>
            <a:r>
              <a:rPr lang="en-US" sz="2200" dirty="0">
                <a:latin typeface="Century Schoolbook" panose="02040604050505020304" pitchFamily="18" charset="0"/>
              </a:rPr>
              <a:t> software is </a:t>
            </a:r>
            <a:r>
              <a:rPr lang="en-US" sz="2200" dirty="0" smtClean="0">
                <a:latin typeface="Century Schoolbook" panose="02040604050505020304" pitchFamily="18" charset="0"/>
              </a:rPr>
              <a:t>61 </a:t>
            </a:r>
            <a:r>
              <a:rPr lang="en-US" sz="2200" dirty="0" err="1">
                <a:latin typeface="Century Schoolbook" panose="02040604050505020304" pitchFamily="18" charset="0"/>
              </a:rPr>
              <a:t>dB.</a:t>
            </a:r>
            <a:endParaRPr lang="en-US" sz="2200" dirty="0">
              <a:latin typeface="Century Schoolbook" panose="02040604050505020304" pitchFamily="18" charset="0"/>
            </a:endParaRPr>
          </a:p>
          <a:p>
            <a:pPr marL="0" indent="0">
              <a:buNone/>
            </a:pPr>
            <a:endParaRPr lang="en-US" sz="2200" dirty="0" smtClean="0">
              <a:latin typeface="Century Schoolbook" panose="020406040505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 </a:t>
            </a:r>
            <a:endParaRPr lang="ar-JO" sz="2200" dirty="0">
              <a:latin typeface="Century Schoolbook" panose="020406040505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282" y="3865418"/>
            <a:ext cx="113347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8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4133" y="1523999"/>
            <a:ext cx="9196558" cy="6234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(Sound Transmission Class (STC)).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4132" y="1709659"/>
            <a:ext cx="5097777" cy="2155759"/>
          </a:xfrm>
          <a:prstGeom prst="rect">
            <a:avLst/>
          </a:prstGeom>
        </p:spPr>
        <p:txBody>
          <a:bodyPr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/>
            </a:r>
            <a:br>
              <a:rPr lang="en-US" sz="2200" dirty="0" smtClean="0">
                <a:latin typeface="Century Schoolbook" panose="02040604050505020304" pitchFamily="18" charset="0"/>
              </a:rPr>
            </a:br>
            <a:r>
              <a:rPr lang="en-US" sz="2200" dirty="0" smtClean="0">
                <a:latin typeface="Century Schoolbook" panose="02040604050505020304" pitchFamily="18" charset="0"/>
              </a:rPr>
              <a:t>For internal walls:</a:t>
            </a:r>
          </a:p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Designed </a:t>
            </a:r>
            <a:r>
              <a:rPr lang="en-US" sz="2200" dirty="0">
                <a:latin typeface="Century Schoolbook" panose="02040604050505020304" pitchFamily="18" charset="0"/>
              </a:rPr>
              <a:t>value by using </a:t>
            </a:r>
            <a:r>
              <a:rPr lang="en-US" sz="2200" dirty="0" err="1">
                <a:latin typeface="Century Schoolbook" panose="02040604050505020304" pitchFamily="18" charset="0"/>
              </a:rPr>
              <a:t>Insul</a:t>
            </a:r>
            <a:r>
              <a:rPr lang="en-US" sz="2200" dirty="0">
                <a:latin typeface="Century Schoolbook" panose="02040604050505020304" pitchFamily="18" charset="0"/>
              </a:rPr>
              <a:t> software is </a:t>
            </a:r>
            <a:r>
              <a:rPr lang="en-US" sz="2200" dirty="0" smtClean="0">
                <a:latin typeface="Century Schoolbook" panose="02040604050505020304" pitchFamily="18" charset="0"/>
              </a:rPr>
              <a:t>47 </a:t>
            </a:r>
            <a:r>
              <a:rPr lang="en-US" sz="2200" dirty="0" err="1">
                <a:latin typeface="Century Schoolbook" panose="02040604050505020304" pitchFamily="18" charset="0"/>
              </a:rPr>
              <a:t>dB.</a:t>
            </a:r>
            <a:endParaRPr lang="en-US" sz="2200" dirty="0">
              <a:latin typeface="Century Schoolbook" panose="02040604050505020304" pitchFamily="18" charset="0"/>
            </a:endParaRPr>
          </a:p>
          <a:p>
            <a:pPr marL="0" indent="0">
              <a:buNone/>
            </a:pPr>
            <a:endParaRPr lang="en-US" sz="2200" dirty="0" smtClean="0">
              <a:latin typeface="Century Schoolbook" panose="020406040505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 </a:t>
            </a:r>
            <a:endParaRPr lang="ar-JO" sz="2200" dirty="0"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909" y="2390657"/>
            <a:ext cx="5734050" cy="3819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281" y="3874942"/>
            <a:ext cx="11334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3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457" y="1896236"/>
            <a:ext cx="6276975" cy="455715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4133" y="1523999"/>
            <a:ext cx="9196558" cy="6234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Acoustical 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design (Sound Transmission Class (STC)).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4133" y="2019052"/>
            <a:ext cx="4700325" cy="2155759"/>
          </a:xfrm>
          <a:prstGeom prst="rect">
            <a:avLst/>
          </a:prstGeom>
        </p:spPr>
        <p:txBody>
          <a:bodyPr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/>
            </a:r>
            <a:br>
              <a:rPr lang="en-US" sz="2200" dirty="0" smtClean="0">
                <a:latin typeface="Century Schoolbook" panose="02040604050505020304" pitchFamily="18" charset="0"/>
              </a:rPr>
            </a:br>
            <a:r>
              <a:rPr lang="en-US" sz="2200" dirty="0" smtClean="0">
                <a:latin typeface="Century Schoolbook" panose="02040604050505020304" pitchFamily="18" charset="0"/>
              </a:rPr>
              <a:t>For composite walls:</a:t>
            </a:r>
          </a:p>
          <a:p>
            <a:pPr marL="0" indent="0"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Designed </a:t>
            </a:r>
            <a:r>
              <a:rPr lang="en-US" sz="2200" dirty="0">
                <a:latin typeface="Century Schoolbook" panose="02040604050505020304" pitchFamily="18" charset="0"/>
              </a:rPr>
              <a:t>value by using </a:t>
            </a:r>
            <a:r>
              <a:rPr lang="en-US" sz="2200" dirty="0" err="1">
                <a:latin typeface="Century Schoolbook" panose="02040604050505020304" pitchFamily="18" charset="0"/>
              </a:rPr>
              <a:t>Insul</a:t>
            </a:r>
            <a:r>
              <a:rPr lang="en-US" sz="2200" dirty="0">
                <a:latin typeface="Century Schoolbook" panose="02040604050505020304" pitchFamily="18" charset="0"/>
              </a:rPr>
              <a:t> software is </a:t>
            </a:r>
            <a:r>
              <a:rPr lang="en-US" sz="2200" dirty="0" smtClean="0">
                <a:latin typeface="Century Schoolbook" panose="02040604050505020304" pitchFamily="18" charset="0"/>
              </a:rPr>
              <a:t>45 </a:t>
            </a:r>
            <a:r>
              <a:rPr lang="en-US" sz="2200" dirty="0" err="1">
                <a:latin typeface="Century Schoolbook" panose="02040604050505020304" pitchFamily="18" charset="0"/>
              </a:rPr>
              <a:t>dB.</a:t>
            </a:r>
            <a:endParaRPr lang="en-US" sz="2200" dirty="0">
              <a:latin typeface="Century Schoolbook" panose="02040604050505020304" pitchFamily="18" charset="0"/>
            </a:endParaRPr>
          </a:p>
          <a:p>
            <a:pPr marL="0" indent="0">
              <a:buNone/>
            </a:pPr>
            <a:endParaRPr lang="en-US" sz="2200" dirty="0" smtClean="0">
              <a:latin typeface="Century Schoolbook" panose="020406040505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en-US" sz="2200" dirty="0" smtClean="0">
                <a:latin typeface="Century Schoolbook" panose="02040604050505020304" pitchFamily="18" charset="0"/>
              </a:rPr>
              <a:t> </a:t>
            </a:r>
            <a:endParaRPr lang="ar-JO" sz="2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1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1951" y="1453931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41951" y="1532138"/>
            <a:ext cx="10515600" cy="1713951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  <a:latin typeface="Romantic" panose="00000400000000000000" pitchFamily="2" charset="2"/>
            </a:endParaRPr>
          </a:p>
          <a:p>
            <a:pPr marL="0" indent="0">
              <a:lnSpc>
                <a:spcPct val="150000"/>
              </a:lnSpc>
              <a:buFont typeface="Franklin Gothic Book" panose="020B0503020102020204" pitchFamily="34" charset="0"/>
              <a:buNone/>
            </a:pP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Used DIALUX software to achieve the required artificial deign, nine zones were taken into consideration.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93115" y="3246089"/>
            <a:ext cx="4280648" cy="273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defTabSz="457200">
              <a:lnSpc>
                <a:spcPct val="150000"/>
              </a:lnSpc>
              <a:spcBef>
                <a:spcPts val="200"/>
              </a:spcBef>
              <a:buFont typeface="+mj-lt"/>
              <a:buAutoNum type="arabicPeriod"/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Parking.</a:t>
            </a:r>
            <a:endParaRPr lang="en-US" sz="2200" b="1" dirty="0" smtClean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914400" lvl="1" indent="-457200" defTabSz="457200">
              <a:lnSpc>
                <a:spcPct val="150000"/>
              </a:lnSpc>
              <a:spcBef>
                <a:spcPts val="200"/>
              </a:spcBef>
              <a:buFont typeface="+mj-lt"/>
              <a:buAutoNum type="arabicPeriod"/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Kitchen.</a:t>
            </a:r>
          </a:p>
          <a:p>
            <a:pPr marL="914400" lvl="1" indent="-457200" defTabSz="457200">
              <a:lnSpc>
                <a:spcPct val="150000"/>
              </a:lnSpc>
              <a:spcBef>
                <a:spcPts val="200"/>
              </a:spcBef>
              <a:buFont typeface="+mj-lt"/>
              <a:buAutoNum type="arabicPeriod"/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Reception.</a:t>
            </a:r>
          </a:p>
          <a:p>
            <a:pPr marL="914400" lvl="1" indent="-457200" defTabSz="457200">
              <a:lnSpc>
                <a:spcPct val="150000"/>
              </a:lnSpc>
              <a:spcBef>
                <a:spcPts val="200"/>
              </a:spcBef>
              <a:buFont typeface="+mj-lt"/>
              <a:buAutoNum type="arabicPeriod"/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Stuff room.</a:t>
            </a:r>
          </a:p>
          <a:p>
            <a:pPr marL="914400" lvl="1" indent="-457200" defTabSz="457200">
              <a:lnSpc>
                <a:spcPct val="150000"/>
              </a:lnSpc>
              <a:spcBef>
                <a:spcPts val="200"/>
              </a:spcBef>
              <a:buFont typeface="+mj-lt"/>
              <a:buAutoNum type="arabicPeriod"/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Manager room.</a:t>
            </a:r>
          </a:p>
        </p:txBody>
      </p:sp>
      <p:sp>
        <p:nvSpPr>
          <p:cNvPr id="7" name="Rectangle 6"/>
          <p:cNvSpPr/>
          <p:nvPr/>
        </p:nvSpPr>
        <p:spPr>
          <a:xfrm>
            <a:off x="5973763" y="3324296"/>
            <a:ext cx="6096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defTabSz="457200">
              <a:lnSpc>
                <a:spcPct val="150000"/>
              </a:lnSpc>
              <a:spcBef>
                <a:spcPts val="200"/>
              </a:spcBef>
              <a:tabLst>
                <a:tab pos="270510" algn="l"/>
              </a:tabLst>
            </a:pPr>
            <a:r>
              <a:rPr lang="en-US" sz="2400" dirty="0" smtClean="0">
                <a:latin typeface="Romantic" panose="00000400000000000000" pitchFamily="2" charset="2"/>
              </a:rPr>
              <a:t>6</a:t>
            </a:r>
            <a:r>
              <a:rPr lang="en-US" sz="2800" dirty="0" smtClean="0">
                <a:latin typeface="Romantic" panose="00000400000000000000" pitchFamily="2" charset="2"/>
              </a:rPr>
              <a:t>.  </a:t>
            </a:r>
            <a:r>
              <a:rPr lang="en-US" sz="2200" dirty="0" smtClean="0">
                <a:latin typeface="Century Schoolbook" panose="02040604050505020304" pitchFamily="18" charset="0"/>
              </a:rPr>
              <a:t>Terrace.</a:t>
            </a:r>
          </a:p>
          <a:p>
            <a:pPr lvl="1" defTabSz="457200">
              <a:lnSpc>
                <a:spcPct val="150000"/>
              </a:lnSpc>
              <a:spcBef>
                <a:spcPts val="200"/>
              </a:spcBef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7.  Storage.</a:t>
            </a:r>
          </a:p>
          <a:p>
            <a:pPr lvl="1" defTabSz="457200">
              <a:lnSpc>
                <a:spcPct val="150000"/>
              </a:lnSpc>
              <a:spcBef>
                <a:spcPts val="200"/>
              </a:spcBef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8.  Main Hall.</a:t>
            </a:r>
          </a:p>
          <a:p>
            <a:pPr lvl="1" defTabSz="457200">
              <a:lnSpc>
                <a:spcPct val="150000"/>
              </a:lnSpc>
              <a:spcBef>
                <a:spcPts val="200"/>
              </a:spcBef>
              <a:tabLst>
                <a:tab pos="270510" algn="l"/>
              </a:tabLst>
            </a:pPr>
            <a:r>
              <a:rPr lang="en-US" sz="2200" dirty="0" smtClean="0">
                <a:latin typeface="Century Schoolbook" panose="02040604050505020304" pitchFamily="18" charset="0"/>
              </a:rPr>
              <a:t>9.  Hall.</a:t>
            </a:r>
            <a:endParaRPr lang="en-US" sz="2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242" y="2216675"/>
            <a:ext cx="4219074" cy="402391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74324" y="1380420"/>
            <a:ext cx="9552112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>
              <a:lnSpc>
                <a:spcPct val="89000"/>
              </a:lnSpc>
              <a:spcBef>
                <a:spcPct val="0"/>
              </a:spcBef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used).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07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042" y="2037157"/>
            <a:ext cx="4001466" cy="438294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74324" y="1380420"/>
            <a:ext cx="9552112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>
              <a:lnSpc>
                <a:spcPct val="89000"/>
              </a:lnSpc>
              <a:spcBef>
                <a:spcPct val="0"/>
              </a:spcBef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used).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99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4324" y="1380420"/>
            <a:ext cx="9552112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>
              <a:lnSpc>
                <a:spcPct val="89000"/>
              </a:lnSpc>
              <a:spcBef>
                <a:spcPct val="0"/>
              </a:spcBef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</a:t>
            </a: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Luminaire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used).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025" y="2003875"/>
            <a:ext cx="4179499" cy="444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5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(Results.)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033933"/>
              </p:ext>
            </p:extLst>
          </p:nvPr>
        </p:nvGraphicFramePr>
        <p:xfrm>
          <a:off x="2472247" y="2326394"/>
          <a:ext cx="7798635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570851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642389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85395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290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Parking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75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109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98260"/>
              </p:ext>
            </p:extLst>
          </p:nvPr>
        </p:nvGraphicFramePr>
        <p:xfrm>
          <a:off x="2472246" y="3612437"/>
          <a:ext cx="7798635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570851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642389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85395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290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Kitchen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500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504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1351"/>
              </p:ext>
            </p:extLst>
          </p:nvPr>
        </p:nvGraphicFramePr>
        <p:xfrm>
          <a:off x="2472246" y="5031585"/>
          <a:ext cx="7798635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570851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642389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85395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290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Reception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300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305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72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874524"/>
              </p:ext>
            </p:extLst>
          </p:nvPr>
        </p:nvGraphicFramePr>
        <p:xfrm>
          <a:off x="2650881" y="2268868"/>
          <a:ext cx="7620001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494666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611723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13612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284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Stuff</a:t>
                      </a:r>
                      <a:r>
                        <a:rPr lang="en-US" sz="1800" baseline="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room 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23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500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323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507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17.8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894630"/>
              </p:ext>
            </p:extLst>
          </p:nvPr>
        </p:nvGraphicFramePr>
        <p:xfrm>
          <a:off x="2650881" y="3734184"/>
          <a:ext cx="7620002" cy="1253782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489059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581863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49080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4211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Manager</a:t>
                      </a:r>
                      <a:r>
                        <a:rPr lang="en-US" sz="1800" baseline="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room 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70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300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404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20.9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63659"/>
              </p:ext>
            </p:extLst>
          </p:nvPr>
        </p:nvGraphicFramePr>
        <p:xfrm>
          <a:off x="2650879" y="5103456"/>
          <a:ext cx="7620003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489060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581863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49080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2908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Terrace 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304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274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(Results.)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93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69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(Results.)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21557"/>
              </p:ext>
            </p:extLst>
          </p:nvPr>
        </p:nvGraphicFramePr>
        <p:xfrm>
          <a:off x="2658435" y="2338342"/>
          <a:ext cx="7612446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491201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609134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12111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3974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  <a:r>
                        <a:rPr lang="en-US" sz="1800" baseline="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3974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3974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164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944317"/>
              </p:ext>
            </p:extLst>
          </p:nvPr>
        </p:nvGraphicFramePr>
        <p:xfrm>
          <a:off x="2658435" y="3688193"/>
          <a:ext cx="7612446" cy="123444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128874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475592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017743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  <a:gridCol w="990237">
                  <a:extLst>
                    <a:ext uri="{9D8B030D-6E8A-4147-A177-3AD203B41FA5}">
                      <a16:colId xmlns:a16="http://schemas.microsoft.com/office/drawing/2014/main" val="1015488534"/>
                    </a:ext>
                  </a:extLst>
                </a:gridCol>
              </a:tblGrid>
              <a:tr h="402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Hall</a:t>
                      </a:r>
                      <a:r>
                        <a:rPr lang="en-US" sz="1800" baseline="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Glare1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Glare2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402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4022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204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20.1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347466"/>
              </p:ext>
            </p:extLst>
          </p:nvPr>
        </p:nvGraphicFramePr>
        <p:xfrm>
          <a:off x="2658434" y="5052265"/>
          <a:ext cx="7612447" cy="140112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485600">
                  <a:extLst>
                    <a:ext uri="{9D8B030D-6E8A-4147-A177-3AD203B41FA5}">
                      <a16:colId xmlns:a16="http://schemas.microsoft.com/office/drawing/2014/main" val="4172521599"/>
                    </a:ext>
                  </a:extLst>
                </a:gridCol>
                <a:gridCol w="2579303">
                  <a:extLst>
                    <a:ext uri="{9D8B030D-6E8A-4147-A177-3AD203B41FA5}">
                      <a16:colId xmlns:a16="http://schemas.microsoft.com/office/drawing/2014/main" val="881021954"/>
                    </a:ext>
                  </a:extLst>
                </a:gridCol>
                <a:gridCol w="1547544">
                  <a:extLst>
                    <a:ext uri="{9D8B030D-6E8A-4147-A177-3AD203B41FA5}">
                      <a16:colId xmlns:a16="http://schemas.microsoft.com/office/drawing/2014/main" val="2038052050"/>
                    </a:ext>
                  </a:extLst>
                </a:gridCol>
              </a:tblGrid>
              <a:tr h="467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1800" baseline="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 hall 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assessment</a:t>
                      </a: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Illuminance (Lux)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800" dirty="0" smtClean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lare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548248"/>
                  </a:ext>
                </a:extLst>
              </a:tr>
              <a:tr h="467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Standards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7230"/>
                  </a:ext>
                </a:extLst>
              </a:tr>
              <a:tr h="467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Times New Roman" panose="02020603050405020304" pitchFamily="18" charset="0"/>
                        </a:rPr>
                        <a:t>190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entury Schoolbook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</a:t>
                      </a:r>
                      <a:endParaRPr lang="en-US" sz="1200" dirty="0"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766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256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74652" y="3051150"/>
            <a:ext cx="7805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Design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5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4324" y="2207963"/>
            <a:ext cx="6096000" cy="11541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Parking</a:t>
            </a:r>
            <a:r>
              <a:rPr lang="en-US" sz="2200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b="1" kern="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/>
            </a:r>
            <a:br>
              <a:rPr lang="en-US" sz="2200" b="1" kern="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</a:br>
            <a:r>
              <a:rPr lang="en-US" sz="2200" b="1" kern="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b="1" kern="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439" y="2407226"/>
            <a:ext cx="5062691" cy="404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746" y="2486526"/>
            <a:ext cx="5535088" cy="38926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74324" y="2185344"/>
            <a:ext cx="221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Reception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8393" y="1561889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22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72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656" y="2515610"/>
            <a:ext cx="4541335" cy="3855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820" y="2515610"/>
            <a:ext cx="4541335" cy="38586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4324" y="2038621"/>
            <a:ext cx="233389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Kitchen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3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73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739" y="2577295"/>
            <a:ext cx="5656217" cy="38760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74324" y="2207963"/>
            <a:ext cx="20537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Stuff room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7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581" y="2497071"/>
            <a:ext cx="5718155" cy="39563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4324" y="2185344"/>
            <a:ext cx="287422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Manager room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34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108" y="2370775"/>
            <a:ext cx="6416164" cy="408261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74324" y="1584508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4324" y="2185344"/>
            <a:ext cx="287422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Terrace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510" y="2370775"/>
            <a:ext cx="5713226" cy="408261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4324" y="2185344"/>
            <a:ext cx="221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Store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8393" y="1561889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2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51" y="2423871"/>
            <a:ext cx="6733309" cy="410015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4324" y="2185344"/>
            <a:ext cx="221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Main hall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8393" y="1561889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93115" y="615346"/>
            <a:ext cx="8933321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Environmental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4324" y="2185344"/>
            <a:ext cx="22175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Hall </a:t>
            </a:r>
            <a:endParaRPr lang="en-US" sz="2500" dirty="0"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8393" y="1561889"/>
            <a:ext cx="9196558" cy="6234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design (3D rendering view).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410" y="2662398"/>
            <a:ext cx="5672040" cy="361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79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74652" y="3051150"/>
            <a:ext cx="7805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Electrical Design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42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Architectural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62600025"/>
              </p:ext>
            </p:extLst>
          </p:nvPr>
        </p:nvGraphicFramePr>
        <p:xfrm>
          <a:off x="1706748" y="1418948"/>
          <a:ext cx="86881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36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35268426"/>
              </p:ext>
            </p:extLst>
          </p:nvPr>
        </p:nvGraphicFramePr>
        <p:xfrm>
          <a:off x="1706748" y="1418948"/>
          <a:ext cx="86881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08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780" y="2825339"/>
            <a:ext cx="5172075" cy="330517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57610" y="1905397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for basement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01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957" y="2360550"/>
            <a:ext cx="9503352" cy="363768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for ground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3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811" y="2360550"/>
            <a:ext cx="9503352" cy="363768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85319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Lighting for first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811" y="2360550"/>
            <a:ext cx="9503352" cy="363768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Power distribution in ground floor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0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811" y="2360550"/>
            <a:ext cx="9503352" cy="363768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Power distribution in first floor</a:t>
            </a:r>
            <a:endParaRPr lang="en-US" sz="3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21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50097"/>
              </p:ext>
            </p:extLst>
          </p:nvPr>
        </p:nvGraphicFramePr>
        <p:xfrm>
          <a:off x="1596134" y="2360550"/>
          <a:ext cx="9472894" cy="292331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7199399">
                  <a:extLst>
                    <a:ext uri="{9D8B030D-6E8A-4147-A177-3AD203B41FA5}">
                      <a16:colId xmlns:a16="http://schemas.microsoft.com/office/drawing/2014/main" val="1652357649"/>
                    </a:ext>
                  </a:extLst>
                </a:gridCol>
                <a:gridCol w="2273495">
                  <a:extLst>
                    <a:ext uri="{9D8B030D-6E8A-4147-A177-3AD203B41FA5}">
                      <a16:colId xmlns:a16="http://schemas.microsoft.com/office/drawing/2014/main" val="1797434451"/>
                    </a:ext>
                  </a:extLst>
                </a:gridCol>
              </a:tblGrid>
              <a:tr h="5846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  <a:latin typeface="Century Schoolbook" panose="02040604050505020304" pitchFamily="18" charset="0"/>
                        </a:rPr>
                        <a:t>Consumption</a:t>
                      </a:r>
                      <a:endParaRPr lang="en-US" sz="25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cap="all" dirty="0">
                          <a:effectLst/>
                          <a:latin typeface="Century Schoolbook" panose="02040604050505020304" pitchFamily="18" charset="0"/>
                        </a:rPr>
                        <a:t>KWH</a:t>
                      </a:r>
                      <a:r>
                        <a:rPr lang="en-US" sz="2200" cap="all" dirty="0">
                          <a:effectLst/>
                          <a:latin typeface="Century Schoolbook" panose="02040604050505020304" pitchFamily="18" charset="0"/>
                        </a:rPr>
                        <a:t> </a:t>
                      </a:r>
                      <a:endParaRPr lang="en-US" sz="22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306512"/>
                  </a:ext>
                </a:extLst>
              </a:tr>
              <a:tr h="5846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>
                          <a:effectLst/>
                          <a:latin typeface="Century Schoolbook" panose="02040604050505020304" pitchFamily="18" charset="0"/>
                        </a:rPr>
                        <a:t>Electrical appliances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322.165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6007907"/>
                  </a:ext>
                </a:extLst>
              </a:tr>
              <a:tr h="5846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>
                          <a:effectLst/>
                          <a:latin typeface="Century Schoolbook" panose="02040604050505020304" pitchFamily="18" charset="0"/>
                        </a:rPr>
                        <a:t>Air condition system (A/C</a:t>
                      </a:r>
                      <a:r>
                        <a:rPr lang="en-US" sz="1800" cap="all" dirty="0" smtClean="0">
                          <a:effectLst/>
                          <a:latin typeface="Century Schoolbook" panose="02040604050505020304" pitchFamily="18" charset="0"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entury Schoolbook" panose="02040604050505020304" pitchFamily="18" charset="0"/>
                        </a:rPr>
                        <a:t>168.92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4758940"/>
                  </a:ext>
                </a:extLst>
              </a:tr>
              <a:tr h="5846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>
                          <a:effectLst/>
                          <a:latin typeface="Century Schoolbook" panose="02040604050505020304" pitchFamily="18" charset="0"/>
                        </a:rPr>
                        <a:t>lighting system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150.8616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3293030"/>
                  </a:ext>
                </a:extLst>
              </a:tr>
              <a:tr h="58466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all" dirty="0">
                          <a:effectLst/>
                          <a:latin typeface="Century Schoolbook" panose="02040604050505020304" pitchFamily="18" charset="0"/>
                        </a:rPr>
                        <a:t>Total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entury Schoolbook" panose="02040604050505020304" pitchFamily="18" charset="0"/>
                        </a:rPr>
                        <a:t>642.1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entury Schoolbook" panose="020406040505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987361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Electrical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83139" y="5368940"/>
            <a:ext cx="10498884" cy="1041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C00000"/>
                </a:solidFill>
                <a:latin typeface="Century Schoolbook" panose="02040604050505020304" pitchFamily="18" charset="0"/>
              </a:rPr>
              <a:t>Annual consumption cost (NIS) in winter and summer =642.1* 0.74 = 475NIS. </a:t>
            </a:r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C00000"/>
                </a:solidFill>
                <a:latin typeface="Century Schoolbook" panose="02040604050505020304" pitchFamily="18" charset="0"/>
              </a:rPr>
              <a:t>Annual consumption cost (NIS) in spring season =515.4* 0.74 = 381.4NIS.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83139" y="1592712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Annual consumption table: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15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74652" y="3051150"/>
            <a:ext cx="7805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Times New Roman" panose="02020603050405020304" pitchFamily="18" charset="0"/>
              </a:rPr>
              <a:t>Mechanical Design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20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33050440"/>
              </p:ext>
            </p:extLst>
          </p:nvPr>
        </p:nvGraphicFramePr>
        <p:xfrm>
          <a:off x="1808780" y="1439333"/>
          <a:ext cx="86881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9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89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3" y="2360550"/>
            <a:ext cx="9612193" cy="398302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Water supply in ground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4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93280" y="679443"/>
            <a:ext cx="9601200" cy="848012"/>
          </a:xfrm>
        </p:spPr>
        <p:txBody>
          <a:bodyPr>
            <a:normAutofit/>
          </a:bodyPr>
          <a:lstStyle/>
          <a:p>
            <a:pPr algn="ctr"/>
            <a:r>
              <a:rPr lang="en-US" sz="4500" dirty="0" err="1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Feraro</a:t>
            </a:r>
            <a:r>
              <a:rPr lang="en-US" sz="45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 Restaurant 3D Model </a:t>
            </a:r>
            <a:endParaRPr lang="en-US" sz="45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2" b="20695"/>
          <a:stretch/>
        </p:blipFill>
        <p:spPr>
          <a:xfrm>
            <a:off x="893956" y="1932069"/>
            <a:ext cx="10999848" cy="452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3" y="2360550"/>
            <a:ext cx="9612193" cy="398302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Water supply in first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5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Water consumption :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03972" y="2095696"/>
            <a:ext cx="89669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444950"/>
              </a:solidFill>
              <a:latin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Water </a:t>
            </a:r>
            <a:r>
              <a:rPr lang="en-US" sz="2400" dirty="0">
                <a:latin typeface="Century Schoolbook" panose="02040604050505020304" pitchFamily="18" charset="0"/>
              </a:rPr>
              <a:t>consumption by people 70 litter for cold </a:t>
            </a:r>
            <a:r>
              <a:rPr lang="en-US" sz="2400" dirty="0" smtClean="0">
                <a:latin typeface="Century Schoolbook" panose="02040604050505020304" pitchFamily="18" charset="0"/>
              </a:rPr>
              <a:t>water.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  <a:r>
              <a:rPr lang="en-US" sz="2400" dirty="0">
                <a:latin typeface="Century Schoolbook" panose="02040604050505020304" pitchFamily="18" charset="0"/>
              </a:rPr>
              <a:t>Water consumption by people 10 litter for hot </a:t>
            </a:r>
            <a:r>
              <a:rPr lang="en-US" sz="2400" dirty="0" smtClean="0">
                <a:latin typeface="Century Schoolbook" panose="02040604050505020304" pitchFamily="18" charset="0"/>
              </a:rPr>
              <a:t>water.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  <a:r>
              <a:rPr lang="en-US" sz="2400" dirty="0">
                <a:latin typeface="Century Schoolbook" panose="02040604050505020304" pitchFamily="18" charset="0"/>
              </a:rPr>
              <a:t>Total number of people 400 person /</a:t>
            </a:r>
            <a:r>
              <a:rPr lang="en-US" sz="2400" dirty="0" smtClean="0">
                <a:latin typeface="Century Schoolbook" panose="02040604050505020304" pitchFamily="18" charset="0"/>
              </a:rPr>
              <a:t>day.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Total </a:t>
            </a:r>
            <a:r>
              <a:rPr lang="en-US" sz="2400" dirty="0">
                <a:latin typeface="Century Schoolbook" panose="02040604050505020304" pitchFamily="18" charset="0"/>
              </a:rPr>
              <a:t>amount of cold fresh water 28 </a:t>
            </a:r>
            <a:r>
              <a:rPr lang="en-US" sz="2400" dirty="0" smtClean="0">
                <a:latin typeface="Century Schoolbook" panose="02040604050505020304" pitchFamily="18" charset="0"/>
              </a:rPr>
              <a:t>CM.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  <a:r>
              <a:rPr lang="en-US" sz="2400" dirty="0">
                <a:latin typeface="Century Schoolbook" panose="02040604050505020304" pitchFamily="18" charset="0"/>
              </a:rPr>
              <a:t>Total amount of hot water 4 </a:t>
            </a:r>
            <a:r>
              <a:rPr lang="en-US" sz="2400" dirty="0" smtClean="0">
                <a:latin typeface="Century Schoolbook" panose="02040604050505020304" pitchFamily="18" charset="0"/>
              </a:rPr>
              <a:t>CM.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entury Schoolbook" panose="02040604050505020304" pitchFamily="18" charset="0"/>
              </a:rPr>
              <a:t> Water </a:t>
            </a:r>
            <a:r>
              <a:rPr lang="en-US" sz="2400" dirty="0">
                <a:latin typeface="Century Schoolbook" panose="02040604050505020304" pitchFamily="18" charset="0"/>
              </a:rPr>
              <a:t>consumption </a:t>
            </a:r>
            <a:r>
              <a:rPr lang="en-US" sz="2400" dirty="0" smtClean="0">
                <a:latin typeface="Century Schoolbook" panose="02040604050505020304" pitchFamily="18" charset="0"/>
              </a:rPr>
              <a:t>for </a:t>
            </a:r>
            <a:r>
              <a:rPr lang="en-US" sz="2400" dirty="0">
                <a:latin typeface="Century Schoolbook" panose="02040604050505020304" pitchFamily="18" charset="0"/>
              </a:rPr>
              <a:t>firefighting 9 </a:t>
            </a:r>
            <a:r>
              <a:rPr lang="en-US" sz="2400" dirty="0" smtClean="0">
                <a:latin typeface="Century Schoolbook" panose="02040604050505020304" pitchFamily="18" charset="0"/>
              </a:rPr>
              <a:t>CM.</a:t>
            </a:r>
            <a:endParaRPr lang="en-US" sz="2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2" y="2360552"/>
            <a:ext cx="9612193" cy="381857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Drainage for ground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9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2" y="2360552"/>
            <a:ext cx="9612193" cy="381857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Drainage for first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7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8909366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2596077"/>
            <a:ext cx="9503352" cy="363768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Rainwater drainage 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5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7608" y="1635266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HVAC system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7608" y="2175528"/>
            <a:ext cx="7446451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259">
              <a:lnSpc>
                <a:spcPct val="150000"/>
              </a:lnSpc>
            </a:pPr>
            <a:r>
              <a:rPr lang="en-US" sz="24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VRF system was </a:t>
            </a:r>
            <a:r>
              <a:rPr lang="en-US" sz="2400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used.</a:t>
            </a:r>
          </a:p>
          <a:p>
            <a:pPr marL="1314159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24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component of </a:t>
            </a:r>
            <a:r>
              <a:rPr lang="en-US" sz="2400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VRF system is:</a:t>
            </a:r>
          </a:p>
          <a:p>
            <a:pPr marL="1257009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 Outdoor unit</a:t>
            </a: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Fan </a:t>
            </a:r>
            <a:r>
              <a:rPr lang="en-US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coil (indoor </a:t>
            </a: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units)</a:t>
            </a: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Ducts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Diffusers</a:t>
            </a: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Liner slot diffusers</a:t>
            </a: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Inline extract fan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1314159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Collector</a:t>
            </a:r>
          </a:p>
        </p:txBody>
      </p:sp>
    </p:spTree>
    <p:extLst>
      <p:ext uri="{BB962C8B-B14F-4D97-AF65-F5344CB8AC3E}">
        <p14:creationId xmlns:p14="http://schemas.microsoft.com/office/powerpoint/2010/main" val="19216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3" y="2360552"/>
            <a:ext cx="9612193" cy="398302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HVAC system in ground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3" y="2360551"/>
            <a:ext cx="9612193" cy="398302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HVAC system in first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7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88336" y="1820288"/>
            <a:ext cx="6299154" cy="5402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Firefighting system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5625" y="2609731"/>
            <a:ext cx="72122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Used </a:t>
            </a:r>
            <a:r>
              <a:rPr lang="en-US" sz="2400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several </a:t>
            </a:r>
            <a:r>
              <a:rPr lang="en-US" sz="2400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systems for firefighting: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Automatic </a:t>
            </a:r>
            <a:r>
              <a:rPr lang="en-US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sprinkler </a:t>
            </a: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Up-right sprinkler 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Extinguisher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Standpipes and hose stations. </a:t>
            </a:r>
            <a:endParaRPr lang="en-US" dirty="0" smtClean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Warning signs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Schoolbook" panose="02040604050505020304" pitchFamily="18" charset="0"/>
                <a:cs typeface="Times New Roman" panose="02020603050405020304" pitchFamily="18" charset="0"/>
              </a:rPr>
              <a:t>Heat </a:t>
            </a:r>
            <a:r>
              <a:rPr lang="en-US" dirty="0" smtClean="0">
                <a:latin typeface="Century Schoolbook" panose="02040604050505020304" pitchFamily="18" charset="0"/>
                <a:cs typeface="Times New Roman" panose="02020603050405020304" pitchFamily="18" charset="0"/>
              </a:rPr>
              <a:t>and smoke detectors</a:t>
            </a:r>
            <a:endParaRPr lang="en-US" dirty="0"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E930-FC71-4039-879B-33960C302ADA}" type="slidenum">
              <a:rPr lang="en-US" smtClean="0"/>
              <a:t>99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46772" y="1690173"/>
            <a:ext cx="7324391" cy="5402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Firefighting </a:t>
            </a: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  <a:latin typeface="Century Schoolbook" panose="02040604050505020304" pitchFamily="18" charset="0"/>
              </a:rPr>
              <a:t>system in ground floor</a:t>
            </a:r>
            <a:endParaRPr lang="en-US" sz="3000" dirty="0">
              <a:solidFill>
                <a:schemeClr val="accent5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6134" y="624507"/>
            <a:ext cx="9113430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>
                <a:latin typeface="Century Schoolbook" panose="02040604050505020304" pitchFamily="18" charset="0"/>
              </a:rPr>
              <a:t>Mechanical Design</a:t>
            </a:r>
            <a:endParaRPr lang="en-US" sz="4500" dirty="0">
              <a:latin typeface="Century Schoolbook" panose="020406040505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134" y="2230435"/>
            <a:ext cx="9686925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9545</TotalTime>
  <Words>1804</Words>
  <Application>Microsoft Office PowerPoint</Application>
  <PresentationFormat>Widescreen</PresentationFormat>
  <Paragraphs>689</Paragraphs>
  <Slides>101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12" baseType="lpstr">
      <vt:lpstr>Arial</vt:lpstr>
      <vt:lpstr>Calibri</vt:lpstr>
      <vt:lpstr>Cambria Math</vt:lpstr>
      <vt:lpstr>Century Schoolbook</vt:lpstr>
      <vt:lpstr>Franklin Gothic Book</vt:lpstr>
      <vt:lpstr>Helvetica</vt:lpstr>
      <vt:lpstr>Romantic</vt:lpstr>
      <vt:lpstr>Tahoma</vt:lpstr>
      <vt:lpstr>Times New Roman</vt:lpstr>
      <vt:lpstr>Wingdings</vt:lpstr>
      <vt:lpstr>Crop</vt:lpstr>
      <vt:lpstr>Design for restaurant </vt:lpstr>
      <vt:lpstr>Contents</vt:lpstr>
      <vt:lpstr>INTRODUCTION </vt:lpstr>
      <vt:lpstr>SITE LOCATION</vt:lpstr>
      <vt:lpstr>SITE ANALYSIS </vt:lpstr>
      <vt:lpstr>SITE PLAN</vt:lpstr>
      <vt:lpstr>PowerPoint Presentation</vt:lpstr>
      <vt:lpstr>PowerPoint Presentation</vt:lpstr>
      <vt:lpstr>Feraro Restaurant 3D Model </vt:lpstr>
      <vt:lpstr>Basement floor plan  </vt:lpstr>
      <vt:lpstr>Ground floor plan  </vt:lpstr>
      <vt:lpstr>First floor plan  </vt:lpstr>
      <vt:lpstr>North elevation</vt:lpstr>
      <vt:lpstr>South elevation </vt:lpstr>
      <vt:lpstr>West elevation</vt:lpstr>
      <vt:lpstr>East elevation</vt:lpstr>
      <vt:lpstr> Section A-A</vt:lpstr>
      <vt:lpstr>Section B-B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 AND COST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rasha swan</dc:creator>
  <cp:lastModifiedBy>rasha swan</cp:lastModifiedBy>
  <cp:revision>134</cp:revision>
  <dcterms:created xsi:type="dcterms:W3CDTF">2019-05-14T22:41:54Z</dcterms:created>
  <dcterms:modified xsi:type="dcterms:W3CDTF">2019-05-22T22:34:11Z</dcterms:modified>
</cp:coreProperties>
</file>