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  <p:sldMasterId id="2147483685" r:id="rId4"/>
  </p:sldMasterIdLst>
  <p:sldIdLst>
    <p:sldId id="270" r:id="rId5"/>
    <p:sldId id="341" r:id="rId6"/>
    <p:sldId id="328" r:id="rId7"/>
    <p:sldId id="340" r:id="rId8"/>
    <p:sldId id="349" r:id="rId9"/>
    <p:sldId id="318" r:id="rId10"/>
    <p:sldId id="336" r:id="rId11"/>
    <p:sldId id="337" r:id="rId12"/>
    <p:sldId id="353" r:id="rId13"/>
    <p:sldId id="358" r:id="rId14"/>
    <p:sldId id="354" r:id="rId15"/>
    <p:sldId id="355" r:id="rId16"/>
    <p:sldId id="350" r:id="rId17"/>
    <p:sldId id="352" r:id="rId18"/>
    <p:sldId id="342" r:id="rId19"/>
    <p:sldId id="343" r:id="rId20"/>
    <p:sldId id="351" r:id="rId21"/>
    <p:sldId id="345" r:id="rId22"/>
    <p:sldId id="346" r:id="rId23"/>
    <p:sldId id="347" r:id="rId24"/>
    <p:sldId id="348" r:id="rId25"/>
    <p:sldId id="357" r:id="rId26"/>
    <p:sldId id="356" r:id="rId27"/>
    <p:sldId id="31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E67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95" autoAdjust="0"/>
    <p:restoredTop sz="96196" autoAdjust="0"/>
  </p:normalViewPr>
  <p:slideViewPr>
    <p:cSldViewPr snapToGrid="0" showGuides="1">
      <p:cViewPr varScale="1">
        <p:scale>
          <a:sx n="72" d="100"/>
          <a:sy n="72" d="100"/>
        </p:scale>
        <p:origin x="9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final%20GP%232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final%20GP%232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final%20GP%23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final%20GP%23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final%20GP%23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final%20GP%23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final%20GP%23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final%20GP%23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D80-4A8B-995D-0B77F197BC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D80-4A8B-995D-0B77F197BC0F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D80-4A8B-995D-0B77F197BC0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7D80-4A8B-995D-0B77F197BC0F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91.5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D80-4A8B-995D-0B77F197BC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9"/>
        <c:axId val="258302328"/>
        <c:axId val="258304288"/>
      </c:barChart>
      <c:catAx>
        <c:axId val="2583023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58304288"/>
        <c:crosses val="autoZero"/>
        <c:auto val="1"/>
        <c:lblAlgn val="ctr"/>
        <c:lblOffset val="100"/>
        <c:noMultiLvlLbl val="0"/>
      </c:catAx>
      <c:valAx>
        <c:axId val="2583042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58302328"/>
        <c:crosses val="autoZero"/>
        <c:crossBetween val="between"/>
      </c:valAx>
      <c:spPr>
        <a:effectLst>
          <a:glow>
            <a:schemeClr val="accent1">
              <a:alpha val="0"/>
            </a:schemeClr>
          </a:glow>
        </a:effectLst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904199475065616"/>
          <c:y val="3.3257367455520735E-2"/>
          <c:w val="0.64467240640411416"/>
          <c:h val="0.65656654567321304"/>
        </c:manualLayout>
      </c:layout>
      <c:scatterChart>
        <c:scatterStyle val="smoothMarker"/>
        <c:varyColors val="0"/>
        <c:ser>
          <c:idx val="0"/>
          <c:order val="0"/>
          <c:tx>
            <c:v>Case 1</c:v>
          </c:tx>
          <c:spPr>
            <a:ln w="9525" cap="rnd">
              <a:solidFill>
                <a:srgbClr val="0070C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squar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'sensitivity(case1)'!$M$44:$O$44</c:f>
              <c:numCache>
                <c:formatCode>General</c:formatCode>
                <c:ptCount val="3"/>
                <c:pt idx="0">
                  <c:v>1</c:v>
                </c:pt>
                <c:pt idx="1">
                  <c:v>3</c:v>
                </c:pt>
                <c:pt idx="2">
                  <c:v>5</c:v>
                </c:pt>
              </c:numCache>
            </c:numRef>
          </c:xVal>
          <c:yVal>
            <c:numRef>
              <c:f>'sensitivity(case1)'!$M$49:$O$49</c:f>
              <c:numCache>
                <c:formatCode>0%</c:formatCode>
                <c:ptCount val="3"/>
                <c:pt idx="0">
                  <c:v>1.1667493862323597</c:v>
                </c:pt>
                <c:pt idx="1">
                  <c:v>1.8734343653436687</c:v>
                </c:pt>
                <c:pt idx="2">
                  <c:v>2.3036621879169008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6A68-4971-9734-FB6B27A60D2C}"/>
            </c:ext>
          </c:extLst>
        </c:ser>
        <c:ser>
          <c:idx val="1"/>
          <c:order val="1"/>
          <c:tx>
            <c:v>Case 2</c:v>
          </c:tx>
          <c:spPr>
            <a:ln w="9525" cap="rnd">
              <a:solidFill>
                <a:srgbClr val="FF000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triang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 2)'!$J$35:$L$35</c:f>
              <c:numCache>
                <c:formatCode>General</c:formatCode>
                <c:ptCount val="3"/>
                <c:pt idx="0">
                  <c:v>1</c:v>
                </c:pt>
                <c:pt idx="1">
                  <c:v>3</c:v>
                </c:pt>
                <c:pt idx="2">
                  <c:v>5</c:v>
                </c:pt>
              </c:numCache>
            </c:numRef>
          </c:xVal>
          <c:yVal>
            <c:numRef>
              <c:f>'sensitivity(Case 2)'!$J$40:$L$40</c:f>
              <c:numCache>
                <c:formatCode>0%</c:formatCode>
                <c:ptCount val="3"/>
                <c:pt idx="0">
                  <c:v>2.0379989169686881</c:v>
                </c:pt>
                <c:pt idx="1">
                  <c:v>3.3991515086084467</c:v>
                </c:pt>
                <c:pt idx="2">
                  <c:v>3.9261929551877612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6A68-4971-9734-FB6B27A60D2C}"/>
            </c:ext>
          </c:extLst>
        </c:ser>
        <c:ser>
          <c:idx val="2"/>
          <c:order val="2"/>
          <c:tx>
            <c:v>Case 3</c:v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 3)'!$M$44:$O$44</c:f>
              <c:numCache>
                <c:formatCode>General</c:formatCode>
                <c:ptCount val="3"/>
                <c:pt idx="0">
                  <c:v>1</c:v>
                </c:pt>
                <c:pt idx="1">
                  <c:v>3</c:v>
                </c:pt>
                <c:pt idx="2">
                  <c:v>5</c:v>
                </c:pt>
              </c:numCache>
            </c:numRef>
          </c:xVal>
          <c:yVal>
            <c:numRef>
              <c:f>'sensitivity(Case 3)'!$M$49:$O$49</c:f>
              <c:numCache>
                <c:formatCode>0%</c:formatCode>
                <c:ptCount val="3"/>
                <c:pt idx="0">
                  <c:v>1.7936604399080709</c:v>
                </c:pt>
                <c:pt idx="1">
                  <c:v>2.9972189984777753</c:v>
                </c:pt>
                <c:pt idx="2">
                  <c:v>3.5087391085210955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6A68-4971-9734-FB6B27A60D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4380936"/>
        <c:axId val="244378976"/>
      </c:scatterChart>
      <c:valAx>
        <c:axId val="244380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Loan</a:t>
                </a:r>
                <a:r>
                  <a:rPr lang="en-US" baseline="0"/>
                  <a:t> period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378976"/>
        <c:crosses val="autoZero"/>
        <c:crossBetween val="midCat"/>
      </c:valAx>
      <c:valAx>
        <c:axId val="244378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</a:t>
                </a:r>
              </a:p>
            </c:rich>
          </c:tx>
          <c:layout>
            <c:manualLayout>
              <c:xMode val="edge"/>
              <c:yMode val="edge"/>
              <c:x val="5.2802599512591392E-2"/>
              <c:y val="0.3475417122389308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380936"/>
        <c:crosses val="autoZero"/>
        <c:crossBetween val="midCat"/>
      </c:valAx>
      <c:spPr>
        <a:noFill/>
        <a:ln>
          <a:solidFill>
            <a:schemeClr val="tx2"/>
          </a:solidFill>
        </a:ln>
        <a:effectLst/>
      </c:spPr>
    </c:plotArea>
    <c:legend>
      <c:legendPos val="b"/>
      <c:layout>
        <c:manualLayout>
          <c:xMode val="edge"/>
          <c:yMode val="edge"/>
          <c:x val="0.25276581999142878"/>
          <c:y val="0.90661251737556059"/>
          <c:w val="0.69755528121941701"/>
          <c:h val="9.33874826244395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936707241407984"/>
          <c:y val="6.0874377421140012E-2"/>
          <c:w val="0.64467240640411416"/>
          <c:h val="0.65656654567321304"/>
        </c:manualLayout>
      </c:layout>
      <c:scatterChart>
        <c:scatterStyle val="smoothMarker"/>
        <c:varyColors val="0"/>
        <c:ser>
          <c:idx val="0"/>
          <c:order val="0"/>
          <c:tx>
            <c:v>Case 1</c:v>
          </c:tx>
          <c:spPr>
            <a:ln w="9525" cap="rnd">
              <a:solidFill>
                <a:srgbClr val="0070C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squar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'sensitivity(case1)'!$D$44:$G$44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0.8</c:v>
                </c:pt>
                <c:pt idx="3">
                  <c:v>0.9</c:v>
                </c:pt>
              </c:numCache>
            </c:numRef>
          </c:xVal>
          <c:yVal>
            <c:numRef>
              <c:f>'sensitivity(case1)'!$D$45:$G$45</c:f>
              <c:numCache>
                <c:formatCode>_ [$₪-40D]\ * #,##0.00_ ;_ [$₪-40D]\ * \-#,##0.00_ ;_ [$₪-40D]\ * "-"??_ ;_ @_ </c:formatCode>
                <c:ptCount val="4"/>
                <c:pt idx="0">
                  <c:v>62783.615676745103</c:v>
                </c:pt>
                <c:pt idx="1">
                  <c:v>63054.322214584026</c:v>
                </c:pt>
                <c:pt idx="2">
                  <c:v>63325.028752422942</c:v>
                </c:pt>
                <c:pt idx="3">
                  <c:v>63415.264265035912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1A6D-4F10-B200-542F8CB17522}"/>
            </c:ext>
          </c:extLst>
        </c:ser>
        <c:ser>
          <c:idx val="1"/>
          <c:order val="1"/>
          <c:tx>
            <c:v>Case 2</c:v>
          </c:tx>
          <c:spPr>
            <a:ln w="9525" cap="rnd">
              <a:solidFill>
                <a:srgbClr val="FF000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triang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 2)'!$D$35:$G$35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0.8</c:v>
                </c:pt>
                <c:pt idx="3">
                  <c:v>0.9</c:v>
                </c:pt>
              </c:numCache>
            </c:numRef>
          </c:xVal>
          <c:yVal>
            <c:numRef>
              <c:f>'sensitivity(Case 2)'!$D$36:$G$36</c:f>
              <c:numCache>
                <c:formatCode>_ [$₪-40D]\ * #,##0.00_ ;_ [$₪-40D]\ * \-#,##0.00_ ;_ [$₪-40D]\ * "-"??_ ;_ @_ </c:formatCode>
                <c:ptCount val="4"/>
                <c:pt idx="0">
                  <c:v>162965.63840838167</c:v>
                </c:pt>
                <c:pt idx="1">
                  <c:v>163486.47830802365</c:v>
                </c:pt>
                <c:pt idx="2">
                  <c:v>164007.31820766564</c:v>
                </c:pt>
                <c:pt idx="3">
                  <c:v>164180.93150754628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1A6D-4F10-B200-542F8CB17522}"/>
            </c:ext>
          </c:extLst>
        </c:ser>
        <c:ser>
          <c:idx val="2"/>
          <c:order val="2"/>
          <c:tx>
            <c:v>Case 3</c:v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 3)'!$D$44:$G$44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0.8</c:v>
                </c:pt>
                <c:pt idx="3">
                  <c:v>0.9</c:v>
                </c:pt>
              </c:numCache>
            </c:numRef>
          </c:xVal>
          <c:yVal>
            <c:numRef>
              <c:f>'sensitivity(Case 3)'!$D$45:$G$45</c:f>
              <c:numCache>
                <c:formatCode>_ [$₪-40D]\ * #,##0.00_ ;_ [$₪-40D]\ * \-#,##0.00_ ;_ [$₪-40D]\ * "-"??_ ;_ @_ </c:formatCode>
                <c:ptCount val="4"/>
                <c:pt idx="0">
                  <c:v>235354.7665643229</c:v>
                </c:pt>
                <c:pt idx="1">
                  <c:v>236146.31300180382</c:v>
                </c:pt>
                <c:pt idx="2">
                  <c:v>236937.85943928477</c:v>
                </c:pt>
                <c:pt idx="3">
                  <c:v>237201.70825177839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1A6D-4F10-B200-542F8CB175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4380152"/>
        <c:axId val="244376624"/>
      </c:scatterChart>
      <c:valAx>
        <c:axId val="244380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Loan</a:t>
                </a:r>
                <a:r>
                  <a:rPr lang="en-US" baseline="0"/>
                  <a:t> payment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376624"/>
        <c:crosses val="autoZero"/>
        <c:crossBetween val="midCat"/>
      </c:valAx>
      <c:valAx>
        <c:axId val="244376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NPV (Thousands)</a:t>
                </a:r>
              </a:p>
            </c:rich>
          </c:tx>
          <c:layout>
            <c:manualLayout>
              <c:xMode val="edge"/>
              <c:yMode val="edge"/>
              <c:x val="4.4679122664500408E-2"/>
              <c:y val="0.18152068290854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_ [$₪-40D]\ * #,##0.00_ ;_ [$₪-40D]\ * \-#,##0.00_ ;_ [$₪-40D]\ * &quot;-&quot;??_ ;_ @_ " sourceLinked="1"/>
        <c:majorTickMark val="none"/>
        <c:minorTickMark val="none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380152"/>
        <c:crosses val="autoZero"/>
        <c:crossBetween val="midCat"/>
        <c:dispUnits>
          <c:builtInUnit val="thousands"/>
        </c:dispUnits>
      </c:valAx>
      <c:spPr>
        <a:noFill/>
        <a:ln>
          <a:solidFill>
            <a:schemeClr val="tx2"/>
          </a:solidFill>
        </a:ln>
        <a:effectLst/>
      </c:spPr>
    </c:plotArea>
    <c:legend>
      <c:legendPos val="b"/>
      <c:layout>
        <c:manualLayout>
          <c:xMode val="edge"/>
          <c:yMode val="edge"/>
          <c:x val="0.25276581999142878"/>
          <c:y val="0.90661251737556059"/>
          <c:w val="0.69755528121941701"/>
          <c:h val="9.33874826244395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936707241407984"/>
          <c:y val="6.0874377421140012E-2"/>
          <c:w val="0.64467240640411416"/>
          <c:h val="0.65656654567321304"/>
        </c:manualLayout>
      </c:layout>
      <c:scatterChart>
        <c:scatterStyle val="smoothMarker"/>
        <c:varyColors val="0"/>
        <c:ser>
          <c:idx val="0"/>
          <c:order val="0"/>
          <c:tx>
            <c:v>Case 1</c:v>
          </c:tx>
          <c:spPr>
            <a:ln w="9525" cap="rnd">
              <a:solidFill>
                <a:srgbClr val="0070C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squar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'sensitivity(case1)'!$D$44:$G$44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0.8</c:v>
                </c:pt>
                <c:pt idx="3">
                  <c:v>0.9</c:v>
                </c:pt>
              </c:numCache>
            </c:numRef>
          </c:xVal>
          <c:yVal>
            <c:numRef>
              <c:f>'sensitivity(case1)'!$D$49:$G$49</c:f>
              <c:numCache>
                <c:formatCode>0%</c:formatCode>
                <c:ptCount val="4"/>
                <c:pt idx="0">
                  <c:v>0.81117877424260976</c:v>
                </c:pt>
                <c:pt idx="1">
                  <c:v>1.0591585592672623</c:v>
                </c:pt>
                <c:pt idx="2">
                  <c:v>1.8734343653436687</c:v>
                </c:pt>
                <c:pt idx="3">
                  <c:v>3.066793727843228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22BB-4D4A-9155-FA28E1AB0A60}"/>
            </c:ext>
          </c:extLst>
        </c:ser>
        <c:ser>
          <c:idx val="1"/>
          <c:order val="1"/>
          <c:tx>
            <c:v>Case 2</c:v>
          </c:tx>
          <c:spPr>
            <a:ln w="9525" cap="rnd">
              <a:solidFill>
                <a:srgbClr val="FF000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triang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 2)'!$D$35:$G$35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0.8</c:v>
                </c:pt>
                <c:pt idx="3">
                  <c:v>0.9</c:v>
                </c:pt>
              </c:numCache>
            </c:numRef>
          </c:xVal>
          <c:yVal>
            <c:numRef>
              <c:f>'sensitivity(Case 2)'!$D$40:$G$40</c:f>
              <c:numCache>
                <c:formatCode>0%</c:formatCode>
                <c:ptCount val="4"/>
                <c:pt idx="0">
                  <c:v>1.1339080614388775</c:v>
                </c:pt>
                <c:pt idx="1">
                  <c:v>1.5972728092926829</c:v>
                </c:pt>
                <c:pt idx="2">
                  <c:v>3.3991515086084467</c:v>
                </c:pt>
                <c:pt idx="3">
                  <c:v>6.3980563685516314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22BB-4D4A-9155-FA28E1AB0A60}"/>
            </c:ext>
          </c:extLst>
        </c:ser>
        <c:ser>
          <c:idx val="2"/>
          <c:order val="2"/>
          <c:tx>
            <c:v>Case 3</c:v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 3)'!$D$44:$G$44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0.8</c:v>
                </c:pt>
                <c:pt idx="3">
                  <c:v>0.9</c:v>
                </c:pt>
              </c:numCache>
            </c:numRef>
          </c:xVal>
          <c:yVal>
            <c:numRef>
              <c:f>'sensitivity(Case 3)'!$D$49:$G$49</c:f>
              <c:numCache>
                <c:formatCode>0%</c:formatCode>
                <c:ptCount val="4"/>
                <c:pt idx="0">
                  <c:v>1.057352272410427</c:v>
                </c:pt>
                <c:pt idx="1">
                  <c:v>1.4627954162259353</c:v>
                </c:pt>
                <c:pt idx="2">
                  <c:v>2.9972189984777753</c:v>
                </c:pt>
                <c:pt idx="3">
                  <c:v>5.5255974911332766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22BB-4D4A-9155-FA28E1AB0A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4379368"/>
        <c:axId val="244380544"/>
      </c:scatterChart>
      <c:valAx>
        <c:axId val="2443793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Loan</a:t>
                </a:r>
                <a:r>
                  <a:rPr lang="en-US" baseline="0"/>
                  <a:t> payment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380544"/>
        <c:crosses val="autoZero"/>
        <c:crossBetween val="midCat"/>
      </c:valAx>
      <c:valAx>
        <c:axId val="244380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</a:t>
                </a:r>
              </a:p>
            </c:rich>
          </c:tx>
          <c:layout>
            <c:manualLayout>
              <c:xMode val="edge"/>
              <c:yMode val="edge"/>
              <c:x val="5.686433793663688E-2"/>
              <c:y val="0.3530757465499435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379368"/>
        <c:crosses val="autoZero"/>
        <c:crossBetween val="midCat"/>
      </c:valAx>
      <c:spPr>
        <a:noFill/>
        <a:ln>
          <a:solidFill>
            <a:schemeClr val="tx2"/>
          </a:solidFill>
        </a:ln>
        <a:effectLst/>
      </c:spPr>
    </c:plotArea>
    <c:legend>
      <c:legendPos val="b"/>
      <c:layout>
        <c:manualLayout>
          <c:xMode val="edge"/>
          <c:yMode val="edge"/>
          <c:x val="0.25276581999142878"/>
          <c:y val="0.90661251737556059"/>
          <c:w val="0.69755528121941701"/>
          <c:h val="9.33874826244395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6896.14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C24-4872-84D6-CDA8898654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17915.36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C24-4872-84D6-CDA88986544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C24-4872-84D6-CDA889865441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25870.45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C24-4872-84D6-CDA8898654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9"/>
        <c:axId val="258300368"/>
        <c:axId val="258302720"/>
      </c:barChart>
      <c:catAx>
        <c:axId val="25830036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58302720"/>
        <c:crosses val="autoZero"/>
        <c:auto val="1"/>
        <c:lblAlgn val="ctr"/>
        <c:lblOffset val="100"/>
        <c:noMultiLvlLbl val="0"/>
      </c:catAx>
      <c:valAx>
        <c:axId val="2583027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58300368"/>
        <c:crosses val="autoZero"/>
        <c:crossBetween val="between"/>
      </c:valAx>
      <c:spPr>
        <a:effectLst>
          <a:glow>
            <a:schemeClr val="accent1">
              <a:alpha val="0"/>
            </a:schemeClr>
          </a:glow>
        </a:effectLst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D59-4180-9048-1A9E0B12D2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D59-4180-9048-1A9E0B12D24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BD59-4180-9048-1A9E0B12D24C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300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D59-4180-9048-1A9E0B12D2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9"/>
        <c:axId val="258297232"/>
        <c:axId val="258298800"/>
      </c:barChart>
      <c:catAx>
        <c:axId val="2582972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58298800"/>
        <c:crosses val="autoZero"/>
        <c:auto val="1"/>
        <c:lblAlgn val="ctr"/>
        <c:lblOffset val="100"/>
        <c:noMultiLvlLbl val="0"/>
      </c:catAx>
      <c:valAx>
        <c:axId val="2582988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58297232"/>
        <c:crosses val="autoZero"/>
        <c:crossBetween val="between"/>
      </c:valAx>
      <c:spPr>
        <a:effectLst>
          <a:glow>
            <a:schemeClr val="accent1">
              <a:alpha val="0"/>
            </a:schemeClr>
          </a:glow>
        </a:effectLst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6976.4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70A-440A-B89C-1FFED64866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18068.37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70A-440A-B89C-1FFED64866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470A-440A-B89C-1FFED6486670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26102.99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70A-440A-B89C-1FFED64866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9"/>
        <c:axId val="258299584"/>
        <c:axId val="258304680"/>
      </c:barChart>
      <c:catAx>
        <c:axId val="25829958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58304680"/>
        <c:crosses val="autoZero"/>
        <c:auto val="1"/>
        <c:lblAlgn val="ctr"/>
        <c:lblOffset val="100"/>
        <c:noMultiLvlLbl val="0"/>
      </c:catAx>
      <c:valAx>
        <c:axId val="2583046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58299584"/>
        <c:crosses val="autoZero"/>
        <c:crossBetween val="between"/>
      </c:valAx>
      <c:spPr>
        <a:effectLst>
          <a:glow>
            <a:schemeClr val="accent1">
              <a:alpha val="0"/>
            </a:schemeClr>
          </a:glow>
        </a:effectLst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287641441245515"/>
          <c:y val="6.0874377421140012E-2"/>
          <c:w val="0.65571010061597701"/>
          <c:h val="0.68423671722827673"/>
        </c:manualLayout>
      </c:layout>
      <c:scatterChart>
        <c:scatterStyle val="smoothMarker"/>
        <c:varyColors val="0"/>
        <c:ser>
          <c:idx val="0"/>
          <c:order val="0"/>
          <c:tx>
            <c:v>Case 1</c:v>
          </c:tx>
          <c:spPr>
            <a:ln w="9525" cap="rnd">
              <a:solidFill>
                <a:srgbClr val="0070C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squar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'sensitivity(case1)'!$D$4:$I$4</c:f>
              <c:numCache>
                <c:formatCode>General</c:formatCode>
                <c:ptCount val="6"/>
                <c:pt idx="0">
                  <c:v>2500</c:v>
                </c:pt>
                <c:pt idx="1">
                  <c:v>3000</c:v>
                </c:pt>
                <c:pt idx="2">
                  <c:v>3500</c:v>
                </c:pt>
                <c:pt idx="3">
                  <c:v>4015</c:v>
                </c:pt>
                <c:pt idx="4">
                  <c:v>4500</c:v>
                </c:pt>
                <c:pt idx="5">
                  <c:v>5000</c:v>
                </c:pt>
              </c:numCache>
            </c:numRef>
          </c:xVal>
          <c:yVal>
            <c:numRef>
              <c:f>'sensitivity(case1)'!$D$5:$I$5</c:f>
              <c:numCache>
                <c:formatCode>_ [$₪-40D]\ * #,##0.00_ ;_ [$₪-40D]\ * \-#,##0.00_ ;_ [$₪-40D]\ * "-"??_ ;_ @_ </c:formatCode>
                <c:ptCount val="6"/>
                <c:pt idx="0">
                  <c:v>34790.314161686125</c:v>
                </c:pt>
                <c:pt idx="1">
                  <c:v>44461.533728049093</c:v>
                </c:pt>
                <c:pt idx="2">
                  <c:v>56553.28015148858</c:v>
                </c:pt>
                <c:pt idx="3">
                  <c:v>62603.144651519135</c:v>
                </c:pt>
                <c:pt idx="4">
                  <c:v>79641.453754504924</c:v>
                </c:pt>
                <c:pt idx="5">
                  <c:v>86395.664932888481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651B-4348-AD7D-440BC2FF205F}"/>
            </c:ext>
          </c:extLst>
        </c:ser>
        <c:ser>
          <c:idx val="1"/>
          <c:order val="1"/>
          <c:tx>
            <c:v>Case 3</c:v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Sheet1!$C$36:$H$36</c:f>
              <c:numCache>
                <c:formatCode>General</c:formatCode>
                <c:ptCount val="6"/>
                <c:pt idx="0">
                  <c:v>2500</c:v>
                </c:pt>
                <c:pt idx="1">
                  <c:v>3000</c:v>
                </c:pt>
                <c:pt idx="2">
                  <c:v>3500</c:v>
                </c:pt>
                <c:pt idx="3">
                  <c:v>4015</c:v>
                </c:pt>
                <c:pt idx="4">
                  <c:v>4500</c:v>
                </c:pt>
                <c:pt idx="5">
                  <c:v>5000</c:v>
                </c:pt>
              </c:numCache>
            </c:numRef>
          </c:xVal>
          <c:yVal>
            <c:numRef>
              <c:f>Sheet1!$C$37:$H$37</c:f>
              <c:numCache>
                <c:formatCode>_ [$₪-40D]\ * #,##0.00_ ;_ [$₪-40D]\ * \-#,##0.00_ ;_ [$₪-40D]\ * "-"??_ ;_ @_ </c:formatCode>
                <c:ptCount val="6"/>
                <c:pt idx="0">
                  <c:v>207014.23844950256</c:v>
                </c:pt>
                <c:pt idx="1">
                  <c:v>216685.45801586565</c:v>
                </c:pt>
                <c:pt idx="2">
                  <c:v>228777.20443930474</c:v>
                </c:pt>
                <c:pt idx="3">
                  <c:v>234827.06893933564</c:v>
                </c:pt>
                <c:pt idx="4">
                  <c:v>251865.37804232142</c:v>
                </c:pt>
                <c:pt idx="5">
                  <c:v>258619.58922070515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651B-4348-AD7D-440BC2FF20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3440800"/>
        <c:axId val="243784664"/>
      </c:scatterChart>
      <c:valAx>
        <c:axId val="243440800"/>
        <c:scaling>
          <c:orientation val="minMax"/>
          <c:min val="2000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Operating hours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784664"/>
        <c:crosses val="autoZero"/>
        <c:crossBetween val="midCat"/>
      </c:valAx>
      <c:valAx>
        <c:axId val="243784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NPV</a:t>
                </a:r>
              </a:p>
            </c:rich>
          </c:tx>
          <c:layout>
            <c:manualLayout>
              <c:xMode val="edge"/>
              <c:yMode val="edge"/>
              <c:x val="4.843639061770405E-2"/>
              <c:y val="0.5024946729472872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_ [$₪-40D]\ * #,##0.00_ ;_ [$₪-40D]\ * \-#,##0.00_ ;_ [$₪-40D]\ * &quot;-&quot;??_ ;_ @_ " sourceLinked="1"/>
        <c:majorTickMark val="none"/>
        <c:minorTickMark val="none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440800"/>
        <c:crosses val="autoZero"/>
        <c:crossBetween val="midCat"/>
        <c:dispUnits>
          <c:builtInUnit val="thousands"/>
          <c:dispUnitsLbl>
            <c:layout>
              <c:manualLayout>
                <c:xMode val="edge"/>
                <c:yMode val="edge"/>
                <c:x val="4.843639061770405E-2"/>
                <c:y val="0.22689540675152187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(Thousands)</a:t>
                  </a:r>
                </a:p>
              </c:rich>
            </c:tx>
            <c:spPr>
              <a:noFill/>
              <a:ln>
                <a:noFill/>
              </a:ln>
              <a:effectLst/>
            </c:spPr>
          </c:dispUnitsLbl>
        </c:dispUnits>
      </c:valAx>
      <c:spPr>
        <a:noFill/>
        <a:ln>
          <a:solidFill>
            <a:schemeClr val="tx2"/>
          </a:solidFill>
        </a:ln>
        <a:effectLst/>
      </c:spPr>
    </c:plotArea>
    <c:legend>
      <c:legendPos val="b"/>
      <c:layout>
        <c:manualLayout>
          <c:xMode val="edge"/>
          <c:yMode val="edge"/>
          <c:x val="0.33246928110428109"/>
          <c:y val="0.90661251737556059"/>
          <c:w val="0.46503674753897029"/>
          <c:h val="9.33874826244395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497631393636773"/>
          <c:y val="6.0857538035961271E-2"/>
          <c:w val="0.69136514947826644"/>
          <c:h val="0.70092157567441005"/>
        </c:manualLayout>
      </c:layout>
      <c:scatterChart>
        <c:scatterStyle val="smoothMarker"/>
        <c:varyColors val="0"/>
        <c:ser>
          <c:idx val="0"/>
          <c:order val="0"/>
          <c:tx>
            <c:v>Case 1</c:v>
          </c:tx>
          <c:spPr>
            <a:ln w="9525" cap="rnd">
              <a:solidFill>
                <a:srgbClr val="0070C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squar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Sheet1!$B$27:$D$27</c:f>
              <c:numCache>
                <c:formatCode>General</c:formatCode>
                <c:ptCount val="3"/>
                <c:pt idx="0">
                  <c:v>0.3</c:v>
                </c:pt>
                <c:pt idx="1">
                  <c:v>0.6</c:v>
                </c:pt>
                <c:pt idx="2">
                  <c:v>0.9</c:v>
                </c:pt>
              </c:numCache>
            </c:numRef>
          </c:xVal>
          <c:yVal>
            <c:numRef>
              <c:f>Sheet1!$B$28:$D$28</c:f>
              <c:numCache>
                <c:formatCode>_ [$₪-40D]\ * #,##0.00_ ;_ [$₪-40D]\ * \-#,##0.00_ ;_ [$₪-40D]\ * "-"??_ ;_ @_ </c:formatCode>
                <c:ptCount val="3"/>
                <c:pt idx="0">
                  <c:v>33131.636361861558</c:v>
                </c:pt>
                <c:pt idx="1">
                  <c:v>62603.144651519135</c:v>
                </c:pt>
                <c:pt idx="2">
                  <c:v>92074.652941176799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BE36-4678-9F10-C1E93E3C0E32}"/>
            </c:ext>
          </c:extLst>
        </c:ser>
        <c:ser>
          <c:idx val="1"/>
          <c:order val="1"/>
          <c:tx>
            <c:v>Case 2</c:v>
          </c:tx>
          <c:spPr>
            <a:ln w="9525" cap="rnd">
              <a:solidFill>
                <a:srgbClr val="FF000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triang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Sheet1!$B$27:$D$27</c:f>
              <c:numCache>
                <c:formatCode>General</c:formatCode>
                <c:ptCount val="3"/>
                <c:pt idx="0">
                  <c:v>0.3</c:v>
                </c:pt>
                <c:pt idx="1">
                  <c:v>0.6</c:v>
                </c:pt>
                <c:pt idx="2">
                  <c:v>0.9</c:v>
                </c:pt>
              </c:numCache>
            </c:numRef>
          </c:xVal>
          <c:yVal>
            <c:numRef>
              <c:f>Sheet1!$B$29:$D$29</c:f>
              <c:numCache>
                <c:formatCode>_ [$₪-40D]\ * #,##0.00_ ;_ [$₪-40D]\ * \-#,##0.00_ ;_ [$₪-40D]\ * "-"??_ ;_ @_ </c:formatCode>
                <c:ptCount val="3"/>
                <c:pt idx="0">
                  <c:v>71309.205904310162</c:v>
                </c:pt>
                <c:pt idx="1">
                  <c:v>162618.41180862032</c:v>
                </c:pt>
                <c:pt idx="2">
                  <c:v>253927.61771293049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BE36-4678-9F10-C1E93E3C0E32}"/>
            </c:ext>
          </c:extLst>
        </c:ser>
        <c:ser>
          <c:idx val="2"/>
          <c:order val="2"/>
          <c:tx>
            <c:v>Case 3</c:v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Sheet1!$B$27:$D$27</c:f>
              <c:numCache>
                <c:formatCode>General</c:formatCode>
                <c:ptCount val="3"/>
                <c:pt idx="0">
                  <c:v>0.3</c:v>
                </c:pt>
                <c:pt idx="1">
                  <c:v>0.6</c:v>
                </c:pt>
                <c:pt idx="2">
                  <c:v>0.9</c:v>
                </c:pt>
              </c:numCache>
            </c:numRef>
          </c:xVal>
          <c:yVal>
            <c:numRef>
              <c:f>Sheet1!$B$30:$D$30</c:f>
              <c:numCache>
                <c:formatCode>_ [$₪-40D]\ * #,##0.00_ ;_ [$₪-40D]\ * \-#,##0.00_ ;_ [$₪-40D]\ * "-"??_ ;_ @_ </c:formatCode>
                <c:ptCount val="3"/>
                <c:pt idx="0">
                  <c:v>109243.59850576986</c:v>
                </c:pt>
                <c:pt idx="1">
                  <c:v>234827.06893933564</c:v>
                </c:pt>
                <c:pt idx="2">
                  <c:v>360410.53937290167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BE36-4678-9F10-C1E93E3C0E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3711952"/>
        <c:axId val="243714304"/>
      </c:scatterChart>
      <c:valAx>
        <c:axId val="243711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Electricity cost [Nis/kWh]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714304"/>
        <c:crosses val="autoZero"/>
        <c:crossBetween val="midCat"/>
      </c:valAx>
      <c:valAx>
        <c:axId val="24371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NPV </a:t>
                </a:r>
              </a:p>
            </c:rich>
          </c:tx>
          <c:layout>
            <c:manualLayout>
              <c:xMode val="edge"/>
              <c:yMode val="edge"/>
              <c:x val="3.6280647845848529E-2"/>
              <c:y val="0.4886625063983184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_ [$₪-40D]\ * #,##0.00_ ;_ [$₪-40D]\ * \-#,##0.00_ ;_ [$₪-40D]\ * &quot;-&quot;??_ ;_ @_ " sourceLinked="1"/>
        <c:majorTickMark val="none"/>
        <c:minorTickMark val="none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711952"/>
        <c:crosses val="autoZero"/>
        <c:crossBetween val="midCat"/>
        <c:dispUnits>
          <c:builtInUnit val="thousands"/>
          <c:dispUnitsLbl>
            <c:layout>
              <c:manualLayout>
                <c:xMode val="edge"/>
                <c:yMode val="edge"/>
                <c:x val="3.6280647845848529E-2"/>
                <c:y val="0.21023513139695713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(Thousands)</a:t>
                  </a:r>
                </a:p>
              </c:rich>
            </c:tx>
            <c:spPr>
              <a:noFill/>
              <a:ln>
                <a:noFill/>
              </a:ln>
              <a:effectLst/>
            </c:spPr>
          </c:dispUnitsLbl>
        </c:dispUnits>
      </c:valAx>
      <c:spPr>
        <a:noFill/>
        <a:ln>
          <a:solidFill>
            <a:schemeClr val="tx2"/>
          </a:solidFill>
        </a:ln>
        <a:effectLst/>
      </c:spPr>
    </c:plotArea>
    <c:legend>
      <c:legendPos val="b"/>
      <c:layout>
        <c:manualLayout>
          <c:xMode val="edge"/>
          <c:yMode val="edge"/>
          <c:x val="0.23223961334101531"/>
          <c:y val="0.90663835070408727"/>
          <c:w val="0.69812239933422959"/>
          <c:h val="9.33616492959127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936707241407984"/>
          <c:y val="6.0874377421140012E-2"/>
          <c:w val="0.64467240640411416"/>
          <c:h val="0.65656654567321304"/>
        </c:manualLayout>
      </c:layout>
      <c:scatterChart>
        <c:scatterStyle val="smoothMarker"/>
        <c:varyColors val="0"/>
        <c:ser>
          <c:idx val="0"/>
          <c:order val="0"/>
          <c:tx>
            <c:v>Case 1</c:v>
          </c:tx>
          <c:spPr>
            <a:ln w="9525" cap="rnd">
              <a:solidFill>
                <a:srgbClr val="0070C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squar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Sheet1!$B$59:$D$59</c:f>
              <c:numCache>
                <c:formatCode>0%</c:formatCode>
                <c:ptCount val="3"/>
                <c:pt idx="0">
                  <c:v>0.05</c:v>
                </c:pt>
                <c:pt idx="1">
                  <c:v>0.1</c:v>
                </c:pt>
                <c:pt idx="2">
                  <c:v>0.15</c:v>
                </c:pt>
              </c:numCache>
            </c:numRef>
          </c:xVal>
          <c:yVal>
            <c:numRef>
              <c:f>Sheet1!$B$60:$D$60</c:f>
              <c:numCache>
                <c:formatCode>_ [$₪-40D]\ * #,##0.00_ ;_ [$₪-40D]\ * \-#,##0.00_ ;_ [$₪-40D]\ * "-"??_ ;_ @_ </c:formatCode>
                <c:ptCount val="3"/>
                <c:pt idx="0">
                  <c:v>63325.028752422942</c:v>
                </c:pt>
                <c:pt idx="1">
                  <c:v>62603.144651519149</c:v>
                </c:pt>
                <c:pt idx="2">
                  <c:v>61861.491509059801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C1F3-42C9-914D-C28A41C6B6DD}"/>
            </c:ext>
          </c:extLst>
        </c:ser>
        <c:ser>
          <c:idx val="1"/>
          <c:order val="1"/>
          <c:tx>
            <c:v>Case 2</c:v>
          </c:tx>
          <c:spPr>
            <a:ln w="9525" cap="rnd">
              <a:solidFill>
                <a:srgbClr val="FF000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triang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Sheet1!$B$59:$D$59</c:f>
              <c:numCache>
                <c:formatCode>0%</c:formatCode>
                <c:ptCount val="3"/>
                <c:pt idx="0">
                  <c:v>0.05</c:v>
                </c:pt>
                <c:pt idx="1">
                  <c:v>0.1</c:v>
                </c:pt>
                <c:pt idx="2">
                  <c:v>0.15</c:v>
                </c:pt>
              </c:numCache>
            </c:numRef>
          </c:xVal>
          <c:yVal>
            <c:numRef>
              <c:f>Sheet1!$B$61:$D$61</c:f>
              <c:numCache>
                <c:formatCode>_ [$₪-40D]\ * #,##0.00_ ;_ [$₪-40D]\ * \-#,##0.00_ ;_ [$₪-40D]\ * "-"??_ ;_ @_ </c:formatCode>
                <c:ptCount val="3"/>
                <c:pt idx="0">
                  <c:v>164007.31820766564</c:v>
                </c:pt>
                <c:pt idx="1">
                  <c:v>162618.41180862032</c:v>
                </c:pt>
                <c:pt idx="2">
                  <c:v>161191.46973558646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C1F3-42C9-914D-C28A41C6B6DD}"/>
            </c:ext>
          </c:extLst>
        </c:ser>
        <c:ser>
          <c:idx val="2"/>
          <c:order val="2"/>
          <c:tx>
            <c:v>Case 3</c:v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Sheet1!$B$59:$D$59</c:f>
              <c:numCache>
                <c:formatCode>0%</c:formatCode>
                <c:ptCount val="3"/>
                <c:pt idx="0">
                  <c:v>0.05</c:v>
                </c:pt>
                <c:pt idx="1">
                  <c:v>0.1</c:v>
                </c:pt>
                <c:pt idx="2">
                  <c:v>0.15</c:v>
                </c:pt>
              </c:numCache>
            </c:numRef>
          </c:xVal>
          <c:yVal>
            <c:numRef>
              <c:f>Sheet1!$B$62:$D$62</c:f>
              <c:numCache>
                <c:formatCode>_ [$₪-40D]\ * #,##0.00_ ;_ [$₪-40D]\ * \-#,##0.00_ ;_ [$₪-40D]\ * "-"??_ ;_ @_ </c:formatCode>
                <c:ptCount val="3"/>
                <c:pt idx="0">
                  <c:v>236937.85943928477</c:v>
                </c:pt>
                <c:pt idx="1">
                  <c:v>234827.06893933567</c:v>
                </c:pt>
                <c:pt idx="2">
                  <c:v>232658.4737238425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C1F3-42C9-914D-C28A41C6B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3712736"/>
        <c:axId val="243715088"/>
      </c:scatterChart>
      <c:valAx>
        <c:axId val="243712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715088"/>
        <c:crosses val="autoZero"/>
        <c:crossBetween val="midCat"/>
      </c:valAx>
      <c:valAx>
        <c:axId val="243715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NPV</a:t>
                </a:r>
              </a:p>
            </c:rich>
          </c:tx>
          <c:layout>
            <c:manualLayout>
              <c:xMode val="edge"/>
              <c:yMode val="edge"/>
              <c:x val="4.4679122664500408E-2"/>
              <c:y val="0.4360862612151345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_ [$₪-40D]\ * #,##0.00_ ;_ [$₪-40D]\ * \-#,##0.00_ ;_ [$₪-40D]\ * &quot;-&quot;??_ ;_ @_ " sourceLinked="1"/>
        <c:majorTickMark val="none"/>
        <c:minorTickMark val="none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712736"/>
        <c:crosses val="autoZero"/>
        <c:crossBetween val="midCat"/>
        <c:dispUnits>
          <c:builtInUnit val="thousands"/>
          <c:dispUnitsLbl>
            <c:layout>
              <c:manualLayout>
                <c:xMode val="edge"/>
                <c:yMode val="edge"/>
                <c:x val="4.8680094923146795E-2"/>
                <c:y val="0.13835085777531822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(Thousands)</a:t>
                  </a:r>
                </a:p>
              </c:rich>
            </c:tx>
            <c:spPr>
              <a:noFill/>
              <a:ln>
                <a:noFill/>
              </a:ln>
              <a:effectLst/>
            </c:spPr>
          </c:dispUnitsLbl>
        </c:dispUnits>
      </c:valAx>
      <c:spPr>
        <a:noFill/>
        <a:ln>
          <a:solidFill>
            <a:schemeClr val="tx2"/>
          </a:solidFill>
        </a:ln>
        <a:effectLst/>
      </c:spPr>
    </c:plotArea>
    <c:legend>
      <c:legendPos val="b"/>
      <c:layout>
        <c:manualLayout>
          <c:xMode val="edge"/>
          <c:yMode val="edge"/>
          <c:x val="0.25682755841547428"/>
          <c:y val="0.87340831150948417"/>
          <c:w val="0.69755528121941701"/>
          <c:h val="9.33874826244395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936707241407984"/>
          <c:y val="6.0874377421140012E-2"/>
          <c:w val="0.64467240640411416"/>
          <c:h val="0.65656654567321304"/>
        </c:manualLayout>
      </c:layout>
      <c:scatterChart>
        <c:scatterStyle val="smoothMarker"/>
        <c:varyColors val="0"/>
        <c:ser>
          <c:idx val="0"/>
          <c:order val="0"/>
          <c:tx>
            <c:v>Case 1</c:v>
          </c:tx>
          <c:spPr>
            <a:ln w="9525" cap="rnd">
              <a:solidFill>
                <a:srgbClr val="0070C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squar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Sheet1!$B$59:$D$59</c:f>
              <c:numCache>
                <c:formatCode>0%</c:formatCode>
                <c:ptCount val="3"/>
                <c:pt idx="0">
                  <c:v>0.05</c:v>
                </c:pt>
                <c:pt idx="1">
                  <c:v>0.1</c:v>
                </c:pt>
                <c:pt idx="2">
                  <c:v>0.15</c:v>
                </c:pt>
              </c:numCache>
            </c:numRef>
          </c:xVal>
          <c:yVal>
            <c:numRef>
              <c:f>'sensitivity(case1)'!$M$31:$O$31</c:f>
              <c:numCache>
                <c:formatCode>0%</c:formatCode>
                <c:ptCount val="3"/>
                <c:pt idx="0">
                  <c:v>1.8734343653436687</c:v>
                </c:pt>
                <c:pt idx="1">
                  <c:v>1.7651228895943047</c:v>
                </c:pt>
                <c:pt idx="2">
                  <c:v>1.6575791968972444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59F5-47B1-A379-DD4C534191BD}"/>
            </c:ext>
          </c:extLst>
        </c:ser>
        <c:ser>
          <c:idx val="1"/>
          <c:order val="1"/>
          <c:tx>
            <c:v>Case 2</c:v>
          </c:tx>
          <c:spPr>
            <a:ln w="9525" cap="rnd">
              <a:solidFill>
                <a:srgbClr val="FF000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triang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Sheet1!$B$59:$D$59</c:f>
              <c:numCache>
                <c:formatCode>0%</c:formatCode>
                <c:ptCount val="3"/>
                <c:pt idx="0">
                  <c:v>0.05</c:v>
                </c:pt>
                <c:pt idx="1">
                  <c:v>0.1</c:v>
                </c:pt>
                <c:pt idx="2">
                  <c:v>0.15</c:v>
                </c:pt>
              </c:numCache>
            </c:numRef>
          </c:xVal>
          <c:yVal>
            <c:numRef>
              <c:f>'sensitivity(Case 2)'!$D$31:$F$31</c:f>
              <c:numCache>
                <c:formatCode>0%</c:formatCode>
                <c:ptCount val="3"/>
                <c:pt idx="0">
                  <c:v>3.3991515086084467</c:v>
                </c:pt>
                <c:pt idx="1">
                  <c:v>3.263327893022864</c:v>
                </c:pt>
                <c:pt idx="2">
                  <c:v>3.1244234340419261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59F5-47B1-A379-DD4C534191BD}"/>
            </c:ext>
          </c:extLst>
        </c:ser>
        <c:ser>
          <c:idx val="2"/>
          <c:order val="2"/>
          <c:tx>
            <c:v>Case 3</c:v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Sheet1!$B$59:$D$59</c:f>
              <c:numCache>
                <c:formatCode>0%</c:formatCode>
                <c:ptCount val="3"/>
                <c:pt idx="0">
                  <c:v>0.05</c:v>
                </c:pt>
                <c:pt idx="1">
                  <c:v>0.1</c:v>
                </c:pt>
                <c:pt idx="2">
                  <c:v>0.15</c:v>
                </c:pt>
              </c:numCache>
            </c:numRef>
          </c:xVal>
          <c:yVal>
            <c:numRef>
              <c:f>'sensitivity(Case 3)'!$M$31:$O$31</c:f>
              <c:numCache>
                <c:formatCode>0%</c:formatCode>
                <c:ptCount val="3"/>
                <c:pt idx="0">
                  <c:v>2.9972189984777753</c:v>
                </c:pt>
                <c:pt idx="1">
                  <c:v>2.8658463586275964</c:v>
                </c:pt>
                <c:pt idx="2">
                  <c:v>2.7320498850225365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59F5-47B1-A379-DD4C534191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3713128"/>
        <c:axId val="243713520"/>
      </c:scatterChart>
      <c:valAx>
        <c:axId val="243713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713520"/>
        <c:crosses val="autoZero"/>
        <c:crossBetween val="midCat"/>
      </c:valAx>
      <c:valAx>
        <c:axId val="243713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IRR</a:t>
                </a:r>
              </a:p>
            </c:rich>
          </c:tx>
          <c:layout>
            <c:manualLayout>
              <c:xMode val="edge"/>
              <c:yMode val="edge"/>
              <c:x val="4.0617384240454912E-2"/>
              <c:y val="0.3530757465499436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713128"/>
        <c:crosses val="autoZero"/>
        <c:crossBetween val="midCat"/>
      </c:valAx>
      <c:spPr>
        <a:noFill/>
        <a:ln>
          <a:solidFill>
            <a:schemeClr val="tx2"/>
          </a:solidFill>
        </a:ln>
        <a:effectLst/>
      </c:spPr>
    </c:plotArea>
    <c:legend>
      <c:legendPos val="b"/>
      <c:layout>
        <c:manualLayout>
          <c:xMode val="edge"/>
          <c:yMode val="edge"/>
          <c:x val="0.25276581999142878"/>
          <c:y val="0.90661251737556059"/>
          <c:w val="0.69755528121941701"/>
          <c:h val="9.33874826244395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936707241407984"/>
          <c:y val="6.0874377421140012E-2"/>
          <c:w val="0.64467240640411416"/>
          <c:h val="0.65656654567321304"/>
        </c:manualLayout>
      </c:layout>
      <c:scatterChart>
        <c:scatterStyle val="smoothMarker"/>
        <c:varyColors val="0"/>
        <c:ser>
          <c:idx val="0"/>
          <c:order val="0"/>
          <c:tx>
            <c:v>Case 1</c:v>
          </c:tx>
          <c:spPr>
            <a:ln w="9525" cap="rnd">
              <a:solidFill>
                <a:srgbClr val="0070C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squar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'sensitivity(case1)'!$M$44:$O$44</c:f>
              <c:numCache>
                <c:formatCode>General</c:formatCode>
                <c:ptCount val="3"/>
                <c:pt idx="0">
                  <c:v>1</c:v>
                </c:pt>
                <c:pt idx="1">
                  <c:v>3</c:v>
                </c:pt>
                <c:pt idx="2">
                  <c:v>5</c:v>
                </c:pt>
              </c:numCache>
            </c:numRef>
          </c:xVal>
          <c:yVal>
            <c:numRef>
              <c:f>'sensitivity(case1)'!$M$45:$O$45</c:f>
              <c:numCache>
                <c:formatCode>_ [$₪-40D]\ * #,##0.00_ ;_ [$₪-40D]\ * \-#,##0.00_ ;_ [$₪-40D]\ * "-"??_ ;_ @_ </c:formatCode>
                <c:ptCount val="3"/>
                <c:pt idx="0">
                  <c:v>62981.144651519149</c:v>
                </c:pt>
                <c:pt idx="1">
                  <c:v>63325.028752422942</c:v>
                </c:pt>
                <c:pt idx="2">
                  <c:v>63637.852899043326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A80A-4F2D-9313-64E5744DD684}"/>
            </c:ext>
          </c:extLst>
        </c:ser>
        <c:ser>
          <c:idx val="1"/>
          <c:order val="1"/>
          <c:tx>
            <c:v>Case 2</c:v>
          </c:tx>
          <c:spPr>
            <a:ln w="9525" cap="rnd">
              <a:solidFill>
                <a:srgbClr val="FF000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triang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 2)'!$J$35:$L$35</c:f>
              <c:numCache>
                <c:formatCode>General</c:formatCode>
                <c:ptCount val="3"/>
                <c:pt idx="0">
                  <c:v>1</c:v>
                </c:pt>
                <c:pt idx="1">
                  <c:v>3</c:v>
                </c:pt>
                <c:pt idx="2">
                  <c:v>5</c:v>
                </c:pt>
              </c:numCache>
            </c:numRef>
          </c:xVal>
          <c:yVal>
            <c:numRef>
              <c:f>'sensitivity(Case 2)'!$J$36:$L$36</c:f>
              <c:numCache>
                <c:formatCode>_ [$₪-40D]\ * #,##0.00_ ;_ [$₪-40D]\ * \-#,##0.00_ ;_ [$₪-40D]\ * "-"??_ ;_ @_ </c:formatCode>
                <c:ptCount val="3"/>
                <c:pt idx="0">
                  <c:v>163345.68453589309</c:v>
                </c:pt>
                <c:pt idx="1">
                  <c:v>164007.31820766564</c:v>
                </c:pt>
                <c:pt idx="2">
                  <c:v>164609.19246763753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A80A-4F2D-9313-64E5744DD684}"/>
            </c:ext>
          </c:extLst>
        </c:ser>
        <c:ser>
          <c:idx val="2"/>
          <c:order val="2"/>
          <c:tx>
            <c:v>Case 3</c:v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92D050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'sensitivity(Case 3)'!$M$44:$O$44</c:f>
              <c:numCache>
                <c:formatCode>General</c:formatCode>
                <c:ptCount val="3"/>
                <c:pt idx="0">
                  <c:v>1</c:v>
                </c:pt>
                <c:pt idx="1">
                  <c:v>3</c:v>
                </c:pt>
                <c:pt idx="2">
                  <c:v>5</c:v>
                </c:pt>
              </c:numCache>
            </c:numRef>
          </c:xVal>
          <c:yVal>
            <c:numRef>
              <c:f>'sensitivity(Case 3)'!$M$45:$O$45</c:f>
              <c:numCache>
                <c:formatCode>_ [$₪-40D]\ * #,##0.00_ ;_ [$₪-40D]\ * \-#,##0.00_ ;_ [$₪-40D]\ * "-"??_ ;_ @_ </c:formatCode>
                <c:ptCount val="3"/>
                <c:pt idx="0">
                  <c:v>235932.34166660844</c:v>
                </c:pt>
                <c:pt idx="1">
                  <c:v>236937.85943928477</c:v>
                </c:pt>
                <c:pt idx="2">
                  <c:v>237852.55784587708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A80A-4F2D-9313-64E5744DD6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4378192"/>
        <c:axId val="244377408"/>
      </c:scatterChart>
      <c:valAx>
        <c:axId val="244378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Loan</a:t>
                </a:r>
                <a:r>
                  <a:rPr lang="en-US" baseline="0"/>
                  <a:t> period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377408"/>
        <c:crosses val="autoZero"/>
        <c:crossBetween val="midCat"/>
      </c:valAx>
      <c:valAx>
        <c:axId val="244377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NPV (Thousands)</a:t>
                </a:r>
              </a:p>
            </c:rich>
          </c:tx>
          <c:layout>
            <c:manualLayout>
              <c:xMode val="edge"/>
              <c:yMode val="edge"/>
              <c:x val="4.4679122664500408E-2"/>
              <c:y val="0.1704526142865235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_ [$₪-40D]\ * #,##0.00_ ;_ [$₪-40D]\ * \-#,##0.00_ ;_ [$₪-40D]\ * &quot;-&quot;??_ ;_ @_ " sourceLinked="1"/>
        <c:majorTickMark val="none"/>
        <c:minorTickMark val="none"/>
        <c:tickLblPos val="nextTo"/>
        <c:spPr>
          <a:noFill/>
          <a:ln>
            <a:solidFill>
              <a:schemeClr val="tx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378192"/>
        <c:crosses val="autoZero"/>
        <c:crossBetween val="midCat"/>
        <c:dispUnits>
          <c:builtInUnit val="thousands"/>
        </c:dispUnits>
      </c:valAx>
      <c:spPr>
        <a:noFill/>
        <a:ln>
          <a:solidFill>
            <a:schemeClr val="tx2"/>
          </a:solidFill>
        </a:ln>
        <a:effectLst/>
      </c:spPr>
    </c:plotArea>
    <c:legend>
      <c:legendPos val="b"/>
      <c:layout>
        <c:manualLayout>
          <c:xMode val="edge"/>
          <c:yMode val="edge"/>
          <c:x val="0.25276581999142878"/>
          <c:y val="0.90661251737556059"/>
          <c:w val="0.69755528121941701"/>
          <c:h val="9.33874826244395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90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="" xmlns:a16="http://schemas.microsoft.com/office/drawing/2014/main" id="{35B8FA96-20D4-4226-AE80-05B983C0102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660571" y="0"/>
            <a:ext cx="653142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3964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="" xmlns:a16="http://schemas.microsoft.com/office/drawing/2014/main" id="{37FCB3F4-1013-4C27-A071-AA09A9737A8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929051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02433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="" xmlns:a16="http://schemas.microsoft.com/office/drawing/2014/main" id="{37FCB3F4-1013-4C27-A071-AA09A9737A8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223554" y="791473"/>
            <a:ext cx="4284617" cy="557449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4" name="그림 개체 틀 2">
            <a:extLst>
              <a:ext uri="{FF2B5EF4-FFF2-40B4-BE49-F238E27FC236}">
                <a16:creationId xmlns="" xmlns:a16="http://schemas.microsoft.com/office/drawing/2014/main" id="{B75454F5-0A10-4493-9D37-30E4CF1B714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947954" y="791473"/>
            <a:ext cx="2577737" cy="258330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="" xmlns:a16="http://schemas.microsoft.com/office/drawing/2014/main" id="{0C590238-E234-441E-A1D3-12BBFFFCA5B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965475" y="791473"/>
            <a:ext cx="2577737" cy="258330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1421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BAB87A0-E141-4976-A24F-97A3C530F73D}"/>
              </a:ext>
            </a:extLst>
          </p:cNvPr>
          <p:cNvSpPr/>
          <p:nvPr userDrawn="1"/>
        </p:nvSpPr>
        <p:spPr>
          <a:xfrm>
            <a:off x="0" y="0"/>
            <a:ext cx="2351314" cy="304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그림 개체 틀 2">
            <a:extLst>
              <a:ext uri="{FF2B5EF4-FFF2-40B4-BE49-F238E27FC236}">
                <a16:creationId xmlns="" xmlns:a16="http://schemas.microsoft.com/office/drawing/2014/main" id="{C70177A7-4E03-44B8-A2CB-D0A1D472671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26721" y="1419496"/>
            <a:ext cx="2351314" cy="493340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F3EB55B4-D015-4D6E-BE85-E37F5937A18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886892" y="505098"/>
            <a:ext cx="2351314" cy="584780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4" name="그림 개체 틀 2">
            <a:extLst>
              <a:ext uri="{FF2B5EF4-FFF2-40B4-BE49-F238E27FC236}">
                <a16:creationId xmlns="" xmlns:a16="http://schemas.microsoft.com/office/drawing/2014/main" id="{E30DC92A-1C43-4637-A252-B8C21735BBE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347063" y="2116182"/>
            <a:ext cx="2351314" cy="423671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7088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="" xmlns:a16="http://schemas.microsoft.com/office/drawing/2014/main" id="{A0412714-3F16-4874-BEA8-0EFECA6B9AA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4" name="그림 개체 틀 2">
            <a:extLst>
              <a:ext uri="{FF2B5EF4-FFF2-40B4-BE49-F238E27FC236}">
                <a16:creationId xmlns="" xmlns:a16="http://schemas.microsoft.com/office/drawing/2014/main" id="{249D4CAF-8D35-48B5-9BED-58C61F56441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713554"/>
            <a:ext cx="12192000" cy="324036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03728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2">
            <a:extLst>
              <a:ext uri="{FF2B5EF4-FFF2-40B4-BE49-F238E27FC236}">
                <a16:creationId xmlns="" xmlns:a16="http://schemas.microsoft.com/office/drawing/2014/main" id="{249D4CAF-8D35-48B5-9BED-58C61F56441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324036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10611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2">
            <a:extLst>
              <a:ext uri="{FF2B5EF4-FFF2-40B4-BE49-F238E27FC236}">
                <a16:creationId xmlns="" xmlns:a16="http://schemas.microsoft.com/office/drawing/2014/main" id="{249D4CAF-8D35-48B5-9BED-58C61F56441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356628" y="317863"/>
            <a:ext cx="2820721" cy="195072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DA58BB02-24D8-4FF8-B8D7-6E62ED53DC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61234" y="2462348"/>
            <a:ext cx="2820721" cy="195072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="" xmlns:a16="http://schemas.microsoft.com/office/drawing/2014/main" id="{12336F41-52B8-4A92-8ECC-010E63E63C6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56628" y="4606833"/>
            <a:ext cx="2820721" cy="195072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21702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="" xmlns:a16="http://schemas.microsoft.com/office/drawing/2014/main" id="{8B385D46-BB81-40F4-97C1-95575D4C9F0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22980" y="2966968"/>
            <a:ext cx="2230831" cy="2230831"/>
          </a:xfrm>
          <a:custGeom>
            <a:avLst/>
            <a:gdLst>
              <a:gd name="connsiteX0" fmla="*/ 1115416 w 2230831"/>
              <a:gd name="connsiteY0" fmla="*/ 0 h 2230831"/>
              <a:gd name="connsiteX1" fmla="*/ 1239476 w 2230831"/>
              <a:gd name="connsiteY1" fmla="*/ 51388 h 2230831"/>
              <a:gd name="connsiteX2" fmla="*/ 2179444 w 2230831"/>
              <a:gd name="connsiteY2" fmla="*/ 991355 h 2230831"/>
              <a:gd name="connsiteX3" fmla="*/ 2179444 w 2230831"/>
              <a:gd name="connsiteY3" fmla="*/ 1239476 h 2230831"/>
              <a:gd name="connsiteX4" fmla="*/ 1239476 w 2230831"/>
              <a:gd name="connsiteY4" fmla="*/ 2179444 h 2230831"/>
              <a:gd name="connsiteX5" fmla="*/ 991355 w 2230831"/>
              <a:gd name="connsiteY5" fmla="*/ 2179444 h 2230831"/>
              <a:gd name="connsiteX6" fmla="*/ 51388 w 2230831"/>
              <a:gd name="connsiteY6" fmla="*/ 1239476 h 2230831"/>
              <a:gd name="connsiteX7" fmla="*/ 51388 w 2230831"/>
              <a:gd name="connsiteY7" fmla="*/ 991355 h 2230831"/>
              <a:gd name="connsiteX8" fmla="*/ 991355 w 2230831"/>
              <a:gd name="connsiteY8" fmla="*/ 51388 h 2230831"/>
              <a:gd name="connsiteX9" fmla="*/ 1115416 w 2230831"/>
              <a:gd name="connsiteY9" fmla="*/ 0 h 2230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30831" h="2230831">
                <a:moveTo>
                  <a:pt x="1115416" y="0"/>
                </a:moveTo>
                <a:cubicBezTo>
                  <a:pt x="1160317" y="0"/>
                  <a:pt x="1205218" y="17129"/>
                  <a:pt x="1239476" y="51388"/>
                </a:cubicBezTo>
                <a:lnTo>
                  <a:pt x="2179444" y="991355"/>
                </a:lnTo>
                <a:cubicBezTo>
                  <a:pt x="2247960" y="1059872"/>
                  <a:pt x="2247960" y="1170960"/>
                  <a:pt x="2179444" y="1239476"/>
                </a:cubicBezTo>
                <a:lnTo>
                  <a:pt x="1239476" y="2179444"/>
                </a:lnTo>
                <a:cubicBezTo>
                  <a:pt x="1170960" y="2247960"/>
                  <a:pt x="1059872" y="2247960"/>
                  <a:pt x="991355" y="2179444"/>
                </a:cubicBezTo>
                <a:lnTo>
                  <a:pt x="51388" y="1239476"/>
                </a:lnTo>
                <a:cubicBezTo>
                  <a:pt x="-17129" y="1170960"/>
                  <a:pt x="-17129" y="1059872"/>
                  <a:pt x="51388" y="991355"/>
                </a:cubicBezTo>
                <a:lnTo>
                  <a:pt x="991355" y="51388"/>
                </a:lnTo>
                <a:cubicBezTo>
                  <a:pt x="1025614" y="17129"/>
                  <a:pt x="1070515" y="0"/>
                  <a:pt x="11154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="" xmlns:a16="http://schemas.microsoft.com/office/drawing/2014/main" id="{36EAA121-572C-4C83-A24E-989B72B92A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802736" y="1678845"/>
            <a:ext cx="2230831" cy="2230831"/>
          </a:xfrm>
          <a:custGeom>
            <a:avLst/>
            <a:gdLst>
              <a:gd name="connsiteX0" fmla="*/ 1115416 w 2230831"/>
              <a:gd name="connsiteY0" fmla="*/ 0 h 2230831"/>
              <a:gd name="connsiteX1" fmla="*/ 1239476 w 2230831"/>
              <a:gd name="connsiteY1" fmla="*/ 51387 h 2230831"/>
              <a:gd name="connsiteX2" fmla="*/ 2179444 w 2230831"/>
              <a:gd name="connsiteY2" fmla="*/ 991355 h 2230831"/>
              <a:gd name="connsiteX3" fmla="*/ 2179444 w 2230831"/>
              <a:gd name="connsiteY3" fmla="*/ 1239476 h 2230831"/>
              <a:gd name="connsiteX4" fmla="*/ 1239476 w 2230831"/>
              <a:gd name="connsiteY4" fmla="*/ 2179444 h 2230831"/>
              <a:gd name="connsiteX5" fmla="*/ 991355 w 2230831"/>
              <a:gd name="connsiteY5" fmla="*/ 2179444 h 2230831"/>
              <a:gd name="connsiteX6" fmla="*/ 51388 w 2230831"/>
              <a:gd name="connsiteY6" fmla="*/ 1239476 h 2230831"/>
              <a:gd name="connsiteX7" fmla="*/ 51388 w 2230831"/>
              <a:gd name="connsiteY7" fmla="*/ 991355 h 2230831"/>
              <a:gd name="connsiteX8" fmla="*/ 991355 w 2230831"/>
              <a:gd name="connsiteY8" fmla="*/ 51387 h 2230831"/>
              <a:gd name="connsiteX9" fmla="*/ 1115416 w 2230831"/>
              <a:gd name="connsiteY9" fmla="*/ 0 h 2230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30831" h="2230831">
                <a:moveTo>
                  <a:pt x="1115416" y="0"/>
                </a:moveTo>
                <a:cubicBezTo>
                  <a:pt x="1160317" y="0"/>
                  <a:pt x="1205218" y="17129"/>
                  <a:pt x="1239476" y="51387"/>
                </a:cubicBezTo>
                <a:lnTo>
                  <a:pt x="2179444" y="991355"/>
                </a:lnTo>
                <a:cubicBezTo>
                  <a:pt x="2247960" y="1059872"/>
                  <a:pt x="2247960" y="1170960"/>
                  <a:pt x="2179444" y="1239476"/>
                </a:cubicBezTo>
                <a:lnTo>
                  <a:pt x="1239476" y="2179444"/>
                </a:lnTo>
                <a:cubicBezTo>
                  <a:pt x="1170960" y="2247960"/>
                  <a:pt x="1059872" y="2247960"/>
                  <a:pt x="991355" y="2179444"/>
                </a:cubicBezTo>
                <a:lnTo>
                  <a:pt x="51388" y="1239476"/>
                </a:lnTo>
                <a:cubicBezTo>
                  <a:pt x="-17129" y="1170960"/>
                  <a:pt x="-17129" y="1059872"/>
                  <a:pt x="51388" y="991355"/>
                </a:cubicBezTo>
                <a:lnTo>
                  <a:pt x="991355" y="51387"/>
                </a:lnTo>
                <a:cubicBezTo>
                  <a:pt x="1025614" y="17129"/>
                  <a:pt x="1070515" y="0"/>
                  <a:pt x="11154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="" xmlns:a16="http://schemas.microsoft.com/office/drawing/2014/main" id="{15BECEA9-B7DA-4E09-9E80-B8B80B8E97C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24191" y="390720"/>
            <a:ext cx="2230831" cy="2230831"/>
          </a:xfrm>
          <a:custGeom>
            <a:avLst/>
            <a:gdLst>
              <a:gd name="connsiteX0" fmla="*/ 1115416 w 2230831"/>
              <a:gd name="connsiteY0" fmla="*/ 0 h 2230831"/>
              <a:gd name="connsiteX1" fmla="*/ 1239476 w 2230831"/>
              <a:gd name="connsiteY1" fmla="*/ 51387 h 2230831"/>
              <a:gd name="connsiteX2" fmla="*/ 2179444 w 2230831"/>
              <a:gd name="connsiteY2" fmla="*/ 991355 h 2230831"/>
              <a:gd name="connsiteX3" fmla="*/ 2179444 w 2230831"/>
              <a:gd name="connsiteY3" fmla="*/ 1239476 h 2230831"/>
              <a:gd name="connsiteX4" fmla="*/ 1239476 w 2230831"/>
              <a:gd name="connsiteY4" fmla="*/ 2179444 h 2230831"/>
              <a:gd name="connsiteX5" fmla="*/ 991355 w 2230831"/>
              <a:gd name="connsiteY5" fmla="*/ 2179444 h 2230831"/>
              <a:gd name="connsiteX6" fmla="*/ 51388 w 2230831"/>
              <a:gd name="connsiteY6" fmla="*/ 1239476 h 2230831"/>
              <a:gd name="connsiteX7" fmla="*/ 51388 w 2230831"/>
              <a:gd name="connsiteY7" fmla="*/ 991355 h 2230831"/>
              <a:gd name="connsiteX8" fmla="*/ 991355 w 2230831"/>
              <a:gd name="connsiteY8" fmla="*/ 51387 h 2230831"/>
              <a:gd name="connsiteX9" fmla="*/ 1115416 w 2230831"/>
              <a:gd name="connsiteY9" fmla="*/ 0 h 2230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30831" h="2230831">
                <a:moveTo>
                  <a:pt x="1115416" y="0"/>
                </a:moveTo>
                <a:cubicBezTo>
                  <a:pt x="1160317" y="0"/>
                  <a:pt x="1205218" y="17129"/>
                  <a:pt x="1239476" y="51387"/>
                </a:cubicBezTo>
                <a:lnTo>
                  <a:pt x="2179444" y="991355"/>
                </a:lnTo>
                <a:cubicBezTo>
                  <a:pt x="2247960" y="1059872"/>
                  <a:pt x="2247960" y="1170960"/>
                  <a:pt x="2179444" y="1239476"/>
                </a:cubicBezTo>
                <a:lnTo>
                  <a:pt x="1239476" y="2179444"/>
                </a:lnTo>
                <a:cubicBezTo>
                  <a:pt x="1170960" y="2247960"/>
                  <a:pt x="1059872" y="2247960"/>
                  <a:pt x="991355" y="2179444"/>
                </a:cubicBezTo>
                <a:lnTo>
                  <a:pt x="51388" y="1239476"/>
                </a:lnTo>
                <a:cubicBezTo>
                  <a:pt x="-17129" y="1170960"/>
                  <a:pt x="-17129" y="1059872"/>
                  <a:pt x="51388" y="991355"/>
                </a:cubicBezTo>
                <a:lnTo>
                  <a:pt x="991355" y="51387"/>
                </a:lnTo>
                <a:cubicBezTo>
                  <a:pt x="1025614" y="17129"/>
                  <a:pt x="1070515" y="0"/>
                  <a:pt x="11154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="" xmlns:a16="http://schemas.microsoft.com/office/drawing/2014/main" id="{A0108D6E-0789-4A3A-806C-951F2E7E421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229202" y="1649808"/>
            <a:ext cx="2230831" cy="2230831"/>
          </a:xfrm>
          <a:custGeom>
            <a:avLst/>
            <a:gdLst>
              <a:gd name="connsiteX0" fmla="*/ 1115416 w 2230831"/>
              <a:gd name="connsiteY0" fmla="*/ 0 h 2230831"/>
              <a:gd name="connsiteX1" fmla="*/ 1239476 w 2230831"/>
              <a:gd name="connsiteY1" fmla="*/ 51388 h 2230831"/>
              <a:gd name="connsiteX2" fmla="*/ 2179444 w 2230831"/>
              <a:gd name="connsiteY2" fmla="*/ 991355 h 2230831"/>
              <a:gd name="connsiteX3" fmla="*/ 2179444 w 2230831"/>
              <a:gd name="connsiteY3" fmla="*/ 1239476 h 2230831"/>
              <a:gd name="connsiteX4" fmla="*/ 1239476 w 2230831"/>
              <a:gd name="connsiteY4" fmla="*/ 2179444 h 2230831"/>
              <a:gd name="connsiteX5" fmla="*/ 991355 w 2230831"/>
              <a:gd name="connsiteY5" fmla="*/ 2179444 h 2230831"/>
              <a:gd name="connsiteX6" fmla="*/ 51388 w 2230831"/>
              <a:gd name="connsiteY6" fmla="*/ 1239476 h 2230831"/>
              <a:gd name="connsiteX7" fmla="*/ 51388 w 2230831"/>
              <a:gd name="connsiteY7" fmla="*/ 991355 h 2230831"/>
              <a:gd name="connsiteX8" fmla="*/ 991355 w 2230831"/>
              <a:gd name="connsiteY8" fmla="*/ 51388 h 2230831"/>
              <a:gd name="connsiteX9" fmla="*/ 1115416 w 2230831"/>
              <a:gd name="connsiteY9" fmla="*/ 0 h 2230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30831" h="2230831">
                <a:moveTo>
                  <a:pt x="1115416" y="0"/>
                </a:moveTo>
                <a:cubicBezTo>
                  <a:pt x="1160317" y="0"/>
                  <a:pt x="1205218" y="17129"/>
                  <a:pt x="1239476" y="51388"/>
                </a:cubicBezTo>
                <a:lnTo>
                  <a:pt x="2179444" y="991355"/>
                </a:lnTo>
                <a:cubicBezTo>
                  <a:pt x="2247960" y="1059872"/>
                  <a:pt x="2247960" y="1170960"/>
                  <a:pt x="2179444" y="1239476"/>
                </a:cubicBezTo>
                <a:lnTo>
                  <a:pt x="1239476" y="2179444"/>
                </a:lnTo>
                <a:cubicBezTo>
                  <a:pt x="1170960" y="2247960"/>
                  <a:pt x="1059872" y="2247960"/>
                  <a:pt x="991355" y="2179444"/>
                </a:cubicBezTo>
                <a:lnTo>
                  <a:pt x="51388" y="1239476"/>
                </a:lnTo>
                <a:cubicBezTo>
                  <a:pt x="-17129" y="1170960"/>
                  <a:pt x="-17129" y="1059872"/>
                  <a:pt x="51388" y="991355"/>
                </a:cubicBezTo>
                <a:lnTo>
                  <a:pt x="991355" y="51388"/>
                </a:lnTo>
                <a:cubicBezTo>
                  <a:pt x="1025614" y="17129"/>
                  <a:pt x="1070515" y="0"/>
                  <a:pt x="11154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="" xmlns:a16="http://schemas.microsoft.com/office/drawing/2014/main" id="{0FB68D23-CA73-40EF-B39D-027E16880DD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223009" y="4236450"/>
            <a:ext cx="2230831" cy="2230831"/>
          </a:xfrm>
          <a:custGeom>
            <a:avLst/>
            <a:gdLst>
              <a:gd name="connsiteX0" fmla="*/ 1115416 w 2230831"/>
              <a:gd name="connsiteY0" fmla="*/ 0 h 2230831"/>
              <a:gd name="connsiteX1" fmla="*/ 1239476 w 2230831"/>
              <a:gd name="connsiteY1" fmla="*/ 51388 h 2230831"/>
              <a:gd name="connsiteX2" fmla="*/ 2179444 w 2230831"/>
              <a:gd name="connsiteY2" fmla="*/ 991355 h 2230831"/>
              <a:gd name="connsiteX3" fmla="*/ 2179444 w 2230831"/>
              <a:gd name="connsiteY3" fmla="*/ 1239476 h 2230831"/>
              <a:gd name="connsiteX4" fmla="*/ 1239476 w 2230831"/>
              <a:gd name="connsiteY4" fmla="*/ 2179444 h 2230831"/>
              <a:gd name="connsiteX5" fmla="*/ 991355 w 2230831"/>
              <a:gd name="connsiteY5" fmla="*/ 2179444 h 2230831"/>
              <a:gd name="connsiteX6" fmla="*/ 51388 w 2230831"/>
              <a:gd name="connsiteY6" fmla="*/ 1239476 h 2230831"/>
              <a:gd name="connsiteX7" fmla="*/ 51388 w 2230831"/>
              <a:gd name="connsiteY7" fmla="*/ 991355 h 2230831"/>
              <a:gd name="connsiteX8" fmla="*/ 991355 w 2230831"/>
              <a:gd name="connsiteY8" fmla="*/ 51388 h 2230831"/>
              <a:gd name="connsiteX9" fmla="*/ 1115416 w 2230831"/>
              <a:gd name="connsiteY9" fmla="*/ 0 h 2230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30831" h="2230831">
                <a:moveTo>
                  <a:pt x="1115416" y="0"/>
                </a:moveTo>
                <a:cubicBezTo>
                  <a:pt x="1160317" y="0"/>
                  <a:pt x="1205218" y="17130"/>
                  <a:pt x="1239476" y="51388"/>
                </a:cubicBezTo>
                <a:lnTo>
                  <a:pt x="2179444" y="991355"/>
                </a:lnTo>
                <a:cubicBezTo>
                  <a:pt x="2247960" y="1059872"/>
                  <a:pt x="2247960" y="1170960"/>
                  <a:pt x="2179444" y="1239476"/>
                </a:cubicBezTo>
                <a:lnTo>
                  <a:pt x="1239476" y="2179444"/>
                </a:lnTo>
                <a:cubicBezTo>
                  <a:pt x="1170960" y="2247960"/>
                  <a:pt x="1059872" y="2247960"/>
                  <a:pt x="991355" y="2179444"/>
                </a:cubicBezTo>
                <a:lnTo>
                  <a:pt x="51388" y="1239476"/>
                </a:lnTo>
                <a:cubicBezTo>
                  <a:pt x="-17129" y="1170960"/>
                  <a:pt x="-17129" y="1059872"/>
                  <a:pt x="51388" y="991355"/>
                </a:cubicBezTo>
                <a:lnTo>
                  <a:pt x="991355" y="51388"/>
                </a:lnTo>
                <a:cubicBezTo>
                  <a:pt x="1025614" y="17130"/>
                  <a:pt x="1070515" y="0"/>
                  <a:pt x="11154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" name="Rounded Rectangle 8">
            <a:extLst>
              <a:ext uri="{FF2B5EF4-FFF2-40B4-BE49-F238E27FC236}">
                <a16:creationId xmlns="" xmlns:a16="http://schemas.microsoft.com/office/drawing/2014/main" id="{0CADDCB3-9ED0-4A68-830A-6B58177892A2}"/>
              </a:ext>
            </a:extLst>
          </p:cNvPr>
          <p:cNvSpPr/>
          <p:nvPr userDrawn="1"/>
        </p:nvSpPr>
        <p:spPr>
          <a:xfrm rot="2700000">
            <a:off x="708614" y="1522791"/>
            <a:ext cx="2508249" cy="2508248"/>
          </a:xfrm>
          <a:custGeom>
            <a:avLst/>
            <a:gdLst/>
            <a:ahLst/>
            <a:cxnLst/>
            <a:rect l="l" t="t" r="r" b="b"/>
            <a:pathLst>
              <a:path w="1810298" h="1810298">
                <a:moveTo>
                  <a:pt x="55366" y="55366"/>
                </a:moveTo>
                <a:cubicBezTo>
                  <a:pt x="89574" y="21158"/>
                  <a:pt x="136832" y="0"/>
                  <a:pt x="189031" y="0"/>
                </a:cubicBezTo>
                <a:lnTo>
                  <a:pt x="925364" y="0"/>
                </a:lnTo>
                <a:lnTo>
                  <a:pt x="925364" y="765189"/>
                </a:lnTo>
                <a:cubicBezTo>
                  <a:pt x="925364" y="824772"/>
                  <a:pt x="973666" y="873074"/>
                  <a:pt x="1033249" y="873074"/>
                </a:cubicBezTo>
                <a:lnTo>
                  <a:pt x="1810298" y="873074"/>
                </a:lnTo>
                <a:lnTo>
                  <a:pt x="1810298" y="1621267"/>
                </a:lnTo>
                <a:cubicBezTo>
                  <a:pt x="1810298" y="1725666"/>
                  <a:pt x="1725666" y="1810298"/>
                  <a:pt x="1621267" y="1810298"/>
                </a:cubicBezTo>
                <a:lnTo>
                  <a:pt x="189031" y="1810298"/>
                </a:lnTo>
                <a:cubicBezTo>
                  <a:pt x="84632" y="1810298"/>
                  <a:pt x="0" y="1725666"/>
                  <a:pt x="0" y="1621267"/>
                </a:cubicBezTo>
                <a:lnTo>
                  <a:pt x="0" y="189031"/>
                </a:lnTo>
                <a:cubicBezTo>
                  <a:pt x="0" y="136832"/>
                  <a:pt x="21158" y="89574"/>
                  <a:pt x="55366" y="55366"/>
                </a:cubicBezTo>
                <a:close/>
              </a:path>
            </a:pathLst>
          </a:custGeom>
          <a:solidFill>
            <a:schemeClr val="accent1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10" name="Rounded Rectangle 8">
            <a:extLst>
              <a:ext uri="{FF2B5EF4-FFF2-40B4-BE49-F238E27FC236}">
                <a16:creationId xmlns="" xmlns:a16="http://schemas.microsoft.com/office/drawing/2014/main" id="{944DC42C-15BC-4390-BEC2-ED222CEABEC9}"/>
              </a:ext>
            </a:extLst>
          </p:cNvPr>
          <p:cNvSpPr/>
          <p:nvPr userDrawn="1"/>
        </p:nvSpPr>
        <p:spPr>
          <a:xfrm rot="13500000">
            <a:off x="6592568" y="2159156"/>
            <a:ext cx="1270204" cy="1270204"/>
          </a:xfrm>
          <a:custGeom>
            <a:avLst/>
            <a:gdLst/>
            <a:ahLst/>
            <a:cxnLst/>
            <a:rect l="l" t="t" r="r" b="b"/>
            <a:pathLst>
              <a:path w="1810298" h="1810298">
                <a:moveTo>
                  <a:pt x="55366" y="55366"/>
                </a:moveTo>
                <a:cubicBezTo>
                  <a:pt x="89574" y="21158"/>
                  <a:pt x="136832" y="0"/>
                  <a:pt x="189031" y="0"/>
                </a:cubicBezTo>
                <a:lnTo>
                  <a:pt x="925364" y="0"/>
                </a:lnTo>
                <a:lnTo>
                  <a:pt x="925364" y="765189"/>
                </a:lnTo>
                <a:cubicBezTo>
                  <a:pt x="925364" y="824772"/>
                  <a:pt x="973666" y="873074"/>
                  <a:pt x="1033249" y="873074"/>
                </a:cubicBezTo>
                <a:lnTo>
                  <a:pt x="1810298" y="873074"/>
                </a:lnTo>
                <a:lnTo>
                  <a:pt x="1810298" y="1621267"/>
                </a:lnTo>
                <a:cubicBezTo>
                  <a:pt x="1810298" y="1725666"/>
                  <a:pt x="1725666" y="1810298"/>
                  <a:pt x="1621267" y="1810298"/>
                </a:cubicBezTo>
                <a:lnTo>
                  <a:pt x="189031" y="1810298"/>
                </a:lnTo>
                <a:cubicBezTo>
                  <a:pt x="84632" y="1810298"/>
                  <a:pt x="0" y="1725666"/>
                  <a:pt x="0" y="1621267"/>
                </a:cubicBezTo>
                <a:lnTo>
                  <a:pt x="0" y="189031"/>
                </a:lnTo>
                <a:cubicBezTo>
                  <a:pt x="0" y="136832"/>
                  <a:pt x="21158" y="89574"/>
                  <a:pt x="55366" y="55366"/>
                </a:cubicBezTo>
                <a:close/>
              </a:path>
            </a:pathLst>
          </a:custGeom>
          <a:solidFill>
            <a:schemeClr val="accent2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153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FFBE557-295B-4632-B904-9365A6E29041}"/>
              </a:ext>
            </a:extLst>
          </p:cNvPr>
          <p:cNvSpPr/>
          <p:nvPr userDrawn="1"/>
        </p:nvSpPr>
        <p:spPr>
          <a:xfrm>
            <a:off x="0" y="0"/>
            <a:ext cx="12192000" cy="4249783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8E82665-E472-4E88-9084-FB20D5F0256C}"/>
              </a:ext>
            </a:extLst>
          </p:cNvPr>
          <p:cNvGrpSpPr/>
          <p:nvPr userDrawn="1"/>
        </p:nvGrpSpPr>
        <p:grpSpPr>
          <a:xfrm>
            <a:off x="6357379" y="701878"/>
            <a:ext cx="5179940" cy="2846026"/>
            <a:chOff x="-548507" y="477868"/>
            <a:chExt cx="11570449" cy="6357177"/>
          </a:xfrm>
        </p:grpSpPr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63BC747A-A889-4697-8DCD-13A2C5D59B28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4DDEFE8F-DD5C-42E9-9ECC-65A30A74CEF0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="" xmlns:a16="http://schemas.microsoft.com/office/drawing/2014/main" id="{23F96301-10EB-4083-AB6C-64D3D83E7207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A19AB814-BA72-457F-AA93-B2CF4B75C3F3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CCBA6135-FA6C-4F0F-94BA-07AC3F34A774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B503CD12-E0FF-4ABB-875F-A8875376DE59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5" name="Rectangle: Rounded Corners 14">
                <a:extLst>
                  <a:ext uri="{FF2B5EF4-FFF2-40B4-BE49-F238E27FC236}">
                    <a16:creationId xmlns="" xmlns:a16="http://schemas.microsoft.com/office/drawing/2014/main" id="{B37E77B2-34E7-4DE2-A129-D0B85E0999D1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="" xmlns:a16="http://schemas.microsoft.com/office/drawing/2014/main" id="{BA41B13D-38AE-4850-8C86-61B5E1F034C0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C2E9E116-BC0D-48E3-95EF-A66620780A3E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="" xmlns:a16="http://schemas.microsoft.com/office/drawing/2014/main" id="{CA5A932C-A798-40A8-935D-EDF4929791F4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="" xmlns:a16="http://schemas.microsoft.com/office/drawing/2014/main" id="{05603615-B258-499E-82ED-F3F8D1387F0A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128BDDCD-4841-4408-AF6B-2CABE1888B25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" name="그림 개체 틀 2">
            <a:extLst>
              <a:ext uri="{FF2B5EF4-FFF2-40B4-BE49-F238E27FC236}">
                <a16:creationId xmlns="" xmlns:a16="http://schemas.microsoft.com/office/drawing/2014/main" id="{249D4CAF-8D35-48B5-9BED-58C61F56441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53321" y="861723"/>
            <a:ext cx="3814976" cy="2298759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0253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5016879" y="2590782"/>
            <a:ext cx="6444000" cy="3672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124879" y="2698782"/>
            <a:ext cx="6228000" cy="34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33267" y="1901754"/>
            <a:ext cx="5088565" cy="32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cxnSp>
        <p:nvCxnSpPr>
          <p:cNvPr id="6" name="Straight Connector 5"/>
          <p:cNvCxnSpPr>
            <a:cxnSpLocks/>
          </p:cNvCxnSpPr>
          <p:nvPr userDrawn="1"/>
        </p:nvCxnSpPr>
        <p:spPr>
          <a:xfrm>
            <a:off x="3377549" y="5251269"/>
            <a:ext cx="0" cy="1606731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/>
            <a:endCxn id="7" idx="0"/>
          </p:cNvCxnSpPr>
          <p:nvPr userDrawn="1"/>
        </p:nvCxnSpPr>
        <p:spPr>
          <a:xfrm>
            <a:off x="8238879" y="0"/>
            <a:ext cx="0" cy="2590782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1642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7682029" y="4466283"/>
            <a:ext cx="192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569741" y="687363"/>
            <a:ext cx="192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682029" y="2576823"/>
            <a:ext cx="192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569741" y="2576823"/>
            <a:ext cx="192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569741" y="4466283"/>
            <a:ext cx="192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682029" y="687363"/>
            <a:ext cx="192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Frame 1">
            <a:extLst>
              <a:ext uri="{FF2B5EF4-FFF2-40B4-BE49-F238E27FC236}">
                <a16:creationId xmlns="" xmlns:a16="http://schemas.microsoft.com/office/drawing/2014/main" id="{0ADF64C9-A222-4452-81CD-D0F743103159}"/>
              </a:ext>
            </a:extLst>
          </p:cNvPr>
          <p:cNvSpPr/>
          <p:nvPr userDrawn="1"/>
        </p:nvSpPr>
        <p:spPr>
          <a:xfrm>
            <a:off x="5377561" y="548680"/>
            <a:ext cx="4416491" cy="5760640"/>
          </a:xfrm>
          <a:prstGeom prst="frame">
            <a:avLst>
              <a:gd name="adj1" fmla="val 82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311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1322428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20173921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249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040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702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3825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59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61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8686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6249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366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8244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9962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7034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7123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=""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8985341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5016879" y="2590782"/>
            <a:ext cx="6444000" cy="3672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124879" y="2698782"/>
            <a:ext cx="6228000" cy="34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33267" y="1901754"/>
            <a:ext cx="5088565" cy="32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cxnSp>
        <p:nvCxnSpPr>
          <p:cNvPr id="6" name="Straight Connector 5"/>
          <p:cNvCxnSpPr>
            <a:cxnSpLocks/>
          </p:cNvCxnSpPr>
          <p:nvPr userDrawn="1"/>
        </p:nvCxnSpPr>
        <p:spPr>
          <a:xfrm>
            <a:off x="3377549" y="5251269"/>
            <a:ext cx="0" cy="1606731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/>
            <a:endCxn id="7" idx="0"/>
          </p:cNvCxnSpPr>
          <p:nvPr userDrawn="1"/>
        </p:nvCxnSpPr>
        <p:spPr>
          <a:xfrm>
            <a:off x="8238879" y="0"/>
            <a:ext cx="0" cy="2590782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80684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65363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320441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7920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94068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249D4CAF-8D35-48B5-9BED-58C61F56441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356628" y="317863"/>
            <a:ext cx="2820721" cy="195072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DA58BB02-24D8-4FF8-B8D7-6E62ED53DC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61234" y="2462348"/>
            <a:ext cx="2820721" cy="195072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12336F41-52B8-4A92-8ECC-010E63E63C6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56628" y="4606833"/>
            <a:ext cx="2820721" cy="195072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3519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="" xmlns:a16="http://schemas.microsoft.com/office/drawing/2014/main" id="{37FCB3F4-1013-4C27-A071-AA09A9737A8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223554" y="791473"/>
            <a:ext cx="4284617" cy="557449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4" name="그림 개체 틀 2">
            <a:extLst>
              <a:ext uri="{FF2B5EF4-FFF2-40B4-BE49-F238E27FC236}">
                <a16:creationId xmlns="" xmlns:a16="http://schemas.microsoft.com/office/drawing/2014/main" id="{B75454F5-0A10-4493-9D37-30E4CF1B714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947954" y="791473"/>
            <a:ext cx="2577737" cy="258330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="" xmlns:a16="http://schemas.microsoft.com/office/drawing/2014/main" id="{0C590238-E234-441E-A1D3-12BBFFFCA5B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965475" y="791473"/>
            <a:ext cx="2577737" cy="258330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45288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260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=""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064022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502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6839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354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556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3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712" r:id="rId3"/>
    <p:sldLayoutId id="214748371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8" r:id="rId2"/>
    <p:sldLayoutId id="2147483684" r:id="rId3"/>
    <p:sldLayoutId id="2147483670" r:id="rId4"/>
    <p:sldLayoutId id="2147483671" r:id="rId5"/>
    <p:sldLayoutId id="2147483673" r:id="rId6"/>
    <p:sldLayoutId id="2147483674" r:id="rId7"/>
    <p:sldLayoutId id="2147483675" r:id="rId8"/>
    <p:sldLayoutId id="2147483683" r:id="rId9"/>
    <p:sldLayoutId id="2147483665" r:id="rId10"/>
    <p:sldLayoutId id="2147483676" r:id="rId11"/>
    <p:sldLayoutId id="2147483677" r:id="rId12"/>
    <p:sldLayoutId id="2147483682" r:id="rId13"/>
    <p:sldLayoutId id="2147483680" r:id="rId14"/>
    <p:sldLayoutId id="2147483678" r:id="rId15"/>
    <p:sldLayoutId id="2147483679" r:id="rId16"/>
    <p:sldLayoutId id="2147483681" r:id="rId17"/>
    <p:sldLayoutId id="2147483660" r:id="rId18"/>
    <p:sldLayoutId id="2147483659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57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8" r:id="rId12"/>
    <p:sldLayoutId id="2147483708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93AEA043-746F-4334-A00A-A4587B060237}"/>
              </a:ext>
            </a:extLst>
          </p:cNvPr>
          <p:cNvSpPr txBox="1"/>
          <p:nvPr/>
        </p:nvSpPr>
        <p:spPr>
          <a:xfrm>
            <a:off x="0" y="5272950"/>
            <a:ext cx="12192000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Integration of LCCA &amp; Energy </a:t>
            </a:r>
            <a:r>
              <a:rPr lang="en-US" sz="2000" b="1" dirty="0">
                <a:solidFill>
                  <a:srgbClr val="FFFFFF"/>
                </a:solidFill>
              </a:rPr>
              <a:t>simulation for green building using eQUEST as energy modeling software and Royal Wings Hotel as a case study</a:t>
            </a:r>
            <a:endParaRPr lang="en-US" sz="2000" dirty="0">
              <a:solidFill>
                <a:srgbClr val="FFFFFF"/>
              </a:solidFill>
            </a:endParaRPr>
          </a:p>
          <a:p>
            <a:pPr algn="ctr"/>
            <a:endParaRPr lang="ko-KR" altLang="en-US" sz="4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0327" y="886691"/>
            <a:ext cx="2826328" cy="211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Prepared by:</a:t>
            </a:r>
          </a:p>
          <a:p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Danya Al-Madani</a:t>
            </a:r>
          </a:p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Hiba Mansour</a:t>
            </a:r>
          </a:p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Ruba Adnan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2546" y="955964"/>
            <a:ext cx="2909454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Supervisors: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Dr.Mohammad Al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Sayed</a:t>
            </a:r>
          </a:p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Dr.Yahya 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Saleh</a:t>
            </a:r>
          </a:p>
          <a:p>
            <a:pPr algn="ctr"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68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2EACE2C-F0BB-4B26-BDA0-E1B66FC049A7}"/>
              </a:ext>
            </a:extLst>
          </p:cNvPr>
          <p:cNvSpPr txBox="1"/>
          <p:nvPr/>
        </p:nvSpPr>
        <p:spPr>
          <a:xfrm>
            <a:off x="7080355" y="2504425"/>
            <a:ext cx="387745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Economical Inputs</a:t>
            </a:r>
            <a:endParaRPr lang="ko-KR" altLang="en-US" sz="4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3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7051" y="233351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800" b="1" dirty="0" smtClean="0"/>
              <a:t>Economical data</a:t>
            </a:r>
            <a:endParaRPr lang="en-US" sz="4800" b="1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D35AA01-791C-414B-9CC7-ECAA84D7DBCF}"/>
              </a:ext>
            </a:extLst>
          </p:cNvPr>
          <p:cNvSpPr/>
          <p:nvPr/>
        </p:nvSpPr>
        <p:spPr>
          <a:xfrm>
            <a:off x="1605732" y="2363635"/>
            <a:ext cx="398870" cy="36620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99D247EA-C61D-4397-B877-965411295C5C}"/>
              </a:ext>
            </a:extLst>
          </p:cNvPr>
          <p:cNvSpPr/>
          <p:nvPr/>
        </p:nvSpPr>
        <p:spPr>
          <a:xfrm>
            <a:off x="1264543" y="1276489"/>
            <a:ext cx="1093897" cy="1093897"/>
          </a:xfrm>
          <a:prstGeom prst="ellipse">
            <a:avLst/>
          </a:prstGeom>
          <a:solidFill>
            <a:srgbClr val="ECECEC"/>
          </a:solidFill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95DFBE77-A5D3-4073-93E7-A9584E988D4E}"/>
              </a:ext>
            </a:extLst>
          </p:cNvPr>
          <p:cNvGrpSpPr/>
          <p:nvPr/>
        </p:nvGrpSpPr>
        <p:grpSpPr>
          <a:xfrm flipH="1">
            <a:off x="1456232" y="2607985"/>
            <a:ext cx="3931226" cy="633640"/>
            <a:chOff x="1487532" y="2017033"/>
            <a:chExt cx="2952328" cy="376914"/>
          </a:xfrm>
        </p:grpSpPr>
        <p:sp>
          <p:nvSpPr>
            <p:cNvPr id="6" name="Rectangle 9">
              <a:extLst>
                <a:ext uri="{FF2B5EF4-FFF2-40B4-BE49-F238E27FC236}">
                  <a16:creationId xmlns="" xmlns:a16="http://schemas.microsoft.com/office/drawing/2014/main" id="{72AA4131-0D89-41F1-8145-511746437F2F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5D0209E7-8BC2-41F9-A3EE-15E3ECE75344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42C6E65-C081-4477-AE78-7AA57BA53BB4}"/>
              </a:ext>
            </a:extLst>
          </p:cNvPr>
          <p:cNvSpPr txBox="1"/>
          <p:nvPr/>
        </p:nvSpPr>
        <p:spPr>
          <a:xfrm>
            <a:off x="2141456" y="2686693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sz="1400" b="1" dirty="0" smtClean="0">
                <a:solidFill>
                  <a:schemeClr val="bg1"/>
                </a:solidFill>
              </a:rPr>
              <a:t>Initial cost = 0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1102B251-8555-41FC-B22A-1DA262819FE2}"/>
              </a:ext>
            </a:extLst>
          </p:cNvPr>
          <p:cNvGrpSpPr/>
          <p:nvPr/>
        </p:nvGrpSpPr>
        <p:grpSpPr>
          <a:xfrm flipH="1">
            <a:off x="1456232" y="3277198"/>
            <a:ext cx="3931226" cy="633640"/>
            <a:chOff x="1487532" y="2017033"/>
            <a:chExt cx="2952328" cy="376914"/>
          </a:xfrm>
        </p:grpSpPr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8C3CEEA0-6C2C-4C8C-B06A-D1ED966C9AE3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ectangle 6">
              <a:extLst>
                <a:ext uri="{FF2B5EF4-FFF2-40B4-BE49-F238E27FC236}">
                  <a16:creationId xmlns="" xmlns:a16="http://schemas.microsoft.com/office/drawing/2014/main" id="{F4A96044-FBAE-475B-9C56-AB40DE7BF003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BB4E3045-DDA5-4EF1-81C8-ED2336E6B1D8}"/>
              </a:ext>
            </a:extLst>
          </p:cNvPr>
          <p:cNvSpPr txBox="1"/>
          <p:nvPr/>
        </p:nvSpPr>
        <p:spPr>
          <a:xfrm>
            <a:off x="2145876" y="3357097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</a:rPr>
              <a:t>Estimated life =13000 hrs.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9965AFA1-A88A-4807-8A79-A465970DABEC}"/>
              </a:ext>
            </a:extLst>
          </p:cNvPr>
          <p:cNvSpPr/>
          <p:nvPr/>
        </p:nvSpPr>
        <p:spPr>
          <a:xfrm>
            <a:off x="6830880" y="2363636"/>
            <a:ext cx="398870" cy="36424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339A51A0-DFC6-4341-BA0D-69D814731BCB}"/>
              </a:ext>
            </a:extLst>
          </p:cNvPr>
          <p:cNvSpPr/>
          <p:nvPr/>
        </p:nvSpPr>
        <p:spPr>
          <a:xfrm>
            <a:off x="6489691" y="1276489"/>
            <a:ext cx="1093897" cy="1093897"/>
          </a:xfrm>
          <a:prstGeom prst="ellipse">
            <a:avLst/>
          </a:prstGeom>
          <a:solidFill>
            <a:srgbClr val="ECECEC"/>
          </a:solidFill>
          <a:ln w="1270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EDF3E06A-65A7-42F7-8BFF-68754E822E25}"/>
              </a:ext>
            </a:extLst>
          </p:cNvPr>
          <p:cNvGrpSpPr/>
          <p:nvPr/>
        </p:nvGrpSpPr>
        <p:grpSpPr>
          <a:xfrm flipH="1">
            <a:off x="6681380" y="2607985"/>
            <a:ext cx="3931226" cy="633640"/>
            <a:chOff x="1487532" y="2017033"/>
            <a:chExt cx="2952328" cy="376914"/>
          </a:xfrm>
        </p:grpSpPr>
        <p:sp>
          <p:nvSpPr>
            <p:cNvPr id="20" name="Rectangle 9">
              <a:extLst>
                <a:ext uri="{FF2B5EF4-FFF2-40B4-BE49-F238E27FC236}">
                  <a16:creationId xmlns="" xmlns:a16="http://schemas.microsoft.com/office/drawing/2014/main" id="{12340A53-E7F3-4BFA-BB40-C6984521DE00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" name="Rectangle 6">
              <a:extLst>
                <a:ext uri="{FF2B5EF4-FFF2-40B4-BE49-F238E27FC236}">
                  <a16:creationId xmlns="" xmlns:a16="http://schemas.microsoft.com/office/drawing/2014/main" id="{4147E538-4B4D-449F-9A4E-DA0EED46CADD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F3D08810-82A9-4B76-A857-61A7F94F81B2}"/>
              </a:ext>
            </a:extLst>
          </p:cNvPr>
          <p:cNvGrpSpPr/>
          <p:nvPr/>
        </p:nvGrpSpPr>
        <p:grpSpPr>
          <a:xfrm flipH="1">
            <a:off x="6681380" y="3277198"/>
            <a:ext cx="3931226" cy="633640"/>
            <a:chOff x="1487532" y="2017033"/>
            <a:chExt cx="2952328" cy="376914"/>
          </a:xfrm>
        </p:grpSpPr>
        <p:sp>
          <p:nvSpPr>
            <p:cNvPr id="24" name="Rectangle 9">
              <a:extLst>
                <a:ext uri="{FF2B5EF4-FFF2-40B4-BE49-F238E27FC236}">
                  <a16:creationId xmlns="" xmlns:a16="http://schemas.microsoft.com/office/drawing/2014/main" id="{E6C6DAA1-8587-41CA-A8D3-8C8608262ADC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" name="Rectangle 6">
              <a:extLst>
                <a:ext uri="{FF2B5EF4-FFF2-40B4-BE49-F238E27FC236}">
                  <a16:creationId xmlns="" xmlns:a16="http://schemas.microsoft.com/office/drawing/2014/main" id="{90BAA523-9252-48B1-A263-D078A5932F6D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AB374F53-419E-4931-84E0-97B7EC3B36FC}"/>
              </a:ext>
            </a:extLst>
          </p:cNvPr>
          <p:cNvSpPr txBox="1"/>
          <p:nvPr/>
        </p:nvSpPr>
        <p:spPr>
          <a:xfrm>
            <a:off x="6650230" y="1488005"/>
            <a:ext cx="7916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Case </a:t>
            </a:r>
          </a:p>
          <a:p>
            <a:pPr algn="ctr"/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95DFBE77-A5D3-4073-93E7-A9584E988D4E}"/>
              </a:ext>
            </a:extLst>
          </p:cNvPr>
          <p:cNvGrpSpPr/>
          <p:nvPr/>
        </p:nvGrpSpPr>
        <p:grpSpPr>
          <a:xfrm flipH="1">
            <a:off x="1462842" y="3968673"/>
            <a:ext cx="3931226" cy="633640"/>
            <a:chOff x="1487532" y="2017033"/>
            <a:chExt cx="2952328" cy="376914"/>
          </a:xfrm>
        </p:grpSpPr>
        <p:sp>
          <p:nvSpPr>
            <p:cNvPr id="48" name="Rectangle 9">
              <a:extLst>
                <a:ext uri="{FF2B5EF4-FFF2-40B4-BE49-F238E27FC236}">
                  <a16:creationId xmlns="" xmlns:a16="http://schemas.microsoft.com/office/drawing/2014/main" id="{72AA4131-0D89-41F1-8145-511746437F2F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9" name="Rectangle 6">
              <a:extLst>
                <a:ext uri="{FF2B5EF4-FFF2-40B4-BE49-F238E27FC236}">
                  <a16:creationId xmlns="" xmlns:a16="http://schemas.microsoft.com/office/drawing/2014/main" id="{5D0209E7-8BC2-41F9-A3EE-15E3ECE75344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/>
                <a:t>Lamp replacement cost= 9 Nis/lamp</a:t>
              </a:r>
              <a:endParaRPr lang="ko-KR" altLang="en-US" sz="1400" b="1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95DFBE77-A5D3-4073-93E7-A9584E988D4E}"/>
              </a:ext>
            </a:extLst>
          </p:cNvPr>
          <p:cNvGrpSpPr/>
          <p:nvPr/>
        </p:nvGrpSpPr>
        <p:grpSpPr>
          <a:xfrm flipH="1">
            <a:off x="1462111" y="4708716"/>
            <a:ext cx="3931226" cy="633640"/>
            <a:chOff x="1487532" y="2017033"/>
            <a:chExt cx="2952328" cy="376914"/>
          </a:xfrm>
        </p:grpSpPr>
        <p:sp>
          <p:nvSpPr>
            <p:cNvPr id="51" name="Rectangle 9">
              <a:extLst>
                <a:ext uri="{FF2B5EF4-FFF2-40B4-BE49-F238E27FC236}">
                  <a16:creationId xmlns="" xmlns:a16="http://schemas.microsoft.com/office/drawing/2014/main" id="{72AA4131-0D89-41F1-8145-511746437F2F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2" name="Rectangle 6">
              <a:extLst>
                <a:ext uri="{FF2B5EF4-FFF2-40B4-BE49-F238E27FC236}">
                  <a16:creationId xmlns="" xmlns:a16="http://schemas.microsoft.com/office/drawing/2014/main" id="{5D0209E7-8BC2-41F9-A3EE-15E3ECE75344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/>
                <a:t>Operating hours =4015 hrs./year</a:t>
              </a:r>
              <a:endParaRPr lang="ko-KR" altLang="en-US" sz="1400" b="1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95DFBE77-A5D3-4073-93E7-A9584E988D4E}"/>
              </a:ext>
            </a:extLst>
          </p:cNvPr>
          <p:cNvGrpSpPr/>
          <p:nvPr/>
        </p:nvGrpSpPr>
        <p:grpSpPr>
          <a:xfrm flipH="1">
            <a:off x="1456232" y="5372464"/>
            <a:ext cx="3931226" cy="633640"/>
            <a:chOff x="1487532" y="2017033"/>
            <a:chExt cx="2952328" cy="376914"/>
          </a:xfrm>
        </p:grpSpPr>
        <p:sp>
          <p:nvSpPr>
            <p:cNvPr id="57" name="Rectangle 9">
              <a:extLst>
                <a:ext uri="{FF2B5EF4-FFF2-40B4-BE49-F238E27FC236}">
                  <a16:creationId xmlns="" xmlns:a16="http://schemas.microsoft.com/office/drawing/2014/main" id="{72AA4131-0D89-41F1-8145-511746437F2F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8" name="Rectangle 6">
              <a:extLst>
                <a:ext uri="{FF2B5EF4-FFF2-40B4-BE49-F238E27FC236}">
                  <a16:creationId xmlns="" xmlns:a16="http://schemas.microsoft.com/office/drawing/2014/main" id="{5D0209E7-8BC2-41F9-A3EE-15E3ECE75344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/>
                <a:t># of lamps=741</a:t>
              </a:r>
              <a:endParaRPr lang="ko-KR" altLang="en-US" sz="1400" b="1" dirty="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469452" y="1502179"/>
            <a:ext cx="672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Base Case</a:t>
            </a:r>
            <a:endParaRPr lang="en-US" b="1" dirty="0"/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E42C6E65-C081-4477-AE78-7AA57BA53BB4}"/>
              </a:ext>
            </a:extLst>
          </p:cNvPr>
          <p:cNvSpPr txBox="1"/>
          <p:nvPr/>
        </p:nvSpPr>
        <p:spPr>
          <a:xfrm>
            <a:off x="7425109" y="2696206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sz="1400" b="1" dirty="0" smtClean="0">
                <a:solidFill>
                  <a:schemeClr val="bg1"/>
                </a:solidFill>
              </a:rPr>
              <a:t>Initial cost = 10395 Nis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BB4E3045-DDA5-4EF1-81C8-ED2336E6B1D8}"/>
              </a:ext>
            </a:extLst>
          </p:cNvPr>
          <p:cNvSpPr txBox="1"/>
          <p:nvPr/>
        </p:nvSpPr>
        <p:spPr>
          <a:xfrm>
            <a:off x="7574720" y="3374463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</a:rPr>
              <a:t>Estimated life =50000 hrs.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F3D08810-82A9-4B76-A857-61A7F94F81B2}"/>
              </a:ext>
            </a:extLst>
          </p:cNvPr>
          <p:cNvGrpSpPr/>
          <p:nvPr/>
        </p:nvGrpSpPr>
        <p:grpSpPr>
          <a:xfrm flipH="1">
            <a:off x="6687990" y="3966486"/>
            <a:ext cx="3931226" cy="633640"/>
            <a:chOff x="1487532" y="2017033"/>
            <a:chExt cx="2952328" cy="376914"/>
          </a:xfrm>
        </p:grpSpPr>
        <p:sp>
          <p:nvSpPr>
            <p:cNvPr id="63" name="Rectangle 9">
              <a:extLst>
                <a:ext uri="{FF2B5EF4-FFF2-40B4-BE49-F238E27FC236}">
                  <a16:creationId xmlns="" xmlns:a16="http://schemas.microsoft.com/office/drawing/2014/main" id="{E6C6DAA1-8587-41CA-A8D3-8C8608262ADC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4" name="Rectangle 6">
              <a:extLst>
                <a:ext uri="{FF2B5EF4-FFF2-40B4-BE49-F238E27FC236}">
                  <a16:creationId xmlns="" xmlns:a16="http://schemas.microsoft.com/office/drawing/2014/main" id="{90BAA523-9252-48B1-A263-D078A5932F6D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F3D08810-82A9-4B76-A857-61A7F94F81B2}"/>
              </a:ext>
            </a:extLst>
          </p:cNvPr>
          <p:cNvGrpSpPr/>
          <p:nvPr/>
        </p:nvGrpSpPr>
        <p:grpSpPr>
          <a:xfrm flipH="1">
            <a:off x="6681380" y="4708716"/>
            <a:ext cx="3931226" cy="633640"/>
            <a:chOff x="1487532" y="2017033"/>
            <a:chExt cx="2952328" cy="376914"/>
          </a:xfrm>
        </p:grpSpPr>
        <p:sp>
          <p:nvSpPr>
            <p:cNvPr id="66" name="Rectangle 9">
              <a:extLst>
                <a:ext uri="{FF2B5EF4-FFF2-40B4-BE49-F238E27FC236}">
                  <a16:creationId xmlns="" xmlns:a16="http://schemas.microsoft.com/office/drawing/2014/main" id="{E6C6DAA1-8587-41CA-A8D3-8C8608262ADC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7" name="Rectangle 6">
              <a:extLst>
                <a:ext uri="{FF2B5EF4-FFF2-40B4-BE49-F238E27FC236}">
                  <a16:creationId xmlns="" xmlns:a16="http://schemas.microsoft.com/office/drawing/2014/main" id="{90BAA523-9252-48B1-A263-D078A5932F6D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F3D08810-82A9-4B76-A857-61A7F94F81B2}"/>
              </a:ext>
            </a:extLst>
          </p:cNvPr>
          <p:cNvGrpSpPr/>
          <p:nvPr/>
        </p:nvGrpSpPr>
        <p:grpSpPr>
          <a:xfrm flipH="1">
            <a:off x="6712036" y="5357410"/>
            <a:ext cx="3931226" cy="633640"/>
            <a:chOff x="1487532" y="2017033"/>
            <a:chExt cx="2952328" cy="376914"/>
          </a:xfrm>
        </p:grpSpPr>
        <p:sp>
          <p:nvSpPr>
            <p:cNvPr id="69" name="Rectangle 9">
              <a:extLst>
                <a:ext uri="{FF2B5EF4-FFF2-40B4-BE49-F238E27FC236}">
                  <a16:creationId xmlns="" xmlns:a16="http://schemas.microsoft.com/office/drawing/2014/main" id="{E6C6DAA1-8587-41CA-A8D3-8C8608262ADC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0" name="Rectangle 6">
              <a:extLst>
                <a:ext uri="{FF2B5EF4-FFF2-40B4-BE49-F238E27FC236}">
                  <a16:creationId xmlns="" xmlns:a16="http://schemas.microsoft.com/office/drawing/2014/main" id="{90BAA523-9252-48B1-A263-D078A5932F6D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72" name="Rectangle 71"/>
          <p:cNvSpPr/>
          <p:nvPr/>
        </p:nvSpPr>
        <p:spPr>
          <a:xfrm>
            <a:off x="7163608" y="4054707"/>
            <a:ext cx="29529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Lamp replacement cost= 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13 </a:t>
            </a:r>
            <a:r>
              <a:rPr lang="en-US" altLang="ko-KR" sz="1400" b="1" dirty="0">
                <a:solidFill>
                  <a:schemeClr val="bg1"/>
                </a:solidFill>
              </a:rPr>
              <a:t>Nis/lamp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254507" y="4796937"/>
            <a:ext cx="26060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Operating hours =4015 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hrs./</a:t>
            </a:r>
            <a:r>
              <a:rPr lang="en-US" altLang="ko-KR" sz="1400" b="1" dirty="0">
                <a:solidFill>
                  <a:schemeClr val="bg1"/>
                </a:solidFill>
              </a:rPr>
              <a:t>year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18572" y="5414854"/>
            <a:ext cx="13170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FFFF"/>
                </a:solidFill>
              </a:rPr>
              <a:t># of lamps=741</a:t>
            </a:r>
            <a:endParaRPr lang="ko-KR" altLang="en-US" sz="1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12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/>
      <p:bldP spid="12" grpId="0"/>
      <p:bldP spid="17" grpId="0" animBg="1"/>
      <p:bldP spid="18" grpId="0" animBg="1"/>
      <p:bldP spid="34" grpId="0"/>
      <p:bldP spid="59" grpId="0"/>
      <p:bldP spid="60" grpId="0"/>
      <p:bldP spid="61" grpId="0"/>
      <p:bldP spid="72" grpId="0"/>
      <p:bldP spid="73" grpId="0"/>
      <p:bldP spid="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D35AA01-791C-414B-9CC7-ECAA84D7DBCF}"/>
              </a:ext>
            </a:extLst>
          </p:cNvPr>
          <p:cNvSpPr/>
          <p:nvPr/>
        </p:nvSpPr>
        <p:spPr>
          <a:xfrm>
            <a:off x="1558840" y="1237944"/>
            <a:ext cx="398870" cy="2236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99D247EA-C61D-4397-B877-965411295C5C}"/>
              </a:ext>
            </a:extLst>
          </p:cNvPr>
          <p:cNvSpPr/>
          <p:nvPr/>
        </p:nvSpPr>
        <p:spPr>
          <a:xfrm>
            <a:off x="1217651" y="150798"/>
            <a:ext cx="1093897" cy="1093897"/>
          </a:xfrm>
          <a:prstGeom prst="ellipse">
            <a:avLst/>
          </a:prstGeom>
          <a:solidFill>
            <a:srgbClr val="ECECEC"/>
          </a:solidFill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95DFBE77-A5D3-4073-93E7-A9584E988D4E}"/>
              </a:ext>
            </a:extLst>
          </p:cNvPr>
          <p:cNvGrpSpPr/>
          <p:nvPr/>
        </p:nvGrpSpPr>
        <p:grpSpPr>
          <a:xfrm flipH="1">
            <a:off x="1404863" y="1725925"/>
            <a:ext cx="3931226" cy="633640"/>
            <a:chOff x="1487532" y="2017033"/>
            <a:chExt cx="2952328" cy="376914"/>
          </a:xfrm>
        </p:grpSpPr>
        <p:sp>
          <p:nvSpPr>
            <p:cNvPr id="6" name="Rectangle 9">
              <a:extLst>
                <a:ext uri="{FF2B5EF4-FFF2-40B4-BE49-F238E27FC236}">
                  <a16:creationId xmlns="" xmlns:a16="http://schemas.microsoft.com/office/drawing/2014/main" id="{72AA4131-0D89-41F1-8145-511746437F2F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5D0209E7-8BC2-41F9-A3EE-15E3ECE75344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42C6E65-C081-4477-AE78-7AA57BA53BB4}"/>
              </a:ext>
            </a:extLst>
          </p:cNvPr>
          <p:cNvSpPr txBox="1"/>
          <p:nvPr/>
        </p:nvSpPr>
        <p:spPr>
          <a:xfrm>
            <a:off x="2062161" y="1823190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sz="1400" b="1" dirty="0" smtClean="0">
                <a:solidFill>
                  <a:schemeClr val="bg1"/>
                </a:solidFill>
              </a:rPr>
              <a:t>Initial cost =20000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9965AFA1-A88A-4807-8A79-A465970DABEC}"/>
              </a:ext>
            </a:extLst>
          </p:cNvPr>
          <p:cNvSpPr/>
          <p:nvPr/>
        </p:nvSpPr>
        <p:spPr>
          <a:xfrm>
            <a:off x="6783988" y="1237945"/>
            <a:ext cx="398870" cy="36424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339A51A0-DFC6-4341-BA0D-69D814731BCB}"/>
              </a:ext>
            </a:extLst>
          </p:cNvPr>
          <p:cNvSpPr/>
          <p:nvPr/>
        </p:nvSpPr>
        <p:spPr>
          <a:xfrm>
            <a:off x="6442799" y="150798"/>
            <a:ext cx="1093897" cy="1093897"/>
          </a:xfrm>
          <a:prstGeom prst="ellipse">
            <a:avLst/>
          </a:prstGeom>
          <a:solidFill>
            <a:srgbClr val="ECECEC"/>
          </a:solidFill>
          <a:ln w="1270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EDF3E06A-65A7-42F7-8BFF-68754E822E25}"/>
              </a:ext>
            </a:extLst>
          </p:cNvPr>
          <p:cNvGrpSpPr/>
          <p:nvPr/>
        </p:nvGrpSpPr>
        <p:grpSpPr>
          <a:xfrm flipH="1">
            <a:off x="6634488" y="1482294"/>
            <a:ext cx="3931226" cy="633640"/>
            <a:chOff x="1487532" y="2017033"/>
            <a:chExt cx="2952328" cy="376914"/>
          </a:xfrm>
        </p:grpSpPr>
        <p:sp>
          <p:nvSpPr>
            <p:cNvPr id="20" name="Rectangle 9">
              <a:extLst>
                <a:ext uri="{FF2B5EF4-FFF2-40B4-BE49-F238E27FC236}">
                  <a16:creationId xmlns="" xmlns:a16="http://schemas.microsoft.com/office/drawing/2014/main" id="{12340A53-E7F3-4BFA-BB40-C6984521DE00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" name="Rectangle 6">
              <a:extLst>
                <a:ext uri="{FF2B5EF4-FFF2-40B4-BE49-F238E27FC236}">
                  <a16:creationId xmlns="" xmlns:a16="http://schemas.microsoft.com/office/drawing/2014/main" id="{4147E538-4B4D-449F-9A4E-DA0EED46CADD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F3D08810-82A9-4B76-A857-61A7F94F81B2}"/>
              </a:ext>
            </a:extLst>
          </p:cNvPr>
          <p:cNvGrpSpPr/>
          <p:nvPr/>
        </p:nvGrpSpPr>
        <p:grpSpPr>
          <a:xfrm flipH="1">
            <a:off x="6634488" y="2151507"/>
            <a:ext cx="3931226" cy="633640"/>
            <a:chOff x="1487532" y="2017033"/>
            <a:chExt cx="2952328" cy="376914"/>
          </a:xfrm>
        </p:grpSpPr>
        <p:sp>
          <p:nvSpPr>
            <p:cNvPr id="24" name="Rectangle 9">
              <a:extLst>
                <a:ext uri="{FF2B5EF4-FFF2-40B4-BE49-F238E27FC236}">
                  <a16:creationId xmlns="" xmlns:a16="http://schemas.microsoft.com/office/drawing/2014/main" id="{E6C6DAA1-8587-41CA-A8D3-8C8608262ADC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" name="Rectangle 6">
              <a:extLst>
                <a:ext uri="{FF2B5EF4-FFF2-40B4-BE49-F238E27FC236}">
                  <a16:creationId xmlns="" xmlns:a16="http://schemas.microsoft.com/office/drawing/2014/main" id="{90BAA523-9252-48B1-A263-D078A5932F6D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AB374F53-419E-4931-84E0-97B7EC3B36FC}"/>
              </a:ext>
            </a:extLst>
          </p:cNvPr>
          <p:cNvSpPr txBox="1"/>
          <p:nvPr/>
        </p:nvSpPr>
        <p:spPr>
          <a:xfrm>
            <a:off x="6603338" y="362314"/>
            <a:ext cx="7916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Case </a:t>
            </a:r>
          </a:p>
          <a:p>
            <a:pPr algn="ctr"/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Three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22560" y="376488"/>
            <a:ext cx="672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Case Two</a:t>
            </a:r>
            <a:endParaRPr lang="en-US" b="1" dirty="0"/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E42C6E65-C081-4477-AE78-7AA57BA53BB4}"/>
              </a:ext>
            </a:extLst>
          </p:cNvPr>
          <p:cNvSpPr txBox="1"/>
          <p:nvPr/>
        </p:nvSpPr>
        <p:spPr>
          <a:xfrm>
            <a:off x="7378217" y="1570515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sz="1400" b="1" dirty="0" smtClean="0">
                <a:solidFill>
                  <a:schemeClr val="bg1"/>
                </a:solidFill>
              </a:rPr>
              <a:t>Initial cost = 30395 Nis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BB4E3045-DDA5-4EF1-81C8-ED2336E6B1D8}"/>
              </a:ext>
            </a:extLst>
          </p:cNvPr>
          <p:cNvSpPr txBox="1"/>
          <p:nvPr/>
        </p:nvSpPr>
        <p:spPr>
          <a:xfrm>
            <a:off x="7527828" y="2248772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</a:rPr>
              <a:t>Estimated life =50000 hrs.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F3D08810-82A9-4B76-A857-61A7F94F81B2}"/>
              </a:ext>
            </a:extLst>
          </p:cNvPr>
          <p:cNvGrpSpPr/>
          <p:nvPr/>
        </p:nvGrpSpPr>
        <p:grpSpPr>
          <a:xfrm flipH="1">
            <a:off x="6641098" y="2840795"/>
            <a:ext cx="3931226" cy="633640"/>
            <a:chOff x="1487532" y="2017033"/>
            <a:chExt cx="2952328" cy="376914"/>
          </a:xfrm>
        </p:grpSpPr>
        <p:sp>
          <p:nvSpPr>
            <p:cNvPr id="63" name="Rectangle 9">
              <a:extLst>
                <a:ext uri="{FF2B5EF4-FFF2-40B4-BE49-F238E27FC236}">
                  <a16:creationId xmlns="" xmlns:a16="http://schemas.microsoft.com/office/drawing/2014/main" id="{E6C6DAA1-8587-41CA-A8D3-8C8608262ADC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4" name="Rectangle 6">
              <a:extLst>
                <a:ext uri="{FF2B5EF4-FFF2-40B4-BE49-F238E27FC236}">
                  <a16:creationId xmlns="" xmlns:a16="http://schemas.microsoft.com/office/drawing/2014/main" id="{90BAA523-9252-48B1-A263-D078A5932F6D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F3D08810-82A9-4B76-A857-61A7F94F81B2}"/>
              </a:ext>
            </a:extLst>
          </p:cNvPr>
          <p:cNvGrpSpPr/>
          <p:nvPr/>
        </p:nvGrpSpPr>
        <p:grpSpPr>
          <a:xfrm flipH="1">
            <a:off x="6634488" y="3583025"/>
            <a:ext cx="3931226" cy="633640"/>
            <a:chOff x="1487532" y="2017033"/>
            <a:chExt cx="2952328" cy="376914"/>
          </a:xfrm>
        </p:grpSpPr>
        <p:sp>
          <p:nvSpPr>
            <p:cNvPr id="66" name="Rectangle 9">
              <a:extLst>
                <a:ext uri="{FF2B5EF4-FFF2-40B4-BE49-F238E27FC236}">
                  <a16:creationId xmlns="" xmlns:a16="http://schemas.microsoft.com/office/drawing/2014/main" id="{E6C6DAA1-8587-41CA-A8D3-8C8608262ADC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7" name="Rectangle 6">
              <a:extLst>
                <a:ext uri="{FF2B5EF4-FFF2-40B4-BE49-F238E27FC236}">
                  <a16:creationId xmlns="" xmlns:a16="http://schemas.microsoft.com/office/drawing/2014/main" id="{90BAA523-9252-48B1-A263-D078A5932F6D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F3D08810-82A9-4B76-A857-61A7F94F81B2}"/>
              </a:ext>
            </a:extLst>
          </p:cNvPr>
          <p:cNvGrpSpPr/>
          <p:nvPr/>
        </p:nvGrpSpPr>
        <p:grpSpPr>
          <a:xfrm flipH="1">
            <a:off x="6665144" y="4229743"/>
            <a:ext cx="3931226" cy="635616"/>
            <a:chOff x="1487532" y="2017033"/>
            <a:chExt cx="2952328" cy="376914"/>
          </a:xfrm>
        </p:grpSpPr>
        <p:sp>
          <p:nvSpPr>
            <p:cNvPr id="69" name="Rectangle 9">
              <a:extLst>
                <a:ext uri="{FF2B5EF4-FFF2-40B4-BE49-F238E27FC236}">
                  <a16:creationId xmlns="" xmlns:a16="http://schemas.microsoft.com/office/drawing/2014/main" id="{E6C6DAA1-8587-41CA-A8D3-8C8608262ADC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0" name="Rectangle 6">
              <a:extLst>
                <a:ext uri="{FF2B5EF4-FFF2-40B4-BE49-F238E27FC236}">
                  <a16:creationId xmlns="" xmlns:a16="http://schemas.microsoft.com/office/drawing/2014/main" id="{90BAA523-9252-48B1-A263-D078A5932F6D}"/>
                </a:ext>
              </a:extLst>
            </p:cNvPr>
            <p:cNvSpPr/>
            <p:nvPr/>
          </p:nvSpPr>
          <p:spPr>
            <a:xfrm flipH="1">
              <a:off x="1487532" y="2017033"/>
              <a:ext cx="2952328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72" name="Rectangle 71"/>
          <p:cNvSpPr/>
          <p:nvPr/>
        </p:nvSpPr>
        <p:spPr>
          <a:xfrm>
            <a:off x="7116716" y="2929016"/>
            <a:ext cx="29529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Lamp replacement cost= 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13 </a:t>
            </a:r>
            <a:r>
              <a:rPr lang="en-US" altLang="ko-KR" sz="1400" b="1" dirty="0">
                <a:solidFill>
                  <a:schemeClr val="bg1"/>
                </a:solidFill>
              </a:rPr>
              <a:t>Nis/lamp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207615" y="3671246"/>
            <a:ext cx="26060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Operating hours =4015 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hrs./</a:t>
            </a:r>
            <a:r>
              <a:rPr lang="en-US" altLang="ko-KR" sz="1400" b="1" dirty="0">
                <a:solidFill>
                  <a:schemeClr val="bg1"/>
                </a:solidFill>
              </a:rPr>
              <a:t>year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771680" y="4289163"/>
            <a:ext cx="13170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FFFF"/>
                </a:solidFill>
              </a:rPr>
              <a:t># of lamps=741</a:t>
            </a:r>
            <a:endParaRPr lang="ko-KR" altLang="en-US" sz="1400" b="1" dirty="0">
              <a:solidFill>
                <a:srgbClr val="FFFFFF"/>
              </a:solidFill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47495FCE-DCC8-4242-9378-A34BF926D831}"/>
              </a:ext>
            </a:extLst>
          </p:cNvPr>
          <p:cNvGrpSpPr/>
          <p:nvPr/>
        </p:nvGrpSpPr>
        <p:grpSpPr>
          <a:xfrm>
            <a:off x="589033" y="4544704"/>
            <a:ext cx="9862958" cy="1628815"/>
            <a:chOff x="971600" y="2823151"/>
            <a:chExt cx="7990813" cy="2066528"/>
          </a:xfrm>
          <a:solidFill>
            <a:schemeClr val="accent6"/>
          </a:solidFill>
        </p:grpSpPr>
        <p:sp>
          <p:nvSpPr>
            <p:cNvPr id="86" name="Oval 85">
              <a:extLst>
                <a:ext uri="{FF2B5EF4-FFF2-40B4-BE49-F238E27FC236}">
                  <a16:creationId xmlns="" xmlns:a16="http://schemas.microsoft.com/office/drawing/2014/main" id="{37840813-E8B2-4344-9293-87BAB48DD466}"/>
                </a:ext>
              </a:extLst>
            </p:cNvPr>
            <p:cNvSpPr/>
            <p:nvPr/>
          </p:nvSpPr>
          <p:spPr>
            <a:xfrm>
              <a:off x="971600" y="2823151"/>
              <a:ext cx="2066528" cy="20665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7" name="Rounded Rectangle 7">
              <a:extLst>
                <a:ext uri="{FF2B5EF4-FFF2-40B4-BE49-F238E27FC236}">
                  <a16:creationId xmlns="" xmlns:a16="http://schemas.microsoft.com/office/drawing/2014/main" id="{5805D248-0832-403B-B609-B86F5640EA04}"/>
                </a:ext>
              </a:extLst>
            </p:cNvPr>
            <p:cNvSpPr/>
            <p:nvPr/>
          </p:nvSpPr>
          <p:spPr>
            <a:xfrm>
              <a:off x="2556223" y="3397788"/>
              <a:ext cx="914400" cy="91440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8" name="Rounded Rectangle 10">
              <a:extLst>
                <a:ext uri="{FF2B5EF4-FFF2-40B4-BE49-F238E27FC236}">
                  <a16:creationId xmlns="" xmlns:a16="http://schemas.microsoft.com/office/drawing/2014/main" id="{216F3D1E-F855-4531-BD6E-06FD615FB4E2}"/>
                </a:ext>
              </a:extLst>
            </p:cNvPr>
            <p:cNvSpPr/>
            <p:nvPr/>
          </p:nvSpPr>
          <p:spPr>
            <a:xfrm>
              <a:off x="3563888" y="3397788"/>
              <a:ext cx="341804" cy="914400"/>
            </a:xfrm>
            <a:prstGeom prst="roundRect">
              <a:avLst>
                <a:gd name="adj" fmla="val 353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9" name="Rounded Rectangle 11">
              <a:extLst>
                <a:ext uri="{FF2B5EF4-FFF2-40B4-BE49-F238E27FC236}">
                  <a16:creationId xmlns="" xmlns:a16="http://schemas.microsoft.com/office/drawing/2014/main" id="{11558018-2E5C-468A-8028-BBDB990C58DC}"/>
                </a:ext>
              </a:extLst>
            </p:cNvPr>
            <p:cNvSpPr/>
            <p:nvPr/>
          </p:nvSpPr>
          <p:spPr>
            <a:xfrm>
              <a:off x="3401541" y="3596072"/>
              <a:ext cx="5560872" cy="529456"/>
            </a:xfrm>
            <a:prstGeom prst="roundRect">
              <a:avLst>
                <a:gd name="adj" fmla="val 983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="" xmlns:a16="http://schemas.microsoft.com/office/drawing/2014/main" id="{14183BFF-FA19-4BE7-B698-B3B3016D66E2}"/>
                </a:ext>
              </a:extLst>
            </p:cNvPr>
            <p:cNvSpPr/>
            <p:nvPr/>
          </p:nvSpPr>
          <p:spPr>
            <a:xfrm>
              <a:off x="4739497" y="4125527"/>
              <a:ext cx="701839" cy="76415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="" xmlns:a16="http://schemas.microsoft.com/office/drawing/2014/main" id="{BFF4DFC7-FE64-4787-9DD2-74D45BD97681}"/>
                </a:ext>
              </a:extLst>
            </p:cNvPr>
            <p:cNvSpPr/>
            <p:nvPr/>
          </p:nvSpPr>
          <p:spPr>
            <a:xfrm>
              <a:off x="5757114" y="4125527"/>
              <a:ext cx="701839" cy="76415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="" xmlns:a16="http://schemas.microsoft.com/office/drawing/2014/main" id="{5B6ACBCC-AA06-4972-BDD4-B86D8BDEF5AF}"/>
                </a:ext>
              </a:extLst>
            </p:cNvPr>
            <p:cNvSpPr/>
            <p:nvPr/>
          </p:nvSpPr>
          <p:spPr>
            <a:xfrm>
              <a:off x="6774731" y="4125527"/>
              <a:ext cx="701839" cy="76415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3" name="Rectangle 14">
              <a:extLst>
                <a:ext uri="{FF2B5EF4-FFF2-40B4-BE49-F238E27FC236}">
                  <a16:creationId xmlns="" xmlns:a16="http://schemas.microsoft.com/office/drawing/2014/main" id="{98297BCA-D8C6-4F6D-BEBB-DD61AFB9464D}"/>
                </a:ext>
              </a:extLst>
            </p:cNvPr>
            <p:cNvSpPr/>
            <p:nvPr/>
          </p:nvSpPr>
          <p:spPr>
            <a:xfrm>
              <a:off x="7792348" y="4102861"/>
              <a:ext cx="701839" cy="76415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94" name="Freeform: Shape 39">
            <a:extLst>
              <a:ext uri="{FF2B5EF4-FFF2-40B4-BE49-F238E27FC236}">
                <a16:creationId xmlns="" xmlns:a16="http://schemas.microsoft.com/office/drawing/2014/main" id="{E036D7FB-27E7-4737-AA30-34AFC145BDFE}"/>
              </a:ext>
            </a:extLst>
          </p:cNvPr>
          <p:cNvSpPr/>
          <p:nvPr/>
        </p:nvSpPr>
        <p:spPr>
          <a:xfrm>
            <a:off x="1222316" y="4638120"/>
            <a:ext cx="1263175" cy="1504506"/>
          </a:xfrm>
          <a:custGeom>
            <a:avLst/>
            <a:gdLst>
              <a:gd name="connsiteX0" fmla="*/ 418750 w 837633"/>
              <a:gd name="connsiteY0" fmla="*/ 30 h 994562"/>
              <a:gd name="connsiteX1" fmla="*/ 436352 w 837633"/>
              <a:gd name="connsiteY1" fmla="*/ 6363 h 994562"/>
              <a:gd name="connsiteX2" fmla="*/ 791624 w 837633"/>
              <a:gd name="connsiteY2" fmla="*/ 82956 h 994562"/>
              <a:gd name="connsiteX3" fmla="*/ 836991 w 837633"/>
              <a:gd name="connsiteY3" fmla="*/ 121252 h 994562"/>
              <a:gd name="connsiteX4" fmla="*/ 836402 w 837633"/>
              <a:gd name="connsiteY4" fmla="*/ 209628 h 994562"/>
              <a:gd name="connsiteX5" fmla="*/ 807532 w 837633"/>
              <a:gd name="connsiteY5" fmla="*/ 525426 h 994562"/>
              <a:gd name="connsiteX6" fmla="*/ 682038 w 837633"/>
              <a:gd name="connsiteY6" fmla="*/ 781128 h 994562"/>
              <a:gd name="connsiteX7" fmla="*/ 447546 w 837633"/>
              <a:gd name="connsiteY7" fmla="*/ 984983 h 994562"/>
              <a:gd name="connsiteX8" fmla="*/ 390985 w 837633"/>
              <a:gd name="connsiteY8" fmla="*/ 985572 h 994562"/>
              <a:gd name="connsiteX9" fmla="*/ 102288 w 837633"/>
              <a:gd name="connsiteY9" fmla="*/ 712195 h 994562"/>
              <a:gd name="connsiteX10" fmla="*/ 13323 w 837633"/>
              <a:gd name="connsiteY10" fmla="*/ 434104 h 994562"/>
              <a:gd name="connsiteX11" fmla="*/ 1539 w 837633"/>
              <a:gd name="connsiteY11" fmla="*/ 119485 h 994562"/>
              <a:gd name="connsiteX12" fmla="*/ 45727 w 837633"/>
              <a:gd name="connsiteY12" fmla="*/ 82367 h 994562"/>
              <a:gd name="connsiteX13" fmla="*/ 401590 w 837633"/>
              <a:gd name="connsiteY13" fmla="*/ 6952 h 994562"/>
              <a:gd name="connsiteX14" fmla="*/ 418750 w 837633"/>
              <a:gd name="connsiteY14" fmla="*/ 30 h 99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37633" h="994562">
                <a:moveTo>
                  <a:pt x="418750" y="30"/>
                </a:moveTo>
                <a:cubicBezTo>
                  <a:pt x="424421" y="-265"/>
                  <a:pt x="430165" y="1650"/>
                  <a:pt x="436352" y="6363"/>
                </a:cubicBezTo>
                <a:cubicBezTo>
                  <a:pt x="542992" y="86491"/>
                  <a:pt x="663773" y="100631"/>
                  <a:pt x="791624" y="82956"/>
                </a:cubicBezTo>
                <a:cubicBezTo>
                  <a:pt x="831099" y="77064"/>
                  <a:pt x="835813" y="80599"/>
                  <a:pt x="836991" y="121252"/>
                </a:cubicBezTo>
                <a:cubicBezTo>
                  <a:pt x="838169" y="150711"/>
                  <a:pt x="837580" y="180170"/>
                  <a:pt x="836402" y="209628"/>
                </a:cubicBezTo>
                <a:cubicBezTo>
                  <a:pt x="837580" y="315680"/>
                  <a:pt x="829332" y="421142"/>
                  <a:pt x="807532" y="525426"/>
                </a:cubicBezTo>
                <a:cubicBezTo>
                  <a:pt x="787500" y="621462"/>
                  <a:pt x="749204" y="707482"/>
                  <a:pt x="682038" y="781128"/>
                </a:cubicBezTo>
                <a:cubicBezTo>
                  <a:pt x="611926" y="858310"/>
                  <a:pt x="537690" y="930190"/>
                  <a:pt x="447546" y="984983"/>
                </a:cubicBezTo>
                <a:cubicBezTo>
                  <a:pt x="427514" y="997356"/>
                  <a:pt x="411606" y="997945"/>
                  <a:pt x="390985" y="985572"/>
                </a:cubicBezTo>
                <a:cubicBezTo>
                  <a:pt x="276095" y="914282"/>
                  <a:pt x="180059" y="821782"/>
                  <a:pt x="102288" y="712195"/>
                </a:cubicBezTo>
                <a:cubicBezTo>
                  <a:pt x="43960" y="629710"/>
                  <a:pt x="26874" y="531907"/>
                  <a:pt x="13323" y="434104"/>
                </a:cubicBezTo>
                <a:cubicBezTo>
                  <a:pt x="-1407" y="329820"/>
                  <a:pt x="-1407" y="224358"/>
                  <a:pt x="1539" y="119485"/>
                </a:cubicBezTo>
                <a:cubicBezTo>
                  <a:pt x="2718" y="81188"/>
                  <a:pt x="8020" y="77064"/>
                  <a:pt x="45727" y="82367"/>
                </a:cubicBezTo>
                <a:cubicBezTo>
                  <a:pt x="173579" y="101220"/>
                  <a:pt x="294949" y="86491"/>
                  <a:pt x="401590" y="6952"/>
                </a:cubicBezTo>
                <a:cubicBezTo>
                  <a:pt x="407482" y="2828"/>
                  <a:pt x="413079" y="324"/>
                  <a:pt x="418750" y="30"/>
                </a:cubicBezTo>
                <a:close/>
              </a:path>
            </a:pathLst>
          </a:custGeom>
          <a:solidFill>
            <a:schemeClr val="bg1"/>
          </a:solidFill>
          <a:ln w="587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="" xmlns:a16="http://schemas.microsoft.com/office/drawing/2014/main" id="{8C47B181-3922-49A5-AAA8-2880974BFBA6}"/>
              </a:ext>
            </a:extLst>
          </p:cNvPr>
          <p:cNvSpPr txBox="1"/>
          <p:nvPr/>
        </p:nvSpPr>
        <p:spPr>
          <a:xfrm>
            <a:off x="4080695" y="6154461"/>
            <a:ext cx="2621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accent1"/>
                </a:solidFill>
                <a:cs typeface="Arial" pitchFamily="34" charset="0"/>
              </a:rPr>
              <a:t>Electricity</a:t>
            </a:r>
            <a:r>
              <a:rPr lang="en-US" altLang="ko-KR" sz="1200" b="1" dirty="0" smtClean="0">
                <a:solidFill>
                  <a:schemeClr val="accent1"/>
                </a:solidFill>
                <a:cs typeface="Arial" pitchFamily="34" charset="0"/>
              </a:rPr>
              <a:t> cost =0.6 Nis/kWh</a:t>
            </a:r>
            <a:endParaRPr lang="ko-KR" altLang="en-US" sz="1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378" y="4943745"/>
            <a:ext cx="829815" cy="810391"/>
          </a:xfrm>
          <a:prstGeom prst="rect">
            <a:avLst/>
          </a:prstGeom>
        </p:spPr>
      </p:pic>
      <p:sp>
        <p:nvSpPr>
          <p:cNvPr id="103" name="TextBox 102">
            <a:extLst>
              <a:ext uri="{FF2B5EF4-FFF2-40B4-BE49-F238E27FC236}">
                <a16:creationId xmlns="" xmlns:a16="http://schemas.microsoft.com/office/drawing/2014/main" id="{8C47B181-3922-49A5-AAA8-2880974BFBA6}"/>
              </a:ext>
            </a:extLst>
          </p:cNvPr>
          <p:cNvSpPr txBox="1"/>
          <p:nvPr/>
        </p:nvSpPr>
        <p:spPr>
          <a:xfrm>
            <a:off x="3666606" y="6434710"/>
            <a:ext cx="3036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accent1"/>
                </a:solidFill>
                <a:cs typeface="Arial" pitchFamily="34" charset="0"/>
              </a:rPr>
              <a:t>Increase in Electricity cost =0.5%/year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="" xmlns:a16="http://schemas.microsoft.com/office/drawing/2014/main" id="{C8B53A87-B5A5-426D-8FAC-E5F722CE1B77}"/>
              </a:ext>
            </a:extLst>
          </p:cNvPr>
          <p:cNvSpPr txBox="1"/>
          <p:nvPr/>
        </p:nvSpPr>
        <p:spPr>
          <a:xfrm>
            <a:off x="5666142" y="6253889"/>
            <a:ext cx="2621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accent3"/>
                </a:solidFill>
                <a:cs typeface="Arial" pitchFamily="34" charset="0"/>
              </a:rPr>
              <a:t>MARR=10%</a:t>
            </a:r>
          </a:p>
          <a:p>
            <a:pPr algn="ctr"/>
            <a:r>
              <a:rPr lang="en-US" altLang="ko-KR" sz="1400" b="1" dirty="0" err="1" smtClean="0">
                <a:solidFill>
                  <a:schemeClr val="accent3"/>
                </a:solidFill>
                <a:cs typeface="Arial" pitchFamily="34" charset="0"/>
              </a:rPr>
              <a:t>i</a:t>
            </a:r>
            <a:r>
              <a:rPr lang="en-US" altLang="ko-KR" sz="1400" b="1" dirty="0" smtClean="0">
                <a:solidFill>
                  <a:schemeClr val="accent3"/>
                </a:solidFill>
                <a:cs typeface="Arial" pitchFamily="34" charset="0"/>
              </a:rPr>
              <a:t>=5%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7392317" y="6216017"/>
            <a:ext cx="17213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accent1"/>
                </a:solidFill>
                <a:cs typeface="Arial" pitchFamily="34" charset="0"/>
              </a:rPr>
              <a:t>Loan Payment =80%</a:t>
            </a:r>
          </a:p>
          <a:p>
            <a:pPr algn="ctr"/>
            <a:r>
              <a:rPr lang="en-US" altLang="ko-KR" sz="1400" b="1" dirty="0" smtClean="0">
                <a:solidFill>
                  <a:schemeClr val="accent1"/>
                </a:solidFill>
                <a:cs typeface="Arial" pitchFamily="34" charset="0"/>
              </a:rPr>
              <a:t>Loan Period =3 years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8679826" y="6271463"/>
            <a:ext cx="20582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accent3"/>
                </a:solidFill>
                <a:cs typeface="Arial" pitchFamily="34" charset="0"/>
              </a:rPr>
              <a:t> Lifetime=25 years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1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/>
      <p:bldP spid="17" grpId="0" animBg="1"/>
      <p:bldP spid="18" grpId="0" animBg="1"/>
      <p:bldP spid="34" grpId="0"/>
      <p:bldP spid="59" grpId="0"/>
      <p:bldP spid="60" grpId="0"/>
      <p:bldP spid="61" grpId="0"/>
      <p:bldP spid="72" grpId="0"/>
      <p:bldP spid="73" grpId="0"/>
      <p:bldP spid="74" grpId="0"/>
      <p:bldP spid="94" grpId="0" animBg="1"/>
      <p:bldP spid="96" grpId="0"/>
      <p:bldP spid="103" grpId="0"/>
      <p:bldP spid="104" grpId="0"/>
      <p:bldP spid="105" grpId="0"/>
      <p:bldP spid="1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2EACE2C-F0BB-4B26-BDA0-E1B66FC049A7}"/>
              </a:ext>
            </a:extLst>
          </p:cNvPr>
          <p:cNvSpPr txBox="1"/>
          <p:nvPr/>
        </p:nvSpPr>
        <p:spPr>
          <a:xfrm>
            <a:off x="7080355" y="2135093"/>
            <a:ext cx="3877455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Financial Analysis Results</a:t>
            </a:r>
            <a:endParaRPr lang="ko-KR" altLang="en-US" sz="4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33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015D3B3C-63F5-4EA5-80E3-8B9D4D56DC30}"/>
              </a:ext>
            </a:extLst>
          </p:cNvPr>
          <p:cNvGrpSpPr/>
          <p:nvPr/>
        </p:nvGrpSpPr>
        <p:grpSpPr>
          <a:xfrm>
            <a:off x="8196690" y="1560345"/>
            <a:ext cx="3305405" cy="914121"/>
            <a:chOff x="8177349" y="237266"/>
            <a:chExt cx="3305405" cy="914121"/>
          </a:xfrm>
        </p:grpSpPr>
        <p:sp>
          <p:nvSpPr>
            <p:cNvPr id="6" name="Text Placeholder 12">
              <a:extLst>
                <a:ext uri="{FF2B5EF4-FFF2-40B4-BE49-F238E27FC236}">
                  <a16:creationId xmlns:a16="http://schemas.microsoft.com/office/drawing/2014/main" xmlns="" id="{F704F761-FBF5-4031-A01F-232320D1E94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177349" y="237266"/>
              <a:ext cx="1291677" cy="914121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60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01</a:t>
              </a:r>
            </a:p>
          </p:txBody>
        </p:sp>
        <p:sp>
          <p:nvSpPr>
            <p:cNvPr id="7" name="직사각형 11">
              <a:extLst>
                <a:ext uri="{FF2B5EF4-FFF2-40B4-BE49-F238E27FC236}">
                  <a16:creationId xmlns:a16="http://schemas.microsoft.com/office/drawing/2014/main" xmlns="" id="{546800A3-1520-4518-B844-CBCF3CC48164}"/>
                </a:ext>
              </a:extLst>
            </p:cNvPr>
            <p:cNvSpPr/>
            <p:nvPr/>
          </p:nvSpPr>
          <p:spPr>
            <a:xfrm flipH="1">
              <a:off x="9253111" y="360162"/>
              <a:ext cx="222964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b="1" dirty="0" smtClean="0">
                  <a:solidFill>
                    <a:schemeClr val="accent1"/>
                  </a:solidFill>
                </a:rPr>
                <a:t>Case1 </a:t>
              </a:r>
              <a:endParaRPr lang="ko-KR" alt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F44AD74B-A1E0-480C-B8FB-123B9A672225}"/>
              </a:ext>
            </a:extLst>
          </p:cNvPr>
          <p:cNvGrpSpPr/>
          <p:nvPr/>
        </p:nvGrpSpPr>
        <p:grpSpPr>
          <a:xfrm>
            <a:off x="8196690" y="4510285"/>
            <a:ext cx="3305405" cy="914121"/>
            <a:chOff x="8177349" y="237266"/>
            <a:chExt cx="3305405" cy="914121"/>
          </a:xfrm>
        </p:grpSpPr>
        <p:sp>
          <p:nvSpPr>
            <p:cNvPr id="17" name="Text Placeholder 12">
              <a:extLst>
                <a:ext uri="{FF2B5EF4-FFF2-40B4-BE49-F238E27FC236}">
                  <a16:creationId xmlns:a16="http://schemas.microsoft.com/office/drawing/2014/main" xmlns="" id="{8B2753CA-2DE2-4B84-8CD8-59426E778F1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177349" y="237266"/>
              <a:ext cx="1291677" cy="914121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6000" dirty="0">
                  <a:solidFill>
                    <a:schemeClr val="accent3">
                      <a:lumMod val="20000"/>
                      <a:lumOff val="80000"/>
                    </a:schemeClr>
                  </a:solidFill>
                </a:rPr>
                <a:t>03</a:t>
              </a:r>
            </a:p>
          </p:txBody>
        </p:sp>
        <p:sp>
          <p:nvSpPr>
            <p:cNvPr id="18" name="직사각형 11">
              <a:extLst>
                <a:ext uri="{FF2B5EF4-FFF2-40B4-BE49-F238E27FC236}">
                  <a16:creationId xmlns:a16="http://schemas.microsoft.com/office/drawing/2014/main" xmlns="" id="{6B07E0D8-DABE-440A-A529-1ED97B60FC84}"/>
                </a:ext>
              </a:extLst>
            </p:cNvPr>
            <p:cNvSpPr/>
            <p:nvPr/>
          </p:nvSpPr>
          <p:spPr>
            <a:xfrm flipH="1">
              <a:off x="9253111" y="360162"/>
              <a:ext cx="222964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b="1" dirty="0" smtClean="0">
                  <a:solidFill>
                    <a:schemeClr val="accent3"/>
                  </a:solidFill>
                </a:rPr>
                <a:t>Case3</a:t>
              </a:r>
              <a:endParaRPr lang="ko-KR" altLang="en-US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560E1EDC-AEFD-44F2-89F7-E6F6ADB741B8}"/>
              </a:ext>
            </a:extLst>
          </p:cNvPr>
          <p:cNvGrpSpPr/>
          <p:nvPr/>
        </p:nvGrpSpPr>
        <p:grpSpPr>
          <a:xfrm flipH="1">
            <a:off x="2648870" y="3155384"/>
            <a:ext cx="3305405" cy="914121"/>
            <a:chOff x="8177349" y="237266"/>
            <a:chExt cx="3305405" cy="914121"/>
          </a:xfrm>
        </p:grpSpPr>
        <p:sp>
          <p:nvSpPr>
            <p:cNvPr id="26" name="Text Placeholder 12">
              <a:extLst>
                <a:ext uri="{FF2B5EF4-FFF2-40B4-BE49-F238E27FC236}">
                  <a16:creationId xmlns:a16="http://schemas.microsoft.com/office/drawing/2014/main" xmlns="" id="{67E78453-B6B1-4ABA-8106-EF6E398447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177349" y="237266"/>
              <a:ext cx="1291677" cy="914121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6000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02</a:t>
              </a:r>
            </a:p>
          </p:txBody>
        </p:sp>
        <p:sp>
          <p:nvSpPr>
            <p:cNvPr id="27" name="직사각형 11">
              <a:extLst>
                <a:ext uri="{FF2B5EF4-FFF2-40B4-BE49-F238E27FC236}">
                  <a16:creationId xmlns:a16="http://schemas.microsoft.com/office/drawing/2014/main" xmlns="" id="{AEC3120E-C469-47ED-87CA-1C4484572C7B}"/>
                </a:ext>
              </a:extLst>
            </p:cNvPr>
            <p:cNvSpPr/>
            <p:nvPr/>
          </p:nvSpPr>
          <p:spPr>
            <a:xfrm flipH="1">
              <a:off x="9253111" y="360162"/>
              <a:ext cx="222964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b="1" dirty="0" smtClean="0">
                  <a:solidFill>
                    <a:schemeClr val="accent2"/>
                  </a:solidFill>
                </a:rPr>
                <a:t>Case2</a:t>
              </a:r>
              <a:endParaRPr lang="ko-KR" altLang="en-US" b="1" dirty="0">
                <a:solidFill>
                  <a:schemeClr val="accent2"/>
                </a:solidFill>
              </a:endParaRPr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061405"/>
              </p:ext>
            </p:extLst>
          </p:nvPr>
        </p:nvGraphicFramePr>
        <p:xfrm>
          <a:off x="6093990" y="2363834"/>
          <a:ext cx="4648200" cy="1261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6700"/>
                <a:gridCol w="1054100"/>
                <a:gridCol w="787400"/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Feasibility Analysis Results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Decision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Present value [Nis]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</a:rPr>
                        <a:t>₪</a:t>
                      </a:r>
                      <a:r>
                        <a:rPr lang="en-US" sz="1200">
                          <a:effectLst/>
                        </a:rPr>
                        <a:t>62,603.14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Feasible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Annual Worth [Nis/year]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</a:rPr>
                        <a:t>₪</a:t>
                      </a:r>
                      <a:r>
                        <a:rPr lang="en-US" sz="1200">
                          <a:effectLst/>
                        </a:rPr>
                        <a:t>6,896.87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Feasible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Simple payback Period [year]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Discounted Payback period [years]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Internal Rate of Return [%]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71.8%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Feasible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832687"/>
              </p:ext>
            </p:extLst>
          </p:nvPr>
        </p:nvGraphicFramePr>
        <p:xfrm>
          <a:off x="1180904" y="4168242"/>
          <a:ext cx="4722495" cy="1299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0180"/>
                <a:gridCol w="1153795"/>
                <a:gridCol w="858520"/>
              </a:tblGrid>
              <a:tr h="216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Feasibility Analysis Results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Decision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6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Present value [Nis]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</a:rPr>
                        <a:t>₪</a:t>
                      </a:r>
                      <a:r>
                        <a:rPr lang="en-US" sz="1200">
                          <a:effectLst/>
                        </a:rPr>
                        <a:t>162,618.41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Feasible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6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Annual Worth [Nis/year]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</a:rPr>
                        <a:t>₪</a:t>
                      </a:r>
                      <a:r>
                        <a:rPr lang="en-US" sz="1200">
                          <a:effectLst/>
                        </a:rPr>
                        <a:t>17,915.36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Feasible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6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Simple payback Period [year]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6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Discounted Payback period [years]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6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Internal Rate of Return [%]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97%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Feasible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349142"/>
              </p:ext>
            </p:extLst>
          </p:nvPr>
        </p:nvGraphicFramePr>
        <p:xfrm>
          <a:off x="6162795" y="5444365"/>
          <a:ext cx="4648200" cy="1261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6700"/>
                <a:gridCol w="1054100"/>
                <a:gridCol w="787400"/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Feasibility Analysis Results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Decision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Present value [Nis]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</a:rPr>
                        <a:t>₪</a:t>
                      </a:r>
                      <a:r>
                        <a:rPr lang="en-US" sz="1200">
                          <a:effectLst/>
                        </a:rPr>
                        <a:t>234,827.07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Feasible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Annual Worth [Nis/year]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1200">
                          <a:effectLst/>
                        </a:rPr>
                        <a:t>₪</a:t>
                      </a:r>
                      <a:r>
                        <a:rPr lang="en-US" sz="1200">
                          <a:effectLst/>
                        </a:rPr>
                        <a:t>25,870.45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Feasible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Simple payback Period [year]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Discounted Payback period [years]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Internal Rate of Return [%]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91.5%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Feasible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1" name="Rectangle 40"/>
          <p:cNvSpPr/>
          <p:nvPr/>
        </p:nvSpPr>
        <p:spPr>
          <a:xfrm>
            <a:off x="127975" y="380732"/>
            <a:ext cx="66645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LCCA for the 3 cases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xmlns="" id="{67E78453-B6B1-4ABA-8106-EF6E39844729}"/>
              </a:ext>
            </a:extLst>
          </p:cNvPr>
          <p:cNvSpPr txBox="1">
            <a:spLocks/>
          </p:cNvSpPr>
          <p:nvPr/>
        </p:nvSpPr>
        <p:spPr>
          <a:xfrm>
            <a:off x="8196690" y="1410846"/>
            <a:ext cx="1291677" cy="914121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0</a:t>
            </a:r>
            <a:r>
              <a:rPr lang="ar-EG" sz="6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</a:t>
            </a:r>
            <a:endParaRPr lang="en-US" sz="6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32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982DA9D-060F-4842-948F-3D632806CAEF}"/>
              </a:ext>
            </a:extLst>
          </p:cNvPr>
          <p:cNvSpPr txBox="1"/>
          <p:nvPr/>
        </p:nvSpPr>
        <p:spPr>
          <a:xfrm>
            <a:off x="736387" y="248975"/>
            <a:ext cx="695600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400" dirty="0"/>
              <a:t>What if the project was funded with a loan? </a:t>
            </a:r>
            <a:endParaRPr lang="ko-KR" altLang="en-US" sz="24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73880" y="944880"/>
            <a:ext cx="75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bank usually takes very high guarantees and is satisfied with a little interest rate, and while the investor pumps this loan In a project like this, and he is confident of his profits, he begins to pay back the loan payments from what has been saved as a result of the implementation of the project, and after repaying the entire loan to the bank, he begins to reap the net profit that will be gained from the savings. </a:t>
            </a:r>
          </a:p>
        </p:txBody>
      </p:sp>
    </p:spTree>
    <p:extLst>
      <p:ext uri="{BB962C8B-B14F-4D97-AF65-F5344CB8AC3E}">
        <p14:creationId xmlns:p14="http://schemas.microsoft.com/office/powerpoint/2010/main" val="423094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 smtClean="0"/>
              <a:t>Comparison between cash &amp;loan results</a:t>
            </a:r>
            <a:endParaRPr lang="en-US" sz="3600" dirty="0"/>
          </a:p>
        </p:txBody>
      </p:sp>
      <p:grpSp>
        <p:nvGrpSpPr>
          <p:cNvPr id="3" name="그룹 38">
            <a:extLst>
              <a:ext uri="{FF2B5EF4-FFF2-40B4-BE49-F238E27FC236}">
                <a16:creationId xmlns:a16="http://schemas.microsoft.com/office/drawing/2014/main" xmlns="" id="{54241A3C-E1E3-4E91-BC92-FAA4F1A4E1D8}"/>
              </a:ext>
            </a:extLst>
          </p:cNvPr>
          <p:cNvGrpSpPr/>
          <p:nvPr/>
        </p:nvGrpSpPr>
        <p:grpSpPr>
          <a:xfrm>
            <a:off x="6497057" y="1338140"/>
            <a:ext cx="4691070" cy="470129"/>
            <a:chOff x="6902577" y="1677264"/>
            <a:chExt cx="4691070" cy="470129"/>
          </a:xfrm>
        </p:grpSpPr>
        <p:sp>
          <p:nvSpPr>
            <p:cNvPr id="4" name="Rectangle 9">
              <a:extLst>
                <a:ext uri="{FF2B5EF4-FFF2-40B4-BE49-F238E27FC236}">
                  <a16:creationId xmlns:a16="http://schemas.microsoft.com/office/drawing/2014/main" xmlns="" id="{4E537003-F82A-4084-A6F3-C55F7F97ADBA}"/>
                </a:ext>
              </a:extLst>
            </p:cNvPr>
            <p:cNvSpPr/>
            <p:nvPr/>
          </p:nvSpPr>
          <p:spPr>
            <a:xfrm flipH="1">
              <a:off x="6902577" y="1684291"/>
              <a:ext cx="115353" cy="463102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자유형: 도형 59">
              <a:extLst>
                <a:ext uri="{FF2B5EF4-FFF2-40B4-BE49-F238E27FC236}">
                  <a16:creationId xmlns:a16="http://schemas.microsoft.com/office/drawing/2014/main" xmlns="" id="{0E9DFF29-718C-4DD0-B79C-8C218BB20016}"/>
                </a:ext>
              </a:extLst>
            </p:cNvPr>
            <p:cNvSpPr/>
            <p:nvPr/>
          </p:nvSpPr>
          <p:spPr>
            <a:xfrm>
              <a:off x="6902577" y="1677264"/>
              <a:ext cx="4691070" cy="363646"/>
            </a:xfrm>
            <a:custGeom>
              <a:avLst/>
              <a:gdLst>
                <a:gd name="connsiteX0" fmla="*/ 1302502 w 4691070"/>
                <a:gd name="connsiteY0" fmla="*/ 0 h 363646"/>
                <a:gd name="connsiteX1" fmla="*/ 4331514 w 4691070"/>
                <a:gd name="connsiteY1" fmla="*/ 0 h 363646"/>
                <a:gd name="connsiteX2" fmla="*/ 4691070 w 4691070"/>
                <a:gd name="connsiteY2" fmla="*/ 363646 h 363646"/>
                <a:gd name="connsiteX3" fmla="*/ 1302502 w 4691070"/>
                <a:gd name="connsiteY3" fmla="*/ 363646 h 363646"/>
                <a:gd name="connsiteX4" fmla="*/ 0 w 4691070"/>
                <a:gd name="connsiteY4" fmla="*/ 363646 h 363646"/>
                <a:gd name="connsiteX5" fmla="*/ 0 w 4691070"/>
                <a:gd name="connsiteY5" fmla="*/ 46 h 363646"/>
                <a:gd name="connsiteX6" fmla="*/ 1302502 w 4691070"/>
                <a:gd name="connsiteY6" fmla="*/ 46 h 363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91070" h="363646">
                  <a:moveTo>
                    <a:pt x="1302502" y="0"/>
                  </a:moveTo>
                  <a:lnTo>
                    <a:pt x="4331514" y="0"/>
                  </a:lnTo>
                  <a:lnTo>
                    <a:pt x="4691070" y="363646"/>
                  </a:lnTo>
                  <a:lnTo>
                    <a:pt x="1302502" y="363646"/>
                  </a:lnTo>
                  <a:lnTo>
                    <a:pt x="0" y="363646"/>
                  </a:lnTo>
                  <a:lnTo>
                    <a:pt x="0" y="46"/>
                  </a:lnTo>
                  <a:lnTo>
                    <a:pt x="1302502" y="4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xmlns="" id="{03746315-648D-4460-AD6D-FF25B203FD6C}"/>
              </a:ext>
            </a:extLst>
          </p:cNvPr>
          <p:cNvSpPr/>
          <p:nvPr/>
        </p:nvSpPr>
        <p:spPr>
          <a:xfrm>
            <a:off x="1693009" y="5256723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E1F546B3-85BD-48A4-BF5A-5B810E506DE6}"/>
              </a:ext>
            </a:extLst>
          </p:cNvPr>
          <p:cNvSpPr/>
          <p:nvPr/>
        </p:nvSpPr>
        <p:spPr>
          <a:xfrm>
            <a:off x="1693009" y="5535230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FB8C9D25-8222-49E5-A413-EC8C6AF19A44}"/>
              </a:ext>
            </a:extLst>
          </p:cNvPr>
          <p:cNvSpPr/>
          <p:nvPr/>
        </p:nvSpPr>
        <p:spPr>
          <a:xfrm>
            <a:off x="1693009" y="5823262"/>
            <a:ext cx="216024" cy="2160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635335A-AF6E-41DD-9D95-635BF2ACD861}"/>
              </a:ext>
            </a:extLst>
          </p:cNvPr>
          <p:cNvSpPr txBox="1"/>
          <p:nvPr/>
        </p:nvSpPr>
        <p:spPr>
          <a:xfrm>
            <a:off x="1962812" y="5165290"/>
            <a:ext cx="13747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71.8% Case1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9700B13-F6BC-4EC1-B791-CFA6F83C326D}"/>
              </a:ext>
            </a:extLst>
          </p:cNvPr>
          <p:cNvSpPr txBox="1"/>
          <p:nvPr/>
        </p:nvSpPr>
        <p:spPr>
          <a:xfrm>
            <a:off x="1960580" y="5471180"/>
            <a:ext cx="13769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97%    case 2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A6F0D09-52EC-4B00-AAD4-C93D1BFEFA38}"/>
              </a:ext>
            </a:extLst>
          </p:cNvPr>
          <p:cNvSpPr txBox="1"/>
          <p:nvPr/>
        </p:nvSpPr>
        <p:spPr>
          <a:xfrm>
            <a:off x="1958348" y="5759212"/>
            <a:ext cx="137921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91.5% Case 3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5F87D27C-2915-411B-B7DA-9938903D5AE8}"/>
              </a:ext>
            </a:extLst>
          </p:cNvPr>
          <p:cNvSpPr/>
          <p:nvPr/>
        </p:nvSpPr>
        <p:spPr>
          <a:xfrm>
            <a:off x="3710905" y="5256723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7B2A42D5-FC7F-4464-A7CC-16B472B7FAB9}"/>
              </a:ext>
            </a:extLst>
          </p:cNvPr>
          <p:cNvSpPr/>
          <p:nvPr/>
        </p:nvSpPr>
        <p:spPr>
          <a:xfrm>
            <a:off x="3710905" y="5535230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48A9E3E0-A8FB-4F71-9029-0CC56262C091}"/>
              </a:ext>
            </a:extLst>
          </p:cNvPr>
          <p:cNvSpPr/>
          <p:nvPr/>
        </p:nvSpPr>
        <p:spPr>
          <a:xfrm>
            <a:off x="3710905" y="5823262"/>
            <a:ext cx="216024" cy="2160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4114B92-393E-4848-9D01-77298082615B}"/>
              </a:ext>
            </a:extLst>
          </p:cNvPr>
          <p:cNvSpPr txBox="1"/>
          <p:nvPr/>
        </p:nvSpPr>
        <p:spPr>
          <a:xfrm>
            <a:off x="3980708" y="5179881"/>
            <a:ext cx="179525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6896.14 NIS Case 1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2D89B15-AC12-435B-B6F7-18A3EE220860}"/>
              </a:ext>
            </a:extLst>
          </p:cNvPr>
          <p:cNvSpPr txBox="1"/>
          <p:nvPr/>
        </p:nvSpPr>
        <p:spPr>
          <a:xfrm>
            <a:off x="3978476" y="5453322"/>
            <a:ext cx="193464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17915.36 NIS Case 2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95A35AD-E8F8-47C8-92DF-39ADFE970509}"/>
              </a:ext>
            </a:extLst>
          </p:cNvPr>
          <p:cNvSpPr txBox="1"/>
          <p:nvPr/>
        </p:nvSpPr>
        <p:spPr>
          <a:xfrm>
            <a:off x="3976244" y="5733051"/>
            <a:ext cx="19368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25870.45 NIS Case 3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6CF74900-62A0-474A-8467-0735A98306B3}"/>
              </a:ext>
            </a:extLst>
          </p:cNvPr>
          <p:cNvSpPr/>
          <p:nvPr/>
        </p:nvSpPr>
        <p:spPr>
          <a:xfrm>
            <a:off x="7131578" y="5256723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E05B3868-ECA9-4ABF-ABAA-F78D05BAA906}"/>
              </a:ext>
            </a:extLst>
          </p:cNvPr>
          <p:cNvSpPr/>
          <p:nvPr/>
        </p:nvSpPr>
        <p:spPr>
          <a:xfrm>
            <a:off x="7131578" y="5535230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8BC05497-BB12-4606-98E9-36992A94202D}"/>
              </a:ext>
            </a:extLst>
          </p:cNvPr>
          <p:cNvSpPr/>
          <p:nvPr/>
        </p:nvSpPr>
        <p:spPr>
          <a:xfrm>
            <a:off x="7131578" y="5823262"/>
            <a:ext cx="216024" cy="2160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905E121-5DD1-4F07-9CA9-B83C48FA3871}"/>
              </a:ext>
            </a:extLst>
          </p:cNvPr>
          <p:cNvSpPr txBox="1"/>
          <p:nvPr/>
        </p:nvSpPr>
        <p:spPr>
          <a:xfrm>
            <a:off x="7401381" y="5165290"/>
            <a:ext cx="144121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187%  Case 1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E4F2FED-C561-4F82-A405-57E4C56B0F52}"/>
              </a:ext>
            </a:extLst>
          </p:cNvPr>
          <p:cNvSpPr txBox="1"/>
          <p:nvPr/>
        </p:nvSpPr>
        <p:spPr>
          <a:xfrm>
            <a:off x="7399149" y="5431169"/>
            <a:ext cx="14434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340%  Case 2 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A97C229-C5E6-4F79-96E6-46EC13B74AA8}"/>
              </a:ext>
            </a:extLst>
          </p:cNvPr>
          <p:cNvSpPr txBox="1"/>
          <p:nvPr/>
        </p:nvSpPr>
        <p:spPr>
          <a:xfrm>
            <a:off x="7396917" y="5786912"/>
            <a:ext cx="132036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300%  Case 3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B63B504C-0115-4EEC-B5A5-A77542EC62A4}"/>
              </a:ext>
            </a:extLst>
          </p:cNvPr>
          <p:cNvSpPr/>
          <p:nvPr/>
        </p:nvSpPr>
        <p:spPr>
          <a:xfrm>
            <a:off x="9115566" y="5256723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92A9A635-2A85-4EA2-B09D-3173DFCB94B1}"/>
              </a:ext>
            </a:extLst>
          </p:cNvPr>
          <p:cNvSpPr/>
          <p:nvPr/>
        </p:nvSpPr>
        <p:spPr>
          <a:xfrm>
            <a:off x="9115566" y="5535230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134524A3-9474-410E-83D4-6B440A409C68}"/>
              </a:ext>
            </a:extLst>
          </p:cNvPr>
          <p:cNvSpPr/>
          <p:nvPr/>
        </p:nvSpPr>
        <p:spPr>
          <a:xfrm>
            <a:off x="9115566" y="5823262"/>
            <a:ext cx="216024" cy="2160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5E77301-7C64-4A3D-B22F-F37C41E2AFE8}"/>
              </a:ext>
            </a:extLst>
          </p:cNvPr>
          <p:cNvSpPr txBox="1"/>
          <p:nvPr/>
        </p:nvSpPr>
        <p:spPr>
          <a:xfrm>
            <a:off x="9385369" y="5199886"/>
            <a:ext cx="18027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6976.4 NIS Case 1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D6A2110-98BB-4713-9277-CA1438D55AB7}"/>
              </a:ext>
            </a:extLst>
          </p:cNvPr>
          <p:cNvSpPr txBox="1"/>
          <p:nvPr/>
        </p:nvSpPr>
        <p:spPr>
          <a:xfrm>
            <a:off x="9385369" y="5453342"/>
            <a:ext cx="203162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18068.37 NIS Case 2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5735CC34-4238-4B48-894E-4E3E887E233B}"/>
              </a:ext>
            </a:extLst>
          </p:cNvPr>
          <p:cNvSpPr txBox="1"/>
          <p:nvPr/>
        </p:nvSpPr>
        <p:spPr>
          <a:xfrm>
            <a:off x="9380905" y="5786912"/>
            <a:ext cx="21862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 smtClean="0">
                <a:solidFill>
                  <a:srgbClr val="262626"/>
                </a:solidFill>
              </a:rPr>
              <a:t>26102.99 NIS Case 3</a:t>
            </a:r>
            <a:endParaRPr lang="ko-KR" altLang="en-US" sz="1400" b="1" dirty="0">
              <a:solidFill>
                <a:srgbClr val="262626"/>
              </a:solidFill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xmlns="" id="{9812EBBA-B4E2-4876-905B-675313D773AC}"/>
              </a:ext>
            </a:extLst>
          </p:cNvPr>
          <p:cNvGrpSpPr/>
          <p:nvPr/>
        </p:nvGrpSpPr>
        <p:grpSpPr>
          <a:xfrm>
            <a:off x="726436" y="1369444"/>
            <a:ext cx="4691070" cy="475860"/>
            <a:chOff x="948114" y="1671533"/>
            <a:chExt cx="4691070" cy="475860"/>
          </a:xfrm>
        </p:grpSpPr>
        <p:sp>
          <p:nvSpPr>
            <p:cNvPr id="31" name="Rectangle 9">
              <a:extLst>
                <a:ext uri="{FF2B5EF4-FFF2-40B4-BE49-F238E27FC236}">
                  <a16:creationId xmlns:a16="http://schemas.microsoft.com/office/drawing/2014/main" xmlns="" id="{4A43732B-4D65-4B73-9D11-CF90B97E8E2E}"/>
                </a:ext>
              </a:extLst>
            </p:cNvPr>
            <p:cNvSpPr/>
            <p:nvPr/>
          </p:nvSpPr>
          <p:spPr>
            <a:xfrm flipH="1">
              <a:off x="956865" y="1684291"/>
              <a:ext cx="115353" cy="463102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2" name="자유형: 도형 58">
              <a:extLst>
                <a:ext uri="{FF2B5EF4-FFF2-40B4-BE49-F238E27FC236}">
                  <a16:creationId xmlns:a16="http://schemas.microsoft.com/office/drawing/2014/main" xmlns="" id="{31EE0A3F-BC7F-42DD-9142-39D96D7F11CE}"/>
                </a:ext>
              </a:extLst>
            </p:cNvPr>
            <p:cNvSpPr/>
            <p:nvPr/>
          </p:nvSpPr>
          <p:spPr>
            <a:xfrm>
              <a:off x="948114" y="1671533"/>
              <a:ext cx="4691070" cy="363646"/>
            </a:xfrm>
            <a:custGeom>
              <a:avLst/>
              <a:gdLst>
                <a:gd name="connsiteX0" fmla="*/ 1302502 w 4691070"/>
                <a:gd name="connsiteY0" fmla="*/ 0 h 363646"/>
                <a:gd name="connsiteX1" fmla="*/ 4331514 w 4691070"/>
                <a:gd name="connsiteY1" fmla="*/ 0 h 363646"/>
                <a:gd name="connsiteX2" fmla="*/ 4691070 w 4691070"/>
                <a:gd name="connsiteY2" fmla="*/ 363646 h 363646"/>
                <a:gd name="connsiteX3" fmla="*/ 1302502 w 4691070"/>
                <a:gd name="connsiteY3" fmla="*/ 363646 h 363646"/>
                <a:gd name="connsiteX4" fmla="*/ 0 w 4691070"/>
                <a:gd name="connsiteY4" fmla="*/ 363646 h 363646"/>
                <a:gd name="connsiteX5" fmla="*/ 0 w 4691070"/>
                <a:gd name="connsiteY5" fmla="*/ 46 h 363646"/>
                <a:gd name="connsiteX6" fmla="*/ 1302502 w 4691070"/>
                <a:gd name="connsiteY6" fmla="*/ 46 h 363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91070" h="363646">
                  <a:moveTo>
                    <a:pt x="1302502" y="0"/>
                  </a:moveTo>
                  <a:lnTo>
                    <a:pt x="4331514" y="0"/>
                  </a:lnTo>
                  <a:lnTo>
                    <a:pt x="4691070" y="363646"/>
                  </a:lnTo>
                  <a:lnTo>
                    <a:pt x="1302502" y="363646"/>
                  </a:lnTo>
                  <a:lnTo>
                    <a:pt x="0" y="363646"/>
                  </a:lnTo>
                  <a:lnTo>
                    <a:pt x="0" y="46"/>
                  </a:lnTo>
                  <a:lnTo>
                    <a:pt x="1302502" y="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288A7AE5-705E-4669-8775-0A31A4F4BD96}"/>
              </a:ext>
            </a:extLst>
          </p:cNvPr>
          <p:cNvSpPr txBox="1"/>
          <p:nvPr/>
        </p:nvSpPr>
        <p:spPr>
          <a:xfrm>
            <a:off x="989479" y="1399924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bg1"/>
                </a:solidFill>
              </a:rPr>
              <a:t>Cash Results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53D2A604-9EE7-4E03-BD13-7193DE692471}"/>
              </a:ext>
            </a:extLst>
          </p:cNvPr>
          <p:cNvSpPr txBox="1"/>
          <p:nvPr/>
        </p:nvSpPr>
        <p:spPr>
          <a:xfrm>
            <a:off x="6606670" y="1374538"/>
            <a:ext cx="2496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bg1"/>
                </a:solidFill>
              </a:rPr>
              <a:t>Loan Results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grpSp>
        <p:nvGrpSpPr>
          <p:cNvPr id="37" name="그룹 39">
            <a:extLst>
              <a:ext uri="{FF2B5EF4-FFF2-40B4-BE49-F238E27FC236}">
                <a16:creationId xmlns:a16="http://schemas.microsoft.com/office/drawing/2014/main" xmlns="" id="{9D58F2A8-0E57-4D32-BA0F-62A2AEA163F3}"/>
              </a:ext>
            </a:extLst>
          </p:cNvPr>
          <p:cNvGrpSpPr/>
          <p:nvPr/>
        </p:nvGrpSpPr>
        <p:grpSpPr>
          <a:xfrm>
            <a:off x="1187495" y="2143130"/>
            <a:ext cx="4182246" cy="2648855"/>
            <a:chOff x="1557824" y="2679645"/>
            <a:chExt cx="4182246" cy="2648855"/>
          </a:xfrm>
        </p:grpSpPr>
        <p:graphicFrame>
          <p:nvGraphicFramePr>
            <p:cNvPr id="38" name="Chart 37">
              <a:extLst>
                <a:ext uri="{FF2B5EF4-FFF2-40B4-BE49-F238E27FC236}">
                  <a16:creationId xmlns:a16="http://schemas.microsoft.com/office/drawing/2014/main" xmlns="" id="{71909A1B-2F24-4099-A145-9BF7B183E8D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887409643"/>
                </p:ext>
              </p:extLst>
            </p:nvPr>
          </p:nvGraphicFramePr>
          <p:xfrm>
            <a:off x="1557824" y="2679645"/>
            <a:ext cx="2160240" cy="23762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E6D3C51A-71DF-46D8-87D4-A9CE1310FC1F}"/>
                </a:ext>
              </a:extLst>
            </p:cNvPr>
            <p:cNvSpPr/>
            <p:nvPr/>
          </p:nvSpPr>
          <p:spPr>
            <a:xfrm>
              <a:off x="2002474" y="4968460"/>
              <a:ext cx="1268685" cy="360040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FA2E537F-0692-482E-BE45-9921BE3F86C7}"/>
                </a:ext>
              </a:extLst>
            </p:cNvPr>
            <p:cNvSpPr txBox="1"/>
            <p:nvPr/>
          </p:nvSpPr>
          <p:spPr>
            <a:xfrm>
              <a:off x="2002474" y="4980979"/>
              <a:ext cx="126868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chemeClr val="bg1"/>
                  </a:solidFill>
                </a:rPr>
                <a:t>IRR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83E72A44-79EE-4968-80C6-A464EF3A98A3}"/>
                </a:ext>
              </a:extLst>
            </p:cNvPr>
            <p:cNvSpPr/>
            <p:nvPr/>
          </p:nvSpPr>
          <p:spPr>
            <a:xfrm>
              <a:off x="4020370" y="4968460"/>
              <a:ext cx="1268685" cy="360040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latin typeface="+mj-lt"/>
                </a:rPr>
                <a:t>AW</a:t>
              </a:r>
              <a:endParaRPr lang="ko-KR" altLang="en-US" dirty="0">
                <a:latin typeface="+mj-lt"/>
              </a:endParaRPr>
            </a:p>
          </p:txBody>
        </p:sp>
        <p:graphicFrame>
          <p:nvGraphicFramePr>
            <p:cNvPr id="43" name="Chart 1">
              <a:extLst>
                <a:ext uri="{FF2B5EF4-FFF2-40B4-BE49-F238E27FC236}">
                  <a16:creationId xmlns:a16="http://schemas.microsoft.com/office/drawing/2014/main" xmlns="" id="{0BE0FBE8-5A1E-4EEB-83AF-11A6F2451F0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47440796"/>
                </p:ext>
              </p:extLst>
            </p:nvPr>
          </p:nvGraphicFramePr>
          <p:xfrm>
            <a:off x="3579830" y="2692711"/>
            <a:ext cx="2160240" cy="23762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44" name="그룹 44">
            <a:extLst>
              <a:ext uri="{FF2B5EF4-FFF2-40B4-BE49-F238E27FC236}">
                <a16:creationId xmlns:a16="http://schemas.microsoft.com/office/drawing/2014/main" xmlns="" id="{D06EE32E-E79A-4E30-80C0-DBE178A735E9}"/>
              </a:ext>
            </a:extLst>
          </p:cNvPr>
          <p:cNvGrpSpPr/>
          <p:nvPr/>
        </p:nvGrpSpPr>
        <p:grpSpPr>
          <a:xfrm>
            <a:off x="6762544" y="2103386"/>
            <a:ext cx="4160096" cy="2648855"/>
            <a:chOff x="6514188" y="2679645"/>
            <a:chExt cx="4160096" cy="264885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9E254846-C2D5-4EE8-8451-72EB9BE37063}"/>
                </a:ext>
              </a:extLst>
            </p:cNvPr>
            <p:cNvSpPr/>
            <p:nvPr/>
          </p:nvSpPr>
          <p:spPr>
            <a:xfrm>
              <a:off x="6971026" y="4968460"/>
              <a:ext cx="1268685" cy="360040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137D2BD5-B381-452C-B570-735AD49D32E9}"/>
                </a:ext>
              </a:extLst>
            </p:cNvPr>
            <p:cNvSpPr txBox="1"/>
            <p:nvPr/>
          </p:nvSpPr>
          <p:spPr>
            <a:xfrm>
              <a:off x="6971026" y="4994592"/>
              <a:ext cx="126868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chemeClr val="bg1"/>
                  </a:solidFill>
                </a:rPr>
                <a:t>IRR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0CBE091C-8FDD-4989-93E6-0B6D4959CA73}"/>
                </a:ext>
              </a:extLst>
            </p:cNvPr>
            <p:cNvSpPr/>
            <p:nvPr/>
          </p:nvSpPr>
          <p:spPr>
            <a:xfrm>
              <a:off x="8955014" y="4968460"/>
              <a:ext cx="1268685" cy="360040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D01AAE1A-D770-4BDF-AB45-228DBFAB4330}"/>
                </a:ext>
              </a:extLst>
            </p:cNvPr>
            <p:cNvSpPr txBox="1"/>
            <p:nvPr/>
          </p:nvSpPr>
          <p:spPr>
            <a:xfrm>
              <a:off x="8955014" y="4994592"/>
              <a:ext cx="126868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</a:rPr>
                <a:t>A</a:t>
              </a:r>
              <a:r>
                <a:rPr lang="en-US" altLang="ko-KR" sz="1400" b="1" dirty="0" smtClean="0">
                  <a:solidFill>
                    <a:schemeClr val="bg1"/>
                  </a:solidFill>
                </a:rPr>
                <a:t>W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  <p:graphicFrame>
          <p:nvGraphicFramePr>
            <p:cNvPr id="49" name="Chart 1">
              <a:extLst>
                <a:ext uri="{FF2B5EF4-FFF2-40B4-BE49-F238E27FC236}">
                  <a16:creationId xmlns:a16="http://schemas.microsoft.com/office/drawing/2014/main" xmlns="" id="{7C439472-C4DD-4CBA-88FD-CBFA9EFF55E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15354357"/>
                </p:ext>
              </p:extLst>
            </p:nvPr>
          </p:nvGraphicFramePr>
          <p:xfrm>
            <a:off x="6514188" y="2698443"/>
            <a:ext cx="2160240" cy="23762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50" name="Chart 1">
              <a:extLst>
                <a:ext uri="{FF2B5EF4-FFF2-40B4-BE49-F238E27FC236}">
                  <a16:creationId xmlns:a16="http://schemas.microsoft.com/office/drawing/2014/main" xmlns="" id="{F5AA39A3-1172-4676-B6CB-A08CB012198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53538825"/>
                </p:ext>
              </p:extLst>
            </p:nvPr>
          </p:nvGraphicFramePr>
          <p:xfrm>
            <a:off x="8514044" y="2679645"/>
            <a:ext cx="2160240" cy="23762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5639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2EACE2C-F0BB-4B26-BDA0-E1B66FC049A7}"/>
              </a:ext>
            </a:extLst>
          </p:cNvPr>
          <p:cNvSpPr txBox="1"/>
          <p:nvPr/>
        </p:nvSpPr>
        <p:spPr>
          <a:xfrm>
            <a:off x="7080355" y="2504425"/>
            <a:ext cx="387745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Sensitivity Analysis</a:t>
            </a:r>
            <a:endParaRPr lang="ko-KR" altLang="en-US" sz="4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34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501545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Sensitivity Analysis</a:t>
            </a:r>
            <a:endParaRPr lang="en-US" dirty="0"/>
          </a:p>
        </p:txBody>
      </p:sp>
      <p:graphicFrame>
        <p:nvGraphicFramePr>
          <p:cNvPr id="106" name="Chart 105"/>
          <p:cNvGraphicFramePr/>
          <p:nvPr>
            <p:extLst>
              <p:ext uri="{D42A27DB-BD31-4B8C-83A1-F6EECF244321}">
                <p14:modId xmlns:p14="http://schemas.microsoft.com/office/powerpoint/2010/main" val="1892770604"/>
              </p:ext>
            </p:extLst>
          </p:nvPr>
        </p:nvGraphicFramePr>
        <p:xfrm>
          <a:off x="410332" y="1831849"/>
          <a:ext cx="5486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7" name="Chart 106"/>
          <p:cNvGraphicFramePr/>
          <p:nvPr>
            <p:extLst>
              <p:ext uri="{D42A27DB-BD31-4B8C-83A1-F6EECF244321}">
                <p14:modId xmlns:p14="http://schemas.microsoft.com/office/powerpoint/2010/main" val="1934293806"/>
              </p:ext>
            </p:extLst>
          </p:nvPr>
        </p:nvGraphicFramePr>
        <p:xfrm>
          <a:off x="6250896" y="1858779"/>
          <a:ext cx="5486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9548" y="5561351"/>
            <a:ext cx="487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The effect of operation hours on NPV (cash)</a:t>
            </a:r>
            <a:r>
              <a:rPr lang="en-US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85810" y="5561351"/>
            <a:ext cx="5201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The effect of electricity cost on NPV (cash)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19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501545"/>
            <a:ext cx="11573197" cy="1128472"/>
          </a:xfrm>
        </p:spPr>
        <p:txBody>
          <a:bodyPr>
            <a:noAutofit/>
          </a:bodyPr>
          <a:lstStyle/>
          <a:p>
            <a:r>
              <a:rPr lang="en-US" sz="4800" b="1" dirty="0"/>
              <a:t>Sensitivity </a:t>
            </a:r>
            <a:r>
              <a:rPr lang="en-US" sz="4800" b="1" dirty="0" smtClean="0"/>
              <a:t>Analysis</a:t>
            </a:r>
            <a:endParaRPr lang="ar-EG" sz="4800" b="1" dirty="0" smtClean="0"/>
          </a:p>
          <a:p>
            <a:r>
              <a:rPr lang="en-US" sz="3600" dirty="0"/>
              <a:t>Interest rate</a:t>
            </a:r>
            <a:endParaRPr lang="en-US" sz="3600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981047128"/>
              </p:ext>
            </p:extLst>
          </p:nvPr>
        </p:nvGraphicFramePr>
        <p:xfrm>
          <a:off x="395346" y="1831850"/>
          <a:ext cx="5486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390515935"/>
              </p:ext>
            </p:extLst>
          </p:nvPr>
        </p:nvGraphicFramePr>
        <p:xfrm>
          <a:off x="6271488" y="1846840"/>
          <a:ext cx="5486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69626" y="5561351"/>
            <a:ext cx="5156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</a:t>
            </a:r>
            <a:r>
              <a:rPr lang="en-US" b="1" dirty="0" smtClean="0"/>
              <a:t>nterest </a:t>
            </a:r>
            <a:r>
              <a:rPr lang="en-US" b="1" dirty="0"/>
              <a:t>rate VS NPV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0761" y="5561351"/>
            <a:ext cx="5111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</a:t>
            </a:r>
            <a:r>
              <a:rPr lang="en-US" b="1" dirty="0" smtClean="0"/>
              <a:t>nterest </a:t>
            </a:r>
            <a:r>
              <a:rPr lang="en-US" b="1" dirty="0"/>
              <a:t>rate VS IRR</a:t>
            </a: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48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42C12F7-AE9B-40D2-A6C4-2F1B6BC860EE}"/>
              </a:ext>
            </a:extLst>
          </p:cNvPr>
          <p:cNvSpPr txBox="1"/>
          <p:nvPr/>
        </p:nvSpPr>
        <p:spPr>
          <a:xfrm>
            <a:off x="672904" y="744482"/>
            <a:ext cx="369091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Agenda 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4AADAE9D-3C11-4940-9BCF-769CF1BD8375}"/>
              </a:ext>
            </a:extLst>
          </p:cNvPr>
          <p:cNvGrpSpPr/>
          <p:nvPr/>
        </p:nvGrpSpPr>
        <p:grpSpPr>
          <a:xfrm>
            <a:off x="3971992" y="124643"/>
            <a:ext cx="4474181" cy="914121"/>
            <a:chOff x="-1086546" y="4396365"/>
            <a:chExt cx="4474181" cy="914121"/>
          </a:xfrm>
        </p:grpSpPr>
        <p:sp>
          <p:nvSpPr>
            <p:cNvPr id="21" name="Text Placeholder 12">
              <a:extLst>
                <a:ext uri="{FF2B5EF4-FFF2-40B4-BE49-F238E27FC236}">
                  <a16:creationId xmlns:a16="http://schemas.microsoft.com/office/drawing/2014/main" xmlns="" id="{0C44960C-B261-4C58-B628-B9E1D024089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095958" y="4396365"/>
              <a:ext cx="1291677" cy="914121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7200" dirty="0">
                  <a:solidFill>
                    <a:schemeClr val="bg1">
                      <a:alpha val="30000"/>
                    </a:schemeClr>
                  </a:solidFill>
                </a:rPr>
                <a:t>01</a:t>
              </a:r>
            </a:p>
          </p:txBody>
        </p:sp>
        <p:sp>
          <p:nvSpPr>
            <p:cNvPr id="22" name="직사각형 11">
              <a:extLst>
                <a:ext uri="{FF2B5EF4-FFF2-40B4-BE49-F238E27FC236}">
                  <a16:creationId xmlns:a16="http://schemas.microsoft.com/office/drawing/2014/main" xmlns="" id="{E65F8757-26EE-44DF-B103-7AF5B85DBF83}"/>
                </a:ext>
              </a:extLst>
            </p:cNvPr>
            <p:cNvSpPr/>
            <p:nvPr userDrawn="1"/>
          </p:nvSpPr>
          <p:spPr>
            <a:xfrm>
              <a:off x="-1086546" y="4696934"/>
              <a:ext cx="355267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400" b="1" dirty="0">
                  <a:solidFill>
                    <a:schemeClr val="bg1"/>
                  </a:solidFill>
                </a:rPr>
                <a:t>Retrieve P</a:t>
              </a:r>
              <a:r>
                <a:rPr lang="en-US" altLang="ko-KR" sz="2400" b="1" dirty="0" smtClean="0">
                  <a:solidFill>
                    <a:schemeClr val="bg1"/>
                  </a:solidFill>
                </a:rPr>
                <a:t>roject 1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C22B4B74-9874-41C1-B813-B868BAE6222C}"/>
              </a:ext>
            </a:extLst>
          </p:cNvPr>
          <p:cNvGrpSpPr/>
          <p:nvPr/>
        </p:nvGrpSpPr>
        <p:grpSpPr>
          <a:xfrm>
            <a:off x="7505686" y="1162225"/>
            <a:ext cx="4045467" cy="914121"/>
            <a:chOff x="2349135" y="4396365"/>
            <a:chExt cx="4045467" cy="914121"/>
          </a:xfrm>
        </p:grpSpPr>
        <p:sp>
          <p:nvSpPr>
            <p:cNvPr id="25" name="Text Placeholder 12">
              <a:extLst>
                <a:ext uri="{FF2B5EF4-FFF2-40B4-BE49-F238E27FC236}">
                  <a16:creationId xmlns:a16="http://schemas.microsoft.com/office/drawing/2014/main" xmlns="" id="{29B6A045-29C6-4DBF-81A6-3C94A2E406B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5102925" y="4396365"/>
              <a:ext cx="1291677" cy="914121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7200" dirty="0">
                  <a:solidFill>
                    <a:schemeClr val="bg1">
                      <a:alpha val="30000"/>
                    </a:schemeClr>
                  </a:solidFill>
                </a:rPr>
                <a:t>02</a:t>
              </a:r>
            </a:p>
          </p:txBody>
        </p:sp>
        <p:sp>
          <p:nvSpPr>
            <p:cNvPr id="26" name="직사각형 11">
              <a:extLst>
                <a:ext uri="{FF2B5EF4-FFF2-40B4-BE49-F238E27FC236}">
                  <a16:creationId xmlns:a16="http://schemas.microsoft.com/office/drawing/2014/main" xmlns="" id="{E26632D4-976A-42B9-A4AC-3C016E7D49D0}"/>
                </a:ext>
              </a:extLst>
            </p:cNvPr>
            <p:cNvSpPr/>
            <p:nvPr userDrawn="1"/>
          </p:nvSpPr>
          <p:spPr>
            <a:xfrm>
              <a:off x="2349135" y="4563018"/>
              <a:ext cx="339962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Simulation</a:t>
              </a:r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 Results 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45BC4A7F-296C-43BD-A50F-9227E8057C43}"/>
              </a:ext>
            </a:extLst>
          </p:cNvPr>
          <p:cNvGrpSpPr/>
          <p:nvPr/>
        </p:nvGrpSpPr>
        <p:grpSpPr>
          <a:xfrm>
            <a:off x="3681817" y="2468840"/>
            <a:ext cx="4735540" cy="914121"/>
            <a:chOff x="-1347906" y="4408575"/>
            <a:chExt cx="4735540" cy="914121"/>
          </a:xfrm>
        </p:grpSpPr>
        <p:sp>
          <p:nvSpPr>
            <p:cNvPr id="29" name="Text Placeholder 12">
              <a:extLst>
                <a:ext uri="{FF2B5EF4-FFF2-40B4-BE49-F238E27FC236}">
                  <a16:creationId xmlns:a16="http://schemas.microsoft.com/office/drawing/2014/main" xmlns="" id="{69DE75EF-3406-4DA8-955D-698DC9746BF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095957" y="4408575"/>
              <a:ext cx="1291677" cy="914121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7200" dirty="0">
                  <a:solidFill>
                    <a:schemeClr val="bg1">
                      <a:alpha val="30000"/>
                    </a:schemeClr>
                  </a:solidFill>
                </a:rPr>
                <a:t>03</a:t>
              </a:r>
            </a:p>
          </p:txBody>
        </p:sp>
        <p:sp>
          <p:nvSpPr>
            <p:cNvPr id="30" name="직사각형 11">
              <a:extLst>
                <a:ext uri="{FF2B5EF4-FFF2-40B4-BE49-F238E27FC236}">
                  <a16:creationId xmlns:a16="http://schemas.microsoft.com/office/drawing/2014/main" xmlns="" id="{93BF600A-9FC2-407B-A617-3B99204D9929}"/>
                </a:ext>
              </a:extLst>
            </p:cNvPr>
            <p:cNvSpPr/>
            <p:nvPr userDrawn="1"/>
          </p:nvSpPr>
          <p:spPr>
            <a:xfrm>
              <a:off x="-1347906" y="4861031"/>
              <a:ext cx="414335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1C6A28E7-1AED-41AA-9722-2E6DA7A6D0A6}"/>
              </a:ext>
            </a:extLst>
          </p:cNvPr>
          <p:cNvGrpSpPr/>
          <p:nvPr/>
        </p:nvGrpSpPr>
        <p:grpSpPr>
          <a:xfrm>
            <a:off x="4152098" y="3468929"/>
            <a:ext cx="7956087" cy="1676121"/>
            <a:chOff x="1961540" y="4396365"/>
            <a:chExt cx="4433062" cy="1676121"/>
          </a:xfrm>
        </p:grpSpPr>
        <p:sp>
          <p:nvSpPr>
            <p:cNvPr id="33" name="Text Placeholder 12">
              <a:extLst>
                <a:ext uri="{FF2B5EF4-FFF2-40B4-BE49-F238E27FC236}">
                  <a16:creationId xmlns:a16="http://schemas.microsoft.com/office/drawing/2014/main" xmlns="" id="{D90F01DD-FF9A-47CD-8ACB-85833D83C59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5102925" y="4396365"/>
              <a:ext cx="1291677" cy="914121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7200" dirty="0">
                  <a:solidFill>
                    <a:schemeClr val="bg1">
                      <a:alpha val="30000"/>
                    </a:schemeClr>
                  </a:solidFill>
                </a:rPr>
                <a:t>04</a:t>
              </a:r>
            </a:p>
          </p:txBody>
        </p:sp>
        <p:sp>
          <p:nvSpPr>
            <p:cNvPr id="34" name="직사각형 11">
              <a:extLst>
                <a:ext uri="{FF2B5EF4-FFF2-40B4-BE49-F238E27FC236}">
                  <a16:creationId xmlns:a16="http://schemas.microsoft.com/office/drawing/2014/main" xmlns="" id="{19C034C3-1D09-4695-861F-CA4E04ABCE9C}"/>
                </a:ext>
              </a:extLst>
            </p:cNvPr>
            <p:cNvSpPr/>
            <p:nvPr userDrawn="1"/>
          </p:nvSpPr>
          <p:spPr>
            <a:xfrm>
              <a:off x="1961540" y="5610821"/>
              <a:ext cx="218745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Sensitivity Analysis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1C6A28E7-1AED-41AA-9722-2E6DA7A6D0A6}"/>
              </a:ext>
            </a:extLst>
          </p:cNvPr>
          <p:cNvGrpSpPr/>
          <p:nvPr/>
        </p:nvGrpSpPr>
        <p:grpSpPr>
          <a:xfrm>
            <a:off x="6666373" y="3636090"/>
            <a:ext cx="4561948" cy="1735951"/>
            <a:chOff x="5102925" y="3574535"/>
            <a:chExt cx="2541878" cy="1735951"/>
          </a:xfrm>
        </p:grpSpPr>
        <p:sp>
          <p:nvSpPr>
            <p:cNvPr id="16" name="Text Placeholder 12">
              <a:extLst>
                <a:ext uri="{FF2B5EF4-FFF2-40B4-BE49-F238E27FC236}">
                  <a16:creationId xmlns:a16="http://schemas.microsoft.com/office/drawing/2014/main" xmlns="" id="{D90F01DD-FF9A-47CD-8ACB-85833D83C59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5102925" y="4396365"/>
              <a:ext cx="1291677" cy="914121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7200" dirty="0" smtClean="0">
                  <a:solidFill>
                    <a:schemeClr val="bg1">
                      <a:alpha val="30000"/>
                    </a:schemeClr>
                  </a:solidFill>
                </a:rPr>
                <a:t>05</a:t>
              </a:r>
              <a:endParaRPr lang="en-US" sz="7200" dirty="0">
                <a:solidFill>
                  <a:schemeClr val="bg1">
                    <a:alpha val="30000"/>
                  </a:schemeClr>
                </a:solidFill>
              </a:endParaRPr>
            </a:p>
          </p:txBody>
        </p:sp>
        <p:sp>
          <p:nvSpPr>
            <p:cNvPr id="17" name="직사각형 11">
              <a:extLst>
                <a:ext uri="{FF2B5EF4-FFF2-40B4-BE49-F238E27FC236}">
                  <a16:creationId xmlns:a16="http://schemas.microsoft.com/office/drawing/2014/main" xmlns="" id="{19C034C3-1D09-4695-861F-CA4E04ABCE9C}"/>
                </a:ext>
              </a:extLst>
            </p:cNvPr>
            <p:cNvSpPr/>
            <p:nvPr userDrawn="1"/>
          </p:nvSpPr>
          <p:spPr>
            <a:xfrm>
              <a:off x="5457351" y="3574535"/>
              <a:ext cx="218745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Financial Analysis Results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179888" y="2685021"/>
            <a:ext cx="33794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  <a:cs typeface="Arial" pitchFamily="34" charset="0"/>
              </a:rPr>
              <a:t>Economical Inputs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45BC4A7F-296C-43BD-A50F-9227E8057C43}"/>
              </a:ext>
            </a:extLst>
          </p:cNvPr>
          <p:cNvGrpSpPr/>
          <p:nvPr/>
        </p:nvGrpSpPr>
        <p:grpSpPr>
          <a:xfrm>
            <a:off x="6815613" y="5853565"/>
            <a:ext cx="4735540" cy="914121"/>
            <a:chOff x="-1347906" y="4408575"/>
            <a:chExt cx="4735540" cy="914121"/>
          </a:xfrm>
        </p:grpSpPr>
        <p:sp>
          <p:nvSpPr>
            <p:cNvPr id="27" name="Text Placeholder 12">
              <a:extLst>
                <a:ext uri="{FF2B5EF4-FFF2-40B4-BE49-F238E27FC236}">
                  <a16:creationId xmlns:a16="http://schemas.microsoft.com/office/drawing/2014/main" xmlns="" id="{69DE75EF-3406-4DA8-955D-698DC9746BF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095957" y="4408575"/>
              <a:ext cx="1291677" cy="914121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7200" dirty="0" smtClean="0">
                  <a:solidFill>
                    <a:schemeClr val="bg1">
                      <a:alpha val="30000"/>
                    </a:schemeClr>
                  </a:solidFill>
                </a:rPr>
                <a:t>06</a:t>
              </a:r>
              <a:endParaRPr lang="en-US" sz="7200" dirty="0">
                <a:solidFill>
                  <a:schemeClr val="bg1">
                    <a:alpha val="30000"/>
                  </a:schemeClr>
                </a:solidFill>
              </a:endParaRPr>
            </a:p>
          </p:txBody>
        </p:sp>
        <p:sp>
          <p:nvSpPr>
            <p:cNvPr id="31" name="직사각형 11">
              <a:extLst>
                <a:ext uri="{FF2B5EF4-FFF2-40B4-BE49-F238E27FC236}">
                  <a16:creationId xmlns:a16="http://schemas.microsoft.com/office/drawing/2014/main" xmlns="" id="{93BF600A-9FC2-407B-A617-3B99204D9929}"/>
                </a:ext>
              </a:extLst>
            </p:cNvPr>
            <p:cNvSpPr/>
            <p:nvPr userDrawn="1"/>
          </p:nvSpPr>
          <p:spPr>
            <a:xfrm>
              <a:off x="-1347906" y="4861031"/>
              <a:ext cx="414335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7302466" y="6069746"/>
            <a:ext cx="3401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  <a:cs typeface="Arial" pitchFamily="34" charset="0"/>
              </a:rPr>
              <a:t>Recommendations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42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238539"/>
            <a:ext cx="11573197" cy="1152939"/>
          </a:xfrm>
        </p:spPr>
        <p:txBody>
          <a:bodyPr>
            <a:normAutofit fontScale="40000" lnSpcReduction="20000"/>
          </a:bodyPr>
          <a:lstStyle/>
          <a:p>
            <a:r>
              <a:rPr lang="en-US" sz="12000" b="1" dirty="0"/>
              <a:t>Sensitivity </a:t>
            </a:r>
            <a:r>
              <a:rPr lang="en-US" sz="12000" b="1" dirty="0" smtClean="0"/>
              <a:t>Analysis</a:t>
            </a:r>
          </a:p>
          <a:p>
            <a:r>
              <a:rPr lang="en-US" sz="9000" dirty="0"/>
              <a:t>Loan period</a:t>
            </a:r>
            <a:endParaRPr lang="en-US" sz="9000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68050407"/>
              </p:ext>
            </p:extLst>
          </p:nvPr>
        </p:nvGraphicFramePr>
        <p:xfrm>
          <a:off x="425326" y="1831851"/>
          <a:ext cx="5486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771179782"/>
              </p:ext>
            </p:extLst>
          </p:nvPr>
        </p:nvGraphicFramePr>
        <p:xfrm>
          <a:off x="6315855" y="1831850"/>
          <a:ext cx="5486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9587" y="5546361"/>
            <a:ext cx="5051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Loan </a:t>
            </a:r>
            <a:r>
              <a:rPr lang="en-US" b="1" dirty="0" smtClean="0"/>
              <a:t>period</a:t>
            </a:r>
            <a:r>
              <a:rPr lang="ar-EG" b="1" dirty="0" smtClean="0"/>
              <a:t> </a:t>
            </a:r>
            <a:r>
              <a:rPr lang="en-US" b="1" dirty="0" smtClean="0"/>
              <a:t>VS NPV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0761" y="5546361"/>
            <a:ext cx="5201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Loan period </a:t>
            </a:r>
            <a:r>
              <a:rPr lang="en-US" b="1" dirty="0" smtClean="0"/>
              <a:t>VS </a:t>
            </a:r>
            <a:r>
              <a:rPr lang="en-US" b="1" dirty="0"/>
              <a:t>IRR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48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225287"/>
            <a:ext cx="11573197" cy="1000505"/>
          </a:xfrm>
        </p:spPr>
        <p:txBody>
          <a:bodyPr>
            <a:normAutofit fontScale="32500" lnSpcReduction="20000"/>
          </a:bodyPr>
          <a:lstStyle/>
          <a:p>
            <a:r>
              <a:rPr lang="en-US" sz="12000" b="1" dirty="0"/>
              <a:t>Sensitivity </a:t>
            </a:r>
            <a:r>
              <a:rPr lang="en-US" sz="12000" b="1" dirty="0" smtClean="0"/>
              <a:t>Analysis</a:t>
            </a:r>
          </a:p>
          <a:p>
            <a:r>
              <a:rPr lang="en-US" sz="9000" dirty="0"/>
              <a:t>Loan payments</a:t>
            </a:r>
            <a:endParaRPr lang="en-US" sz="9000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093538948"/>
              </p:ext>
            </p:extLst>
          </p:nvPr>
        </p:nvGraphicFramePr>
        <p:xfrm>
          <a:off x="425325" y="1831850"/>
          <a:ext cx="5486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890944605"/>
              </p:ext>
            </p:extLst>
          </p:nvPr>
        </p:nvGraphicFramePr>
        <p:xfrm>
          <a:off x="6301470" y="1861830"/>
          <a:ext cx="5486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9489" y="5681272"/>
            <a:ext cx="4721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Loan payments VS NPV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65692" y="5681272"/>
            <a:ext cx="4781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Loan payments VS IRR</a:t>
            </a: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48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2EACE2C-F0BB-4B26-BDA0-E1B66FC049A7}"/>
              </a:ext>
            </a:extLst>
          </p:cNvPr>
          <p:cNvSpPr txBox="1"/>
          <p:nvPr/>
        </p:nvSpPr>
        <p:spPr>
          <a:xfrm>
            <a:off x="6741994" y="2873756"/>
            <a:ext cx="489954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Recommendations</a:t>
            </a:r>
            <a:endParaRPr lang="ko-KR" altLang="en-US" sz="4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89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3B26963B-60CB-4351-B3A3-C9B50E90114D}"/>
              </a:ext>
            </a:extLst>
          </p:cNvPr>
          <p:cNvGrpSpPr/>
          <p:nvPr/>
        </p:nvGrpSpPr>
        <p:grpSpPr>
          <a:xfrm>
            <a:off x="8651710" y="3251463"/>
            <a:ext cx="3063678" cy="3568250"/>
            <a:chOff x="6446339" y="1280897"/>
            <a:chExt cx="4320717" cy="5285178"/>
          </a:xfrm>
        </p:grpSpPr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B8DAAF19-774F-417A-BD37-5E0E807E055C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5056EBEB-6996-4223-8B8E-804C7984EF13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="" xmlns:a16="http://schemas.microsoft.com/office/drawing/2014/main" id="{47BBE868-2EBE-4407-8381-255134E83E42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="" xmlns:a16="http://schemas.microsoft.com/office/drawing/2014/main" id="{ED71DF04-684E-4764-AE81-AA42DCAF7441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="" xmlns:a16="http://schemas.microsoft.com/office/drawing/2014/main" id="{341A6715-2CAE-4C4C-A8AA-6447033B8B97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="" xmlns:a16="http://schemas.microsoft.com/office/drawing/2014/main" id="{B8F036D8-5CED-49A7-BEC2-89D8CF249EE1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DDF31BC1-BEAF-450B-84AD-20DD585B09D1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62C48E9B-11A8-4FF5-893A-4E7F1598EB49}"/>
              </a:ext>
            </a:extLst>
          </p:cNvPr>
          <p:cNvGrpSpPr/>
          <p:nvPr/>
        </p:nvGrpSpPr>
        <p:grpSpPr>
          <a:xfrm flipH="1">
            <a:off x="335647" y="3490879"/>
            <a:ext cx="3063678" cy="3328833"/>
            <a:chOff x="6446339" y="1280897"/>
            <a:chExt cx="4320717" cy="5285178"/>
          </a:xfrm>
        </p:grpSpPr>
        <p:sp>
          <p:nvSpPr>
            <p:cNvPr id="94" name="Freeform: Shape 93">
              <a:extLst>
                <a:ext uri="{FF2B5EF4-FFF2-40B4-BE49-F238E27FC236}">
                  <a16:creationId xmlns="" xmlns:a16="http://schemas.microsoft.com/office/drawing/2014/main" id="{FF607F65-2EC0-45FA-9A94-95DBF1C61DBA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="" xmlns:a16="http://schemas.microsoft.com/office/drawing/2014/main" id="{C6E555C9-FA07-449C-A0A4-590DEF9112BD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="" xmlns:a16="http://schemas.microsoft.com/office/drawing/2014/main" id="{BA1D461A-E045-49CA-879B-EA9E1B0ABB3E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3883B262-CECD-448F-8D86-162043C90581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="" xmlns:a16="http://schemas.microsoft.com/office/drawing/2014/main" id="{F227DB31-9D89-421D-AB7F-AB6DF0800ADE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="" xmlns:a16="http://schemas.microsoft.com/office/drawing/2014/main" id="{35B67672-04E5-48F5-B146-40A67DA9535C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="" xmlns:a16="http://schemas.microsoft.com/office/drawing/2014/main" id="{E20CE0BC-A65C-4D5D-A505-5DA8A5ADAC69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="" xmlns:a16="http://schemas.microsoft.com/office/drawing/2014/main" id="{9553A219-E925-4619-BF14-70D457668900}"/>
              </a:ext>
            </a:extLst>
          </p:cNvPr>
          <p:cNvGrpSpPr/>
          <p:nvPr/>
        </p:nvGrpSpPr>
        <p:grpSpPr>
          <a:xfrm>
            <a:off x="6953211" y="3436574"/>
            <a:ext cx="4451100" cy="2394414"/>
            <a:chOff x="8221527" y="2543775"/>
            <a:chExt cx="5669302" cy="4146551"/>
          </a:xfrm>
        </p:grpSpPr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30B06964-D996-4EA1-AFB0-8DD57E30283E}"/>
                </a:ext>
              </a:extLst>
            </p:cNvPr>
            <p:cNvSpPr/>
            <p:nvPr/>
          </p:nvSpPr>
          <p:spPr>
            <a:xfrm>
              <a:off x="8221527" y="2543775"/>
              <a:ext cx="2313503" cy="2033534"/>
            </a:xfrm>
            <a:custGeom>
              <a:avLst/>
              <a:gdLst>
                <a:gd name="connsiteX0" fmla="*/ 1669828 w 2579663"/>
                <a:gd name="connsiteY0" fmla="*/ 1588710 h 2267484"/>
                <a:gd name="connsiteX1" fmla="*/ 1669828 w 2579663"/>
                <a:gd name="connsiteY1" fmla="*/ 1762636 h 2267484"/>
                <a:gd name="connsiteX2" fmla="*/ 1936057 w 2579663"/>
                <a:gd name="connsiteY2" fmla="*/ 1762636 h 2267484"/>
                <a:gd name="connsiteX3" fmla="*/ 1936058 w 2579663"/>
                <a:gd name="connsiteY3" fmla="*/ 1762636 h 2267484"/>
                <a:gd name="connsiteX4" fmla="*/ 1936058 w 2579663"/>
                <a:gd name="connsiteY4" fmla="*/ 1588710 h 2267484"/>
                <a:gd name="connsiteX5" fmla="*/ 1936057 w 2579663"/>
                <a:gd name="connsiteY5" fmla="*/ 1588710 h 2267484"/>
                <a:gd name="connsiteX6" fmla="*/ 1669828 w 2579663"/>
                <a:gd name="connsiteY6" fmla="*/ 1588710 h 2267484"/>
                <a:gd name="connsiteX7" fmla="*/ 325582 w 2579663"/>
                <a:gd name="connsiteY7" fmla="*/ 1588710 h 2267484"/>
                <a:gd name="connsiteX8" fmla="*/ 325582 w 2579663"/>
                <a:gd name="connsiteY8" fmla="*/ 1763039 h 2267484"/>
                <a:gd name="connsiteX9" fmla="*/ 592012 w 2579663"/>
                <a:gd name="connsiteY9" fmla="*/ 1763039 h 2267484"/>
                <a:gd name="connsiteX10" fmla="*/ 592013 w 2579663"/>
                <a:gd name="connsiteY10" fmla="*/ 1763039 h 2267484"/>
                <a:gd name="connsiteX11" fmla="*/ 592013 w 2579663"/>
                <a:gd name="connsiteY11" fmla="*/ 1588710 h 2267484"/>
                <a:gd name="connsiteX12" fmla="*/ 592012 w 2579663"/>
                <a:gd name="connsiteY12" fmla="*/ 1588710 h 2267484"/>
                <a:gd name="connsiteX13" fmla="*/ 325582 w 2579663"/>
                <a:gd name="connsiteY13" fmla="*/ 1588710 h 2267484"/>
                <a:gd name="connsiteX14" fmla="*/ 627684 w 2579663"/>
                <a:gd name="connsiteY14" fmla="*/ 1588508 h 2267484"/>
                <a:gd name="connsiteX15" fmla="*/ 627684 w 2579663"/>
                <a:gd name="connsiteY15" fmla="*/ 1588509 h 2267484"/>
                <a:gd name="connsiteX16" fmla="*/ 627684 w 2579663"/>
                <a:gd name="connsiteY16" fmla="*/ 1763038 h 2267484"/>
                <a:gd name="connsiteX17" fmla="*/ 627684 w 2579663"/>
                <a:gd name="connsiteY17" fmla="*/ 1763039 h 2267484"/>
                <a:gd name="connsiteX18" fmla="*/ 920718 w 2579663"/>
                <a:gd name="connsiteY18" fmla="*/ 1763039 h 2267484"/>
                <a:gd name="connsiteX19" fmla="*/ 920718 w 2579663"/>
                <a:gd name="connsiteY19" fmla="*/ 1588509 h 2267484"/>
                <a:gd name="connsiteX20" fmla="*/ 920717 w 2579663"/>
                <a:gd name="connsiteY20" fmla="*/ 1588509 h 2267484"/>
                <a:gd name="connsiteX21" fmla="*/ 920717 w 2579663"/>
                <a:gd name="connsiteY21" fmla="*/ 1588508 h 2267484"/>
                <a:gd name="connsiteX22" fmla="*/ 627684 w 2579663"/>
                <a:gd name="connsiteY22" fmla="*/ 1588508 h 2267484"/>
                <a:gd name="connsiteX23" fmla="*/ 1971528 w 2579663"/>
                <a:gd name="connsiteY23" fmla="*/ 1588306 h 2267484"/>
                <a:gd name="connsiteX24" fmla="*/ 1971528 w 2579663"/>
                <a:gd name="connsiteY24" fmla="*/ 1588307 h 2267484"/>
                <a:gd name="connsiteX25" fmla="*/ 1971527 w 2579663"/>
                <a:gd name="connsiteY25" fmla="*/ 1588307 h 2267484"/>
                <a:gd name="connsiteX26" fmla="*/ 1971527 w 2579663"/>
                <a:gd name="connsiteY26" fmla="*/ 1762636 h 2267484"/>
                <a:gd name="connsiteX27" fmla="*/ 2264359 w 2579663"/>
                <a:gd name="connsiteY27" fmla="*/ 1762636 h 2267484"/>
                <a:gd name="connsiteX28" fmla="*/ 2264359 w 2579663"/>
                <a:gd name="connsiteY28" fmla="*/ 1762635 h 2267484"/>
                <a:gd name="connsiteX29" fmla="*/ 2264360 w 2579663"/>
                <a:gd name="connsiteY29" fmla="*/ 1762635 h 2267484"/>
                <a:gd name="connsiteX30" fmla="*/ 2264360 w 2579663"/>
                <a:gd name="connsiteY30" fmla="*/ 1588306 h 2267484"/>
                <a:gd name="connsiteX31" fmla="*/ 1971528 w 2579663"/>
                <a:gd name="connsiteY31" fmla="*/ 1588306 h 2267484"/>
                <a:gd name="connsiteX32" fmla="*/ 1971326 w 2579663"/>
                <a:gd name="connsiteY32" fmla="*/ 1379112 h 2267484"/>
                <a:gd name="connsiteX33" fmla="*/ 1971326 w 2579663"/>
                <a:gd name="connsiteY33" fmla="*/ 1553038 h 2267484"/>
                <a:gd name="connsiteX34" fmla="*/ 2264561 w 2579663"/>
                <a:gd name="connsiteY34" fmla="*/ 1553038 h 2267484"/>
                <a:gd name="connsiteX35" fmla="*/ 2264561 w 2579663"/>
                <a:gd name="connsiteY35" fmla="*/ 1379112 h 2267484"/>
                <a:gd name="connsiteX36" fmla="*/ 1971326 w 2579663"/>
                <a:gd name="connsiteY36" fmla="*/ 1379112 h 2267484"/>
                <a:gd name="connsiteX37" fmla="*/ 627483 w 2579663"/>
                <a:gd name="connsiteY37" fmla="*/ 1379112 h 2267484"/>
                <a:gd name="connsiteX38" fmla="*/ 627483 w 2579663"/>
                <a:gd name="connsiteY38" fmla="*/ 1552836 h 2267484"/>
                <a:gd name="connsiteX39" fmla="*/ 627483 w 2579663"/>
                <a:gd name="connsiteY39" fmla="*/ 1552837 h 2267484"/>
                <a:gd name="connsiteX40" fmla="*/ 920919 w 2579663"/>
                <a:gd name="connsiteY40" fmla="*/ 1552837 h 2267484"/>
                <a:gd name="connsiteX41" fmla="*/ 920919 w 2579663"/>
                <a:gd name="connsiteY41" fmla="*/ 1552836 h 2267484"/>
                <a:gd name="connsiteX42" fmla="*/ 920919 w 2579663"/>
                <a:gd name="connsiteY42" fmla="*/ 1379112 h 2267484"/>
                <a:gd name="connsiteX43" fmla="*/ 627483 w 2579663"/>
                <a:gd name="connsiteY43" fmla="*/ 1379112 h 2267484"/>
                <a:gd name="connsiteX44" fmla="*/ 1669828 w 2579663"/>
                <a:gd name="connsiteY44" fmla="*/ 1378910 h 2267484"/>
                <a:gd name="connsiteX45" fmla="*/ 1669828 w 2579663"/>
                <a:gd name="connsiteY45" fmla="*/ 1378911 h 2267484"/>
                <a:gd name="connsiteX46" fmla="*/ 1669828 w 2579663"/>
                <a:gd name="connsiteY46" fmla="*/ 1553037 h 2267484"/>
                <a:gd name="connsiteX47" fmla="*/ 1669828 w 2579663"/>
                <a:gd name="connsiteY47" fmla="*/ 1553038 h 2267484"/>
                <a:gd name="connsiteX48" fmla="*/ 1935453 w 2579663"/>
                <a:gd name="connsiteY48" fmla="*/ 1553038 h 2267484"/>
                <a:gd name="connsiteX49" fmla="*/ 1935453 w 2579663"/>
                <a:gd name="connsiteY49" fmla="*/ 1378911 h 2267484"/>
                <a:gd name="connsiteX50" fmla="*/ 1935452 w 2579663"/>
                <a:gd name="connsiteY50" fmla="*/ 1378911 h 2267484"/>
                <a:gd name="connsiteX51" fmla="*/ 1935452 w 2579663"/>
                <a:gd name="connsiteY51" fmla="*/ 1378910 h 2267484"/>
                <a:gd name="connsiteX52" fmla="*/ 1669828 w 2579663"/>
                <a:gd name="connsiteY52" fmla="*/ 1378910 h 2267484"/>
                <a:gd name="connsiteX53" fmla="*/ 325985 w 2579663"/>
                <a:gd name="connsiteY53" fmla="*/ 1378910 h 2267484"/>
                <a:gd name="connsiteX54" fmla="*/ 325985 w 2579663"/>
                <a:gd name="connsiteY54" fmla="*/ 1378911 h 2267484"/>
                <a:gd name="connsiteX55" fmla="*/ 325985 w 2579663"/>
                <a:gd name="connsiteY55" fmla="*/ 1552836 h 2267484"/>
                <a:gd name="connsiteX56" fmla="*/ 325985 w 2579663"/>
                <a:gd name="connsiteY56" fmla="*/ 1552837 h 2267484"/>
                <a:gd name="connsiteX57" fmla="*/ 592012 w 2579663"/>
                <a:gd name="connsiteY57" fmla="*/ 1552837 h 2267484"/>
                <a:gd name="connsiteX58" fmla="*/ 592012 w 2579663"/>
                <a:gd name="connsiteY58" fmla="*/ 1552836 h 2267484"/>
                <a:gd name="connsiteX59" fmla="*/ 592012 w 2579663"/>
                <a:gd name="connsiteY59" fmla="*/ 1378911 h 2267484"/>
                <a:gd name="connsiteX60" fmla="*/ 592012 w 2579663"/>
                <a:gd name="connsiteY60" fmla="*/ 1378910 h 2267484"/>
                <a:gd name="connsiteX61" fmla="*/ 325985 w 2579663"/>
                <a:gd name="connsiteY61" fmla="*/ 1378910 h 2267484"/>
                <a:gd name="connsiteX62" fmla="*/ 1301017 w 2579663"/>
                <a:gd name="connsiteY62" fmla="*/ 1256377 h 2267484"/>
                <a:gd name="connsiteX63" fmla="*/ 2414504 w 2579663"/>
                <a:gd name="connsiteY63" fmla="*/ 1256377 h 2267484"/>
                <a:gd name="connsiteX64" fmla="*/ 2435061 w 2579663"/>
                <a:gd name="connsiteY64" fmla="*/ 1276934 h 2267484"/>
                <a:gd name="connsiteX65" fmla="*/ 2434456 w 2579663"/>
                <a:gd name="connsiteY65" fmla="*/ 2267283 h 2267484"/>
                <a:gd name="connsiteX66" fmla="*/ 1527543 w 2579663"/>
                <a:gd name="connsiteY66" fmla="*/ 2267283 h 2267484"/>
                <a:gd name="connsiteX67" fmla="*/ 1527947 w 2579663"/>
                <a:gd name="connsiteY67" fmla="*/ 2260229 h 2267484"/>
                <a:gd name="connsiteX68" fmla="*/ 1527947 w 2579663"/>
                <a:gd name="connsiteY68" fmla="*/ 1558278 h 2267484"/>
                <a:gd name="connsiteX69" fmla="*/ 1527946 w 2579663"/>
                <a:gd name="connsiteY69" fmla="*/ 1558255 h 2267484"/>
                <a:gd name="connsiteX70" fmla="*/ 1527946 w 2579663"/>
                <a:gd name="connsiteY70" fmla="*/ 1558076 h 2267484"/>
                <a:gd name="connsiteX71" fmla="*/ 1527543 w 2579663"/>
                <a:gd name="connsiteY71" fmla="*/ 1548604 h 2267484"/>
                <a:gd name="connsiteX72" fmla="*/ 1092426 w 2579663"/>
                <a:gd name="connsiteY72" fmla="*/ 1548604 h 2267484"/>
                <a:gd name="connsiteX73" fmla="*/ 1092426 w 2579663"/>
                <a:gd name="connsiteY73" fmla="*/ 1560092 h 2267484"/>
                <a:gd name="connsiteX74" fmla="*/ 1092426 w 2579663"/>
                <a:gd name="connsiteY74" fmla="*/ 1711244 h 2267484"/>
                <a:gd name="connsiteX75" fmla="*/ 1092225 w 2579663"/>
                <a:gd name="connsiteY75" fmla="*/ 2267283 h 2267484"/>
                <a:gd name="connsiteX76" fmla="*/ 1092225 w 2579663"/>
                <a:gd name="connsiteY76" fmla="*/ 2267484 h 2267484"/>
                <a:gd name="connsiteX77" fmla="*/ 145005 w 2579663"/>
                <a:gd name="connsiteY77" fmla="*/ 2267484 h 2267484"/>
                <a:gd name="connsiteX78" fmla="*/ 144602 w 2579663"/>
                <a:gd name="connsiteY78" fmla="*/ 2257407 h 2267484"/>
                <a:gd name="connsiteX79" fmla="*/ 144602 w 2579663"/>
                <a:gd name="connsiteY79" fmla="*/ 1267865 h 2267484"/>
                <a:gd name="connsiteX80" fmla="*/ 145207 w 2579663"/>
                <a:gd name="connsiteY80" fmla="*/ 1256578 h 2267484"/>
                <a:gd name="connsiteX81" fmla="*/ 160322 w 2579663"/>
                <a:gd name="connsiteY81" fmla="*/ 1256578 h 2267484"/>
                <a:gd name="connsiteX82" fmla="*/ 1301017 w 2579663"/>
                <a:gd name="connsiteY82" fmla="*/ 1256377 h 2267484"/>
                <a:gd name="connsiteX83" fmla="*/ 898448 w 2579663"/>
                <a:gd name="connsiteY83" fmla="*/ 687440 h 2267484"/>
                <a:gd name="connsiteX84" fmla="*/ 898448 w 2579663"/>
                <a:gd name="connsiteY84" fmla="*/ 953065 h 2267484"/>
                <a:gd name="connsiteX85" fmla="*/ 1262826 w 2579663"/>
                <a:gd name="connsiteY85" fmla="*/ 953065 h 2267484"/>
                <a:gd name="connsiteX86" fmla="*/ 1262826 w 2579663"/>
                <a:gd name="connsiteY86" fmla="*/ 687440 h 2267484"/>
                <a:gd name="connsiteX87" fmla="*/ 898448 w 2579663"/>
                <a:gd name="connsiteY87" fmla="*/ 687440 h 2267484"/>
                <a:gd name="connsiteX88" fmla="*/ 1312605 w 2579663"/>
                <a:gd name="connsiteY88" fmla="*/ 686836 h 2267484"/>
                <a:gd name="connsiteX89" fmla="*/ 1312605 w 2579663"/>
                <a:gd name="connsiteY89" fmla="*/ 952662 h 2267484"/>
                <a:gd name="connsiteX90" fmla="*/ 1676781 w 2579663"/>
                <a:gd name="connsiteY90" fmla="*/ 952662 h 2267484"/>
                <a:gd name="connsiteX91" fmla="*/ 1676781 w 2579663"/>
                <a:gd name="connsiteY91" fmla="*/ 686836 h 2267484"/>
                <a:gd name="connsiteX92" fmla="*/ 1312605 w 2579663"/>
                <a:gd name="connsiteY92" fmla="*/ 686836 h 2267484"/>
                <a:gd name="connsiteX93" fmla="*/ 1797300 w 2579663"/>
                <a:gd name="connsiteY93" fmla="*/ 491547 h 2267484"/>
                <a:gd name="connsiteX94" fmla="*/ 1797300 w 2579663"/>
                <a:gd name="connsiteY94" fmla="*/ 1012518 h 2267484"/>
                <a:gd name="connsiteX95" fmla="*/ 763016 w 2579663"/>
                <a:gd name="connsiteY95" fmla="*/ 1012518 h 2267484"/>
                <a:gd name="connsiteX96" fmla="*/ 763016 w 2579663"/>
                <a:gd name="connsiteY96" fmla="*/ 496384 h 2267484"/>
                <a:gd name="connsiteX97" fmla="*/ 739033 w 2579663"/>
                <a:gd name="connsiteY97" fmla="*/ 531854 h 2267484"/>
                <a:gd name="connsiteX98" fmla="*/ 739436 w 2579663"/>
                <a:gd name="connsiteY98" fmla="*/ 1033679 h 2267484"/>
                <a:gd name="connsiteX99" fmla="*/ 739436 w 2579663"/>
                <a:gd name="connsiteY99" fmla="*/ 1045167 h 2267484"/>
                <a:gd name="connsiteX100" fmla="*/ 1823298 w 2579663"/>
                <a:gd name="connsiteY100" fmla="*/ 1045167 h 2267484"/>
                <a:gd name="connsiteX101" fmla="*/ 1823902 w 2579663"/>
                <a:gd name="connsiteY101" fmla="*/ 1041539 h 2267484"/>
                <a:gd name="connsiteX102" fmla="*/ 1823902 w 2579663"/>
                <a:gd name="connsiteY102" fmla="*/ 518553 h 2267484"/>
                <a:gd name="connsiteX103" fmla="*/ 1821081 w 2579663"/>
                <a:gd name="connsiteY103" fmla="*/ 510491 h 2267484"/>
                <a:gd name="connsiteX104" fmla="*/ 1797300 w 2579663"/>
                <a:gd name="connsiteY104" fmla="*/ 491547 h 2267484"/>
                <a:gd name="connsiteX105" fmla="*/ 1312202 w 2579663"/>
                <a:gd name="connsiteY105" fmla="*/ 486508 h 2267484"/>
                <a:gd name="connsiteX106" fmla="*/ 1312202 w 2579663"/>
                <a:gd name="connsiteY106" fmla="*/ 660233 h 2267484"/>
                <a:gd name="connsiteX107" fmla="*/ 1676177 w 2579663"/>
                <a:gd name="connsiteY107" fmla="*/ 660233 h 2267484"/>
                <a:gd name="connsiteX108" fmla="*/ 1676177 w 2579663"/>
                <a:gd name="connsiteY108" fmla="*/ 486508 h 2267484"/>
                <a:gd name="connsiteX109" fmla="*/ 1312202 w 2579663"/>
                <a:gd name="connsiteY109" fmla="*/ 486508 h 2267484"/>
                <a:gd name="connsiteX110" fmla="*/ 898448 w 2579663"/>
                <a:gd name="connsiteY110" fmla="*/ 486105 h 2267484"/>
                <a:gd name="connsiteX111" fmla="*/ 898448 w 2579663"/>
                <a:gd name="connsiteY111" fmla="*/ 660434 h 2267484"/>
                <a:gd name="connsiteX112" fmla="*/ 1262624 w 2579663"/>
                <a:gd name="connsiteY112" fmla="*/ 660434 h 2267484"/>
                <a:gd name="connsiteX113" fmla="*/ 1262624 w 2579663"/>
                <a:gd name="connsiteY113" fmla="*/ 486105 h 2267484"/>
                <a:gd name="connsiteX114" fmla="*/ 898448 w 2579663"/>
                <a:gd name="connsiteY114" fmla="*/ 486105 h 2267484"/>
                <a:gd name="connsiteX115" fmla="*/ 1286705 w 2579663"/>
                <a:gd name="connsiteY115" fmla="*/ 31572 h 2267484"/>
                <a:gd name="connsiteX116" fmla="*/ 1334268 w 2579663"/>
                <a:gd name="connsiteY116" fmla="*/ 67647 h 2267484"/>
                <a:gd name="connsiteX117" fmla="*/ 1845363 w 2579663"/>
                <a:gd name="connsiteY117" fmla="*/ 455000 h 2267484"/>
                <a:gd name="connsiteX118" fmla="*/ 1861285 w 2579663"/>
                <a:gd name="connsiteY118" fmla="*/ 497323 h 2267484"/>
                <a:gd name="connsiteX119" fmla="*/ 1814729 w 2579663"/>
                <a:gd name="connsiteY119" fmla="*/ 462054 h 2267484"/>
                <a:gd name="connsiteX120" fmla="*/ 1298999 w 2579663"/>
                <a:gd name="connsiteY120" fmla="*/ 69058 h 2267484"/>
                <a:gd name="connsiteX121" fmla="*/ 1281062 w 2579663"/>
                <a:gd name="connsiteY121" fmla="*/ 68856 h 2267484"/>
                <a:gd name="connsiteX122" fmla="*/ 727644 w 2579663"/>
                <a:gd name="connsiteY122" fmla="*/ 490470 h 2267484"/>
                <a:gd name="connsiteX123" fmla="*/ 718776 w 2579663"/>
                <a:gd name="connsiteY123" fmla="*/ 497121 h 2267484"/>
                <a:gd name="connsiteX124" fmla="*/ 733085 w 2579663"/>
                <a:gd name="connsiteY124" fmla="*/ 456411 h 2267484"/>
                <a:gd name="connsiteX125" fmla="*/ 1281667 w 2579663"/>
                <a:gd name="connsiteY125" fmla="*/ 35200 h 2267484"/>
                <a:gd name="connsiteX126" fmla="*/ 1286705 w 2579663"/>
                <a:gd name="connsiteY126" fmla="*/ 31572 h 2267484"/>
                <a:gd name="connsiteX127" fmla="*/ 1282375 w 2579663"/>
                <a:gd name="connsiteY127" fmla="*/ 4232 h 2267484"/>
                <a:gd name="connsiteX128" fmla="*/ 1275321 w 2579663"/>
                <a:gd name="connsiteY128" fmla="*/ 9271 h 2267484"/>
                <a:gd name="connsiteX129" fmla="*/ 983899 w 2579663"/>
                <a:gd name="connsiteY129" fmla="*/ 231565 h 2267484"/>
                <a:gd name="connsiteX130" fmla="*/ 703563 w 2579663"/>
                <a:gd name="connsiteY130" fmla="*/ 445193 h 2267484"/>
                <a:gd name="connsiteX131" fmla="*/ 691874 w 2579663"/>
                <a:gd name="connsiteY131" fmla="*/ 465952 h 2267484"/>
                <a:gd name="connsiteX132" fmla="*/ 692277 w 2579663"/>
                <a:gd name="connsiteY132" fmla="*/ 527420 h 2267484"/>
                <a:gd name="connsiteX133" fmla="*/ 693687 w 2579663"/>
                <a:gd name="connsiteY133" fmla="*/ 539512 h 2267484"/>
                <a:gd name="connsiteX134" fmla="*/ 1286003 w 2579663"/>
                <a:gd name="connsiteY134" fmla="*/ 100365 h 2267484"/>
                <a:gd name="connsiteX135" fmla="*/ 1876906 w 2579663"/>
                <a:gd name="connsiteY135" fmla="*/ 544954 h 2267484"/>
                <a:gd name="connsiteX136" fmla="*/ 1877108 w 2579663"/>
                <a:gd name="connsiteY136" fmla="*/ 470385 h 2267484"/>
                <a:gd name="connsiteX137" fmla="*/ 1861590 w 2579663"/>
                <a:gd name="connsiteY137" fmla="*/ 438140 h 2267484"/>
                <a:gd name="connsiteX138" fmla="*/ 1373268 w 2579663"/>
                <a:gd name="connsiteY138" fmla="*/ 72351 h 2267484"/>
                <a:gd name="connsiteX139" fmla="*/ 1282375 w 2579663"/>
                <a:gd name="connsiteY139" fmla="*/ 4232 h 2267484"/>
                <a:gd name="connsiteX140" fmla="*/ 1281770 w 2579663"/>
                <a:gd name="connsiteY140" fmla="*/ 0 h 2267484"/>
                <a:gd name="connsiteX141" fmla="*/ 1283785 w 2579663"/>
                <a:gd name="connsiteY141" fmla="*/ 0 h 2267484"/>
                <a:gd name="connsiteX142" fmla="*/ 1290436 w 2579663"/>
                <a:gd name="connsiteY142" fmla="*/ 6046 h 2267484"/>
                <a:gd name="connsiteX143" fmla="*/ 1815438 w 2579663"/>
                <a:gd name="connsiteY143" fmla="*/ 400251 h 2267484"/>
                <a:gd name="connsiteX144" fmla="*/ 1847079 w 2579663"/>
                <a:gd name="connsiteY144" fmla="*/ 410731 h 2267484"/>
                <a:gd name="connsiteX145" fmla="*/ 2220929 w 2579663"/>
                <a:gd name="connsiteY145" fmla="*/ 409925 h 2267484"/>
                <a:gd name="connsiteX146" fmla="*/ 2247330 w 2579663"/>
                <a:gd name="connsiteY146" fmla="*/ 427458 h 2267484"/>
                <a:gd name="connsiteX147" fmla="*/ 2570393 w 2579663"/>
                <a:gd name="connsiteY147" fmla="*/ 1181405 h 2267484"/>
                <a:gd name="connsiteX148" fmla="*/ 2579663 w 2579663"/>
                <a:gd name="connsiteY148" fmla="*/ 1201156 h 2267484"/>
                <a:gd name="connsiteX149" fmla="*/ 2579663 w 2579663"/>
                <a:gd name="connsiteY149" fmla="*/ 1203171 h 2267484"/>
                <a:gd name="connsiteX150" fmla="*/ 2567773 w 2579663"/>
                <a:gd name="connsiteY150" fmla="*/ 1204179 h 2267484"/>
                <a:gd name="connsiteX151" fmla="*/ 11891 w 2579663"/>
                <a:gd name="connsiteY151" fmla="*/ 1204179 h 2267484"/>
                <a:gd name="connsiteX152" fmla="*/ 0 w 2579663"/>
                <a:gd name="connsiteY152" fmla="*/ 1203171 h 2267484"/>
                <a:gd name="connsiteX153" fmla="*/ 0 w 2579663"/>
                <a:gd name="connsiteY153" fmla="*/ 1201156 h 2267484"/>
                <a:gd name="connsiteX154" fmla="*/ 3426 w 2579663"/>
                <a:gd name="connsiteY154" fmla="*/ 1195311 h 2267484"/>
                <a:gd name="connsiteX155" fmla="*/ 332938 w 2579663"/>
                <a:gd name="connsiteY155" fmla="*/ 425846 h 2267484"/>
                <a:gd name="connsiteX156" fmla="*/ 357122 w 2579663"/>
                <a:gd name="connsiteY156" fmla="*/ 410126 h 2267484"/>
                <a:gd name="connsiteX157" fmla="*/ 723717 w 2579663"/>
                <a:gd name="connsiteY157" fmla="*/ 411134 h 2267484"/>
                <a:gd name="connsiteX158" fmla="*/ 758985 w 2579663"/>
                <a:gd name="connsiteY158" fmla="*/ 399243 h 2267484"/>
                <a:gd name="connsiteX159" fmla="*/ 1033478 w 2579663"/>
                <a:gd name="connsiteY159" fmla="*/ 189646 h 2267484"/>
                <a:gd name="connsiteX160" fmla="*/ 1281770 w 2579663"/>
                <a:gd name="connsiteY160" fmla="*/ 0 h 226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2579663" h="2267484">
                  <a:moveTo>
                    <a:pt x="1669828" y="1588710"/>
                  </a:moveTo>
                  <a:lnTo>
                    <a:pt x="1669828" y="1762636"/>
                  </a:lnTo>
                  <a:cubicBezTo>
                    <a:pt x="1758907" y="1762636"/>
                    <a:pt x="1847180" y="1762636"/>
                    <a:pt x="1936057" y="1762636"/>
                  </a:cubicBezTo>
                  <a:lnTo>
                    <a:pt x="1936058" y="1762636"/>
                  </a:lnTo>
                  <a:cubicBezTo>
                    <a:pt x="1936058" y="1704392"/>
                    <a:pt x="1936058" y="1647156"/>
                    <a:pt x="1936058" y="1588710"/>
                  </a:cubicBezTo>
                  <a:lnTo>
                    <a:pt x="1936057" y="1588710"/>
                  </a:lnTo>
                  <a:cubicBezTo>
                    <a:pt x="1846978" y="1588710"/>
                    <a:pt x="1758504" y="1588710"/>
                    <a:pt x="1669828" y="1588710"/>
                  </a:cubicBezTo>
                  <a:close/>
                  <a:moveTo>
                    <a:pt x="325582" y="1588710"/>
                  </a:moveTo>
                  <a:lnTo>
                    <a:pt x="325582" y="1763039"/>
                  </a:lnTo>
                  <a:cubicBezTo>
                    <a:pt x="414660" y="1763039"/>
                    <a:pt x="503135" y="1763039"/>
                    <a:pt x="592012" y="1763039"/>
                  </a:cubicBezTo>
                  <a:lnTo>
                    <a:pt x="592013" y="1763039"/>
                  </a:lnTo>
                  <a:cubicBezTo>
                    <a:pt x="592013" y="1704795"/>
                    <a:pt x="592013" y="1646954"/>
                    <a:pt x="592013" y="1588710"/>
                  </a:cubicBezTo>
                  <a:lnTo>
                    <a:pt x="592012" y="1588710"/>
                  </a:lnTo>
                  <a:cubicBezTo>
                    <a:pt x="503135" y="1588710"/>
                    <a:pt x="414660" y="1588710"/>
                    <a:pt x="325582" y="1588710"/>
                  </a:cubicBezTo>
                  <a:close/>
                  <a:moveTo>
                    <a:pt x="627684" y="1588508"/>
                  </a:moveTo>
                  <a:lnTo>
                    <a:pt x="627684" y="1588509"/>
                  </a:lnTo>
                  <a:lnTo>
                    <a:pt x="627684" y="1763038"/>
                  </a:lnTo>
                  <a:lnTo>
                    <a:pt x="627684" y="1763039"/>
                  </a:lnTo>
                  <a:cubicBezTo>
                    <a:pt x="725631" y="1763039"/>
                    <a:pt x="822771" y="1763039"/>
                    <a:pt x="920718" y="1763039"/>
                  </a:cubicBezTo>
                  <a:cubicBezTo>
                    <a:pt x="920718" y="1704392"/>
                    <a:pt x="920718" y="1646551"/>
                    <a:pt x="920718" y="1588509"/>
                  </a:cubicBezTo>
                  <a:lnTo>
                    <a:pt x="920717" y="1588509"/>
                  </a:lnTo>
                  <a:lnTo>
                    <a:pt x="920717" y="1588508"/>
                  </a:lnTo>
                  <a:cubicBezTo>
                    <a:pt x="822771" y="1588508"/>
                    <a:pt x="725429" y="1588508"/>
                    <a:pt x="627684" y="1588508"/>
                  </a:cubicBezTo>
                  <a:close/>
                  <a:moveTo>
                    <a:pt x="1971528" y="1588306"/>
                  </a:moveTo>
                  <a:lnTo>
                    <a:pt x="1971528" y="1588307"/>
                  </a:lnTo>
                  <a:lnTo>
                    <a:pt x="1971527" y="1588307"/>
                  </a:lnTo>
                  <a:cubicBezTo>
                    <a:pt x="1971527" y="1647156"/>
                    <a:pt x="1971527" y="1704997"/>
                    <a:pt x="1971527" y="1762636"/>
                  </a:cubicBezTo>
                  <a:cubicBezTo>
                    <a:pt x="2069675" y="1762636"/>
                    <a:pt x="2167219" y="1762636"/>
                    <a:pt x="2264359" y="1762636"/>
                  </a:cubicBezTo>
                  <a:lnTo>
                    <a:pt x="2264359" y="1762635"/>
                  </a:lnTo>
                  <a:lnTo>
                    <a:pt x="2264360" y="1762635"/>
                  </a:lnTo>
                  <a:cubicBezTo>
                    <a:pt x="2264360" y="1704189"/>
                    <a:pt x="2264360" y="1646349"/>
                    <a:pt x="2264360" y="1588306"/>
                  </a:cubicBezTo>
                  <a:cubicBezTo>
                    <a:pt x="2166413" y="1588306"/>
                    <a:pt x="2069475" y="1588306"/>
                    <a:pt x="1971528" y="1588306"/>
                  </a:cubicBezTo>
                  <a:close/>
                  <a:moveTo>
                    <a:pt x="1971326" y="1379112"/>
                  </a:moveTo>
                  <a:lnTo>
                    <a:pt x="1971326" y="1553038"/>
                  </a:lnTo>
                  <a:cubicBezTo>
                    <a:pt x="2069071" y="1553038"/>
                    <a:pt x="2166211" y="1553038"/>
                    <a:pt x="2264561" y="1553038"/>
                  </a:cubicBezTo>
                  <a:lnTo>
                    <a:pt x="2264561" y="1379112"/>
                  </a:lnTo>
                  <a:cubicBezTo>
                    <a:pt x="2166413" y="1379112"/>
                    <a:pt x="2068869" y="1379112"/>
                    <a:pt x="1971326" y="1379112"/>
                  </a:cubicBezTo>
                  <a:close/>
                  <a:moveTo>
                    <a:pt x="627483" y="1379112"/>
                  </a:moveTo>
                  <a:lnTo>
                    <a:pt x="627483" y="1552836"/>
                  </a:lnTo>
                  <a:lnTo>
                    <a:pt x="627483" y="1552837"/>
                  </a:lnTo>
                  <a:cubicBezTo>
                    <a:pt x="725631" y="1552837"/>
                    <a:pt x="823174" y="1552837"/>
                    <a:pt x="920919" y="1552837"/>
                  </a:cubicBezTo>
                  <a:lnTo>
                    <a:pt x="920919" y="1552836"/>
                  </a:lnTo>
                  <a:lnTo>
                    <a:pt x="920919" y="1379112"/>
                  </a:lnTo>
                  <a:cubicBezTo>
                    <a:pt x="822771" y="1379112"/>
                    <a:pt x="725026" y="1379112"/>
                    <a:pt x="627483" y="1379112"/>
                  </a:cubicBezTo>
                  <a:close/>
                  <a:moveTo>
                    <a:pt x="1669828" y="1378910"/>
                  </a:moveTo>
                  <a:lnTo>
                    <a:pt x="1669828" y="1378911"/>
                  </a:lnTo>
                  <a:lnTo>
                    <a:pt x="1669828" y="1553037"/>
                  </a:lnTo>
                  <a:lnTo>
                    <a:pt x="1669828" y="1553038"/>
                  </a:lnTo>
                  <a:cubicBezTo>
                    <a:pt x="1758907" y="1553038"/>
                    <a:pt x="1847180" y="1553038"/>
                    <a:pt x="1935453" y="1553038"/>
                  </a:cubicBezTo>
                  <a:cubicBezTo>
                    <a:pt x="1935453" y="1494593"/>
                    <a:pt x="1935453" y="1436752"/>
                    <a:pt x="1935453" y="1378911"/>
                  </a:cubicBezTo>
                  <a:lnTo>
                    <a:pt x="1935452" y="1378911"/>
                  </a:lnTo>
                  <a:lnTo>
                    <a:pt x="1935452" y="1378910"/>
                  </a:lnTo>
                  <a:cubicBezTo>
                    <a:pt x="1846575" y="1378910"/>
                    <a:pt x="1758504" y="1378910"/>
                    <a:pt x="1669828" y="1378910"/>
                  </a:cubicBezTo>
                  <a:close/>
                  <a:moveTo>
                    <a:pt x="325985" y="1378910"/>
                  </a:moveTo>
                  <a:lnTo>
                    <a:pt x="325985" y="1378911"/>
                  </a:lnTo>
                  <a:lnTo>
                    <a:pt x="325985" y="1552836"/>
                  </a:lnTo>
                  <a:lnTo>
                    <a:pt x="325985" y="1552837"/>
                  </a:lnTo>
                  <a:cubicBezTo>
                    <a:pt x="415063" y="1552837"/>
                    <a:pt x="503336" y="1552837"/>
                    <a:pt x="592012" y="1552837"/>
                  </a:cubicBezTo>
                  <a:lnTo>
                    <a:pt x="592012" y="1552836"/>
                  </a:lnTo>
                  <a:lnTo>
                    <a:pt x="592012" y="1378911"/>
                  </a:lnTo>
                  <a:lnTo>
                    <a:pt x="592012" y="1378910"/>
                  </a:lnTo>
                  <a:cubicBezTo>
                    <a:pt x="503337" y="1378910"/>
                    <a:pt x="415064" y="1378910"/>
                    <a:pt x="325985" y="1378910"/>
                  </a:cubicBezTo>
                  <a:close/>
                  <a:moveTo>
                    <a:pt x="1301017" y="1256377"/>
                  </a:moveTo>
                  <a:cubicBezTo>
                    <a:pt x="1672246" y="1256377"/>
                    <a:pt x="2043275" y="1256377"/>
                    <a:pt x="2414504" y="1256377"/>
                  </a:cubicBezTo>
                  <a:cubicBezTo>
                    <a:pt x="2435061" y="1256377"/>
                    <a:pt x="2435061" y="1256377"/>
                    <a:pt x="2435061" y="1276934"/>
                  </a:cubicBezTo>
                  <a:cubicBezTo>
                    <a:pt x="2434658" y="1607050"/>
                    <a:pt x="2434456" y="1937166"/>
                    <a:pt x="2434456" y="2267283"/>
                  </a:cubicBezTo>
                  <a:cubicBezTo>
                    <a:pt x="2132152" y="2267283"/>
                    <a:pt x="1829847" y="2267283"/>
                    <a:pt x="1527543" y="2267283"/>
                  </a:cubicBezTo>
                  <a:cubicBezTo>
                    <a:pt x="1527745" y="2264864"/>
                    <a:pt x="1527947" y="2262647"/>
                    <a:pt x="1527947" y="2260229"/>
                  </a:cubicBezTo>
                  <a:cubicBezTo>
                    <a:pt x="1527947" y="2026245"/>
                    <a:pt x="1527947" y="1792262"/>
                    <a:pt x="1527947" y="1558278"/>
                  </a:cubicBezTo>
                  <a:lnTo>
                    <a:pt x="1527946" y="1558255"/>
                  </a:lnTo>
                  <a:lnTo>
                    <a:pt x="1527946" y="1558076"/>
                  </a:lnTo>
                  <a:cubicBezTo>
                    <a:pt x="1527946" y="1555053"/>
                    <a:pt x="1527745" y="1552030"/>
                    <a:pt x="1527543" y="1548604"/>
                  </a:cubicBezTo>
                  <a:cubicBezTo>
                    <a:pt x="1382437" y="1548604"/>
                    <a:pt x="1237936" y="1548604"/>
                    <a:pt x="1092426" y="1548604"/>
                  </a:cubicBezTo>
                  <a:cubicBezTo>
                    <a:pt x="1092426" y="1552836"/>
                    <a:pt x="1092426" y="1556464"/>
                    <a:pt x="1092426" y="1560092"/>
                  </a:cubicBezTo>
                  <a:cubicBezTo>
                    <a:pt x="1092426" y="1610476"/>
                    <a:pt x="1092426" y="1660860"/>
                    <a:pt x="1092426" y="1711244"/>
                  </a:cubicBezTo>
                  <a:cubicBezTo>
                    <a:pt x="1092225" y="1896657"/>
                    <a:pt x="1092225" y="2081869"/>
                    <a:pt x="1092225" y="2267283"/>
                  </a:cubicBezTo>
                  <a:lnTo>
                    <a:pt x="1092225" y="2267484"/>
                  </a:lnTo>
                  <a:cubicBezTo>
                    <a:pt x="776418" y="2267484"/>
                    <a:pt x="460812" y="2267484"/>
                    <a:pt x="145005" y="2267484"/>
                  </a:cubicBezTo>
                  <a:cubicBezTo>
                    <a:pt x="144804" y="2264058"/>
                    <a:pt x="144602" y="2260833"/>
                    <a:pt x="144602" y="2257407"/>
                  </a:cubicBezTo>
                  <a:cubicBezTo>
                    <a:pt x="144602" y="1927492"/>
                    <a:pt x="144602" y="1597779"/>
                    <a:pt x="144602" y="1267865"/>
                  </a:cubicBezTo>
                  <a:cubicBezTo>
                    <a:pt x="144602" y="1264439"/>
                    <a:pt x="145005" y="1260811"/>
                    <a:pt x="145207" y="1256578"/>
                  </a:cubicBezTo>
                  <a:cubicBezTo>
                    <a:pt x="150850" y="1256578"/>
                    <a:pt x="155485" y="1256578"/>
                    <a:pt x="160322" y="1256578"/>
                  </a:cubicBezTo>
                  <a:cubicBezTo>
                    <a:pt x="540621" y="1256578"/>
                    <a:pt x="920718" y="1256377"/>
                    <a:pt x="1301017" y="1256377"/>
                  </a:cubicBezTo>
                  <a:close/>
                  <a:moveTo>
                    <a:pt x="898448" y="687440"/>
                  </a:moveTo>
                  <a:cubicBezTo>
                    <a:pt x="898448" y="776519"/>
                    <a:pt x="898448" y="864590"/>
                    <a:pt x="898448" y="953065"/>
                  </a:cubicBezTo>
                  <a:cubicBezTo>
                    <a:pt x="1019975" y="953065"/>
                    <a:pt x="1140896" y="953065"/>
                    <a:pt x="1262826" y="953065"/>
                  </a:cubicBezTo>
                  <a:cubicBezTo>
                    <a:pt x="1262826" y="863986"/>
                    <a:pt x="1262826" y="775713"/>
                    <a:pt x="1262826" y="687440"/>
                  </a:cubicBezTo>
                  <a:cubicBezTo>
                    <a:pt x="1140896" y="687440"/>
                    <a:pt x="1019571" y="687440"/>
                    <a:pt x="898448" y="687440"/>
                  </a:cubicBezTo>
                  <a:close/>
                  <a:moveTo>
                    <a:pt x="1312605" y="686836"/>
                  </a:moveTo>
                  <a:cubicBezTo>
                    <a:pt x="1312605" y="776116"/>
                    <a:pt x="1312605" y="864389"/>
                    <a:pt x="1312605" y="952662"/>
                  </a:cubicBezTo>
                  <a:cubicBezTo>
                    <a:pt x="1434535" y="952662"/>
                    <a:pt x="1555456" y="952662"/>
                    <a:pt x="1676781" y="952662"/>
                  </a:cubicBezTo>
                  <a:cubicBezTo>
                    <a:pt x="1676781" y="863784"/>
                    <a:pt x="1676781" y="775511"/>
                    <a:pt x="1676781" y="686836"/>
                  </a:cubicBezTo>
                  <a:cubicBezTo>
                    <a:pt x="1554449" y="686836"/>
                    <a:pt x="1433527" y="686836"/>
                    <a:pt x="1312605" y="686836"/>
                  </a:cubicBezTo>
                  <a:close/>
                  <a:moveTo>
                    <a:pt x="1797300" y="491547"/>
                  </a:moveTo>
                  <a:cubicBezTo>
                    <a:pt x="1797300" y="667287"/>
                    <a:pt x="1797300" y="839801"/>
                    <a:pt x="1797300" y="1012518"/>
                  </a:cubicBezTo>
                  <a:cubicBezTo>
                    <a:pt x="1452471" y="1012518"/>
                    <a:pt x="1108449" y="1012518"/>
                    <a:pt x="763016" y="1012518"/>
                  </a:cubicBezTo>
                  <a:cubicBezTo>
                    <a:pt x="763016" y="840204"/>
                    <a:pt x="763016" y="668496"/>
                    <a:pt x="763016" y="496384"/>
                  </a:cubicBezTo>
                  <a:cubicBezTo>
                    <a:pt x="745079" y="502430"/>
                    <a:pt x="739033" y="513716"/>
                    <a:pt x="739033" y="531854"/>
                  </a:cubicBezTo>
                  <a:cubicBezTo>
                    <a:pt x="739638" y="699129"/>
                    <a:pt x="739436" y="866404"/>
                    <a:pt x="739436" y="1033679"/>
                  </a:cubicBezTo>
                  <a:cubicBezTo>
                    <a:pt x="739436" y="1037508"/>
                    <a:pt x="739436" y="1041539"/>
                    <a:pt x="739436" y="1045167"/>
                  </a:cubicBezTo>
                  <a:cubicBezTo>
                    <a:pt x="1101798" y="1045167"/>
                    <a:pt x="1462548" y="1045167"/>
                    <a:pt x="1823298" y="1045167"/>
                  </a:cubicBezTo>
                  <a:cubicBezTo>
                    <a:pt x="1823499" y="1043353"/>
                    <a:pt x="1823902" y="1042345"/>
                    <a:pt x="1823902" y="1041539"/>
                  </a:cubicBezTo>
                  <a:cubicBezTo>
                    <a:pt x="1823902" y="867210"/>
                    <a:pt x="1823902" y="692882"/>
                    <a:pt x="1823902" y="518553"/>
                  </a:cubicBezTo>
                  <a:cubicBezTo>
                    <a:pt x="1823902" y="515933"/>
                    <a:pt x="1822895" y="512104"/>
                    <a:pt x="1821081" y="510491"/>
                  </a:cubicBezTo>
                  <a:cubicBezTo>
                    <a:pt x="1814430" y="504445"/>
                    <a:pt x="1806973" y="499004"/>
                    <a:pt x="1797300" y="491547"/>
                  </a:cubicBezTo>
                  <a:close/>
                  <a:moveTo>
                    <a:pt x="1312202" y="486508"/>
                  </a:moveTo>
                  <a:cubicBezTo>
                    <a:pt x="1312202" y="544753"/>
                    <a:pt x="1312202" y="602190"/>
                    <a:pt x="1312202" y="660233"/>
                  </a:cubicBezTo>
                  <a:cubicBezTo>
                    <a:pt x="1434333" y="660233"/>
                    <a:pt x="1555255" y="660233"/>
                    <a:pt x="1676177" y="660233"/>
                  </a:cubicBezTo>
                  <a:cubicBezTo>
                    <a:pt x="1676177" y="601787"/>
                    <a:pt x="1676177" y="543946"/>
                    <a:pt x="1676177" y="486508"/>
                  </a:cubicBezTo>
                  <a:cubicBezTo>
                    <a:pt x="1554449" y="486508"/>
                    <a:pt x="1433325" y="486508"/>
                    <a:pt x="1312202" y="486508"/>
                  </a:cubicBezTo>
                  <a:close/>
                  <a:moveTo>
                    <a:pt x="898448" y="486105"/>
                  </a:moveTo>
                  <a:cubicBezTo>
                    <a:pt x="898448" y="544954"/>
                    <a:pt x="898448" y="602795"/>
                    <a:pt x="898448" y="660434"/>
                  </a:cubicBezTo>
                  <a:cubicBezTo>
                    <a:pt x="1020378" y="660434"/>
                    <a:pt x="1141501" y="660434"/>
                    <a:pt x="1262624" y="660434"/>
                  </a:cubicBezTo>
                  <a:cubicBezTo>
                    <a:pt x="1262624" y="601989"/>
                    <a:pt x="1262624" y="544148"/>
                    <a:pt x="1262624" y="486105"/>
                  </a:cubicBezTo>
                  <a:cubicBezTo>
                    <a:pt x="1140896" y="486105"/>
                    <a:pt x="1020176" y="486105"/>
                    <a:pt x="898448" y="486105"/>
                  </a:cubicBezTo>
                  <a:close/>
                  <a:moveTo>
                    <a:pt x="1286705" y="31572"/>
                  </a:moveTo>
                  <a:cubicBezTo>
                    <a:pt x="1302425" y="43463"/>
                    <a:pt x="1318346" y="55555"/>
                    <a:pt x="1334268" y="67647"/>
                  </a:cubicBezTo>
                  <a:cubicBezTo>
                    <a:pt x="1504566" y="196832"/>
                    <a:pt x="1674662" y="326218"/>
                    <a:pt x="1845363" y="455000"/>
                  </a:cubicBezTo>
                  <a:cubicBezTo>
                    <a:pt x="1860277" y="466286"/>
                    <a:pt x="1865718" y="478580"/>
                    <a:pt x="1861285" y="497323"/>
                  </a:cubicBezTo>
                  <a:cubicBezTo>
                    <a:pt x="1845565" y="485432"/>
                    <a:pt x="1830046" y="473743"/>
                    <a:pt x="1814729" y="462054"/>
                  </a:cubicBezTo>
                  <a:cubicBezTo>
                    <a:pt x="1642819" y="331055"/>
                    <a:pt x="1470707" y="200258"/>
                    <a:pt x="1298999" y="69058"/>
                  </a:cubicBezTo>
                  <a:cubicBezTo>
                    <a:pt x="1292348" y="64020"/>
                    <a:pt x="1288116" y="63616"/>
                    <a:pt x="1281062" y="68856"/>
                  </a:cubicBezTo>
                  <a:cubicBezTo>
                    <a:pt x="1096656" y="209529"/>
                    <a:pt x="912251" y="350000"/>
                    <a:pt x="727644" y="490470"/>
                  </a:cubicBezTo>
                  <a:cubicBezTo>
                    <a:pt x="725024" y="492486"/>
                    <a:pt x="722404" y="494501"/>
                    <a:pt x="718776" y="497121"/>
                  </a:cubicBezTo>
                  <a:cubicBezTo>
                    <a:pt x="715350" y="479789"/>
                    <a:pt x="718172" y="467697"/>
                    <a:pt x="733085" y="456411"/>
                  </a:cubicBezTo>
                  <a:cubicBezTo>
                    <a:pt x="916282" y="316343"/>
                    <a:pt x="1098873" y="175671"/>
                    <a:pt x="1281667" y="35200"/>
                  </a:cubicBezTo>
                  <a:cubicBezTo>
                    <a:pt x="1283077" y="34192"/>
                    <a:pt x="1284287" y="33184"/>
                    <a:pt x="1286705" y="31572"/>
                  </a:cubicBezTo>
                  <a:close/>
                  <a:moveTo>
                    <a:pt x="1282375" y="4232"/>
                  </a:moveTo>
                  <a:cubicBezTo>
                    <a:pt x="1279553" y="6248"/>
                    <a:pt x="1277336" y="7659"/>
                    <a:pt x="1275321" y="9271"/>
                  </a:cubicBezTo>
                  <a:cubicBezTo>
                    <a:pt x="1178181" y="83235"/>
                    <a:pt x="1081040" y="157400"/>
                    <a:pt x="983899" y="231565"/>
                  </a:cubicBezTo>
                  <a:cubicBezTo>
                    <a:pt x="890387" y="302707"/>
                    <a:pt x="797076" y="374051"/>
                    <a:pt x="703563" y="445193"/>
                  </a:cubicBezTo>
                  <a:cubicBezTo>
                    <a:pt x="696509" y="450635"/>
                    <a:pt x="691471" y="456278"/>
                    <a:pt x="691874" y="465952"/>
                  </a:cubicBezTo>
                  <a:cubicBezTo>
                    <a:pt x="692277" y="486508"/>
                    <a:pt x="692075" y="506864"/>
                    <a:pt x="692277" y="527420"/>
                  </a:cubicBezTo>
                  <a:cubicBezTo>
                    <a:pt x="692277" y="530846"/>
                    <a:pt x="693083" y="534273"/>
                    <a:pt x="693687" y="539512"/>
                  </a:cubicBezTo>
                  <a:cubicBezTo>
                    <a:pt x="895224" y="396623"/>
                    <a:pt x="1087892" y="245270"/>
                    <a:pt x="1286003" y="100365"/>
                  </a:cubicBezTo>
                  <a:cubicBezTo>
                    <a:pt x="1482097" y="248494"/>
                    <a:pt x="1676781" y="398236"/>
                    <a:pt x="1876906" y="544954"/>
                  </a:cubicBezTo>
                  <a:cubicBezTo>
                    <a:pt x="1876906" y="517948"/>
                    <a:pt x="1876100" y="494167"/>
                    <a:pt x="1877108" y="470385"/>
                  </a:cubicBezTo>
                  <a:cubicBezTo>
                    <a:pt x="1877713" y="456077"/>
                    <a:pt x="1873077" y="446806"/>
                    <a:pt x="1861590" y="438140"/>
                  </a:cubicBezTo>
                  <a:cubicBezTo>
                    <a:pt x="1698749" y="316412"/>
                    <a:pt x="1536109" y="194281"/>
                    <a:pt x="1373268" y="72351"/>
                  </a:cubicBezTo>
                  <a:cubicBezTo>
                    <a:pt x="1343037" y="49578"/>
                    <a:pt x="1312807" y="27006"/>
                    <a:pt x="1282375" y="4232"/>
                  </a:cubicBezTo>
                  <a:close/>
                  <a:moveTo>
                    <a:pt x="1281770" y="0"/>
                  </a:moveTo>
                  <a:cubicBezTo>
                    <a:pt x="1282375" y="0"/>
                    <a:pt x="1283181" y="0"/>
                    <a:pt x="1283785" y="0"/>
                  </a:cubicBezTo>
                  <a:cubicBezTo>
                    <a:pt x="1286003" y="2015"/>
                    <a:pt x="1288018" y="4232"/>
                    <a:pt x="1290436" y="6046"/>
                  </a:cubicBezTo>
                  <a:cubicBezTo>
                    <a:pt x="1465370" y="137448"/>
                    <a:pt x="1640505" y="268849"/>
                    <a:pt x="1815438" y="400251"/>
                  </a:cubicBezTo>
                  <a:cubicBezTo>
                    <a:pt x="1825112" y="407506"/>
                    <a:pt x="1835189" y="410731"/>
                    <a:pt x="1847079" y="410731"/>
                  </a:cubicBezTo>
                  <a:cubicBezTo>
                    <a:pt x="1971628" y="410328"/>
                    <a:pt x="2096178" y="410529"/>
                    <a:pt x="2220929" y="409925"/>
                  </a:cubicBezTo>
                  <a:cubicBezTo>
                    <a:pt x="2234835" y="409925"/>
                    <a:pt x="2241889" y="414762"/>
                    <a:pt x="2247330" y="427458"/>
                  </a:cubicBezTo>
                  <a:cubicBezTo>
                    <a:pt x="2354749" y="678975"/>
                    <a:pt x="2462571" y="930090"/>
                    <a:pt x="2570393" y="1181405"/>
                  </a:cubicBezTo>
                  <a:cubicBezTo>
                    <a:pt x="2573214" y="1188056"/>
                    <a:pt x="2576640" y="1194505"/>
                    <a:pt x="2579663" y="1201156"/>
                  </a:cubicBezTo>
                  <a:cubicBezTo>
                    <a:pt x="2579663" y="1201761"/>
                    <a:pt x="2579663" y="1202567"/>
                    <a:pt x="2579663" y="1203171"/>
                  </a:cubicBezTo>
                  <a:cubicBezTo>
                    <a:pt x="2575632" y="1203574"/>
                    <a:pt x="2571803" y="1204179"/>
                    <a:pt x="2567773" y="1204179"/>
                  </a:cubicBezTo>
                  <a:cubicBezTo>
                    <a:pt x="1715879" y="1204179"/>
                    <a:pt x="863985" y="1204179"/>
                    <a:pt x="11891" y="1204179"/>
                  </a:cubicBezTo>
                  <a:cubicBezTo>
                    <a:pt x="7860" y="1204179"/>
                    <a:pt x="4031" y="1203574"/>
                    <a:pt x="0" y="1203171"/>
                  </a:cubicBezTo>
                  <a:cubicBezTo>
                    <a:pt x="0" y="1202567"/>
                    <a:pt x="0" y="1201761"/>
                    <a:pt x="0" y="1201156"/>
                  </a:cubicBezTo>
                  <a:cubicBezTo>
                    <a:pt x="1210" y="1199140"/>
                    <a:pt x="2620" y="1197327"/>
                    <a:pt x="3426" y="1195311"/>
                  </a:cubicBezTo>
                  <a:cubicBezTo>
                    <a:pt x="113465" y="938756"/>
                    <a:pt x="223302" y="682402"/>
                    <a:pt x="332938" y="425846"/>
                  </a:cubicBezTo>
                  <a:cubicBezTo>
                    <a:pt x="337976" y="414157"/>
                    <a:pt x="344425" y="409925"/>
                    <a:pt x="357122" y="410126"/>
                  </a:cubicBezTo>
                  <a:cubicBezTo>
                    <a:pt x="479253" y="410731"/>
                    <a:pt x="601585" y="410731"/>
                    <a:pt x="723717" y="411134"/>
                  </a:cubicBezTo>
                  <a:cubicBezTo>
                    <a:pt x="737219" y="411134"/>
                    <a:pt x="748304" y="407305"/>
                    <a:pt x="758985" y="399243"/>
                  </a:cubicBezTo>
                  <a:cubicBezTo>
                    <a:pt x="850281" y="329310"/>
                    <a:pt x="941980" y="259579"/>
                    <a:pt x="1033478" y="189646"/>
                  </a:cubicBezTo>
                  <a:cubicBezTo>
                    <a:pt x="1116309" y="126363"/>
                    <a:pt x="1199140" y="63081"/>
                    <a:pt x="1281770" y="0"/>
                  </a:cubicBezTo>
                  <a:close/>
                </a:path>
              </a:pathLst>
            </a:custGeom>
            <a:solidFill>
              <a:schemeClr val="accent2"/>
            </a:solidFill>
            <a:ln w="609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="" xmlns:a16="http://schemas.microsoft.com/office/drawing/2014/main" id="{58D45938-27C9-4615-81D3-149877BE2B10}"/>
                </a:ext>
              </a:extLst>
            </p:cNvPr>
            <p:cNvGrpSpPr/>
            <p:nvPr/>
          </p:nvGrpSpPr>
          <p:grpSpPr>
            <a:xfrm>
              <a:off x="8433595" y="4375742"/>
              <a:ext cx="5457234" cy="2314584"/>
              <a:chOff x="8375229" y="3720574"/>
              <a:chExt cx="5457234" cy="2314584"/>
            </a:xfrm>
          </p:grpSpPr>
          <p:sp>
            <p:nvSpPr>
              <p:cNvPr id="68" name="Freeform: Shape 67">
                <a:extLst>
                  <a:ext uri="{FF2B5EF4-FFF2-40B4-BE49-F238E27FC236}">
                    <a16:creationId xmlns="" xmlns:a16="http://schemas.microsoft.com/office/drawing/2014/main" id="{0CE25ECB-FBEF-4C1B-8868-1C508DD3AF8C}"/>
                  </a:ext>
                </a:extLst>
              </p:cNvPr>
              <p:cNvSpPr/>
              <p:nvPr/>
            </p:nvSpPr>
            <p:spPr>
              <a:xfrm>
                <a:off x="10748907" y="4182125"/>
                <a:ext cx="3083556" cy="1853033"/>
              </a:xfrm>
              <a:custGeom>
                <a:avLst/>
                <a:gdLst>
                  <a:gd name="connsiteX0" fmla="*/ 1872802 w 1873250"/>
                  <a:gd name="connsiteY0" fmla="*/ 500218 h 2279650"/>
                  <a:gd name="connsiteX1" fmla="*/ 1873437 w 1873250"/>
                  <a:gd name="connsiteY1" fmla="*/ 2283298 h 2279650"/>
                  <a:gd name="connsiteX2" fmla="*/ 21777 w 1873250"/>
                  <a:gd name="connsiteY2" fmla="*/ 1399378 h 2279650"/>
                  <a:gd name="connsiteX3" fmla="*/ 7807 w 1873250"/>
                  <a:gd name="connsiteY3" fmla="*/ 1354293 h 2279650"/>
                  <a:gd name="connsiteX4" fmla="*/ 762822 w 1873250"/>
                  <a:gd name="connsiteY4" fmla="*/ 48733 h 2279650"/>
                  <a:gd name="connsiteX5" fmla="*/ 863787 w 1873250"/>
                  <a:gd name="connsiteY5" fmla="*/ 20158 h 2279650"/>
                  <a:gd name="connsiteX6" fmla="*/ 1872802 w 1873250"/>
                  <a:gd name="connsiteY6" fmla="*/ 500218 h 2279650"/>
                  <a:gd name="connsiteX0" fmla="*/ 3342605 w 3342605"/>
                  <a:gd name="connsiteY0" fmla="*/ 1136629 h 2283298"/>
                  <a:gd name="connsiteX1" fmla="*/ 1873437 w 3342605"/>
                  <a:gd name="connsiteY1" fmla="*/ 2283298 h 2283298"/>
                  <a:gd name="connsiteX2" fmla="*/ 21777 w 3342605"/>
                  <a:gd name="connsiteY2" fmla="*/ 1399378 h 2283298"/>
                  <a:gd name="connsiteX3" fmla="*/ 7807 w 3342605"/>
                  <a:gd name="connsiteY3" fmla="*/ 1354293 h 2283298"/>
                  <a:gd name="connsiteX4" fmla="*/ 762822 w 3342605"/>
                  <a:gd name="connsiteY4" fmla="*/ 48733 h 2283298"/>
                  <a:gd name="connsiteX5" fmla="*/ 863787 w 3342605"/>
                  <a:gd name="connsiteY5" fmla="*/ 20158 h 2283298"/>
                  <a:gd name="connsiteX6" fmla="*/ 3342605 w 3342605"/>
                  <a:gd name="connsiteY6" fmla="*/ 1136629 h 2283298"/>
                  <a:gd name="connsiteX0" fmla="*/ 3465889 w 3465889"/>
                  <a:gd name="connsiteY0" fmla="*/ 1136629 h 2268145"/>
                  <a:gd name="connsiteX1" fmla="*/ 1996721 w 3465889"/>
                  <a:gd name="connsiteY1" fmla="*/ 2268145 h 2268145"/>
                  <a:gd name="connsiteX2" fmla="*/ 145061 w 3465889"/>
                  <a:gd name="connsiteY2" fmla="*/ 1399378 h 2268145"/>
                  <a:gd name="connsiteX3" fmla="*/ 131091 w 3465889"/>
                  <a:gd name="connsiteY3" fmla="*/ 1354293 h 2268145"/>
                  <a:gd name="connsiteX4" fmla="*/ 886106 w 3465889"/>
                  <a:gd name="connsiteY4" fmla="*/ 48733 h 2268145"/>
                  <a:gd name="connsiteX5" fmla="*/ 987071 w 3465889"/>
                  <a:gd name="connsiteY5" fmla="*/ 20158 h 2268145"/>
                  <a:gd name="connsiteX6" fmla="*/ 3465889 w 3465889"/>
                  <a:gd name="connsiteY6" fmla="*/ 1136629 h 2268145"/>
                  <a:gd name="connsiteX0" fmla="*/ 3465891 w 3531438"/>
                  <a:gd name="connsiteY0" fmla="*/ 1136629 h 2271234"/>
                  <a:gd name="connsiteX1" fmla="*/ 2744533 w 3531438"/>
                  <a:gd name="connsiteY1" fmla="*/ 1668638 h 2271234"/>
                  <a:gd name="connsiteX2" fmla="*/ 1996723 w 3531438"/>
                  <a:gd name="connsiteY2" fmla="*/ 2268145 h 2271234"/>
                  <a:gd name="connsiteX3" fmla="*/ 145063 w 3531438"/>
                  <a:gd name="connsiteY3" fmla="*/ 1399378 h 2271234"/>
                  <a:gd name="connsiteX4" fmla="*/ 131093 w 3531438"/>
                  <a:gd name="connsiteY4" fmla="*/ 1354293 h 2271234"/>
                  <a:gd name="connsiteX5" fmla="*/ 886108 w 3531438"/>
                  <a:gd name="connsiteY5" fmla="*/ 48733 h 2271234"/>
                  <a:gd name="connsiteX6" fmla="*/ 987073 w 3531438"/>
                  <a:gd name="connsiteY6" fmla="*/ 20158 h 2271234"/>
                  <a:gd name="connsiteX7" fmla="*/ 3465891 w 3531438"/>
                  <a:gd name="connsiteY7" fmla="*/ 1136629 h 2271234"/>
                  <a:gd name="connsiteX0" fmla="*/ 3465891 w 3644456"/>
                  <a:gd name="connsiteY0" fmla="*/ 1136629 h 2357076"/>
                  <a:gd name="connsiteX1" fmla="*/ 3411249 w 3644456"/>
                  <a:gd name="connsiteY1" fmla="*/ 2259590 h 2357076"/>
                  <a:gd name="connsiteX2" fmla="*/ 1996723 w 3644456"/>
                  <a:gd name="connsiteY2" fmla="*/ 2268145 h 2357076"/>
                  <a:gd name="connsiteX3" fmla="*/ 145063 w 3644456"/>
                  <a:gd name="connsiteY3" fmla="*/ 1399378 h 2357076"/>
                  <a:gd name="connsiteX4" fmla="*/ 131093 w 3644456"/>
                  <a:gd name="connsiteY4" fmla="*/ 1354293 h 2357076"/>
                  <a:gd name="connsiteX5" fmla="*/ 886108 w 3644456"/>
                  <a:gd name="connsiteY5" fmla="*/ 48733 h 2357076"/>
                  <a:gd name="connsiteX6" fmla="*/ 987073 w 3644456"/>
                  <a:gd name="connsiteY6" fmla="*/ 20158 h 2357076"/>
                  <a:gd name="connsiteX7" fmla="*/ 3465891 w 3644456"/>
                  <a:gd name="connsiteY7" fmla="*/ 1136629 h 2357076"/>
                  <a:gd name="connsiteX0" fmla="*/ 3465891 w 3583725"/>
                  <a:gd name="connsiteY0" fmla="*/ 1136629 h 2410026"/>
                  <a:gd name="connsiteX1" fmla="*/ 3411249 w 3583725"/>
                  <a:gd name="connsiteY1" fmla="*/ 2259590 h 2410026"/>
                  <a:gd name="connsiteX2" fmla="*/ 1996723 w 3583725"/>
                  <a:gd name="connsiteY2" fmla="*/ 2268145 h 2410026"/>
                  <a:gd name="connsiteX3" fmla="*/ 145063 w 3583725"/>
                  <a:gd name="connsiteY3" fmla="*/ 1399378 h 2410026"/>
                  <a:gd name="connsiteX4" fmla="*/ 131093 w 3583725"/>
                  <a:gd name="connsiteY4" fmla="*/ 1354293 h 2410026"/>
                  <a:gd name="connsiteX5" fmla="*/ 886108 w 3583725"/>
                  <a:gd name="connsiteY5" fmla="*/ 48733 h 2410026"/>
                  <a:gd name="connsiteX6" fmla="*/ 987073 w 3583725"/>
                  <a:gd name="connsiteY6" fmla="*/ 20158 h 2410026"/>
                  <a:gd name="connsiteX7" fmla="*/ 3465891 w 3583725"/>
                  <a:gd name="connsiteY7" fmla="*/ 1136629 h 2410026"/>
                  <a:gd name="connsiteX0" fmla="*/ 3465891 w 3474274"/>
                  <a:gd name="connsiteY0" fmla="*/ 1136629 h 2410026"/>
                  <a:gd name="connsiteX1" fmla="*/ 3411249 w 3474274"/>
                  <a:gd name="connsiteY1" fmla="*/ 2259590 h 2410026"/>
                  <a:gd name="connsiteX2" fmla="*/ 1996723 w 3474274"/>
                  <a:gd name="connsiteY2" fmla="*/ 2268145 h 2410026"/>
                  <a:gd name="connsiteX3" fmla="*/ 145063 w 3474274"/>
                  <a:gd name="connsiteY3" fmla="*/ 1399378 h 2410026"/>
                  <a:gd name="connsiteX4" fmla="*/ 131093 w 3474274"/>
                  <a:gd name="connsiteY4" fmla="*/ 1354293 h 2410026"/>
                  <a:gd name="connsiteX5" fmla="*/ 886108 w 3474274"/>
                  <a:gd name="connsiteY5" fmla="*/ 48733 h 2410026"/>
                  <a:gd name="connsiteX6" fmla="*/ 987073 w 3474274"/>
                  <a:gd name="connsiteY6" fmla="*/ 20158 h 2410026"/>
                  <a:gd name="connsiteX7" fmla="*/ 3465891 w 3474274"/>
                  <a:gd name="connsiteY7" fmla="*/ 1136629 h 2410026"/>
                  <a:gd name="connsiteX0" fmla="*/ 3465891 w 3474274"/>
                  <a:gd name="connsiteY0" fmla="*/ 1136629 h 2290743"/>
                  <a:gd name="connsiteX1" fmla="*/ 3411249 w 3474274"/>
                  <a:gd name="connsiteY1" fmla="*/ 2259590 h 2290743"/>
                  <a:gd name="connsiteX2" fmla="*/ 1996723 w 3474274"/>
                  <a:gd name="connsiteY2" fmla="*/ 2268145 h 2290743"/>
                  <a:gd name="connsiteX3" fmla="*/ 145063 w 3474274"/>
                  <a:gd name="connsiteY3" fmla="*/ 1399378 h 2290743"/>
                  <a:gd name="connsiteX4" fmla="*/ 131093 w 3474274"/>
                  <a:gd name="connsiteY4" fmla="*/ 1354293 h 2290743"/>
                  <a:gd name="connsiteX5" fmla="*/ 886108 w 3474274"/>
                  <a:gd name="connsiteY5" fmla="*/ 48733 h 2290743"/>
                  <a:gd name="connsiteX6" fmla="*/ 987073 w 3474274"/>
                  <a:gd name="connsiteY6" fmla="*/ 20158 h 2290743"/>
                  <a:gd name="connsiteX7" fmla="*/ 3465891 w 3474274"/>
                  <a:gd name="connsiteY7" fmla="*/ 1136629 h 2290743"/>
                  <a:gd name="connsiteX0" fmla="*/ 3468129 w 3476512"/>
                  <a:gd name="connsiteY0" fmla="*/ 1136629 h 2281208"/>
                  <a:gd name="connsiteX1" fmla="*/ 3413487 w 3476512"/>
                  <a:gd name="connsiteY1" fmla="*/ 2259590 h 2281208"/>
                  <a:gd name="connsiteX2" fmla="*/ 2029267 w 3476512"/>
                  <a:gd name="connsiteY2" fmla="*/ 2252993 h 2281208"/>
                  <a:gd name="connsiteX3" fmla="*/ 147301 w 3476512"/>
                  <a:gd name="connsiteY3" fmla="*/ 1399378 h 2281208"/>
                  <a:gd name="connsiteX4" fmla="*/ 133331 w 3476512"/>
                  <a:gd name="connsiteY4" fmla="*/ 1354293 h 2281208"/>
                  <a:gd name="connsiteX5" fmla="*/ 888346 w 3476512"/>
                  <a:gd name="connsiteY5" fmla="*/ 48733 h 2281208"/>
                  <a:gd name="connsiteX6" fmla="*/ 989311 w 3476512"/>
                  <a:gd name="connsiteY6" fmla="*/ 20158 h 2281208"/>
                  <a:gd name="connsiteX7" fmla="*/ 3468129 w 3476512"/>
                  <a:gd name="connsiteY7" fmla="*/ 1136629 h 2281208"/>
                  <a:gd name="connsiteX0" fmla="*/ 3468131 w 3476514"/>
                  <a:gd name="connsiteY0" fmla="*/ 1136629 h 2270642"/>
                  <a:gd name="connsiteX1" fmla="*/ 3413489 w 3476514"/>
                  <a:gd name="connsiteY1" fmla="*/ 2259590 h 2270642"/>
                  <a:gd name="connsiteX2" fmla="*/ 2029269 w 3476514"/>
                  <a:gd name="connsiteY2" fmla="*/ 2252993 h 2270642"/>
                  <a:gd name="connsiteX3" fmla="*/ 147303 w 3476514"/>
                  <a:gd name="connsiteY3" fmla="*/ 1399378 h 2270642"/>
                  <a:gd name="connsiteX4" fmla="*/ 133333 w 3476514"/>
                  <a:gd name="connsiteY4" fmla="*/ 1354293 h 2270642"/>
                  <a:gd name="connsiteX5" fmla="*/ 888348 w 3476514"/>
                  <a:gd name="connsiteY5" fmla="*/ 48733 h 2270642"/>
                  <a:gd name="connsiteX6" fmla="*/ 989313 w 3476514"/>
                  <a:gd name="connsiteY6" fmla="*/ 20158 h 2270642"/>
                  <a:gd name="connsiteX7" fmla="*/ 3468131 w 3476514"/>
                  <a:gd name="connsiteY7" fmla="*/ 1136629 h 2270642"/>
                  <a:gd name="connsiteX0" fmla="*/ 3468131 w 3468441"/>
                  <a:gd name="connsiteY0" fmla="*/ 1136629 h 2270644"/>
                  <a:gd name="connsiteX1" fmla="*/ 3413489 w 3468441"/>
                  <a:gd name="connsiteY1" fmla="*/ 2259590 h 2270644"/>
                  <a:gd name="connsiteX2" fmla="*/ 2029269 w 3468441"/>
                  <a:gd name="connsiteY2" fmla="*/ 2252993 h 2270644"/>
                  <a:gd name="connsiteX3" fmla="*/ 147303 w 3468441"/>
                  <a:gd name="connsiteY3" fmla="*/ 1399378 h 2270644"/>
                  <a:gd name="connsiteX4" fmla="*/ 133333 w 3468441"/>
                  <a:gd name="connsiteY4" fmla="*/ 1354293 h 2270644"/>
                  <a:gd name="connsiteX5" fmla="*/ 888348 w 3468441"/>
                  <a:gd name="connsiteY5" fmla="*/ 48733 h 2270644"/>
                  <a:gd name="connsiteX6" fmla="*/ 989313 w 3468441"/>
                  <a:gd name="connsiteY6" fmla="*/ 20158 h 2270644"/>
                  <a:gd name="connsiteX7" fmla="*/ 3468131 w 3468441"/>
                  <a:gd name="connsiteY7" fmla="*/ 1136629 h 2270644"/>
                  <a:gd name="connsiteX0" fmla="*/ 3468131 w 3468441"/>
                  <a:gd name="connsiteY0" fmla="*/ 1136629 h 2270644"/>
                  <a:gd name="connsiteX1" fmla="*/ 3413489 w 3468441"/>
                  <a:gd name="connsiteY1" fmla="*/ 2259591 h 2270644"/>
                  <a:gd name="connsiteX2" fmla="*/ 2029269 w 3468441"/>
                  <a:gd name="connsiteY2" fmla="*/ 2252993 h 2270644"/>
                  <a:gd name="connsiteX3" fmla="*/ 147303 w 3468441"/>
                  <a:gd name="connsiteY3" fmla="*/ 1399378 h 2270644"/>
                  <a:gd name="connsiteX4" fmla="*/ 133333 w 3468441"/>
                  <a:gd name="connsiteY4" fmla="*/ 1354293 h 2270644"/>
                  <a:gd name="connsiteX5" fmla="*/ 888348 w 3468441"/>
                  <a:gd name="connsiteY5" fmla="*/ 48733 h 2270644"/>
                  <a:gd name="connsiteX6" fmla="*/ 989313 w 3468441"/>
                  <a:gd name="connsiteY6" fmla="*/ 20158 h 2270644"/>
                  <a:gd name="connsiteX7" fmla="*/ 3468131 w 3468441"/>
                  <a:gd name="connsiteY7" fmla="*/ 1136629 h 2270644"/>
                  <a:gd name="connsiteX0" fmla="*/ 3468131 w 3468542"/>
                  <a:gd name="connsiteY0" fmla="*/ 1136629 h 2270644"/>
                  <a:gd name="connsiteX1" fmla="*/ 3413489 w 3468542"/>
                  <a:gd name="connsiteY1" fmla="*/ 2259591 h 2270644"/>
                  <a:gd name="connsiteX2" fmla="*/ 2029269 w 3468542"/>
                  <a:gd name="connsiteY2" fmla="*/ 2252993 h 2270644"/>
                  <a:gd name="connsiteX3" fmla="*/ 147303 w 3468542"/>
                  <a:gd name="connsiteY3" fmla="*/ 1399378 h 2270644"/>
                  <a:gd name="connsiteX4" fmla="*/ 133333 w 3468542"/>
                  <a:gd name="connsiteY4" fmla="*/ 1354293 h 2270644"/>
                  <a:gd name="connsiteX5" fmla="*/ 888348 w 3468542"/>
                  <a:gd name="connsiteY5" fmla="*/ 48733 h 2270644"/>
                  <a:gd name="connsiteX6" fmla="*/ 989313 w 3468542"/>
                  <a:gd name="connsiteY6" fmla="*/ 20158 h 2270644"/>
                  <a:gd name="connsiteX7" fmla="*/ 3468131 w 3468542"/>
                  <a:gd name="connsiteY7" fmla="*/ 1136629 h 2270644"/>
                  <a:gd name="connsiteX0" fmla="*/ 3360574 w 3360985"/>
                  <a:gd name="connsiteY0" fmla="*/ 1136629 h 2270644"/>
                  <a:gd name="connsiteX1" fmla="*/ 3305932 w 3360985"/>
                  <a:gd name="connsiteY1" fmla="*/ 2259591 h 2270644"/>
                  <a:gd name="connsiteX2" fmla="*/ 1921712 w 3360985"/>
                  <a:gd name="connsiteY2" fmla="*/ 2252993 h 2270644"/>
                  <a:gd name="connsiteX3" fmla="*/ 25776 w 3360985"/>
                  <a:gd name="connsiteY3" fmla="*/ 1354293 h 2270644"/>
                  <a:gd name="connsiteX4" fmla="*/ 780791 w 3360985"/>
                  <a:gd name="connsiteY4" fmla="*/ 48733 h 2270644"/>
                  <a:gd name="connsiteX5" fmla="*/ 881756 w 3360985"/>
                  <a:gd name="connsiteY5" fmla="*/ 20158 h 2270644"/>
                  <a:gd name="connsiteX6" fmla="*/ 3360574 w 3360985"/>
                  <a:gd name="connsiteY6" fmla="*/ 1136629 h 2270644"/>
                  <a:gd name="connsiteX0" fmla="*/ 3334797 w 3335208"/>
                  <a:gd name="connsiteY0" fmla="*/ 1136629 h 2270644"/>
                  <a:gd name="connsiteX1" fmla="*/ 3280155 w 3335208"/>
                  <a:gd name="connsiteY1" fmla="*/ 2259591 h 2270644"/>
                  <a:gd name="connsiteX2" fmla="*/ 1895935 w 3335208"/>
                  <a:gd name="connsiteY2" fmla="*/ 2252993 h 2270644"/>
                  <a:gd name="connsiteX3" fmla="*/ -1 w 3335208"/>
                  <a:gd name="connsiteY3" fmla="*/ 1354293 h 2270644"/>
                  <a:gd name="connsiteX4" fmla="*/ 755014 w 3335208"/>
                  <a:gd name="connsiteY4" fmla="*/ 48733 h 2270644"/>
                  <a:gd name="connsiteX5" fmla="*/ 855979 w 3335208"/>
                  <a:gd name="connsiteY5" fmla="*/ 20158 h 2270644"/>
                  <a:gd name="connsiteX6" fmla="*/ 3334797 w 3335208"/>
                  <a:gd name="connsiteY6" fmla="*/ 1136629 h 2270644"/>
                  <a:gd name="connsiteX0" fmla="*/ 3334799 w 3335210"/>
                  <a:gd name="connsiteY0" fmla="*/ 1136629 h 2270644"/>
                  <a:gd name="connsiteX1" fmla="*/ 3280157 w 3335210"/>
                  <a:gd name="connsiteY1" fmla="*/ 2259591 h 2270644"/>
                  <a:gd name="connsiteX2" fmla="*/ 1895937 w 3335210"/>
                  <a:gd name="connsiteY2" fmla="*/ 2252993 h 2270644"/>
                  <a:gd name="connsiteX3" fmla="*/ 1 w 3335210"/>
                  <a:gd name="connsiteY3" fmla="*/ 1354293 h 2270644"/>
                  <a:gd name="connsiteX4" fmla="*/ 755016 w 3335210"/>
                  <a:gd name="connsiteY4" fmla="*/ 48733 h 2270644"/>
                  <a:gd name="connsiteX5" fmla="*/ 855981 w 3335210"/>
                  <a:gd name="connsiteY5" fmla="*/ 20158 h 2270644"/>
                  <a:gd name="connsiteX6" fmla="*/ 3334799 w 3335210"/>
                  <a:gd name="connsiteY6" fmla="*/ 1136629 h 2270644"/>
                  <a:gd name="connsiteX0" fmla="*/ 3334797 w 3335208"/>
                  <a:gd name="connsiteY0" fmla="*/ 1089157 h 2223172"/>
                  <a:gd name="connsiteX1" fmla="*/ 3280155 w 3335208"/>
                  <a:gd name="connsiteY1" fmla="*/ 2212119 h 2223172"/>
                  <a:gd name="connsiteX2" fmla="*/ 1895935 w 3335208"/>
                  <a:gd name="connsiteY2" fmla="*/ 2205521 h 2223172"/>
                  <a:gd name="connsiteX3" fmla="*/ -1 w 3335208"/>
                  <a:gd name="connsiteY3" fmla="*/ 1306821 h 2223172"/>
                  <a:gd name="connsiteX4" fmla="*/ 755014 w 3335208"/>
                  <a:gd name="connsiteY4" fmla="*/ 1261 h 2223172"/>
                  <a:gd name="connsiteX5" fmla="*/ 3334797 w 3335208"/>
                  <a:gd name="connsiteY5" fmla="*/ 1089157 h 2223172"/>
                  <a:gd name="connsiteX0" fmla="*/ 3334799 w 3335210"/>
                  <a:gd name="connsiteY0" fmla="*/ 1119413 h 2253428"/>
                  <a:gd name="connsiteX1" fmla="*/ 3280157 w 3335210"/>
                  <a:gd name="connsiteY1" fmla="*/ 2242375 h 2253428"/>
                  <a:gd name="connsiteX2" fmla="*/ 1895937 w 3335210"/>
                  <a:gd name="connsiteY2" fmla="*/ 2235777 h 2253428"/>
                  <a:gd name="connsiteX3" fmla="*/ 1 w 3335210"/>
                  <a:gd name="connsiteY3" fmla="*/ 1337077 h 2253428"/>
                  <a:gd name="connsiteX4" fmla="*/ 785321 w 3335210"/>
                  <a:gd name="connsiteY4" fmla="*/ 1213 h 2253428"/>
                  <a:gd name="connsiteX5" fmla="*/ 3334799 w 3335210"/>
                  <a:gd name="connsiteY5" fmla="*/ 1119413 h 2253428"/>
                  <a:gd name="connsiteX0" fmla="*/ 3334797 w 3335208"/>
                  <a:gd name="connsiteY0" fmla="*/ 1119413 h 2253428"/>
                  <a:gd name="connsiteX1" fmla="*/ 3280155 w 3335208"/>
                  <a:gd name="connsiteY1" fmla="*/ 2242375 h 2253428"/>
                  <a:gd name="connsiteX2" fmla="*/ 1895935 w 3335208"/>
                  <a:gd name="connsiteY2" fmla="*/ 2235777 h 2253428"/>
                  <a:gd name="connsiteX3" fmla="*/ -1 w 3335208"/>
                  <a:gd name="connsiteY3" fmla="*/ 1337077 h 2253428"/>
                  <a:gd name="connsiteX4" fmla="*/ 785319 w 3335208"/>
                  <a:gd name="connsiteY4" fmla="*/ 1213 h 2253428"/>
                  <a:gd name="connsiteX5" fmla="*/ 3334797 w 3335208"/>
                  <a:gd name="connsiteY5" fmla="*/ 1119413 h 2253428"/>
                  <a:gd name="connsiteX0" fmla="*/ 3334799 w 3335210"/>
                  <a:gd name="connsiteY0" fmla="*/ 1118200 h 2252215"/>
                  <a:gd name="connsiteX1" fmla="*/ 3280157 w 3335210"/>
                  <a:gd name="connsiteY1" fmla="*/ 2241162 h 2252215"/>
                  <a:gd name="connsiteX2" fmla="*/ 1895937 w 3335210"/>
                  <a:gd name="connsiteY2" fmla="*/ 2234564 h 2252215"/>
                  <a:gd name="connsiteX3" fmla="*/ 1 w 3335210"/>
                  <a:gd name="connsiteY3" fmla="*/ 1335864 h 2252215"/>
                  <a:gd name="connsiteX4" fmla="*/ 785321 w 3335210"/>
                  <a:gd name="connsiteY4" fmla="*/ 0 h 2252215"/>
                  <a:gd name="connsiteX5" fmla="*/ 3334799 w 3335210"/>
                  <a:gd name="connsiteY5" fmla="*/ 1118200 h 2252215"/>
                  <a:gd name="connsiteX0" fmla="*/ 3334797 w 3335208"/>
                  <a:gd name="connsiteY0" fmla="*/ 1118200 h 2252215"/>
                  <a:gd name="connsiteX1" fmla="*/ 3280155 w 3335208"/>
                  <a:gd name="connsiteY1" fmla="*/ 2241162 h 2252215"/>
                  <a:gd name="connsiteX2" fmla="*/ 1895935 w 3335208"/>
                  <a:gd name="connsiteY2" fmla="*/ 2234564 h 2252215"/>
                  <a:gd name="connsiteX3" fmla="*/ -1 w 3335208"/>
                  <a:gd name="connsiteY3" fmla="*/ 1335864 h 2252215"/>
                  <a:gd name="connsiteX4" fmla="*/ 785319 w 3335208"/>
                  <a:gd name="connsiteY4" fmla="*/ 0 h 2252215"/>
                  <a:gd name="connsiteX5" fmla="*/ 3334797 w 3335208"/>
                  <a:gd name="connsiteY5" fmla="*/ 1118200 h 2252215"/>
                  <a:gd name="connsiteX0" fmla="*/ 3334799 w 3335210"/>
                  <a:gd name="connsiteY0" fmla="*/ 1178811 h 2312826"/>
                  <a:gd name="connsiteX1" fmla="*/ 3280157 w 3335210"/>
                  <a:gd name="connsiteY1" fmla="*/ 2301773 h 2312826"/>
                  <a:gd name="connsiteX2" fmla="*/ 1895937 w 3335210"/>
                  <a:gd name="connsiteY2" fmla="*/ 2295175 h 2312826"/>
                  <a:gd name="connsiteX3" fmla="*/ 1 w 3335210"/>
                  <a:gd name="connsiteY3" fmla="*/ 1396475 h 2312826"/>
                  <a:gd name="connsiteX4" fmla="*/ 876236 w 3335210"/>
                  <a:gd name="connsiteY4" fmla="*/ 0 h 2312826"/>
                  <a:gd name="connsiteX5" fmla="*/ 3334799 w 3335210"/>
                  <a:gd name="connsiteY5" fmla="*/ 1178811 h 2312826"/>
                  <a:gd name="connsiteX0" fmla="*/ 3334797 w 3886661"/>
                  <a:gd name="connsiteY0" fmla="*/ 1178811 h 2377535"/>
                  <a:gd name="connsiteX1" fmla="*/ 3886259 w 3886661"/>
                  <a:gd name="connsiteY1" fmla="*/ 2377535 h 2377535"/>
                  <a:gd name="connsiteX2" fmla="*/ 1895935 w 3886661"/>
                  <a:gd name="connsiteY2" fmla="*/ 2295175 h 2377535"/>
                  <a:gd name="connsiteX3" fmla="*/ -1 w 3886661"/>
                  <a:gd name="connsiteY3" fmla="*/ 1396475 h 2377535"/>
                  <a:gd name="connsiteX4" fmla="*/ 876234 w 3886661"/>
                  <a:gd name="connsiteY4" fmla="*/ 0 h 2377535"/>
                  <a:gd name="connsiteX5" fmla="*/ 3334797 w 3886661"/>
                  <a:gd name="connsiteY5" fmla="*/ 1178811 h 2377535"/>
                  <a:gd name="connsiteX0" fmla="*/ 3956056 w 3956364"/>
                  <a:gd name="connsiteY0" fmla="*/ 1497015 h 2377535"/>
                  <a:gd name="connsiteX1" fmla="*/ 3886261 w 3956364"/>
                  <a:gd name="connsiteY1" fmla="*/ 2377535 h 2377535"/>
                  <a:gd name="connsiteX2" fmla="*/ 1895937 w 3956364"/>
                  <a:gd name="connsiteY2" fmla="*/ 2295175 h 2377535"/>
                  <a:gd name="connsiteX3" fmla="*/ 1 w 3956364"/>
                  <a:gd name="connsiteY3" fmla="*/ 1396475 h 2377535"/>
                  <a:gd name="connsiteX4" fmla="*/ 876236 w 3956364"/>
                  <a:gd name="connsiteY4" fmla="*/ 0 h 2377535"/>
                  <a:gd name="connsiteX5" fmla="*/ 3956056 w 3956364"/>
                  <a:gd name="connsiteY5" fmla="*/ 1497015 h 2377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56364" h="2377535">
                    <a:moveTo>
                      <a:pt x="3956056" y="1497015"/>
                    </a:moveTo>
                    <a:cubicBezTo>
                      <a:pt x="3961068" y="2074814"/>
                      <a:pt x="3903835" y="1885896"/>
                      <a:pt x="3886261" y="2377535"/>
                    </a:cubicBezTo>
                    <a:lnTo>
                      <a:pt x="1895937" y="2295175"/>
                    </a:lnTo>
                    <a:cubicBezTo>
                      <a:pt x="1349244" y="2144292"/>
                      <a:pt x="568969" y="1657785"/>
                      <a:pt x="1" y="1396475"/>
                    </a:cubicBezTo>
                    <a:cubicBezTo>
                      <a:pt x="279578" y="938183"/>
                      <a:pt x="733425" y="227924"/>
                      <a:pt x="876236" y="0"/>
                    </a:cubicBezTo>
                    <a:lnTo>
                      <a:pt x="3956056" y="1497015"/>
                    </a:lnTo>
                    <a:close/>
                  </a:path>
                </a:pathLst>
              </a:custGeom>
              <a:solidFill>
                <a:schemeClr val="tx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="" xmlns:a16="http://schemas.microsoft.com/office/drawing/2014/main" id="{D43C2AA9-9DE2-4086-858A-5BCF617C5F7B}"/>
                  </a:ext>
                </a:extLst>
              </p:cNvPr>
              <p:cNvSpPr/>
              <p:nvPr/>
            </p:nvSpPr>
            <p:spPr>
              <a:xfrm>
                <a:off x="8375229" y="3720574"/>
                <a:ext cx="2637891" cy="900743"/>
              </a:xfrm>
              <a:custGeom>
                <a:avLst/>
                <a:gdLst>
                  <a:gd name="connsiteX0" fmla="*/ 3027139 w 3384550"/>
                  <a:gd name="connsiteY0" fmla="*/ 1156818 h 1155700"/>
                  <a:gd name="connsiteX1" fmla="*/ 2561685 w 3384550"/>
                  <a:gd name="connsiteY1" fmla="*/ 894563 h 1155700"/>
                  <a:gd name="connsiteX2" fmla="*/ 1955260 w 3384550"/>
                  <a:gd name="connsiteY2" fmla="*/ 766293 h 1155700"/>
                  <a:gd name="connsiteX3" fmla="*/ 1420589 w 3384550"/>
                  <a:gd name="connsiteY3" fmla="*/ 636118 h 1155700"/>
                  <a:gd name="connsiteX4" fmla="*/ 278859 w 3384550"/>
                  <a:gd name="connsiteY4" fmla="*/ 387833 h 1155700"/>
                  <a:gd name="connsiteX5" fmla="*/ 26764 w 3384550"/>
                  <a:gd name="connsiteY5" fmla="*/ 263374 h 1155700"/>
                  <a:gd name="connsiteX6" fmla="*/ 1320260 w 3384550"/>
                  <a:gd name="connsiteY6" fmla="*/ 200508 h 1155700"/>
                  <a:gd name="connsiteX7" fmla="*/ 1324704 w 3384550"/>
                  <a:gd name="connsiteY7" fmla="*/ 192253 h 1155700"/>
                  <a:gd name="connsiteX8" fmla="*/ 1581879 w 3384550"/>
                  <a:gd name="connsiteY8" fmla="*/ 87478 h 1155700"/>
                  <a:gd name="connsiteX9" fmla="*/ 2243550 w 3384550"/>
                  <a:gd name="connsiteY9" fmla="*/ 85574 h 1155700"/>
                  <a:gd name="connsiteX10" fmla="*/ 2873469 w 3384550"/>
                  <a:gd name="connsiteY10" fmla="*/ 90653 h 1155700"/>
                  <a:gd name="connsiteX11" fmla="*/ 3049364 w 3384550"/>
                  <a:gd name="connsiteY11" fmla="*/ 254483 h 1155700"/>
                  <a:gd name="connsiteX12" fmla="*/ 3377025 w 3384550"/>
                  <a:gd name="connsiteY12" fmla="*/ 491338 h 1155700"/>
                  <a:gd name="connsiteX13" fmla="*/ 3027139 w 3384550"/>
                  <a:gd name="connsiteY13" fmla="*/ 1156818 h 115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84550" h="1155700">
                    <a:moveTo>
                      <a:pt x="3027139" y="1156818"/>
                    </a:moveTo>
                    <a:cubicBezTo>
                      <a:pt x="2846800" y="1126338"/>
                      <a:pt x="2733135" y="949174"/>
                      <a:pt x="2561685" y="894563"/>
                    </a:cubicBezTo>
                    <a:cubicBezTo>
                      <a:pt x="2364200" y="831699"/>
                      <a:pt x="2159729" y="798043"/>
                      <a:pt x="1955260" y="766293"/>
                    </a:cubicBezTo>
                    <a:cubicBezTo>
                      <a:pt x="1809210" y="743433"/>
                      <a:pt x="1526635" y="753593"/>
                      <a:pt x="1420589" y="636118"/>
                    </a:cubicBezTo>
                    <a:cubicBezTo>
                      <a:pt x="1413604" y="628499"/>
                      <a:pt x="656685" y="441808"/>
                      <a:pt x="278859" y="387833"/>
                    </a:cubicBezTo>
                    <a:cubicBezTo>
                      <a:pt x="215994" y="378943"/>
                      <a:pt x="-91346" y="370688"/>
                      <a:pt x="26764" y="263374"/>
                    </a:cubicBezTo>
                    <a:cubicBezTo>
                      <a:pt x="245204" y="64618"/>
                      <a:pt x="1312639" y="218924"/>
                      <a:pt x="1320260" y="200508"/>
                    </a:cubicBezTo>
                    <a:cubicBezTo>
                      <a:pt x="1321529" y="197333"/>
                      <a:pt x="1323435" y="194793"/>
                      <a:pt x="1324704" y="192253"/>
                    </a:cubicBezTo>
                    <a:cubicBezTo>
                      <a:pt x="1393919" y="77318"/>
                      <a:pt x="1452339" y="53824"/>
                      <a:pt x="1581879" y="87478"/>
                    </a:cubicBezTo>
                    <a:cubicBezTo>
                      <a:pt x="1793969" y="142088"/>
                      <a:pt x="2029554" y="166853"/>
                      <a:pt x="2243550" y="85574"/>
                    </a:cubicBezTo>
                    <a:cubicBezTo>
                      <a:pt x="2462625" y="2388"/>
                      <a:pt x="2660110" y="-57937"/>
                      <a:pt x="2873469" y="90653"/>
                    </a:cubicBezTo>
                    <a:cubicBezTo>
                      <a:pt x="2940144" y="137643"/>
                      <a:pt x="2988404" y="203049"/>
                      <a:pt x="3049364" y="254483"/>
                    </a:cubicBezTo>
                    <a:cubicBezTo>
                      <a:pt x="3152235" y="340843"/>
                      <a:pt x="3267804" y="412599"/>
                      <a:pt x="3377025" y="491338"/>
                    </a:cubicBezTo>
                    <a:cubicBezTo>
                      <a:pt x="3451954" y="544043"/>
                      <a:pt x="3038569" y="1158724"/>
                      <a:pt x="3027139" y="1156818"/>
                    </a:cubicBezTo>
                    <a:close/>
                  </a:path>
                </a:pathLst>
              </a:custGeom>
              <a:solidFill>
                <a:srgbClr val="F8DFC9"/>
              </a:solidFill>
              <a:ln w="5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="" xmlns:a16="http://schemas.microsoft.com/office/drawing/2014/main" id="{90D798A0-86DD-460E-A505-0CD138D476F6}"/>
                  </a:ext>
                </a:extLst>
              </p:cNvPr>
              <p:cNvSpPr/>
              <p:nvPr/>
            </p:nvSpPr>
            <p:spPr>
              <a:xfrm>
                <a:off x="10657168" y="4069600"/>
                <a:ext cx="678031" cy="856200"/>
              </a:xfrm>
              <a:custGeom>
                <a:avLst/>
                <a:gdLst>
                  <a:gd name="connsiteX0" fmla="*/ 478387 w 869950"/>
                  <a:gd name="connsiteY0" fmla="*/ 54948 h 1098550"/>
                  <a:gd name="connsiteX1" fmla="*/ 575542 w 869950"/>
                  <a:gd name="connsiteY1" fmla="*/ 29548 h 1098550"/>
                  <a:gd name="connsiteX2" fmla="*/ 873357 w 869950"/>
                  <a:gd name="connsiteY2" fmla="*/ 234654 h 1098550"/>
                  <a:gd name="connsiteX3" fmla="*/ 371707 w 869950"/>
                  <a:gd name="connsiteY3" fmla="*/ 1104604 h 1098550"/>
                  <a:gd name="connsiteX4" fmla="*/ 17377 w 869950"/>
                  <a:gd name="connsiteY4" fmla="*/ 916009 h 1098550"/>
                  <a:gd name="connsiteX5" fmla="*/ 7216 w 869950"/>
                  <a:gd name="connsiteY5" fmla="*/ 877273 h 1098550"/>
                  <a:gd name="connsiteX6" fmla="*/ 478387 w 869950"/>
                  <a:gd name="connsiteY6" fmla="*/ 54948 h 109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9950" h="1098550">
                    <a:moveTo>
                      <a:pt x="478387" y="54948"/>
                    </a:moveTo>
                    <a:cubicBezTo>
                      <a:pt x="512041" y="-12996"/>
                      <a:pt x="512677" y="-13632"/>
                      <a:pt x="575542" y="29548"/>
                    </a:cubicBezTo>
                    <a:cubicBezTo>
                      <a:pt x="675237" y="97493"/>
                      <a:pt x="773662" y="166073"/>
                      <a:pt x="873357" y="234654"/>
                    </a:cubicBezTo>
                    <a:cubicBezTo>
                      <a:pt x="746357" y="454364"/>
                      <a:pt x="411712" y="1034119"/>
                      <a:pt x="371707" y="1104604"/>
                    </a:cubicBezTo>
                    <a:cubicBezTo>
                      <a:pt x="361547" y="1107779"/>
                      <a:pt x="127232" y="975698"/>
                      <a:pt x="17377" y="916009"/>
                    </a:cubicBezTo>
                    <a:cubicBezTo>
                      <a:pt x="-2943" y="905214"/>
                      <a:pt x="-4213" y="896323"/>
                      <a:pt x="7216" y="877273"/>
                    </a:cubicBezTo>
                    <a:cubicBezTo>
                      <a:pt x="38332" y="824569"/>
                      <a:pt x="435841" y="127973"/>
                      <a:pt x="478387" y="54948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="" xmlns:a16="http://schemas.microsoft.com/office/drawing/2014/main" id="{EE382214-EBBD-4E74-BEC2-88B7200E2462}"/>
                  </a:ext>
                </a:extLst>
              </p:cNvPr>
              <p:cNvSpPr/>
              <p:nvPr/>
            </p:nvSpPr>
            <p:spPr>
              <a:xfrm>
                <a:off x="9647726" y="4045614"/>
                <a:ext cx="633490" cy="143525"/>
              </a:xfrm>
              <a:custGeom>
                <a:avLst/>
                <a:gdLst>
                  <a:gd name="connsiteX0" fmla="*/ 701040 w 812800"/>
                  <a:gd name="connsiteY0" fmla="*/ 187325 h 184150"/>
                  <a:gd name="connsiteX1" fmla="*/ 242570 w 812800"/>
                  <a:gd name="connsiteY1" fmla="*/ 93345 h 184150"/>
                  <a:gd name="connsiteX2" fmla="*/ 0 w 812800"/>
                  <a:gd name="connsiteY2" fmla="*/ 0 h 184150"/>
                  <a:gd name="connsiteX3" fmla="*/ 197485 w 812800"/>
                  <a:gd name="connsiteY3" fmla="*/ 48260 h 184150"/>
                  <a:gd name="connsiteX4" fmla="*/ 445770 w 812800"/>
                  <a:gd name="connsiteY4" fmla="*/ 79375 h 184150"/>
                  <a:gd name="connsiteX5" fmla="*/ 606425 w 812800"/>
                  <a:gd name="connsiteY5" fmla="*/ 126365 h 184150"/>
                  <a:gd name="connsiteX6" fmla="*/ 815340 w 812800"/>
                  <a:gd name="connsiteY6" fmla="*/ 132715 h 184150"/>
                  <a:gd name="connsiteX7" fmla="*/ 701040 w 812800"/>
                  <a:gd name="connsiteY7" fmla="*/ 187325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2800" h="184150">
                    <a:moveTo>
                      <a:pt x="701040" y="187325"/>
                    </a:moveTo>
                    <a:cubicBezTo>
                      <a:pt x="544830" y="173990"/>
                      <a:pt x="391160" y="144145"/>
                      <a:pt x="242570" y="93345"/>
                    </a:cubicBezTo>
                    <a:cubicBezTo>
                      <a:pt x="166370" y="67310"/>
                      <a:pt x="2540" y="10795"/>
                      <a:pt x="0" y="0"/>
                    </a:cubicBezTo>
                    <a:cubicBezTo>
                      <a:pt x="65405" y="21590"/>
                      <a:pt x="132080" y="33020"/>
                      <a:pt x="197485" y="48260"/>
                    </a:cubicBezTo>
                    <a:cubicBezTo>
                      <a:pt x="279400" y="67310"/>
                      <a:pt x="362585" y="71755"/>
                      <a:pt x="445770" y="79375"/>
                    </a:cubicBezTo>
                    <a:cubicBezTo>
                      <a:pt x="502920" y="84455"/>
                      <a:pt x="555625" y="102235"/>
                      <a:pt x="606425" y="126365"/>
                    </a:cubicBezTo>
                    <a:cubicBezTo>
                      <a:pt x="676275" y="160020"/>
                      <a:pt x="744855" y="158115"/>
                      <a:pt x="815340" y="132715"/>
                    </a:cubicBezTo>
                    <a:cubicBezTo>
                      <a:pt x="825500" y="130175"/>
                      <a:pt x="758825" y="192405"/>
                      <a:pt x="701040" y="187325"/>
                    </a:cubicBezTo>
                    <a:close/>
                  </a:path>
                </a:pathLst>
              </a:custGeom>
              <a:solidFill>
                <a:srgbClr val="996633"/>
              </a:solidFill>
              <a:ln w="5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="" xmlns:a16="http://schemas.microsoft.com/office/drawing/2014/main" id="{B7C1DA7B-E450-40CA-A8FB-C308F5A9F0D4}"/>
              </a:ext>
            </a:extLst>
          </p:cNvPr>
          <p:cNvGrpSpPr/>
          <p:nvPr/>
        </p:nvGrpSpPr>
        <p:grpSpPr>
          <a:xfrm>
            <a:off x="534318" y="3251463"/>
            <a:ext cx="4475809" cy="2358591"/>
            <a:chOff x="-1243550" y="1548321"/>
            <a:chExt cx="5433831" cy="3824951"/>
          </a:xfrm>
        </p:grpSpPr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21A3C3A0-84DA-472F-93D6-815D435117B1}"/>
                </a:ext>
              </a:extLst>
            </p:cNvPr>
            <p:cNvSpPr/>
            <p:nvPr/>
          </p:nvSpPr>
          <p:spPr>
            <a:xfrm>
              <a:off x="2136610" y="2174507"/>
              <a:ext cx="1816334" cy="875997"/>
            </a:xfrm>
            <a:custGeom>
              <a:avLst/>
              <a:gdLst>
                <a:gd name="connsiteX0" fmla="*/ 2317418 w 2330450"/>
                <a:gd name="connsiteY0" fmla="*/ 681710 h 1123950"/>
                <a:gd name="connsiteX1" fmla="*/ 2297098 w 2330450"/>
                <a:gd name="connsiteY1" fmla="*/ 646150 h 1123950"/>
                <a:gd name="connsiteX2" fmla="*/ 2196133 w 2330450"/>
                <a:gd name="connsiteY2" fmla="*/ 428980 h 1123950"/>
                <a:gd name="connsiteX3" fmla="*/ 2167558 w 2330450"/>
                <a:gd name="connsiteY3" fmla="*/ 308330 h 1123950"/>
                <a:gd name="connsiteX4" fmla="*/ 2043733 w 2330450"/>
                <a:gd name="connsiteY4" fmla="*/ 209905 h 1123950"/>
                <a:gd name="connsiteX5" fmla="*/ 1864663 w 2330450"/>
                <a:gd name="connsiteY5" fmla="*/ 231495 h 1123950"/>
                <a:gd name="connsiteX6" fmla="*/ 1790368 w 2330450"/>
                <a:gd name="connsiteY6" fmla="*/ 164820 h 1123950"/>
                <a:gd name="connsiteX7" fmla="*/ 1707818 w 2330450"/>
                <a:gd name="connsiteY7" fmla="*/ 32105 h 1123950"/>
                <a:gd name="connsiteX8" fmla="*/ 1035353 w 2330450"/>
                <a:gd name="connsiteY8" fmla="*/ 13055 h 1123950"/>
                <a:gd name="connsiteX9" fmla="*/ 414958 w 2330450"/>
                <a:gd name="connsiteY9" fmla="*/ 152120 h 1123950"/>
                <a:gd name="connsiteX10" fmla="*/ 54278 w 2330450"/>
                <a:gd name="connsiteY10" fmla="*/ 362940 h 1123950"/>
                <a:gd name="connsiteX11" fmla="*/ 1573 w 2330450"/>
                <a:gd name="connsiteY11" fmla="*/ 420090 h 1123950"/>
                <a:gd name="connsiteX12" fmla="*/ 140638 w 2330450"/>
                <a:gd name="connsiteY12" fmla="*/ 1125575 h 1123950"/>
                <a:gd name="connsiteX13" fmla="*/ 388923 w 2330450"/>
                <a:gd name="connsiteY13" fmla="*/ 997305 h 1123950"/>
                <a:gd name="connsiteX14" fmla="*/ 2293288 w 2330450"/>
                <a:gd name="connsiteY14" fmla="*/ 775690 h 1123950"/>
                <a:gd name="connsiteX15" fmla="*/ 2317418 w 2330450"/>
                <a:gd name="connsiteY15" fmla="*/ 68171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30450" h="1123950">
                  <a:moveTo>
                    <a:pt x="2317418" y="681710"/>
                  </a:moveTo>
                  <a:cubicBezTo>
                    <a:pt x="2311068" y="669645"/>
                    <a:pt x="2303448" y="657580"/>
                    <a:pt x="2297098" y="646150"/>
                  </a:cubicBezTo>
                  <a:cubicBezTo>
                    <a:pt x="2257728" y="576300"/>
                    <a:pt x="2211373" y="510260"/>
                    <a:pt x="2196133" y="428980"/>
                  </a:cubicBezTo>
                  <a:cubicBezTo>
                    <a:pt x="2188513" y="388340"/>
                    <a:pt x="2177718" y="348335"/>
                    <a:pt x="2167558" y="308330"/>
                  </a:cubicBezTo>
                  <a:cubicBezTo>
                    <a:pt x="2149143" y="237210"/>
                    <a:pt x="2116758" y="211810"/>
                    <a:pt x="2043733" y="209905"/>
                  </a:cubicBezTo>
                  <a:cubicBezTo>
                    <a:pt x="1982773" y="208000"/>
                    <a:pt x="1923718" y="221335"/>
                    <a:pt x="1864663" y="231495"/>
                  </a:cubicBezTo>
                  <a:cubicBezTo>
                    <a:pt x="1781478" y="246100"/>
                    <a:pt x="1780843" y="220065"/>
                    <a:pt x="1790368" y="164820"/>
                  </a:cubicBezTo>
                  <a:cubicBezTo>
                    <a:pt x="1803068" y="93700"/>
                    <a:pt x="1780843" y="40360"/>
                    <a:pt x="1707818" y="32105"/>
                  </a:cubicBezTo>
                  <a:cubicBezTo>
                    <a:pt x="1537638" y="12420"/>
                    <a:pt x="1261413" y="-17425"/>
                    <a:pt x="1035353" y="13055"/>
                  </a:cubicBezTo>
                  <a:cubicBezTo>
                    <a:pt x="827708" y="56870"/>
                    <a:pt x="618793" y="94970"/>
                    <a:pt x="414958" y="152120"/>
                  </a:cubicBezTo>
                  <a:cubicBezTo>
                    <a:pt x="277163" y="190855"/>
                    <a:pt x="149528" y="249275"/>
                    <a:pt x="54278" y="362940"/>
                  </a:cubicBezTo>
                  <a:cubicBezTo>
                    <a:pt x="37768" y="382625"/>
                    <a:pt x="26973" y="408660"/>
                    <a:pt x="1573" y="420090"/>
                  </a:cubicBezTo>
                  <a:cubicBezTo>
                    <a:pt x="-16207" y="434695"/>
                    <a:pt x="122223" y="1126210"/>
                    <a:pt x="140638" y="1125575"/>
                  </a:cubicBezTo>
                  <a:cubicBezTo>
                    <a:pt x="140003" y="1107160"/>
                    <a:pt x="310183" y="1016990"/>
                    <a:pt x="388923" y="997305"/>
                  </a:cubicBezTo>
                  <a:cubicBezTo>
                    <a:pt x="725473" y="936980"/>
                    <a:pt x="1623998" y="896975"/>
                    <a:pt x="2293288" y="775690"/>
                  </a:cubicBezTo>
                  <a:cubicBezTo>
                    <a:pt x="2334563" y="747115"/>
                    <a:pt x="2340278" y="724890"/>
                    <a:pt x="2317418" y="681710"/>
                  </a:cubicBezTo>
                  <a:close/>
                </a:path>
              </a:pathLst>
            </a:custGeom>
            <a:solidFill>
              <a:srgbClr val="F8DFC9"/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4A76E46B-7DFE-4CBF-89DD-E6A88F49D4FB}"/>
                </a:ext>
              </a:extLst>
            </p:cNvPr>
            <p:cNvSpPr/>
            <p:nvPr/>
          </p:nvSpPr>
          <p:spPr>
            <a:xfrm>
              <a:off x="-1156004" y="4049776"/>
              <a:ext cx="2911754" cy="1323496"/>
            </a:xfrm>
            <a:custGeom>
              <a:avLst/>
              <a:gdLst>
                <a:gd name="connsiteX0" fmla="*/ 0 w 2203450"/>
                <a:gd name="connsiteY0" fmla="*/ 0 h 1657350"/>
                <a:gd name="connsiteX1" fmla="*/ 2123440 w 2203450"/>
                <a:gd name="connsiteY1" fmla="*/ 120650 h 1657350"/>
                <a:gd name="connsiteX2" fmla="*/ 2173605 w 2203450"/>
                <a:gd name="connsiteY2" fmla="*/ 172720 h 1657350"/>
                <a:gd name="connsiteX3" fmla="*/ 2207260 w 2203450"/>
                <a:gd name="connsiteY3" fmla="*/ 1624965 h 1657350"/>
                <a:gd name="connsiteX4" fmla="*/ 2171065 w 2203450"/>
                <a:gd name="connsiteY4" fmla="*/ 1663065 h 1657350"/>
                <a:gd name="connsiteX5" fmla="*/ 635 w 2203450"/>
                <a:gd name="connsiteY5" fmla="*/ 1638300 h 1657350"/>
                <a:gd name="connsiteX6" fmla="*/ 0 w 2203450"/>
                <a:gd name="connsiteY6" fmla="*/ 0 h 1657350"/>
                <a:gd name="connsiteX0" fmla="*/ 0 w 2884229"/>
                <a:gd name="connsiteY0" fmla="*/ 0 h 1557228"/>
                <a:gd name="connsiteX1" fmla="*/ 2668933 w 2884229"/>
                <a:gd name="connsiteY1" fmla="*/ 14581 h 1557228"/>
                <a:gd name="connsiteX2" fmla="*/ 2719098 w 2884229"/>
                <a:gd name="connsiteY2" fmla="*/ 66651 h 1557228"/>
                <a:gd name="connsiteX3" fmla="*/ 2752753 w 2884229"/>
                <a:gd name="connsiteY3" fmla="*/ 1518896 h 1557228"/>
                <a:gd name="connsiteX4" fmla="*/ 2716558 w 2884229"/>
                <a:gd name="connsiteY4" fmla="*/ 1556996 h 1557228"/>
                <a:gd name="connsiteX5" fmla="*/ 546128 w 2884229"/>
                <a:gd name="connsiteY5" fmla="*/ 1532231 h 1557228"/>
                <a:gd name="connsiteX6" fmla="*/ 0 w 2884229"/>
                <a:gd name="connsiteY6" fmla="*/ 0 h 1557228"/>
                <a:gd name="connsiteX0" fmla="*/ 832759 w 3716988"/>
                <a:gd name="connsiteY0" fmla="*/ 0 h 1557228"/>
                <a:gd name="connsiteX1" fmla="*/ 3501692 w 3716988"/>
                <a:gd name="connsiteY1" fmla="*/ 14581 h 1557228"/>
                <a:gd name="connsiteX2" fmla="*/ 3551857 w 3716988"/>
                <a:gd name="connsiteY2" fmla="*/ 66651 h 1557228"/>
                <a:gd name="connsiteX3" fmla="*/ 3585512 w 3716988"/>
                <a:gd name="connsiteY3" fmla="*/ 1518896 h 1557228"/>
                <a:gd name="connsiteX4" fmla="*/ 3549317 w 3716988"/>
                <a:gd name="connsiteY4" fmla="*/ 1556996 h 1557228"/>
                <a:gd name="connsiteX5" fmla="*/ 0 w 3716988"/>
                <a:gd name="connsiteY5" fmla="*/ 1047347 h 1557228"/>
                <a:gd name="connsiteX6" fmla="*/ 832759 w 3716988"/>
                <a:gd name="connsiteY6" fmla="*/ 0 h 1557228"/>
                <a:gd name="connsiteX0" fmla="*/ 832759 w 3716988"/>
                <a:gd name="connsiteY0" fmla="*/ 0 h 1558300"/>
                <a:gd name="connsiteX1" fmla="*/ 3501692 w 3716988"/>
                <a:gd name="connsiteY1" fmla="*/ 14581 h 1558300"/>
                <a:gd name="connsiteX2" fmla="*/ 3551857 w 3716988"/>
                <a:gd name="connsiteY2" fmla="*/ 66651 h 1558300"/>
                <a:gd name="connsiteX3" fmla="*/ 3585512 w 3716988"/>
                <a:gd name="connsiteY3" fmla="*/ 1518896 h 1558300"/>
                <a:gd name="connsiteX4" fmla="*/ 0 w 3716988"/>
                <a:gd name="connsiteY4" fmla="*/ 1047347 h 1558300"/>
                <a:gd name="connsiteX5" fmla="*/ 832759 w 3716988"/>
                <a:gd name="connsiteY5" fmla="*/ 0 h 1558300"/>
                <a:gd name="connsiteX0" fmla="*/ 832759 w 3711725"/>
                <a:gd name="connsiteY0" fmla="*/ 38300 h 1373394"/>
                <a:gd name="connsiteX1" fmla="*/ 3501692 w 3711725"/>
                <a:gd name="connsiteY1" fmla="*/ 52881 h 1373394"/>
                <a:gd name="connsiteX2" fmla="*/ 3551857 w 3711725"/>
                <a:gd name="connsiteY2" fmla="*/ 104951 h 1373394"/>
                <a:gd name="connsiteX3" fmla="*/ 3630970 w 3711725"/>
                <a:gd name="connsiteY3" fmla="*/ 1299600 h 1373394"/>
                <a:gd name="connsiteX4" fmla="*/ 0 w 3711725"/>
                <a:gd name="connsiteY4" fmla="*/ 1085647 h 1373394"/>
                <a:gd name="connsiteX5" fmla="*/ 832759 w 3711725"/>
                <a:gd name="connsiteY5" fmla="*/ 38300 h 1373394"/>
                <a:gd name="connsiteX0" fmla="*/ 832759 w 3711723"/>
                <a:gd name="connsiteY0" fmla="*/ 38302 h 1299602"/>
                <a:gd name="connsiteX1" fmla="*/ 3501692 w 3711723"/>
                <a:gd name="connsiteY1" fmla="*/ 52883 h 1299602"/>
                <a:gd name="connsiteX2" fmla="*/ 3551857 w 3711723"/>
                <a:gd name="connsiteY2" fmla="*/ 104953 h 1299602"/>
                <a:gd name="connsiteX3" fmla="*/ 3630970 w 3711723"/>
                <a:gd name="connsiteY3" fmla="*/ 1299602 h 1299602"/>
                <a:gd name="connsiteX4" fmla="*/ 0 w 3711723"/>
                <a:gd name="connsiteY4" fmla="*/ 1085649 h 1299602"/>
                <a:gd name="connsiteX5" fmla="*/ 832759 w 3711723"/>
                <a:gd name="connsiteY5" fmla="*/ 38302 h 1299602"/>
                <a:gd name="connsiteX0" fmla="*/ 878217 w 3757182"/>
                <a:gd name="connsiteY0" fmla="*/ 38302 h 1299602"/>
                <a:gd name="connsiteX1" fmla="*/ 3547150 w 3757182"/>
                <a:gd name="connsiteY1" fmla="*/ 52883 h 1299602"/>
                <a:gd name="connsiteX2" fmla="*/ 3597315 w 3757182"/>
                <a:gd name="connsiteY2" fmla="*/ 104953 h 1299602"/>
                <a:gd name="connsiteX3" fmla="*/ 3676428 w 3757182"/>
                <a:gd name="connsiteY3" fmla="*/ 1299602 h 1299602"/>
                <a:gd name="connsiteX4" fmla="*/ 0 w 3757182"/>
                <a:gd name="connsiteY4" fmla="*/ 1085649 h 1299602"/>
                <a:gd name="connsiteX5" fmla="*/ 878217 w 3757182"/>
                <a:gd name="connsiteY5" fmla="*/ 38302 h 1299602"/>
                <a:gd name="connsiteX0" fmla="*/ 802453 w 3762782"/>
                <a:gd name="connsiteY0" fmla="*/ 117643 h 1303180"/>
                <a:gd name="connsiteX1" fmla="*/ 3547150 w 3762782"/>
                <a:gd name="connsiteY1" fmla="*/ 56461 h 1303180"/>
                <a:gd name="connsiteX2" fmla="*/ 3597315 w 3762782"/>
                <a:gd name="connsiteY2" fmla="*/ 108531 h 1303180"/>
                <a:gd name="connsiteX3" fmla="*/ 3676428 w 3762782"/>
                <a:gd name="connsiteY3" fmla="*/ 1303180 h 1303180"/>
                <a:gd name="connsiteX4" fmla="*/ 0 w 3762782"/>
                <a:gd name="connsiteY4" fmla="*/ 1089227 h 1303180"/>
                <a:gd name="connsiteX5" fmla="*/ 802453 w 3762782"/>
                <a:gd name="connsiteY5" fmla="*/ 117643 h 1303180"/>
                <a:gd name="connsiteX0" fmla="*/ 802453 w 3831512"/>
                <a:gd name="connsiteY0" fmla="*/ 140652 h 1326189"/>
                <a:gd name="connsiteX1" fmla="*/ 3597315 w 3831512"/>
                <a:gd name="connsiteY1" fmla="*/ 131540 h 1326189"/>
                <a:gd name="connsiteX2" fmla="*/ 3676428 w 3831512"/>
                <a:gd name="connsiteY2" fmla="*/ 1326189 h 1326189"/>
                <a:gd name="connsiteX3" fmla="*/ 0 w 3831512"/>
                <a:gd name="connsiteY3" fmla="*/ 1112236 h 1326189"/>
                <a:gd name="connsiteX4" fmla="*/ 802453 w 3831512"/>
                <a:gd name="connsiteY4" fmla="*/ 140652 h 1326189"/>
                <a:gd name="connsiteX0" fmla="*/ 802453 w 3821195"/>
                <a:gd name="connsiteY0" fmla="*/ 177698 h 1363235"/>
                <a:gd name="connsiteX1" fmla="*/ 3582163 w 3821195"/>
                <a:gd name="connsiteY1" fmla="*/ 107975 h 1363235"/>
                <a:gd name="connsiteX2" fmla="*/ 3676428 w 3821195"/>
                <a:gd name="connsiteY2" fmla="*/ 1363235 h 1363235"/>
                <a:gd name="connsiteX3" fmla="*/ 0 w 3821195"/>
                <a:gd name="connsiteY3" fmla="*/ 1149282 h 1363235"/>
                <a:gd name="connsiteX4" fmla="*/ 802453 w 3821195"/>
                <a:gd name="connsiteY4" fmla="*/ 177698 h 1363235"/>
                <a:gd name="connsiteX0" fmla="*/ 802453 w 3676429"/>
                <a:gd name="connsiteY0" fmla="*/ 318296 h 1503833"/>
                <a:gd name="connsiteX1" fmla="*/ 3582163 w 3676429"/>
                <a:gd name="connsiteY1" fmla="*/ 248573 h 1503833"/>
                <a:gd name="connsiteX2" fmla="*/ 3676428 w 3676429"/>
                <a:gd name="connsiteY2" fmla="*/ 1503833 h 1503833"/>
                <a:gd name="connsiteX3" fmla="*/ 0 w 3676429"/>
                <a:gd name="connsiteY3" fmla="*/ 1289880 h 1503833"/>
                <a:gd name="connsiteX4" fmla="*/ 802453 w 3676429"/>
                <a:gd name="connsiteY4" fmla="*/ 318296 h 1503833"/>
                <a:gd name="connsiteX0" fmla="*/ 802453 w 3676427"/>
                <a:gd name="connsiteY0" fmla="*/ 191240 h 1376777"/>
                <a:gd name="connsiteX1" fmla="*/ 3582163 w 3676427"/>
                <a:gd name="connsiteY1" fmla="*/ 121517 h 1376777"/>
                <a:gd name="connsiteX2" fmla="*/ 3676428 w 3676427"/>
                <a:gd name="connsiteY2" fmla="*/ 1376777 h 1376777"/>
                <a:gd name="connsiteX3" fmla="*/ 0 w 3676427"/>
                <a:gd name="connsiteY3" fmla="*/ 1162824 h 1376777"/>
                <a:gd name="connsiteX4" fmla="*/ 802453 w 3676427"/>
                <a:gd name="connsiteY4" fmla="*/ 191240 h 1376777"/>
                <a:gd name="connsiteX0" fmla="*/ 802453 w 3676429"/>
                <a:gd name="connsiteY0" fmla="*/ 158273 h 1343810"/>
                <a:gd name="connsiteX1" fmla="*/ 3582163 w 3676429"/>
                <a:gd name="connsiteY1" fmla="*/ 88550 h 1343810"/>
                <a:gd name="connsiteX2" fmla="*/ 3676428 w 3676429"/>
                <a:gd name="connsiteY2" fmla="*/ 1343810 h 1343810"/>
                <a:gd name="connsiteX3" fmla="*/ 0 w 3676429"/>
                <a:gd name="connsiteY3" fmla="*/ 1129857 h 1343810"/>
                <a:gd name="connsiteX4" fmla="*/ 802453 w 3676429"/>
                <a:gd name="connsiteY4" fmla="*/ 158273 h 1343810"/>
                <a:gd name="connsiteX0" fmla="*/ 590317 w 3676427"/>
                <a:gd name="connsiteY0" fmla="*/ 148726 h 1349416"/>
                <a:gd name="connsiteX1" fmla="*/ 3582163 w 3676427"/>
                <a:gd name="connsiteY1" fmla="*/ 94156 h 1349416"/>
                <a:gd name="connsiteX2" fmla="*/ 3676428 w 3676427"/>
                <a:gd name="connsiteY2" fmla="*/ 1349416 h 1349416"/>
                <a:gd name="connsiteX3" fmla="*/ 0 w 3676427"/>
                <a:gd name="connsiteY3" fmla="*/ 1135463 h 1349416"/>
                <a:gd name="connsiteX4" fmla="*/ 590317 w 3676427"/>
                <a:gd name="connsiteY4" fmla="*/ 148726 h 1349416"/>
                <a:gd name="connsiteX0" fmla="*/ 590317 w 3676429"/>
                <a:gd name="connsiteY0" fmla="*/ 115337 h 1316027"/>
                <a:gd name="connsiteX1" fmla="*/ 3582163 w 3676429"/>
                <a:gd name="connsiteY1" fmla="*/ 60767 h 1316027"/>
                <a:gd name="connsiteX2" fmla="*/ 3676428 w 3676429"/>
                <a:gd name="connsiteY2" fmla="*/ 1316027 h 1316027"/>
                <a:gd name="connsiteX3" fmla="*/ 0 w 3676429"/>
                <a:gd name="connsiteY3" fmla="*/ 1102074 h 1316027"/>
                <a:gd name="connsiteX4" fmla="*/ 590317 w 3676429"/>
                <a:gd name="connsiteY4" fmla="*/ 115337 h 1316027"/>
                <a:gd name="connsiteX0" fmla="*/ 590317 w 3676427"/>
                <a:gd name="connsiteY0" fmla="*/ 115337 h 1316027"/>
                <a:gd name="connsiteX1" fmla="*/ 3582163 w 3676427"/>
                <a:gd name="connsiteY1" fmla="*/ 60767 h 1316027"/>
                <a:gd name="connsiteX2" fmla="*/ 3676428 w 3676427"/>
                <a:gd name="connsiteY2" fmla="*/ 1316027 h 1316027"/>
                <a:gd name="connsiteX3" fmla="*/ 0 w 3676427"/>
                <a:gd name="connsiteY3" fmla="*/ 1102074 h 1316027"/>
                <a:gd name="connsiteX4" fmla="*/ 590317 w 3676427"/>
                <a:gd name="connsiteY4" fmla="*/ 115337 h 1316027"/>
                <a:gd name="connsiteX0" fmla="*/ 804210 w 3890322"/>
                <a:gd name="connsiteY0" fmla="*/ 115337 h 1316027"/>
                <a:gd name="connsiteX1" fmla="*/ 3796056 w 3890322"/>
                <a:gd name="connsiteY1" fmla="*/ 60767 h 1316027"/>
                <a:gd name="connsiteX2" fmla="*/ 3890321 w 3890322"/>
                <a:gd name="connsiteY2" fmla="*/ 1316027 h 1316027"/>
                <a:gd name="connsiteX3" fmla="*/ 213893 w 3890322"/>
                <a:gd name="connsiteY3" fmla="*/ 1102074 h 1316027"/>
                <a:gd name="connsiteX4" fmla="*/ 477912 w 3890322"/>
                <a:gd name="connsiteY4" fmla="*/ 273051 h 1316027"/>
                <a:gd name="connsiteX5" fmla="*/ 804210 w 3890322"/>
                <a:gd name="connsiteY5" fmla="*/ 115337 h 1316027"/>
                <a:gd name="connsiteX0" fmla="*/ 869047 w 3955157"/>
                <a:gd name="connsiteY0" fmla="*/ 416887 h 1617577"/>
                <a:gd name="connsiteX1" fmla="*/ 3860893 w 3955157"/>
                <a:gd name="connsiteY1" fmla="*/ 362317 h 1617577"/>
                <a:gd name="connsiteX2" fmla="*/ 3955158 w 3955157"/>
                <a:gd name="connsiteY2" fmla="*/ 1617577 h 1617577"/>
                <a:gd name="connsiteX3" fmla="*/ 278730 w 3955157"/>
                <a:gd name="connsiteY3" fmla="*/ 1403624 h 1617577"/>
                <a:gd name="connsiteX4" fmla="*/ 270003 w 3955157"/>
                <a:gd name="connsiteY4" fmla="*/ 29107 h 1617577"/>
                <a:gd name="connsiteX5" fmla="*/ 869047 w 3955157"/>
                <a:gd name="connsiteY5" fmla="*/ 416887 h 1617577"/>
                <a:gd name="connsiteX0" fmla="*/ 850553 w 3936664"/>
                <a:gd name="connsiteY0" fmla="*/ 416889 h 1617579"/>
                <a:gd name="connsiteX1" fmla="*/ 3842399 w 3936664"/>
                <a:gd name="connsiteY1" fmla="*/ 362319 h 1617579"/>
                <a:gd name="connsiteX2" fmla="*/ 3936664 w 3936664"/>
                <a:gd name="connsiteY2" fmla="*/ 1617579 h 1617579"/>
                <a:gd name="connsiteX3" fmla="*/ 260236 w 3936664"/>
                <a:gd name="connsiteY3" fmla="*/ 1403626 h 1617579"/>
                <a:gd name="connsiteX4" fmla="*/ 251509 w 3936664"/>
                <a:gd name="connsiteY4" fmla="*/ 29109 h 1617579"/>
                <a:gd name="connsiteX5" fmla="*/ 850553 w 3936664"/>
                <a:gd name="connsiteY5" fmla="*/ 416889 h 1617579"/>
                <a:gd name="connsiteX0" fmla="*/ 877890 w 3964001"/>
                <a:gd name="connsiteY0" fmla="*/ 387908 h 1588598"/>
                <a:gd name="connsiteX1" fmla="*/ 3869736 w 3964001"/>
                <a:gd name="connsiteY1" fmla="*/ 333338 h 1588598"/>
                <a:gd name="connsiteX2" fmla="*/ 3964001 w 3964001"/>
                <a:gd name="connsiteY2" fmla="*/ 1588598 h 1588598"/>
                <a:gd name="connsiteX3" fmla="*/ 287573 w 3964001"/>
                <a:gd name="connsiteY3" fmla="*/ 1374645 h 1588598"/>
                <a:gd name="connsiteX4" fmla="*/ 187931 w 3964001"/>
                <a:gd name="connsiteY4" fmla="*/ 30434 h 1588598"/>
                <a:gd name="connsiteX5" fmla="*/ 877890 w 3964001"/>
                <a:gd name="connsiteY5" fmla="*/ 387908 h 1588598"/>
                <a:gd name="connsiteX0" fmla="*/ 694390 w 3780501"/>
                <a:gd name="connsiteY0" fmla="*/ 387908 h 1588598"/>
                <a:gd name="connsiteX1" fmla="*/ 3686236 w 3780501"/>
                <a:gd name="connsiteY1" fmla="*/ 333338 h 1588598"/>
                <a:gd name="connsiteX2" fmla="*/ 3780501 w 3780501"/>
                <a:gd name="connsiteY2" fmla="*/ 1588598 h 1588598"/>
                <a:gd name="connsiteX3" fmla="*/ 104073 w 3780501"/>
                <a:gd name="connsiteY3" fmla="*/ 1374645 h 1588598"/>
                <a:gd name="connsiteX4" fmla="*/ 4431 w 3780501"/>
                <a:gd name="connsiteY4" fmla="*/ 30434 h 1588598"/>
                <a:gd name="connsiteX5" fmla="*/ 694390 w 3780501"/>
                <a:gd name="connsiteY5" fmla="*/ 387908 h 1588598"/>
                <a:gd name="connsiteX0" fmla="*/ 694390 w 3780501"/>
                <a:gd name="connsiteY0" fmla="*/ 357474 h 1558164"/>
                <a:gd name="connsiteX1" fmla="*/ 3686236 w 3780501"/>
                <a:gd name="connsiteY1" fmla="*/ 302904 h 1558164"/>
                <a:gd name="connsiteX2" fmla="*/ 3780501 w 3780501"/>
                <a:gd name="connsiteY2" fmla="*/ 1558164 h 1558164"/>
                <a:gd name="connsiteX3" fmla="*/ 104073 w 3780501"/>
                <a:gd name="connsiteY3" fmla="*/ 1344211 h 1558164"/>
                <a:gd name="connsiteX4" fmla="*/ 4431 w 3780501"/>
                <a:gd name="connsiteY4" fmla="*/ 0 h 1558164"/>
                <a:gd name="connsiteX5" fmla="*/ 694390 w 3780501"/>
                <a:gd name="connsiteY5" fmla="*/ 357474 h 1558164"/>
                <a:gd name="connsiteX0" fmla="*/ 694390 w 3780501"/>
                <a:gd name="connsiteY0" fmla="*/ 357474 h 1558164"/>
                <a:gd name="connsiteX1" fmla="*/ 3686236 w 3780501"/>
                <a:gd name="connsiteY1" fmla="*/ 302904 h 1558164"/>
                <a:gd name="connsiteX2" fmla="*/ 3780501 w 3780501"/>
                <a:gd name="connsiteY2" fmla="*/ 1558164 h 1558164"/>
                <a:gd name="connsiteX3" fmla="*/ 104073 w 3780501"/>
                <a:gd name="connsiteY3" fmla="*/ 1344211 h 1558164"/>
                <a:gd name="connsiteX4" fmla="*/ 4431 w 3780501"/>
                <a:gd name="connsiteY4" fmla="*/ 0 h 1558164"/>
                <a:gd name="connsiteX5" fmla="*/ 694390 w 3780501"/>
                <a:gd name="connsiteY5" fmla="*/ 357474 h 1558164"/>
                <a:gd name="connsiteX0" fmla="*/ 653118 w 3739229"/>
                <a:gd name="connsiteY0" fmla="*/ 372627 h 1573317"/>
                <a:gd name="connsiteX1" fmla="*/ 3644964 w 3739229"/>
                <a:gd name="connsiteY1" fmla="*/ 318057 h 1573317"/>
                <a:gd name="connsiteX2" fmla="*/ 3739229 w 3739229"/>
                <a:gd name="connsiteY2" fmla="*/ 1573317 h 1573317"/>
                <a:gd name="connsiteX3" fmla="*/ 62801 w 3739229"/>
                <a:gd name="connsiteY3" fmla="*/ 1359364 h 1573317"/>
                <a:gd name="connsiteX4" fmla="*/ 8617 w 3739229"/>
                <a:gd name="connsiteY4" fmla="*/ 0 h 1573317"/>
                <a:gd name="connsiteX5" fmla="*/ 653118 w 3739229"/>
                <a:gd name="connsiteY5" fmla="*/ 372627 h 1573317"/>
                <a:gd name="connsiteX0" fmla="*/ 653116 w 3739227"/>
                <a:gd name="connsiteY0" fmla="*/ 372627 h 1573317"/>
                <a:gd name="connsiteX1" fmla="*/ 3644962 w 3739227"/>
                <a:gd name="connsiteY1" fmla="*/ 318057 h 1573317"/>
                <a:gd name="connsiteX2" fmla="*/ 3739227 w 3739227"/>
                <a:gd name="connsiteY2" fmla="*/ 1573317 h 1573317"/>
                <a:gd name="connsiteX3" fmla="*/ 62799 w 3739227"/>
                <a:gd name="connsiteY3" fmla="*/ 1177533 h 1573317"/>
                <a:gd name="connsiteX4" fmla="*/ 8615 w 3739227"/>
                <a:gd name="connsiteY4" fmla="*/ 0 h 1573317"/>
                <a:gd name="connsiteX5" fmla="*/ 653116 w 3739227"/>
                <a:gd name="connsiteY5" fmla="*/ 372627 h 1573317"/>
                <a:gd name="connsiteX0" fmla="*/ 653116 w 3739227"/>
                <a:gd name="connsiteY0" fmla="*/ 372627 h 1662538"/>
                <a:gd name="connsiteX1" fmla="*/ 3644962 w 3739227"/>
                <a:gd name="connsiteY1" fmla="*/ 318057 h 1662538"/>
                <a:gd name="connsiteX2" fmla="*/ 3739227 w 3739227"/>
                <a:gd name="connsiteY2" fmla="*/ 1573317 h 1662538"/>
                <a:gd name="connsiteX3" fmla="*/ 62799 w 3739227"/>
                <a:gd name="connsiteY3" fmla="*/ 1177533 h 1662538"/>
                <a:gd name="connsiteX4" fmla="*/ 8615 w 3739227"/>
                <a:gd name="connsiteY4" fmla="*/ 0 h 1662538"/>
                <a:gd name="connsiteX5" fmla="*/ 653116 w 3739227"/>
                <a:gd name="connsiteY5" fmla="*/ 372627 h 1662538"/>
                <a:gd name="connsiteX0" fmla="*/ 683421 w 3739227"/>
                <a:gd name="connsiteY0" fmla="*/ 251407 h 1662538"/>
                <a:gd name="connsiteX1" fmla="*/ 3644962 w 3739227"/>
                <a:gd name="connsiteY1" fmla="*/ 318057 h 1662538"/>
                <a:gd name="connsiteX2" fmla="*/ 3739227 w 3739227"/>
                <a:gd name="connsiteY2" fmla="*/ 1573317 h 1662538"/>
                <a:gd name="connsiteX3" fmla="*/ 62799 w 3739227"/>
                <a:gd name="connsiteY3" fmla="*/ 1177533 h 1662538"/>
                <a:gd name="connsiteX4" fmla="*/ 8615 w 3739227"/>
                <a:gd name="connsiteY4" fmla="*/ 0 h 1662538"/>
                <a:gd name="connsiteX5" fmla="*/ 683421 w 3739227"/>
                <a:gd name="connsiteY5" fmla="*/ 251407 h 1662538"/>
                <a:gd name="connsiteX0" fmla="*/ 683421 w 3739227"/>
                <a:gd name="connsiteY0" fmla="*/ 251407 h 1662538"/>
                <a:gd name="connsiteX1" fmla="*/ 3644962 w 3739227"/>
                <a:gd name="connsiteY1" fmla="*/ 318057 h 1662538"/>
                <a:gd name="connsiteX2" fmla="*/ 3739227 w 3739227"/>
                <a:gd name="connsiteY2" fmla="*/ 1573317 h 1662538"/>
                <a:gd name="connsiteX3" fmla="*/ 62799 w 3739227"/>
                <a:gd name="connsiteY3" fmla="*/ 1177533 h 1662538"/>
                <a:gd name="connsiteX4" fmla="*/ 8615 w 3739227"/>
                <a:gd name="connsiteY4" fmla="*/ 0 h 1662538"/>
                <a:gd name="connsiteX5" fmla="*/ 683421 w 3739227"/>
                <a:gd name="connsiteY5" fmla="*/ 251407 h 1662538"/>
                <a:gd name="connsiteX0" fmla="*/ 698574 w 3739227"/>
                <a:gd name="connsiteY0" fmla="*/ 327171 h 1662538"/>
                <a:gd name="connsiteX1" fmla="*/ 3644962 w 3739227"/>
                <a:gd name="connsiteY1" fmla="*/ 318057 h 1662538"/>
                <a:gd name="connsiteX2" fmla="*/ 3739227 w 3739227"/>
                <a:gd name="connsiteY2" fmla="*/ 1573317 h 1662538"/>
                <a:gd name="connsiteX3" fmla="*/ 62799 w 3739227"/>
                <a:gd name="connsiteY3" fmla="*/ 1177533 h 1662538"/>
                <a:gd name="connsiteX4" fmla="*/ 8615 w 3739227"/>
                <a:gd name="connsiteY4" fmla="*/ 0 h 1662538"/>
                <a:gd name="connsiteX5" fmla="*/ 698574 w 3739227"/>
                <a:gd name="connsiteY5" fmla="*/ 327171 h 1662538"/>
                <a:gd name="connsiteX0" fmla="*/ 698574 w 3739227"/>
                <a:gd name="connsiteY0" fmla="*/ 327171 h 1662538"/>
                <a:gd name="connsiteX1" fmla="*/ 3644962 w 3739227"/>
                <a:gd name="connsiteY1" fmla="*/ 318057 h 1662538"/>
                <a:gd name="connsiteX2" fmla="*/ 3739227 w 3739227"/>
                <a:gd name="connsiteY2" fmla="*/ 1573317 h 1662538"/>
                <a:gd name="connsiteX3" fmla="*/ 62799 w 3739227"/>
                <a:gd name="connsiteY3" fmla="*/ 1177533 h 1662538"/>
                <a:gd name="connsiteX4" fmla="*/ 8615 w 3739227"/>
                <a:gd name="connsiteY4" fmla="*/ 0 h 1662538"/>
                <a:gd name="connsiteX5" fmla="*/ 698574 w 3739227"/>
                <a:gd name="connsiteY5" fmla="*/ 327171 h 1662538"/>
                <a:gd name="connsiteX0" fmla="*/ 698574 w 3739227"/>
                <a:gd name="connsiteY0" fmla="*/ 327171 h 1662538"/>
                <a:gd name="connsiteX1" fmla="*/ 3644962 w 3739227"/>
                <a:gd name="connsiteY1" fmla="*/ 318057 h 1662538"/>
                <a:gd name="connsiteX2" fmla="*/ 3739227 w 3739227"/>
                <a:gd name="connsiteY2" fmla="*/ 1573317 h 1662538"/>
                <a:gd name="connsiteX3" fmla="*/ 62799 w 3739227"/>
                <a:gd name="connsiteY3" fmla="*/ 1177533 h 1662538"/>
                <a:gd name="connsiteX4" fmla="*/ 8615 w 3739227"/>
                <a:gd name="connsiteY4" fmla="*/ 0 h 1662538"/>
                <a:gd name="connsiteX5" fmla="*/ 698574 w 3739227"/>
                <a:gd name="connsiteY5" fmla="*/ 327171 h 1662538"/>
                <a:gd name="connsiteX0" fmla="*/ 698574 w 3739227"/>
                <a:gd name="connsiteY0" fmla="*/ 327171 h 1692190"/>
                <a:gd name="connsiteX1" fmla="*/ 3644962 w 3739227"/>
                <a:gd name="connsiteY1" fmla="*/ 318057 h 1692190"/>
                <a:gd name="connsiteX2" fmla="*/ 3739227 w 3739227"/>
                <a:gd name="connsiteY2" fmla="*/ 1573317 h 1692190"/>
                <a:gd name="connsiteX3" fmla="*/ 62799 w 3739227"/>
                <a:gd name="connsiteY3" fmla="*/ 1177533 h 1692190"/>
                <a:gd name="connsiteX4" fmla="*/ 8615 w 3739227"/>
                <a:gd name="connsiteY4" fmla="*/ 0 h 1692190"/>
                <a:gd name="connsiteX5" fmla="*/ 698574 w 3739227"/>
                <a:gd name="connsiteY5" fmla="*/ 327171 h 1692190"/>
                <a:gd name="connsiteX0" fmla="*/ 695280 w 3735933"/>
                <a:gd name="connsiteY0" fmla="*/ 327171 h 1823244"/>
                <a:gd name="connsiteX1" fmla="*/ 3641668 w 3735933"/>
                <a:gd name="connsiteY1" fmla="*/ 318057 h 1823244"/>
                <a:gd name="connsiteX2" fmla="*/ 3735933 w 3735933"/>
                <a:gd name="connsiteY2" fmla="*/ 1573317 h 1823244"/>
                <a:gd name="connsiteX3" fmla="*/ 89810 w 3735933"/>
                <a:gd name="connsiteY3" fmla="*/ 1389671 h 1823244"/>
                <a:gd name="connsiteX4" fmla="*/ 5321 w 3735933"/>
                <a:gd name="connsiteY4" fmla="*/ 0 h 1823244"/>
                <a:gd name="connsiteX5" fmla="*/ 695280 w 3735933"/>
                <a:gd name="connsiteY5" fmla="*/ 327171 h 1823244"/>
                <a:gd name="connsiteX0" fmla="*/ 695280 w 3735933"/>
                <a:gd name="connsiteY0" fmla="*/ 327171 h 1698115"/>
                <a:gd name="connsiteX1" fmla="*/ 3641668 w 3735933"/>
                <a:gd name="connsiteY1" fmla="*/ 318057 h 1698115"/>
                <a:gd name="connsiteX2" fmla="*/ 3735933 w 3735933"/>
                <a:gd name="connsiteY2" fmla="*/ 1573317 h 1698115"/>
                <a:gd name="connsiteX3" fmla="*/ 89810 w 3735933"/>
                <a:gd name="connsiteY3" fmla="*/ 1389671 h 1698115"/>
                <a:gd name="connsiteX4" fmla="*/ 5321 w 3735933"/>
                <a:gd name="connsiteY4" fmla="*/ 0 h 1698115"/>
                <a:gd name="connsiteX5" fmla="*/ 695280 w 3735933"/>
                <a:gd name="connsiteY5" fmla="*/ 327171 h 1698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5933" h="1698115">
                  <a:moveTo>
                    <a:pt x="695280" y="327171"/>
                  </a:moveTo>
                  <a:cubicBezTo>
                    <a:pt x="1400899" y="391011"/>
                    <a:pt x="2403084" y="392525"/>
                    <a:pt x="3641668" y="318057"/>
                  </a:cubicBezTo>
                  <a:cubicBezTo>
                    <a:pt x="3666086" y="621714"/>
                    <a:pt x="3730853" y="1435522"/>
                    <a:pt x="3735933" y="1573317"/>
                  </a:cubicBezTo>
                  <a:cubicBezTo>
                    <a:pt x="3007584" y="1539782"/>
                    <a:pt x="78872" y="1976179"/>
                    <a:pt x="89810" y="1389671"/>
                  </a:cubicBezTo>
                  <a:cubicBezTo>
                    <a:pt x="36265" y="730958"/>
                    <a:pt x="-17302" y="543270"/>
                    <a:pt x="5321" y="0"/>
                  </a:cubicBezTo>
                  <a:cubicBezTo>
                    <a:pt x="285538" y="184054"/>
                    <a:pt x="384698" y="317095"/>
                    <a:pt x="695280" y="327171"/>
                  </a:cubicBezTo>
                  <a:close/>
                </a:path>
              </a:pathLst>
            </a:custGeom>
            <a:solidFill>
              <a:schemeClr val="tx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E3808EB0-F9BD-4ED3-AB22-6510821AB89E}"/>
                </a:ext>
              </a:extLst>
            </p:cNvPr>
            <p:cNvSpPr/>
            <p:nvPr/>
          </p:nvSpPr>
          <p:spPr>
            <a:xfrm>
              <a:off x="-1243550" y="2421165"/>
              <a:ext cx="3453011" cy="1469337"/>
            </a:xfrm>
            <a:custGeom>
              <a:avLst/>
              <a:gdLst>
                <a:gd name="connsiteX0" fmla="*/ 2778760 w 2774950"/>
                <a:gd name="connsiteY0" fmla="*/ 1206500 h 1530350"/>
                <a:gd name="connsiteX1" fmla="*/ 2756535 w 2774950"/>
                <a:gd name="connsiteY1" fmla="*/ 1239520 h 1530350"/>
                <a:gd name="connsiteX2" fmla="*/ 629920 w 2774950"/>
                <a:gd name="connsiteY2" fmla="*/ 1531620 h 1530350"/>
                <a:gd name="connsiteX3" fmla="*/ 443865 w 2774950"/>
                <a:gd name="connsiteY3" fmla="*/ 1505585 h 1530350"/>
                <a:gd name="connsiteX4" fmla="*/ 0 w 2774950"/>
                <a:gd name="connsiteY4" fmla="*/ 1327150 h 1530350"/>
                <a:gd name="connsiteX5" fmla="*/ 0 w 2774950"/>
                <a:gd name="connsiteY5" fmla="*/ 0 h 1530350"/>
                <a:gd name="connsiteX6" fmla="*/ 605155 w 2774950"/>
                <a:gd name="connsiteY6" fmla="*/ 314960 h 1530350"/>
                <a:gd name="connsiteX7" fmla="*/ 644525 w 2774950"/>
                <a:gd name="connsiteY7" fmla="*/ 321945 h 1530350"/>
                <a:gd name="connsiteX8" fmla="*/ 2469515 w 2774950"/>
                <a:gd name="connsiteY8" fmla="*/ 64770 h 1530350"/>
                <a:gd name="connsiteX9" fmla="*/ 2518410 w 2774950"/>
                <a:gd name="connsiteY9" fmla="*/ 97790 h 1530350"/>
                <a:gd name="connsiteX10" fmla="*/ 2778760 w 2774950"/>
                <a:gd name="connsiteY10" fmla="*/ 1206500 h 1530350"/>
                <a:gd name="connsiteX0" fmla="*/ 4127343 w 4129584"/>
                <a:gd name="connsiteY0" fmla="*/ 1206500 h 1978718"/>
                <a:gd name="connsiteX1" fmla="*/ 4105118 w 4129584"/>
                <a:gd name="connsiteY1" fmla="*/ 1239520 h 1978718"/>
                <a:gd name="connsiteX2" fmla="*/ 1978503 w 4129584"/>
                <a:gd name="connsiteY2" fmla="*/ 1531620 h 1978718"/>
                <a:gd name="connsiteX3" fmla="*/ 1792448 w 4129584"/>
                <a:gd name="connsiteY3" fmla="*/ 1505585 h 1978718"/>
                <a:gd name="connsiteX4" fmla="*/ 0 w 4129584"/>
                <a:gd name="connsiteY4" fmla="*/ 1978712 h 1978718"/>
                <a:gd name="connsiteX5" fmla="*/ 1348583 w 4129584"/>
                <a:gd name="connsiteY5" fmla="*/ 0 h 1978718"/>
                <a:gd name="connsiteX6" fmla="*/ 1953738 w 4129584"/>
                <a:gd name="connsiteY6" fmla="*/ 314960 h 1978718"/>
                <a:gd name="connsiteX7" fmla="*/ 1993108 w 4129584"/>
                <a:gd name="connsiteY7" fmla="*/ 321945 h 1978718"/>
                <a:gd name="connsiteX8" fmla="*/ 3818098 w 4129584"/>
                <a:gd name="connsiteY8" fmla="*/ 64770 h 1978718"/>
                <a:gd name="connsiteX9" fmla="*/ 3866993 w 4129584"/>
                <a:gd name="connsiteY9" fmla="*/ 97790 h 1978718"/>
                <a:gd name="connsiteX10" fmla="*/ 4127343 w 4129584"/>
                <a:gd name="connsiteY10" fmla="*/ 1206500 h 1978718"/>
                <a:gd name="connsiteX0" fmla="*/ 4294020 w 4296262"/>
                <a:gd name="connsiteY0" fmla="*/ 1142992 h 1915210"/>
                <a:gd name="connsiteX1" fmla="*/ 4271795 w 4296262"/>
                <a:gd name="connsiteY1" fmla="*/ 1176012 h 1915210"/>
                <a:gd name="connsiteX2" fmla="*/ 2145180 w 4296262"/>
                <a:gd name="connsiteY2" fmla="*/ 1468112 h 1915210"/>
                <a:gd name="connsiteX3" fmla="*/ 1959125 w 4296262"/>
                <a:gd name="connsiteY3" fmla="*/ 1442077 h 1915210"/>
                <a:gd name="connsiteX4" fmla="*/ 166677 w 4296262"/>
                <a:gd name="connsiteY4" fmla="*/ 1915204 h 1915210"/>
                <a:gd name="connsiteX5" fmla="*/ 0 w 4296262"/>
                <a:gd name="connsiteY5" fmla="*/ 315306 h 1915210"/>
                <a:gd name="connsiteX6" fmla="*/ 2120415 w 4296262"/>
                <a:gd name="connsiteY6" fmla="*/ 251452 h 1915210"/>
                <a:gd name="connsiteX7" fmla="*/ 2159785 w 4296262"/>
                <a:gd name="connsiteY7" fmla="*/ 258437 h 1915210"/>
                <a:gd name="connsiteX8" fmla="*/ 3984775 w 4296262"/>
                <a:gd name="connsiteY8" fmla="*/ 1262 h 1915210"/>
                <a:gd name="connsiteX9" fmla="*/ 4033670 w 4296262"/>
                <a:gd name="connsiteY9" fmla="*/ 34282 h 1915210"/>
                <a:gd name="connsiteX10" fmla="*/ 4294020 w 4296262"/>
                <a:gd name="connsiteY10" fmla="*/ 1142992 h 1915210"/>
                <a:gd name="connsiteX0" fmla="*/ 4294020 w 4296262"/>
                <a:gd name="connsiteY0" fmla="*/ 1142990 h 1945515"/>
                <a:gd name="connsiteX1" fmla="*/ 4271795 w 4296262"/>
                <a:gd name="connsiteY1" fmla="*/ 1176010 h 1945515"/>
                <a:gd name="connsiteX2" fmla="*/ 2145180 w 4296262"/>
                <a:gd name="connsiteY2" fmla="*/ 1468110 h 1945515"/>
                <a:gd name="connsiteX3" fmla="*/ 1959125 w 4296262"/>
                <a:gd name="connsiteY3" fmla="*/ 1442075 h 1945515"/>
                <a:gd name="connsiteX4" fmla="*/ 75761 w 4296262"/>
                <a:gd name="connsiteY4" fmla="*/ 1945508 h 1945515"/>
                <a:gd name="connsiteX5" fmla="*/ 0 w 4296262"/>
                <a:gd name="connsiteY5" fmla="*/ 315304 h 1945515"/>
                <a:gd name="connsiteX6" fmla="*/ 2120415 w 4296262"/>
                <a:gd name="connsiteY6" fmla="*/ 251450 h 1945515"/>
                <a:gd name="connsiteX7" fmla="*/ 2159785 w 4296262"/>
                <a:gd name="connsiteY7" fmla="*/ 258435 h 1945515"/>
                <a:gd name="connsiteX8" fmla="*/ 3984775 w 4296262"/>
                <a:gd name="connsiteY8" fmla="*/ 1260 h 1945515"/>
                <a:gd name="connsiteX9" fmla="*/ 4033670 w 4296262"/>
                <a:gd name="connsiteY9" fmla="*/ 34280 h 1945515"/>
                <a:gd name="connsiteX10" fmla="*/ 4294020 w 4296262"/>
                <a:gd name="connsiteY10" fmla="*/ 1142990 h 1945515"/>
                <a:gd name="connsiteX0" fmla="*/ 4294020 w 4296262"/>
                <a:gd name="connsiteY0" fmla="*/ 1142990 h 1986337"/>
                <a:gd name="connsiteX1" fmla="*/ 4271795 w 4296262"/>
                <a:gd name="connsiteY1" fmla="*/ 1176010 h 1986337"/>
                <a:gd name="connsiteX2" fmla="*/ 2145180 w 4296262"/>
                <a:gd name="connsiteY2" fmla="*/ 1468110 h 1986337"/>
                <a:gd name="connsiteX3" fmla="*/ 75761 w 4296262"/>
                <a:gd name="connsiteY3" fmla="*/ 1945508 h 1986337"/>
                <a:gd name="connsiteX4" fmla="*/ 0 w 4296262"/>
                <a:gd name="connsiteY4" fmla="*/ 315304 h 1986337"/>
                <a:gd name="connsiteX5" fmla="*/ 2120415 w 4296262"/>
                <a:gd name="connsiteY5" fmla="*/ 251450 h 1986337"/>
                <a:gd name="connsiteX6" fmla="*/ 2159785 w 4296262"/>
                <a:gd name="connsiteY6" fmla="*/ 258435 h 1986337"/>
                <a:gd name="connsiteX7" fmla="*/ 3984775 w 4296262"/>
                <a:gd name="connsiteY7" fmla="*/ 1260 h 1986337"/>
                <a:gd name="connsiteX8" fmla="*/ 4033670 w 4296262"/>
                <a:gd name="connsiteY8" fmla="*/ 34280 h 1986337"/>
                <a:gd name="connsiteX9" fmla="*/ 4294020 w 4296262"/>
                <a:gd name="connsiteY9" fmla="*/ 1142990 h 1986337"/>
                <a:gd name="connsiteX0" fmla="*/ 4294020 w 4296262"/>
                <a:gd name="connsiteY0" fmla="*/ 1142990 h 1945509"/>
                <a:gd name="connsiteX1" fmla="*/ 4271795 w 4296262"/>
                <a:gd name="connsiteY1" fmla="*/ 1176010 h 1945509"/>
                <a:gd name="connsiteX2" fmla="*/ 2145180 w 4296262"/>
                <a:gd name="connsiteY2" fmla="*/ 1468110 h 1945509"/>
                <a:gd name="connsiteX3" fmla="*/ 75761 w 4296262"/>
                <a:gd name="connsiteY3" fmla="*/ 1945508 h 1945509"/>
                <a:gd name="connsiteX4" fmla="*/ 0 w 4296262"/>
                <a:gd name="connsiteY4" fmla="*/ 315304 h 1945509"/>
                <a:gd name="connsiteX5" fmla="*/ 2120415 w 4296262"/>
                <a:gd name="connsiteY5" fmla="*/ 251450 h 1945509"/>
                <a:gd name="connsiteX6" fmla="*/ 2159785 w 4296262"/>
                <a:gd name="connsiteY6" fmla="*/ 258435 h 1945509"/>
                <a:gd name="connsiteX7" fmla="*/ 3984775 w 4296262"/>
                <a:gd name="connsiteY7" fmla="*/ 1260 h 1945509"/>
                <a:gd name="connsiteX8" fmla="*/ 4033670 w 4296262"/>
                <a:gd name="connsiteY8" fmla="*/ 34280 h 1945509"/>
                <a:gd name="connsiteX9" fmla="*/ 4294020 w 4296262"/>
                <a:gd name="connsiteY9" fmla="*/ 1142990 h 1945509"/>
                <a:gd name="connsiteX0" fmla="*/ 4294020 w 4296262"/>
                <a:gd name="connsiteY0" fmla="*/ 1142990 h 1945507"/>
                <a:gd name="connsiteX1" fmla="*/ 4271795 w 4296262"/>
                <a:gd name="connsiteY1" fmla="*/ 1176010 h 1945507"/>
                <a:gd name="connsiteX2" fmla="*/ 2145180 w 4296262"/>
                <a:gd name="connsiteY2" fmla="*/ 1468110 h 1945507"/>
                <a:gd name="connsiteX3" fmla="*/ 75761 w 4296262"/>
                <a:gd name="connsiteY3" fmla="*/ 1945508 h 1945507"/>
                <a:gd name="connsiteX4" fmla="*/ 0 w 4296262"/>
                <a:gd name="connsiteY4" fmla="*/ 315304 h 1945507"/>
                <a:gd name="connsiteX5" fmla="*/ 2159785 w 4296262"/>
                <a:gd name="connsiteY5" fmla="*/ 258435 h 1945507"/>
                <a:gd name="connsiteX6" fmla="*/ 3984775 w 4296262"/>
                <a:gd name="connsiteY6" fmla="*/ 1260 h 1945507"/>
                <a:gd name="connsiteX7" fmla="*/ 4033670 w 4296262"/>
                <a:gd name="connsiteY7" fmla="*/ 34280 h 1945507"/>
                <a:gd name="connsiteX8" fmla="*/ 4294020 w 4296262"/>
                <a:gd name="connsiteY8" fmla="*/ 1142990 h 1945507"/>
                <a:gd name="connsiteX0" fmla="*/ 4294020 w 4296262"/>
                <a:gd name="connsiteY0" fmla="*/ 1142990 h 1945509"/>
                <a:gd name="connsiteX1" fmla="*/ 4271795 w 4296262"/>
                <a:gd name="connsiteY1" fmla="*/ 1176010 h 1945509"/>
                <a:gd name="connsiteX2" fmla="*/ 2145180 w 4296262"/>
                <a:gd name="connsiteY2" fmla="*/ 1468110 h 1945509"/>
                <a:gd name="connsiteX3" fmla="*/ 75761 w 4296262"/>
                <a:gd name="connsiteY3" fmla="*/ 1945508 h 1945509"/>
                <a:gd name="connsiteX4" fmla="*/ 0 w 4296262"/>
                <a:gd name="connsiteY4" fmla="*/ 315304 h 1945509"/>
                <a:gd name="connsiteX5" fmla="*/ 1205170 w 4296262"/>
                <a:gd name="connsiteY5" fmla="*/ 303891 h 1945509"/>
                <a:gd name="connsiteX6" fmla="*/ 3984775 w 4296262"/>
                <a:gd name="connsiteY6" fmla="*/ 1260 h 1945509"/>
                <a:gd name="connsiteX7" fmla="*/ 4033670 w 4296262"/>
                <a:gd name="connsiteY7" fmla="*/ 34280 h 1945509"/>
                <a:gd name="connsiteX8" fmla="*/ 4294020 w 4296262"/>
                <a:gd name="connsiteY8" fmla="*/ 1142990 h 1945509"/>
                <a:gd name="connsiteX0" fmla="*/ 4294020 w 4437181"/>
                <a:gd name="connsiteY0" fmla="*/ 1142990 h 1945507"/>
                <a:gd name="connsiteX1" fmla="*/ 4271795 w 4437181"/>
                <a:gd name="connsiteY1" fmla="*/ 1176010 h 1945507"/>
                <a:gd name="connsiteX2" fmla="*/ 2160333 w 4437181"/>
                <a:gd name="connsiteY2" fmla="*/ 1619637 h 1945507"/>
                <a:gd name="connsiteX3" fmla="*/ 75761 w 4437181"/>
                <a:gd name="connsiteY3" fmla="*/ 1945508 h 1945507"/>
                <a:gd name="connsiteX4" fmla="*/ 0 w 4437181"/>
                <a:gd name="connsiteY4" fmla="*/ 315304 h 1945507"/>
                <a:gd name="connsiteX5" fmla="*/ 1205170 w 4437181"/>
                <a:gd name="connsiteY5" fmla="*/ 303891 h 1945507"/>
                <a:gd name="connsiteX6" fmla="*/ 3984775 w 4437181"/>
                <a:gd name="connsiteY6" fmla="*/ 1260 h 1945507"/>
                <a:gd name="connsiteX7" fmla="*/ 4033670 w 4437181"/>
                <a:gd name="connsiteY7" fmla="*/ 34280 h 1945507"/>
                <a:gd name="connsiteX8" fmla="*/ 4294020 w 4437181"/>
                <a:gd name="connsiteY8" fmla="*/ 1142990 h 1945507"/>
                <a:gd name="connsiteX0" fmla="*/ 4294020 w 4488736"/>
                <a:gd name="connsiteY0" fmla="*/ 1142990 h 1945509"/>
                <a:gd name="connsiteX1" fmla="*/ 4271795 w 4488736"/>
                <a:gd name="connsiteY1" fmla="*/ 1176010 h 1945509"/>
                <a:gd name="connsiteX2" fmla="*/ 1463314 w 4488736"/>
                <a:gd name="connsiteY2" fmla="*/ 1831773 h 1945509"/>
                <a:gd name="connsiteX3" fmla="*/ 75761 w 4488736"/>
                <a:gd name="connsiteY3" fmla="*/ 1945508 h 1945509"/>
                <a:gd name="connsiteX4" fmla="*/ 0 w 4488736"/>
                <a:gd name="connsiteY4" fmla="*/ 315304 h 1945509"/>
                <a:gd name="connsiteX5" fmla="*/ 1205170 w 4488736"/>
                <a:gd name="connsiteY5" fmla="*/ 303891 h 1945509"/>
                <a:gd name="connsiteX6" fmla="*/ 3984775 w 4488736"/>
                <a:gd name="connsiteY6" fmla="*/ 1260 h 1945509"/>
                <a:gd name="connsiteX7" fmla="*/ 4033670 w 4488736"/>
                <a:gd name="connsiteY7" fmla="*/ 34280 h 1945509"/>
                <a:gd name="connsiteX8" fmla="*/ 4294020 w 4488736"/>
                <a:gd name="connsiteY8" fmla="*/ 1142990 h 1945509"/>
                <a:gd name="connsiteX0" fmla="*/ 4294020 w 4488734"/>
                <a:gd name="connsiteY0" fmla="*/ 1142990 h 1945507"/>
                <a:gd name="connsiteX1" fmla="*/ 4271795 w 4488734"/>
                <a:gd name="connsiteY1" fmla="*/ 1176010 h 1945507"/>
                <a:gd name="connsiteX2" fmla="*/ 1463314 w 4488734"/>
                <a:gd name="connsiteY2" fmla="*/ 1831773 h 1945507"/>
                <a:gd name="connsiteX3" fmla="*/ 75761 w 4488734"/>
                <a:gd name="connsiteY3" fmla="*/ 1945508 h 1945507"/>
                <a:gd name="connsiteX4" fmla="*/ 0 w 4488734"/>
                <a:gd name="connsiteY4" fmla="*/ 315304 h 1945507"/>
                <a:gd name="connsiteX5" fmla="*/ 1280933 w 4488734"/>
                <a:gd name="connsiteY5" fmla="*/ 561486 h 1945507"/>
                <a:gd name="connsiteX6" fmla="*/ 3984775 w 4488734"/>
                <a:gd name="connsiteY6" fmla="*/ 1260 h 1945507"/>
                <a:gd name="connsiteX7" fmla="*/ 4033670 w 4488734"/>
                <a:gd name="connsiteY7" fmla="*/ 34280 h 1945507"/>
                <a:gd name="connsiteX8" fmla="*/ 4294020 w 4488734"/>
                <a:gd name="connsiteY8" fmla="*/ 1142990 h 1945507"/>
                <a:gd name="connsiteX0" fmla="*/ 4339478 w 4505401"/>
                <a:gd name="connsiteY0" fmla="*/ 1142990 h 1945509"/>
                <a:gd name="connsiteX1" fmla="*/ 4271795 w 4505401"/>
                <a:gd name="connsiteY1" fmla="*/ 1176010 h 1945509"/>
                <a:gd name="connsiteX2" fmla="*/ 1463314 w 4505401"/>
                <a:gd name="connsiteY2" fmla="*/ 1831773 h 1945509"/>
                <a:gd name="connsiteX3" fmla="*/ 75761 w 4505401"/>
                <a:gd name="connsiteY3" fmla="*/ 1945508 h 1945509"/>
                <a:gd name="connsiteX4" fmla="*/ 0 w 4505401"/>
                <a:gd name="connsiteY4" fmla="*/ 315304 h 1945509"/>
                <a:gd name="connsiteX5" fmla="*/ 1280933 w 4505401"/>
                <a:gd name="connsiteY5" fmla="*/ 561486 h 1945509"/>
                <a:gd name="connsiteX6" fmla="*/ 3984775 w 4505401"/>
                <a:gd name="connsiteY6" fmla="*/ 1260 h 1945509"/>
                <a:gd name="connsiteX7" fmla="*/ 4033670 w 4505401"/>
                <a:gd name="connsiteY7" fmla="*/ 34280 h 1945509"/>
                <a:gd name="connsiteX8" fmla="*/ 4339478 w 4505401"/>
                <a:gd name="connsiteY8" fmla="*/ 1142990 h 1945509"/>
                <a:gd name="connsiteX0" fmla="*/ 4339478 w 4339478"/>
                <a:gd name="connsiteY0" fmla="*/ 1142990 h 1945507"/>
                <a:gd name="connsiteX1" fmla="*/ 1463314 w 4339478"/>
                <a:gd name="connsiteY1" fmla="*/ 1831773 h 1945507"/>
                <a:gd name="connsiteX2" fmla="*/ 75761 w 4339478"/>
                <a:gd name="connsiteY2" fmla="*/ 1945508 h 1945507"/>
                <a:gd name="connsiteX3" fmla="*/ 0 w 4339478"/>
                <a:gd name="connsiteY3" fmla="*/ 315304 h 1945507"/>
                <a:gd name="connsiteX4" fmla="*/ 1280933 w 4339478"/>
                <a:gd name="connsiteY4" fmla="*/ 561486 h 1945507"/>
                <a:gd name="connsiteX5" fmla="*/ 3984775 w 4339478"/>
                <a:gd name="connsiteY5" fmla="*/ 1260 h 1945507"/>
                <a:gd name="connsiteX6" fmla="*/ 4033670 w 4339478"/>
                <a:gd name="connsiteY6" fmla="*/ 34280 h 1945507"/>
                <a:gd name="connsiteX7" fmla="*/ 4339478 w 4339478"/>
                <a:gd name="connsiteY7" fmla="*/ 1142990 h 1945507"/>
                <a:gd name="connsiteX0" fmla="*/ 4339478 w 4339478"/>
                <a:gd name="connsiteY0" fmla="*/ 1142990 h 1945509"/>
                <a:gd name="connsiteX1" fmla="*/ 1463314 w 4339478"/>
                <a:gd name="connsiteY1" fmla="*/ 1831773 h 1945509"/>
                <a:gd name="connsiteX2" fmla="*/ 75761 w 4339478"/>
                <a:gd name="connsiteY2" fmla="*/ 1945508 h 1945509"/>
                <a:gd name="connsiteX3" fmla="*/ 0 w 4339478"/>
                <a:gd name="connsiteY3" fmla="*/ 315304 h 1945509"/>
                <a:gd name="connsiteX4" fmla="*/ 1280933 w 4339478"/>
                <a:gd name="connsiteY4" fmla="*/ 561486 h 1945509"/>
                <a:gd name="connsiteX5" fmla="*/ 3984775 w 4339478"/>
                <a:gd name="connsiteY5" fmla="*/ 1260 h 1945509"/>
                <a:gd name="connsiteX6" fmla="*/ 4033670 w 4339478"/>
                <a:gd name="connsiteY6" fmla="*/ 34280 h 1945509"/>
                <a:gd name="connsiteX7" fmla="*/ 4339478 w 4339478"/>
                <a:gd name="connsiteY7" fmla="*/ 1142990 h 1945509"/>
                <a:gd name="connsiteX0" fmla="*/ 4339478 w 4547782"/>
                <a:gd name="connsiteY0" fmla="*/ 1141730 h 1944247"/>
                <a:gd name="connsiteX1" fmla="*/ 1463314 w 4547782"/>
                <a:gd name="connsiteY1" fmla="*/ 1830513 h 1944247"/>
                <a:gd name="connsiteX2" fmla="*/ 75761 w 4547782"/>
                <a:gd name="connsiteY2" fmla="*/ 1944248 h 1944247"/>
                <a:gd name="connsiteX3" fmla="*/ 0 w 4547782"/>
                <a:gd name="connsiteY3" fmla="*/ 314044 h 1944247"/>
                <a:gd name="connsiteX4" fmla="*/ 1280933 w 4547782"/>
                <a:gd name="connsiteY4" fmla="*/ 560226 h 1944247"/>
                <a:gd name="connsiteX5" fmla="*/ 3984775 w 4547782"/>
                <a:gd name="connsiteY5" fmla="*/ 0 h 1944247"/>
                <a:gd name="connsiteX6" fmla="*/ 4339478 w 4547782"/>
                <a:gd name="connsiteY6" fmla="*/ 1141730 h 1944247"/>
                <a:gd name="connsiteX0" fmla="*/ 4339478 w 4474186"/>
                <a:gd name="connsiteY0" fmla="*/ 1141730 h 1944249"/>
                <a:gd name="connsiteX1" fmla="*/ 1463314 w 4474186"/>
                <a:gd name="connsiteY1" fmla="*/ 1830513 h 1944249"/>
                <a:gd name="connsiteX2" fmla="*/ 75761 w 4474186"/>
                <a:gd name="connsiteY2" fmla="*/ 1944248 h 1944249"/>
                <a:gd name="connsiteX3" fmla="*/ 0 w 4474186"/>
                <a:gd name="connsiteY3" fmla="*/ 314044 h 1944249"/>
                <a:gd name="connsiteX4" fmla="*/ 1280933 w 4474186"/>
                <a:gd name="connsiteY4" fmla="*/ 560226 h 1944249"/>
                <a:gd name="connsiteX5" fmla="*/ 3984775 w 4474186"/>
                <a:gd name="connsiteY5" fmla="*/ 0 h 1944249"/>
                <a:gd name="connsiteX6" fmla="*/ 4339478 w 4474186"/>
                <a:gd name="connsiteY6" fmla="*/ 1141730 h 1944249"/>
                <a:gd name="connsiteX0" fmla="*/ 4339478 w 4339478"/>
                <a:gd name="connsiteY0" fmla="*/ 1141730 h 1944247"/>
                <a:gd name="connsiteX1" fmla="*/ 1463314 w 4339478"/>
                <a:gd name="connsiteY1" fmla="*/ 1830513 h 1944247"/>
                <a:gd name="connsiteX2" fmla="*/ 75761 w 4339478"/>
                <a:gd name="connsiteY2" fmla="*/ 1944248 h 1944247"/>
                <a:gd name="connsiteX3" fmla="*/ 0 w 4339478"/>
                <a:gd name="connsiteY3" fmla="*/ 314044 h 1944247"/>
                <a:gd name="connsiteX4" fmla="*/ 1280933 w 4339478"/>
                <a:gd name="connsiteY4" fmla="*/ 560226 h 1944247"/>
                <a:gd name="connsiteX5" fmla="*/ 3984775 w 4339478"/>
                <a:gd name="connsiteY5" fmla="*/ 0 h 1944247"/>
                <a:gd name="connsiteX6" fmla="*/ 4339478 w 4339478"/>
                <a:gd name="connsiteY6" fmla="*/ 1141730 h 1944247"/>
                <a:gd name="connsiteX0" fmla="*/ 4339478 w 4339478"/>
                <a:gd name="connsiteY0" fmla="*/ 1217494 h 1944249"/>
                <a:gd name="connsiteX1" fmla="*/ 1463314 w 4339478"/>
                <a:gd name="connsiteY1" fmla="*/ 1830513 h 1944249"/>
                <a:gd name="connsiteX2" fmla="*/ 75761 w 4339478"/>
                <a:gd name="connsiteY2" fmla="*/ 1944248 h 1944249"/>
                <a:gd name="connsiteX3" fmla="*/ 0 w 4339478"/>
                <a:gd name="connsiteY3" fmla="*/ 314044 h 1944249"/>
                <a:gd name="connsiteX4" fmla="*/ 1280933 w 4339478"/>
                <a:gd name="connsiteY4" fmla="*/ 560226 h 1944249"/>
                <a:gd name="connsiteX5" fmla="*/ 3984775 w 4339478"/>
                <a:gd name="connsiteY5" fmla="*/ 0 h 1944249"/>
                <a:gd name="connsiteX6" fmla="*/ 4339478 w 4339478"/>
                <a:gd name="connsiteY6" fmla="*/ 1217494 h 1944249"/>
                <a:gd name="connsiteX0" fmla="*/ 4339478 w 4339478"/>
                <a:gd name="connsiteY0" fmla="*/ 1217494 h 1944247"/>
                <a:gd name="connsiteX1" fmla="*/ 1463314 w 4339478"/>
                <a:gd name="connsiteY1" fmla="*/ 1830513 h 1944247"/>
                <a:gd name="connsiteX2" fmla="*/ 75761 w 4339478"/>
                <a:gd name="connsiteY2" fmla="*/ 1944248 h 1944247"/>
                <a:gd name="connsiteX3" fmla="*/ 0 w 4339478"/>
                <a:gd name="connsiteY3" fmla="*/ 314044 h 1944247"/>
                <a:gd name="connsiteX4" fmla="*/ 1280933 w 4339478"/>
                <a:gd name="connsiteY4" fmla="*/ 560226 h 1944247"/>
                <a:gd name="connsiteX5" fmla="*/ 3984775 w 4339478"/>
                <a:gd name="connsiteY5" fmla="*/ 0 h 1944247"/>
                <a:gd name="connsiteX6" fmla="*/ 4339478 w 4339478"/>
                <a:gd name="connsiteY6" fmla="*/ 1217494 h 1944247"/>
                <a:gd name="connsiteX0" fmla="*/ 4339478 w 4339478"/>
                <a:gd name="connsiteY0" fmla="*/ 1217494 h 1883639"/>
                <a:gd name="connsiteX1" fmla="*/ 1463314 w 4339478"/>
                <a:gd name="connsiteY1" fmla="*/ 1830513 h 1883639"/>
                <a:gd name="connsiteX2" fmla="*/ 45455 w 4339478"/>
                <a:gd name="connsiteY2" fmla="*/ 1883639 h 1883639"/>
                <a:gd name="connsiteX3" fmla="*/ 0 w 4339478"/>
                <a:gd name="connsiteY3" fmla="*/ 314044 h 1883639"/>
                <a:gd name="connsiteX4" fmla="*/ 1280933 w 4339478"/>
                <a:gd name="connsiteY4" fmla="*/ 560226 h 1883639"/>
                <a:gd name="connsiteX5" fmla="*/ 3984775 w 4339478"/>
                <a:gd name="connsiteY5" fmla="*/ 0 h 1883639"/>
                <a:gd name="connsiteX6" fmla="*/ 4339478 w 4339478"/>
                <a:gd name="connsiteY6" fmla="*/ 1217494 h 1883639"/>
                <a:gd name="connsiteX0" fmla="*/ 4430394 w 4430394"/>
                <a:gd name="connsiteY0" fmla="*/ 1217494 h 1883639"/>
                <a:gd name="connsiteX1" fmla="*/ 1554230 w 4430394"/>
                <a:gd name="connsiteY1" fmla="*/ 1830513 h 1883639"/>
                <a:gd name="connsiteX2" fmla="*/ 136371 w 4430394"/>
                <a:gd name="connsiteY2" fmla="*/ 1883639 h 1883639"/>
                <a:gd name="connsiteX3" fmla="*/ 0 w 4430394"/>
                <a:gd name="connsiteY3" fmla="*/ 253435 h 1883639"/>
                <a:gd name="connsiteX4" fmla="*/ 1371849 w 4430394"/>
                <a:gd name="connsiteY4" fmla="*/ 560226 h 1883639"/>
                <a:gd name="connsiteX5" fmla="*/ 4075691 w 4430394"/>
                <a:gd name="connsiteY5" fmla="*/ 0 h 1883639"/>
                <a:gd name="connsiteX6" fmla="*/ 4430394 w 4430394"/>
                <a:gd name="connsiteY6" fmla="*/ 1217494 h 1883639"/>
                <a:gd name="connsiteX0" fmla="*/ 4430394 w 4430394"/>
                <a:gd name="connsiteY0" fmla="*/ 1217494 h 1860468"/>
                <a:gd name="connsiteX1" fmla="*/ 1554230 w 4430394"/>
                <a:gd name="connsiteY1" fmla="*/ 1830513 h 1860468"/>
                <a:gd name="connsiteX2" fmla="*/ 60608 w 4430394"/>
                <a:gd name="connsiteY2" fmla="*/ 1838181 h 1860468"/>
                <a:gd name="connsiteX3" fmla="*/ 0 w 4430394"/>
                <a:gd name="connsiteY3" fmla="*/ 253435 h 1860468"/>
                <a:gd name="connsiteX4" fmla="*/ 1371849 w 4430394"/>
                <a:gd name="connsiteY4" fmla="*/ 560226 h 1860468"/>
                <a:gd name="connsiteX5" fmla="*/ 4075691 w 4430394"/>
                <a:gd name="connsiteY5" fmla="*/ 0 h 1860468"/>
                <a:gd name="connsiteX6" fmla="*/ 4430394 w 4430394"/>
                <a:gd name="connsiteY6" fmla="*/ 1217494 h 1860468"/>
                <a:gd name="connsiteX0" fmla="*/ 4430394 w 4430394"/>
                <a:gd name="connsiteY0" fmla="*/ 1217494 h 1885235"/>
                <a:gd name="connsiteX1" fmla="*/ 1554230 w 4430394"/>
                <a:gd name="connsiteY1" fmla="*/ 1830513 h 1885235"/>
                <a:gd name="connsiteX2" fmla="*/ 60608 w 4430394"/>
                <a:gd name="connsiteY2" fmla="*/ 1838181 h 1885235"/>
                <a:gd name="connsiteX3" fmla="*/ 0 w 4430394"/>
                <a:gd name="connsiteY3" fmla="*/ 253435 h 1885235"/>
                <a:gd name="connsiteX4" fmla="*/ 1371849 w 4430394"/>
                <a:gd name="connsiteY4" fmla="*/ 560226 h 1885235"/>
                <a:gd name="connsiteX5" fmla="*/ 4075691 w 4430394"/>
                <a:gd name="connsiteY5" fmla="*/ 0 h 1885235"/>
                <a:gd name="connsiteX6" fmla="*/ 4430394 w 4430394"/>
                <a:gd name="connsiteY6" fmla="*/ 1217494 h 1885235"/>
                <a:gd name="connsiteX0" fmla="*/ 4430394 w 4430394"/>
                <a:gd name="connsiteY0" fmla="*/ 1217494 h 1885235"/>
                <a:gd name="connsiteX1" fmla="*/ 1554230 w 4430394"/>
                <a:gd name="connsiteY1" fmla="*/ 1830513 h 1885235"/>
                <a:gd name="connsiteX2" fmla="*/ 60608 w 4430394"/>
                <a:gd name="connsiteY2" fmla="*/ 1838181 h 1885235"/>
                <a:gd name="connsiteX3" fmla="*/ 0 w 4430394"/>
                <a:gd name="connsiteY3" fmla="*/ 253435 h 1885235"/>
                <a:gd name="connsiteX4" fmla="*/ 1371849 w 4430394"/>
                <a:gd name="connsiteY4" fmla="*/ 560226 h 1885235"/>
                <a:gd name="connsiteX5" fmla="*/ 4075691 w 4430394"/>
                <a:gd name="connsiteY5" fmla="*/ 0 h 1885235"/>
                <a:gd name="connsiteX6" fmla="*/ 4430394 w 4430394"/>
                <a:gd name="connsiteY6" fmla="*/ 1217494 h 1885235"/>
                <a:gd name="connsiteX0" fmla="*/ 4430394 w 4430394"/>
                <a:gd name="connsiteY0" fmla="*/ 1217494 h 1885235"/>
                <a:gd name="connsiteX1" fmla="*/ 1554230 w 4430394"/>
                <a:gd name="connsiteY1" fmla="*/ 1830513 h 1885235"/>
                <a:gd name="connsiteX2" fmla="*/ 60608 w 4430394"/>
                <a:gd name="connsiteY2" fmla="*/ 1838181 h 1885235"/>
                <a:gd name="connsiteX3" fmla="*/ 0 w 4430394"/>
                <a:gd name="connsiteY3" fmla="*/ 253435 h 1885235"/>
                <a:gd name="connsiteX4" fmla="*/ 1371849 w 4430394"/>
                <a:gd name="connsiteY4" fmla="*/ 560226 h 1885235"/>
                <a:gd name="connsiteX5" fmla="*/ 4075691 w 4430394"/>
                <a:gd name="connsiteY5" fmla="*/ 0 h 1885235"/>
                <a:gd name="connsiteX6" fmla="*/ 4430394 w 4430394"/>
                <a:gd name="connsiteY6" fmla="*/ 1217494 h 1885235"/>
                <a:gd name="connsiteX0" fmla="*/ 4430394 w 4430394"/>
                <a:gd name="connsiteY0" fmla="*/ 1217494 h 1885235"/>
                <a:gd name="connsiteX1" fmla="*/ 1554230 w 4430394"/>
                <a:gd name="connsiteY1" fmla="*/ 1830513 h 1885235"/>
                <a:gd name="connsiteX2" fmla="*/ 60608 w 4430394"/>
                <a:gd name="connsiteY2" fmla="*/ 1838181 h 1885235"/>
                <a:gd name="connsiteX3" fmla="*/ 0 w 4430394"/>
                <a:gd name="connsiteY3" fmla="*/ 253435 h 1885235"/>
                <a:gd name="connsiteX4" fmla="*/ 1341545 w 4430394"/>
                <a:gd name="connsiteY4" fmla="*/ 529920 h 1885235"/>
                <a:gd name="connsiteX5" fmla="*/ 4075691 w 4430394"/>
                <a:gd name="connsiteY5" fmla="*/ 0 h 1885235"/>
                <a:gd name="connsiteX6" fmla="*/ 4430394 w 4430394"/>
                <a:gd name="connsiteY6" fmla="*/ 1217494 h 1885235"/>
                <a:gd name="connsiteX0" fmla="*/ 4430394 w 4430394"/>
                <a:gd name="connsiteY0" fmla="*/ 1217494 h 1885235"/>
                <a:gd name="connsiteX1" fmla="*/ 1554230 w 4430394"/>
                <a:gd name="connsiteY1" fmla="*/ 1830513 h 1885235"/>
                <a:gd name="connsiteX2" fmla="*/ 60608 w 4430394"/>
                <a:gd name="connsiteY2" fmla="*/ 1838181 h 1885235"/>
                <a:gd name="connsiteX3" fmla="*/ 0 w 4430394"/>
                <a:gd name="connsiteY3" fmla="*/ 253435 h 1885235"/>
                <a:gd name="connsiteX4" fmla="*/ 1341545 w 4430394"/>
                <a:gd name="connsiteY4" fmla="*/ 529920 h 1885235"/>
                <a:gd name="connsiteX5" fmla="*/ 4075691 w 4430394"/>
                <a:gd name="connsiteY5" fmla="*/ 0 h 1885235"/>
                <a:gd name="connsiteX6" fmla="*/ 4430394 w 4430394"/>
                <a:gd name="connsiteY6" fmla="*/ 1217494 h 1885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0394" h="1885235">
                  <a:moveTo>
                    <a:pt x="4430394" y="1217494"/>
                  </a:moveTo>
                  <a:cubicBezTo>
                    <a:pt x="3798014" y="1371053"/>
                    <a:pt x="2282528" y="1727065"/>
                    <a:pt x="1554230" y="1830513"/>
                  </a:cubicBezTo>
                  <a:cubicBezTo>
                    <a:pt x="825932" y="1933961"/>
                    <a:pt x="781799" y="1863636"/>
                    <a:pt x="60608" y="1838181"/>
                  </a:cubicBezTo>
                  <a:cubicBezTo>
                    <a:pt x="60608" y="1395586"/>
                    <a:pt x="0" y="696030"/>
                    <a:pt x="0" y="253435"/>
                  </a:cubicBezTo>
                  <a:cubicBezTo>
                    <a:pt x="563350" y="431461"/>
                    <a:pt x="874399" y="587312"/>
                    <a:pt x="1341545" y="529920"/>
                  </a:cubicBezTo>
                  <a:cubicBezTo>
                    <a:pt x="2017060" y="446928"/>
                    <a:pt x="3174410" y="186742"/>
                    <a:pt x="4075691" y="0"/>
                  </a:cubicBezTo>
                  <a:cubicBezTo>
                    <a:pt x="4161176" y="202986"/>
                    <a:pt x="4289992" y="851799"/>
                    <a:pt x="4430394" y="1217494"/>
                  </a:cubicBezTo>
                  <a:close/>
                </a:path>
              </a:pathLst>
            </a:custGeom>
            <a:solidFill>
              <a:schemeClr val="tx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FAB2F905-6A56-469F-9F4A-304C1D908139}"/>
                </a:ext>
              </a:extLst>
            </p:cNvPr>
            <p:cNvSpPr/>
            <p:nvPr/>
          </p:nvSpPr>
          <p:spPr>
            <a:xfrm>
              <a:off x="2072049" y="1548321"/>
              <a:ext cx="2118232" cy="2929890"/>
            </a:xfrm>
            <a:custGeom>
              <a:avLst/>
              <a:gdLst>
                <a:gd name="connsiteX0" fmla="*/ 51634 w 2717800"/>
                <a:gd name="connsiteY0" fmla="*/ 3644051 h 3759200"/>
                <a:gd name="connsiteX1" fmla="*/ 199 w 2717800"/>
                <a:gd name="connsiteY1" fmla="*/ 3565311 h 3759200"/>
                <a:gd name="connsiteX2" fmla="*/ 100529 w 2717800"/>
                <a:gd name="connsiteY2" fmla="*/ 3463711 h 3759200"/>
                <a:gd name="connsiteX3" fmla="*/ 296744 w 2717800"/>
                <a:gd name="connsiteY3" fmla="*/ 3277021 h 3759200"/>
                <a:gd name="connsiteX4" fmla="*/ 351354 w 2717800"/>
                <a:gd name="connsiteY4" fmla="*/ 2962696 h 3759200"/>
                <a:gd name="connsiteX5" fmla="*/ 392629 w 2717800"/>
                <a:gd name="connsiteY5" fmla="*/ 2273086 h 3759200"/>
                <a:gd name="connsiteX6" fmla="*/ 535504 w 2717800"/>
                <a:gd name="connsiteY6" fmla="*/ 1337731 h 3759200"/>
                <a:gd name="connsiteX7" fmla="*/ 727909 w 2717800"/>
                <a:gd name="connsiteY7" fmla="*/ 1073571 h 3759200"/>
                <a:gd name="connsiteX8" fmla="*/ 1072714 w 2717800"/>
                <a:gd name="connsiteY8" fmla="*/ 882436 h 3759200"/>
                <a:gd name="connsiteX9" fmla="*/ 1115259 w 2717800"/>
                <a:gd name="connsiteY9" fmla="*/ 744006 h 3759200"/>
                <a:gd name="connsiteX10" fmla="*/ 734894 w 2717800"/>
                <a:gd name="connsiteY10" fmla="*/ 345861 h 3759200"/>
                <a:gd name="connsiteX11" fmla="*/ 756484 w 2717800"/>
                <a:gd name="connsiteY11" fmla="*/ 262676 h 3759200"/>
                <a:gd name="connsiteX12" fmla="*/ 1040964 w 2717800"/>
                <a:gd name="connsiteY12" fmla="*/ 11851 h 3759200"/>
                <a:gd name="connsiteX13" fmla="*/ 1202254 w 2717800"/>
                <a:gd name="connsiteY13" fmla="*/ 13756 h 3759200"/>
                <a:gd name="connsiteX14" fmla="*/ 1901389 w 2717800"/>
                <a:gd name="connsiteY14" fmla="*/ 211241 h 3759200"/>
                <a:gd name="connsiteX15" fmla="*/ 1930599 w 2717800"/>
                <a:gd name="connsiteY15" fmla="*/ 332526 h 3759200"/>
                <a:gd name="connsiteX16" fmla="*/ 1645484 w 2717800"/>
                <a:gd name="connsiteY16" fmla="*/ 708446 h 3759200"/>
                <a:gd name="connsiteX17" fmla="*/ 1705809 w 2717800"/>
                <a:gd name="connsiteY17" fmla="*/ 874181 h 3759200"/>
                <a:gd name="connsiteX18" fmla="*/ 1963619 w 2717800"/>
                <a:gd name="connsiteY18" fmla="*/ 1041821 h 3759200"/>
                <a:gd name="connsiteX19" fmla="*/ 2248734 w 2717800"/>
                <a:gd name="connsiteY19" fmla="*/ 1262166 h 3759200"/>
                <a:gd name="connsiteX20" fmla="*/ 2345254 w 2717800"/>
                <a:gd name="connsiteY20" fmla="*/ 1399326 h 3759200"/>
                <a:gd name="connsiteX21" fmla="*/ 2420819 w 2717800"/>
                <a:gd name="connsiteY21" fmla="*/ 1751751 h 3759200"/>
                <a:gd name="connsiteX22" fmla="*/ 2433519 w 2717800"/>
                <a:gd name="connsiteY22" fmla="*/ 2052741 h 3759200"/>
                <a:gd name="connsiteX23" fmla="*/ 2454474 w 2717800"/>
                <a:gd name="connsiteY23" fmla="*/ 2607096 h 3759200"/>
                <a:gd name="connsiteX24" fmla="*/ 2552899 w 2717800"/>
                <a:gd name="connsiteY24" fmla="*/ 3312581 h 3759200"/>
                <a:gd name="connsiteX25" fmla="*/ 2708474 w 2717800"/>
                <a:gd name="connsiteY25" fmla="*/ 3703106 h 3759200"/>
                <a:gd name="connsiteX26" fmla="*/ 2684344 w 2717800"/>
                <a:gd name="connsiteY26" fmla="*/ 3761526 h 3759200"/>
                <a:gd name="connsiteX27" fmla="*/ 2213174 w 2717800"/>
                <a:gd name="connsiteY27" fmla="*/ 3743111 h 3759200"/>
                <a:gd name="connsiteX28" fmla="*/ 51634 w 2717800"/>
                <a:gd name="connsiteY28" fmla="*/ 3644051 h 375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17800" h="3759200">
                  <a:moveTo>
                    <a:pt x="51634" y="3644051"/>
                  </a:moveTo>
                  <a:cubicBezTo>
                    <a:pt x="32584" y="3637701"/>
                    <a:pt x="-2976" y="3585631"/>
                    <a:pt x="199" y="3565311"/>
                  </a:cubicBezTo>
                  <a:cubicBezTo>
                    <a:pt x="10359" y="3508796"/>
                    <a:pt x="39569" y="3471331"/>
                    <a:pt x="100529" y="3463711"/>
                  </a:cubicBezTo>
                  <a:cubicBezTo>
                    <a:pt x="211654" y="3449741"/>
                    <a:pt x="264994" y="3374176"/>
                    <a:pt x="296744" y="3277021"/>
                  </a:cubicBezTo>
                  <a:cubicBezTo>
                    <a:pt x="329764" y="3174786"/>
                    <a:pt x="344369" y="3069376"/>
                    <a:pt x="351354" y="2962696"/>
                  </a:cubicBezTo>
                  <a:cubicBezTo>
                    <a:pt x="367229" y="2732826"/>
                    <a:pt x="376754" y="2502956"/>
                    <a:pt x="392629" y="2273086"/>
                  </a:cubicBezTo>
                  <a:cubicBezTo>
                    <a:pt x="400884" y="2154976"/>
                    <a:pt x="491689" y="1437426"/>
                    <a:pt x="535504" y="1337731"/>
                  </a:cubicBezTo>
                  <a:cubicBezTo>
                    <a:pt x="580589" y="1236131"/>
                    <a:pt x="644724" y="1148501"/>
                    <a:pt x="727909" y="1073571"/>
                  </a:cubicBezTo>
                  <a:cubicBezTo>
                    <a:pt x="828874" y="983401"/>
                    <a:pt x="952064" y="935776"/>
                    <a:pt x="1072714" y="882436"/>
                  </a:cubicBezTo>
                  <a:cubicBezTo>
                    <a:pt x="1155264" y="846241"/>
                    <a:pt x="1164789" y="818936"/>
                    <a:pt x="1115259" y="744006"/>
                  </a:cubicBezTo>
                  <a:cubicBezTo>
                    <a:pt x="1104464" y="728131"/>
                    <a:pt x="743784" y="361736"/>
                    <a:pt x="734894" y="345861"/>
                  </a:cubicBezTo>
                  <a:cubicBezTo>
                    <a:pt x="712034" y="305221"/>
                    <a:pt x="716479" y="286171"/>
                    <a:pt x="756484" y="262676"/>
                  </a:cubicBezTo>
                  <a:cubicBezTo>
                    <a:pt x="993974" y="158536"/>
                    <a:pt x="976829" y="25186"/>
                    <a:pt x="1040964" y="11851"/>
                  </a:cubicBezTo>
                  <a:cubicBezTo>
                    <a:pt x="1094939" y="1056"/>
                    <a:pt x="1135579" y="-9104"/>
                    <a:pt x="1202254" y="13756"/>
                  </a:cubicBezTo>
                  <a:cubicBezTo>
                    <a:pt x="1432124" y="84241"/>
                    <a:pt x="1762324" y="92496"/>
                    <a:pt x="1901389" y="211241"/>
                  </a:cubicBezTo>
                  <a:cubicBezTo>
                    <a:pt x="1941394" y="243626"/>
                    <a:pt x="1951554" y="286171"/>
                    <a:pt x="1930599" y="332526"/>
                  </a:cubicBezTo>
                  <a:cubicBezTo>
                    <a:pt x="1914089" y="368721"/>
                    <a:pt x="1686759" y="587796"/>
                    <a:pt x="1645484" y="708446"/>
                  </a:cubicBezTo>
                  <a:cubicBezTo>
                    <a:pt x="1619449" y="780201"/>
                    <a:pt x="1651834" y="832906"/>
                    <a:pt x="1705809" y="874181"/>
                  </a:cubicBezTo>
                  <a:cubicBezTo>
                    <a:pt x="1787724" y="935776"/>
                    <a:pt x="1879164" y="983401"/>
                    <a:pt x="1963619" y="1041821"/>
                  </a:cubicBezTo>
                  <a:cubicBezTo>
                    <a:pt x="2062679" y="1110401"/>
                    <a:pt x="2168724" y="1169456"/>
                    <a:pt x="2248734" y="1262166"/>
                  </a:cubicBezTo>
                  <a:cubicBezTo>
                    <a:pt x="2285564" y="1304711"/>
                    <a:pt x="2319219" y="1349161"/>
                    <a:pt x="2345254" y="1399326"/>
                  </a:cubicBezTo>
                  <a:cubicBezTo>
                    <a:pt x="2354779" y="1417106"/>
                    <a:pt x="2410024" y="1648881"/>
                    <a:pt x="2420819" y="1751751"/>
                  </a:cubicBezTo>
                  <a:cubicBezTo>
                    <a:pt x="2431614" y="1851446"/>
                    <a:pt x="2429074" y="1952411"/>
                    <a:pt x="2433519" y="2052741"/>
                  </a:cubicBezTo>
                  <a:cubicBezTo>
                    <a:pt x="2441774" y="2237526"/>
                    <a:pt x="2442409" y="2422946"/>
                    <a:pt x="2454474" y="2607096"/>
                  </a:cubicBezTo>
                  <a:cubicBezTo>
                    <a:pt x="2470349" y="2844586"/>
                    <a:pt x="2494479" y="3081441"/>
                    <a:pt x="2552899" y="3312581"/>
                  </a:cubicBezTo>
                  <a:cubicBezTo>
                    <a:pt x="2587189" y="3449741"/>
                    <a:pt x="2636084" y="3581186"/>
                    <a:pt x="2708474" y="3703106"/>
                  </a:cubicBezTo>
                  <a:cubicBezTo>
                    <a:pt x="2726889" y="3734221"/>
                    <a:pt x="2719904" y="3752001"/>
                    <a:pt x="2684344" y="3761526"/>
                  </a:cubicBezTo>
                  <a:cubicBezTo>
                    <a:pt x="2657039" y="3769146"/>
                    <a:pt x="2226509" y="3742476"/>
                    <a:pt x="2213174" y="3743111"/>
                  </a:cubicBezTo>
                  <a:cubicBezTo>
                    <a:pt x="2201109" y="3714536"/>
                    <a:pt x="372309" y="3786926"/>
                    <a:pt x="51634" y="364405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2902A75D-85CA-428B-ACB8-A07FE0B61E99}"/>
                </a:ext>
              </a:extLst>
            </p:cNvPr>
            <p:cNvSpPr/>
            <p:nvPr/>
          </p:nvSpPr>
          <p:spPr>
            <a:xfrm>
              <a:off x="1941049" y="3888468"/>
              <a:ext cx="1875724" cy="1073962"/>
            </a:xfrm>
            <a:custGeom>
              <a:avLst/>
              <a:gdLst>
                <a:gd name="connsiteX0" fmla="*/ 2366013 w 2406650"/>
                <a:gd name="connsiteY0" fmla="*/ 724072 h 1377950"/>
                <a:gd name="connsiteX1" fmla="*/ 2393953 w 2406650"/>
                <a:gd name="connsiteY1" fmla="*/ 770427 h 1377950"/>
                <a:gd name="connsiteX2" fmla="*/ 2252983 w 2406650"/>
                <a:gd name="connsiteY2" fmla="*/ 897427 h 1377950"/>
                <a:gd name="connsiteX3" fmla="*/ 2007238 w 2406650"/>
                <a:gd name="connsiteY3" fmla="*/ 945052 h 1377950"/>
                <a:gd name="connsiteX4" fmla="*/ 1609093 w 2406650"/>
                <a:gd name="connsiteY4" fmla="*/ 979342 h 1377950"/>
                <a:gd name="connsiteX5" fmla="*/ 1481458 w 2406650"/>
                <a:gd name="connsiteY5" fmla="*/ 1021887 h 1377950"/>
                <a:gd name="connsiteX6" fmla="*/ 1243333 w 2406650"/>
                <a:gd name="connsiteY6" fmla="*/ 1092372 h 1377950"/>
                <a:gd name="connsiteX7" fmla="*/ 619128 w 2406650"/>
                <a:gd name="connsiteY7" fmla="*/ 1188257 h 1377950"/>
                <a:gd name="connsiteX8" fmla="*/ 314328 w 2406650"/>
                <a:gd name="connsiteY8" fmla="*/ 1292397 h 1377950"/>
                <a:gd name="connsiteX9" fmla="*/ 55248 w 2406650"/>
                <a:gd name="connsiteY9" fmla="*/ 1378757 h 1377950"/>
                <a:gd name="connsiteX10" fmla="*/ 3 w 2406650"/>
                <a:gd name="connsiteY10" fmla="*/ 724072 h 1377950"/>
                <a:gd name="connsiteX11" fmla="*/ 569598 w 2406650"/>
                <a:gd name="connsiteY11" fmla="*/ 407207 h 1377950"/>
                <a:gd name="connsiteX12" fmla="*/ 1016638 w 2406650"/>
                <a:gd name="connsiteY12" fmla="*/ 294812 h 1377950"/>
                <a:gd name="connsiteX13" fmla="*/ 1583693 w 2406650"/>
                <a:gd name="connsiteY13" fmla="*/ 136697 h 1377950"/>
                <a:gd name="connsiteX14" fmla="*/ 1847218 w 2406650"/>
                <a:gd name="connsiteY14" fmla="*/ 18587 h 1377950"/>
                <a:gd name="connsiteX15" fmla="*/ 1971678 w 2406650"/>
                <a:gd name="connsiteY15" fmla="*/ 172 h 1377950"/>
                <a:gd name="connsiteX16" fmla="*/ 2097408 w 2406650"/>
                <a:gd name="connsiteY16" fmla="*/ 75102 h 1377950"/>
                <a:gd name="connsiteX17" fmla="*/ 2044703 w 2406650"/>
                <a:gd name="connsiteY17" fmla="*/ 217977 h 1377950"/>
                <a:gd name="connsiteX18" fmla="*/ 1853568 w 2406650"/>
                <a:gd name="connsiteY18" fmla="*/ 329102 h 1377950"/>
                <a:gd name="connsiteX19" fmla="*/ 1461773 w 2406650"/>
                <a:gd name="connsiteY19" fmla="*/ 499917 h 1377950"/>
                <a:gd name="connsiteX20" fmla="*/ 1464313 w 2406650"/>
                <a:gd name="connsiteY20" fmla="*/ 575482 h 1377950"/>
                <a:gd name="connsiteX21" fmla="*/ 2366013 w 2406650"/>
                <a:gd name="connsiteY21" fmla="*/ 724072 h 137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06650" h="1377950">
                  <a:moveTo>
                    <a:pt x="2366013" y="724072"/>
                  </a:moveTo>
                  <a:cubicBezTo>
                    <a:pt x="2419353" y="725977"/>
                    <a:pt x="2419353" y="724707"/>
                    <a:pt x="2393953" y="770427"/>
                  </a:cubicBezTo>
                  <a:cubicBezTo>
                    <a:pt x="2370458" y="839007"/>
                    <a:pt x="2316483" y="873932"/>
                    <a:pt x="2252983" y="897427"/>
                  </a:cubicBezTo>
                  <a:cubicBezTo>
                    <a:pt x="2173608" y="926637"/>
                    <a:pt x="2090423" y="936797"/>
                    <a:pt x="2007238" y="945052"/>
                  </a:cubicBezTo>
                  <a:cubicBezTo>
                    <a:pt x="1874523" y="958387"/>
                    <a:pt x="1741808" y="967912"/>
                    <a:pt x="1609093" y="979342"/>
                  </a:cubicBezTo>
                  <a:cubicBezTo>
                    <a:pt x="1563373" y="983152"/>
                    <a:pt x="1520828" y="995217"/>
                    <a:pt x="1481458" y="1021887"/>
                  </a:cubicBezTo>
                  <a:cubicBezTo>
                    <a:pt x="1410338" y="1070782"/>
                    <a:pt x="1325248" y="1079037"/>
                    <a:pt x="1243333" y="1092372"/>
                  </a:cubicBezTo>
                  <a:cubicBezTo>
                    <a:pt x="1035688" y="1126027"/>
                    <a:pt x="826138" y="1149522"/>
                    <a:pt x="619128" y="1188257"/>
                  </a:cubicBezTo>
                  <a:cubicBezTo>
                    <a:pt x="512448" y="1207942"/>
                    <a:pt x="410213" y="1241597"/>
                    <a:pt x="314328" y="1292397"/>
                  </a:cubicBezTo>
                  <a:cubicBezTo>
                    <a:pt x="252733" y="1325417"/>
                    <a:pt x="52708" y="1355262"/>
                    <a:pt x="55248" y="1378757"/>
                  </a:cubicBezTo>
                  <a:cubicBezTo>
                    <a:pt x="36198" y="1376852"/>
                    <a:pt x="8893" y="846627"/>
                    <a:pt x="3" y="724072"/>
                  </a:cubicBezTo>
                  <a:cubicBezTo>
                    <a:pt x="-1267" y="706292"/>
                    <a:pt x="427993" y="470707"/>
                    <a:pt x="569598" y="407207"/>
                  </a:cubicBezTo>
                  <a:cubicBezTo>
                    <a:pt x="712473" y="343072"/>
                    <a:pt x="862333" y="305607"/>
                    <a:pt x="1016638" y="294812"/>
                  </a:cubicBezTo>
                  <a:cubicBezTo>
                    <a:pt x="1217298" y="280842"/>
                    <a:pt x="1404623" y="228137"/>
                    <a:pt x="1583693" y="136697"/>
                  </a:cubicBezTo>
                  <a:cubicBezTo>
                    <a:pt x="1669418" y="92882"/>
                    <a:pt x="1755778" y="50972"/>
                    <a:pt x="1847218" y="18587"/>
                  </a:cubicBezTo>
                  <a:cubicBezTo>
                    <a:pt x="1887858" y="4617"/>
                    <a:pt x="1929133" y="-1098"/>
                    <a:pt x="1971678" y="172"/>
                  </a:cubicBezTo>
                  <a:cubicBezTo>
                    <a:pt x="2033273" y="2077"/>
                    <a:pt x="2081533" y="31287"/>
                    <a:pt x="2097408" y="75102"/>
                  </a:cubicBezTo>
                  <a:cubicBezTo>
                    <a:pt x="2113918" y="120822"/>
                    <a:pt x="2092328" y="178607"/>
                    <a:pt x="2044703" y="217977"/>
                  </a:cubicBezTo>
                  <a:cubicBezTo>
                    <a:pt x="1986918" y="265602"/>
                    <a:pt x="1921513" y="299892"/>
                    <a:pt x="1853568" y="329102"/>
                  </a:cubicBezTo>
                  <a:cubicBezTo>
                    <a:pt x="1745618" y="375457"/>
                    <a:pt x="1482728" y="485312"/>
                    <a:pt x="1461773" y="499917"/>
                  </a:cubicBezTo>
                  <a:cubicBezTo>
                    <a:pt x="1427483" y="524047"/>
                    <a:pt x="1428753" y="552622"/>
                    <a:pt x="1464313" y="575482"/>
                  </a:cubicBezTo>
                  <a:cubicBezTo>
                    <a:pt x="1481458" y="587547"/>
                    <a:pt x="2321563" y="722802"/>
                    <a:pt x="2366013" y="724072"/>
                  </a:cubicBezTo>
                  <a:close/>
                </a:path>
              </a:pathLst>
            </a:custGeom>
            <a:solidFill>
              <a:srgbClr val="F8DFC9"/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15139BD5-EDF3-4821-9DAE-62B095D8B210}"/>
                </a:ext>
              </a:extLst>
            </p:cNvPr>
            <p:cNvSpPr/>
            <p:nvPr/>
          </p:nvSpPr>
          <p:spPr>
            <a:xfrm>
              <a:off x="1693904" y="4363719"/>
              <a:ext cx="291998" cy="801760"/>
            </a:xfrm>
            <a:custGeom>
              <a:avLst/>
              <a:gdLst>
                <a:gd name="connsiteX0" fmla="*/ 376159 w 374650"/>
                <a:gd name="connsiteY0" fmla="*/ 841375 h 1028700"/>
                <a:gd name="connsiteX1" fmla="*/ 343774 w 374650"/>
                <a:gd name="connsiteY1" fmla="*/ 894715 h 1028700"/>
                <a:gd name="connsiteX2" fmla="*/ 23099 w 374650"/>
                <a:gd name="connsiteY2" fmla="*/ 1028700 h 1028700"/>
                <a:gd name="connsiteX3" fmla="*/ 239 w 374650"/>
                <a:gd name="connsiteY3" fmla="*/ 0 h 1028700"/>
                <a:gd name="connsiteX4" fmla="*/ 304404 w 374650"/>
                <a:gd name="connsiteY4" fmla="*/ 6350 h 1028700"/>
                <a:gd name="connsiteX5" fmla="*/ 328534 w 374650"/>
                <a:gd name="connsiteY5" fmla="*/ 31115 h 1028700"/>
                <a:gd name="connsiteX6" fmla="*/ 376159 w 374650"/>
                <a:gd name="connsiteY6" fmla="*/ 841375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4650" h="1028700">
                  <a:moveTo>
                    <a:pt x="376159" y="841375"/>
                  </a:moveTo>
                  <a:cubicBezTo>
                    <a:pt x="382509" y="871855"/>
                    <a:pt x="371079" y="884555"/>
                    <a:pt x="343774" y="894715"/>
                  </a:cubicBezTo>
                  <a:cubicBezTo>
                    <a:pt x="245984" y="931545"/>
                    <a:pt x="31989" y="1025525"/>
                    <a:pt x="23099" y="1028700"/>
                  </a:cubicBezTo>
                  <a:cubicBezTo>
                    <a:pt x="16114" y="728345"/>
                    <a:pt x="-2301" y="235585"/>
                    <a:pt x="239" y="0"/>
                  </a:cubicBezTo>
                  <a:cubicBezTo>
                    <a:pt x="92314" y="2540"/>
                    <a:pt x="212329" y="4445"/>
                    <a:pt x="304404" y="6350"/>
                  </a:cubicBezTo>
                  <a:cubicBezTo>
                    <a:pt x="322184" y="6985"/>
                    <a:pt x="329169" y="13970"/>
                    <a:pt x="328534" y="31115"/>
                  </a:cubicBezTo>
                  <a:cubicBezTo>
                    <a:pt x="327899" y="41910"/>
                    <a:pt x="371079" y="817880"/>
                    <a:pt x="376159" y="841375"/>
                  </a:cubicBezTo>
                  <a:close/>
                </a:path>
              </a:pathLst>
            </a:custGeom>
            <a:solidFill>
              <a:schemeClr val="bg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F62F2715-BEC4-4D32-BB7E-B13AD83C40BF}"/>
                </a:ext>
              </a:extLst>
            </p:cNvPr>
            <p:cNvSpPr/>
            <p:nvPr/>
          </p:nvSpPr>
          <p:spPr>
            <a:xfrm>
              <a:off x="1989362" y="2460944"/>
              <a:ext cx="282100" cy="786912"/>
            </a:xfrm>
            <a:custGeom>
              <a:avLst/>
              <a:gdLst>
                <a:gd name="connsiteX0" fmla="*/ 363855 w 361950"/>
                <a:gd name="connsiteY0" fmla="*/ 931417 h 1009650"/>
                <a:gd name="connsiteX1" fmla="*/ 343535 w 361950"/>
                <a:gd name="connsiteY1" fmla="*/ 968247 h 1009650"/>
                <a:gd name="connsiteX2" fmla="*/ 221615 w 361950"/>
                <a:gd name="connsiteY2" fmla="*/ 1012062 h 1009650"/>
                <a:gd name="connsiteX3" fmla="*/ 0 w 361950"/>
                <a:gd name="connsiteY3" fmla="*/ 65912 h 1009650"/>
                <a:gd name="connsiteX4" fmla="*/ 151765 w 361950"/>
                <a:gd name="connsiteY4" fmla="*/ 4952 h 1009650"/>
                <a:gd name="connsiteX5" fmla="*/ 185420 w 361950"/>
                <a:gd name="connsiteY5" fmla="*/ 24637 h 1009650"/>
                <a:gd name="connsiteX6" fmla="*/ 363855 w 361950"/>
                <a:gd name="connsiteY6" fmla="*/ 931417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1009650">
                  <a:moveTo>
                    <a:pt x="363855" y="931417"/>
                  </a:moveTo>
                  <a:cubicBezTo>
                    <a:pt x="368300" y="951102"/>
                    <a:pt x="365125" y="961262"/>
                    <a:pt x="343535" y="968247"/>
                  </a:cubicBezTo>
                  <a:cubicBezTo>
                    <a:pt x="302260" y="980947"/>
                    <a:pt x="262255" y="997457"/>
                    <a:pt x="221615" y="1012062"/>
                  </a:cubicBezTo>
                  <a:cubicBezTo>
                    <a:pt x="199390" y="918082"/>
                    <a:pt x="51435" y="287527"/>
                    <a:pt x="0" y="65912"/>
                  </a:cubicBezTo>
                  <a:cubicBezTo>
                    <a:pt x="50800" y="45592"/>
                    <a:pt x="102235" y="26542"/>
                    <a:pt x="151765" y="4952"/>
                  </a:cubicBezTo>
                  <a:cubicBezTo>
                    <a:pt x="175895" y="-5843"/>
                    <a:pt x="184150" y="1142"/>
                    <a:pt x="185420" y="24637"/>
                  </a:cubicBezTo>
                  <a:cubicBezTo>
                    <a:pt x="186690" y="34162"/>
                    <a:pt x="351790" y="873632"/>
                    <a:pt x="363855" y="931417"/>
                  </a:cubicBezTo>
                  <a:close/>
                </a:path>
              </a:pathLst>
            </a:custGeom>
            <a:solidFill>
              <a:schemeClr val="bg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="" xmlns:a16="http://schemas.microsoft.com/office/drawing/2014/main" id="{88317FE2-A88E-43ED-9EE4-1B9474D8A0DC}"/>
                </a:ext>
              </a:extLst>
            </p:cNvPr>
            <p:cNvSpPr/>
            <p:nvPr/>
          </p:nvSpPr>
          <p:spPr>
            <a:xfrm>
              <a:off x="3063920" y="4248880"/>
              <a:ext cx="574100" cy="173220"/>
            </a:xfrm>
            <a:custGeom>
              <a:avLst/>
              <a:gdLst>
                <a:gd name="connsiteX0" fmla="*/ 723382 w 736600"/>
                <a:gd name="connsiteY0" fmla="*/ 226720 h 222250"/>
                <a:gd name="connsiteX1" fmla="*/ 408422 w 736600"/>
                <a:gd name="connsiteY1" fmla="*/ 195604 h 222250"/>
                <a:gd name="connsiteX2" fmla="*/ 118862 w 736600"/>
                <a:gd name="connsiteY2" fmla="*/ 144170 h 222250"/>
                <a:gd name="connsiteX3" fmla="*/ 12817 w 736600"/>
                <a:gd name="connsiteY3" fmla="*/ 111784 h 222250"/>
                <a:gd name="connsiteX4" fmla="*/ 125212 w 736600"/>
                <a:gd name="connsiteY4" fmla="*/ 3200 h 222250"/>
                <a:gd name="connsiteX5" fmla="*/ 376672 w 736600"/>
                <a:gd name="connsiteY5" fmla="*/ 49554 h 222250"/>
                <a:gd name="connsiteX6" fmla="*/ 562092 w 736600"/>
                <a:gd name="connsiteY6" fmla="*/ 152425 h 222250"/>
                <a:gd name="connsiteX7" fmla="*/ 739257 w 736600"/>
                <a:gd name="connsiteY7" fmla="*/ 224814 h 222250"/>
                <a:gd name="connsiteX8" fmla="*/ 723382 w 736600"/>
                <a:gd name="connsiteY8" fmla="*/ 22672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6600" h="222250">
                  <a:moveTo>
                    <a:pt x="723382" y="226720"/>
                  </a:moveTo>
                  <a:cubicBezTo>
                    <a:pt x="617337" y="228625"/>
                    <a:pt x="512562" y="212114"/>
                    <a:pt x="408422" y="195604"/>
                  </a:cubicBezTo>
                  <a:cubicBezTo>
                    <a:pt x="311267" y="179729"/>
                    <a:pt x="214112" y="168300"/>
                    <a:pt x="118862" y="144170"/>
                  </a:cubicBezTo>
                  <a:cubicBezTo>
                    <a:pt x="83302" y="135279"/>
                    <a:pt x="47742" y="122579"/>
                    <a:pt x="12817" y="111784"/>
                  </a:cubicBezTo>
                  <a:cubicBezTo>
                    <a:pt x="-31633" y="52095"/>
                    <a:pt x="47742" y="13359"/>
                    <a:pt x="125212" y="3200"/>
                  </a:cubicBezTo>
                  <a:cubicBezTo>
                    <a:pt x="215382" y="-8866"/>
                    <a:pt x="296662" y="14629"/>
                    <a:pt x="376672" y="49554"/>
                  </a:cubicBezTo>
                  <a:cubicBezTo>
                    <a:pt x="441442" y="78129"/>
                    <a:pt x="502402" y="114959"/>
                    <a:pt x="562092" y="152425"/>
                  </a:cubicBezTo>
                  <a:cubicBezTo>
                    <a:pt x="616067" y="186079"/>
                    <a:pt x="676392" y="202589"/>
                    <a:pt x="739257" y="224814"/>
                  </a:cubicBezTo>
                  <a:cubicBezTo>
                    <a:pt x="731002" y="226084"/>
                    <a:pt x="727192" y="226084"/>
                    <a:pt x="723382" y="22672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A4101F59-7202-4108-BF77-21DE3C08AA05}"/>
                </a:ext>
              </a:extLst>
            </p:cNvPr>
            <p:cNvSpPr/>
            <p:nvPr/>
          </p:nvSpPr>
          <p:spPr>
            <a:xfrm>
              <a:off x="2782698" y="2800498"/>
              <a:ext cx="707727" cy="960133"/>
            </a:xfrm>
            <a:custGeom>
              <a:avLst/>
              <a:gdLst>
                <a:gd name="connsiteX0" fmla="*/ 878465 w 908050"/>
                <a:gd name="connsiteY0" fmla="*/ 689972 h 1231900"/>
                <a:gd name="connsiteX1" fmla="*/ 781310 w 908050"/>
                <a:gd name="connsiteY1" fmla="*/ 601072 h 1231900"/>
                <a:gd name="connsiteX2" fmla="*/ 591445 w 908050"/>
                <a:gd name="connsiteY2" fmla="*/ 505822 h 1231900"/>
                <a:gd name="connsiteX3" fmla="*/ 564140 w 908050"/>
                <a:gd name="connsiteY3" fmla="*/ 471532 h 1231900"/>
                <a:gd name="connsiteX4" fmla="*/ 557790 w 908050"/>
                <a:gd name="connsiteY4" fmla="*/ 253092 h 1231900"/>
                <a:gd name="connsiteX5" fmla="*/ 589540 w 908050"/>
                <a:gd name="connsiteY5" fmla="*/ 227057 h 1231900"/>
                <a:gd name="connsiteX6" fmla="*/ 750195 w 908050"/>
                <a:gd name="connsiteY6" fmla="*/ 300717 h 1231900"/>
                <a:gd name="connsiteX7" fmla="*/ 811790 w 908050"/>
                <a:gd name="connsiteY7" fmla="*/ 420097 h 1231900"/>
                <a:gd name="connsiteX8" fmla="*/ 815600 w 908050"/>
                <a:gd name="connsiteY8" fmla="*/ 534397 h 1231900"/>
                <a:gd name="connsiteX9" fmla="*/ 849255 w 908050"/>
                <a:gd name="connsiteY9" fmla="*/ 564877 h 1231900"/>
                <a:gd name="connsiteX10" fmla="*/ 877830 w 908050"/>
                <a:gd name="connsiteY10" fmla="*/ 564242 h 1231900"/>
                <a:gd name="connsiteX11" fmla="*/ 902595 w 908050"/>
                <a:gd name="connsiteY11" fmla="*/ 536937 h 1231900"/>
                <a:gd name="connsiteX12" fmla="*/ 894340 w 908050"/>
                <a:gd name="connsiteY12" fmla="*/ 172447 h 1231900"/>
                <a:gd name="connsiteX13" fmla="*/ 853700 w 908050"/>
                <a:gd name="connsiteY13" fmla="*/ 133077 h 1231900"/>
                <a:gd name="connsiteX14" fmla="*/ 805440 w 908050"/>
                <a:gd name="connsiteY14" fmla="*/ 183242 h 1231900"/>
                <a:gd name="connsiteX15" fmla="*/ 805440 w 908050"/>
                <a:gd name="connsiteY15" fmla="*/ 199117 h 1231900"/>
                <a:gd name="connsiteX16" fmla="*/ 778770 w 908050"/>
                <a:gd name="connsiteY16" fmla="*/ 213087 h 1231900"/>
                <a:gd name="connsiteX17" fmla="*/ 641610 w 908050"/>
                <a:gd name="connsiteY17" fmla="*/ 148317 h 1231900"/>
                <a:gd name="connsiteX18" fmla="*/ 560965 w 908050"/>
                <a:gd name="connsiteY18" fmla="*/ 121012 h 1231900"/>
                <a:gd name="connsiteX19" fmla="*/ 552075 w 908050"/>
                <a:gd name="connsiteY19" fmla="*/ 33382 h 1231900"/>
                <a:gd name="connsiteX20" fmla="*/ 519055 w 908050"/>
                <a:gd name="connsiteY20" fmla="*/ 362 h 1231900"/>
                <a:gd name="connsiteX21" fmla="*/ 493655 w 908050"/>
                <a:gd name="connsiteY21" fmla="*/ 997 h 1231900"/>
                <a:gd name="connsiteX22" fmla="*/ 465080 w 908050"/>
                <a:gd name="connsiteY22" fmla="*/ 35287 h 1231900"/>
                <a:gd name="connsiteX23" fmla="*/ 468255 w 908050"/>
                <a:gd name="connsiteY23" fmla="*/ 105137 h 1231900"/>
                <a:gd name="connsiteX24" fmla="*/ 446030 w 908050"/>
                <a:gd name="connsiteY24" fmla="*/ 126092 h 1231900"/>
                <a:gd name="connsiteX25" fmla="*/ 424440 w 908050"/>
                <a:gd name="connsiteY25" fmla="*/ 105137 h 1231900"/>
                <a:gd name="connsiteX26" fmla="*/ 419995 w 908050"/>
                <a:gd name="connsiteY26" fmla="*/ 38462 h 1231900"/>
                <a:gd name="connsiteX27" fmla="*/ 388245 w 908050"/>
                <a:gd name="connsiteY27" fmla="*/ 6712 h 1231900"/>
                <a:gd name="connsiteX28" fmla="*/ 356495 w 908050"/>
                <a:gd name="connsiteY28" fmla="*/ 7347 h 1231900"/>
                <a:gd name="connsiteX29" fmla="*/ 332365 w 908050"/>
                <a:gd name="connsiteY29" fmla="*/ 35287 h 1231900"/>
                <a:gd name="connsiteX30" fmla="*/ 336175 w 908050"/>
                <a:gd name="connsiteY30" fmla="*/ 101962 h 1231900"/>
                <a:gd name="connsiteX31" fmla="*/ 303155 w 908050"/>
                <a:gd name="connsiteY31" fmla="*/ 142602 h 1231900"/>
                <a:gd name="connsiteX32" fmla="*/ 101225 w 908050"/>
                <a:gd name="connsiteY32" fmla="*/ 230867 h 1231900"/>
                <a:gd name="connsiteX33" fmla="*/ 46615 w 908050"/>
                <a:gd name="connsiteY33" fmla="*/ 548367 h 1231900"/>
                <a:gd name="connsiteX34" fmla="*/ 159010 w 908050"/>
                <a:gd name="connsiteY34" fmla="*/ 634092 h 1231900"/>
                <a:gd name="connsiteX35" fmla="*/ 327285 w 908050"/>
                <a:gd name="connsiteY35" fmla="*/ 715372 h 1231900"/>
                <a:gd name="connsiteX36" fmla="*/ 353955 w 908050"/>
                <a:gd name="connsiteY36" fmla="*/ 747757 h 1231900"/>
                <a:gd name="connsiteX37" fmla="*/ 360305 w 908050"/>
                <a:gd name="connsiteY37" fmla="*/ 975722 h 1231900"/>
                <a:gd name="connsiteX38" fmla="*/ 333635 w 908050"/>
                <a:gd name="connsiteY38" fmla="*/ 995407 h 1231900"/>
                <a:gd name="connsiteX39" fmla="*/ 148850 w 908050"/>
                <a:gd name="connsiteY39" fmla="*/ 909047 h 1231900"/>
                <a:gd name="connsiteX40" fmla="*/ 101860 w 908050"/>
                <a:gd name="connsiteY40" fmla="*/ 822052 h 1231900"/>
                <a:gd name="connsiteX41" fmla="*/ 95510 w 908050"/>
                <a:gd name="connsiteY41" fmla="*/ 708387 h 1231900"/>
                <a:gd name="connsiteX42" fmla="*/ 42805 w 908050"/>
                <a:gd name="connsiteY42" fmla="*/ 655682 h 1231900"/>
                <a:gd name="connsiteX43" fmla="*/ 5975 w 908050"/>
                <a:gd name="connsiteY43" fmla="*/ 695052 h 1231900"/>
                <a:gd name="connsiteX44" fmla="*/ 12325 w 908050"/>
                <a:gd name="connsiteY44" fmla="*/ 830942 h 1231900"/>
                <a:gd name="connsiteX45" fmla="*/ 18675 w 908050"/>
                <a:gd name="connsiteY45" fmla="*/ 1058907 h 1231900"/>
                <a:gd name="connsiteX46" fmla="*/ 47885 w 908050"/>
                <a:gd name="connsiteY46" fmla="*/ 1086847 h 1231900"/>
                <a:gd name="connsiteX47" fmla="*/ 79635 w 908050"/>
                <a:gd name="connsiteY47" fmla="*/ 1086212 h 1231900"/>
                <a:gd name="connsiteX48" fmla="*/ 107575 w 908050"/>
                <a:gd name="connsiteY48" fmla="*/ 1057002 h 1231900"/>
                <a:gd name="connsiteX49" fmla="*/ 107575 w 908050"/>
                <a:gd name="connsiteY49" fmla="*/ 986517 h 1231900"/>
                <a:gd name="connsiteX50" fmla="*/ 339985 w 908050"/>
                <a:gd name="connsiteY50" fmla="*/ 1084942 h 1231900"/>
                <a:gd name="connsiteX51" fmla="*/ 363480 w 908050"/>
                <a:gd name="connsiteY51" fmla="*/ 1113517 h 1231900"/>
                <a:gd name="connsiteX52" fmla="*/ 367925 w 908050"/>
                <a:gd name="connsiteY52" fmla="*/ 1205592 h 1231900"/>
                <a:gd name="connsiteX53" fmla="*/ 396500 w 908050"/>
                <a:gd name="connsiteY53" fmla="*/ 1234167 h 1231900"/>
                <a:gd name="connsiteX54" fmla="*/ 425075 w 908050"/>
                <a:gd name="connsiteY54" fmla="*/ 1234167 h 1231900"/>
                <a:gd name="connsiteX55" fmla="*/ 454285 w 908050"/>
                <a:gd name="connsiteY55" fmla="*/ 1202417 h 1231900"/>
                <a:gd name="connsiteX56" fmla="*/ 451745 w 908050"/>
                <a:gd name="connsiteY56" fmla="*/ 1123042 h 1231900"/>
                <a:gd name="connsiteX57" fmla="*/ 472700 w 908050"/>
                <a:gd name="connsiteY57" fmla="*/ 1094467 h 1231900"/>
                <a:gd name="connsiteX58" fmla="*/ 496195 w 908050"/>
                <a:gd name="connsiteY58" fmla="*/ 1120502 h 1231900"/>
                <a:gd name="connsiteX59" fmla="*/ 500640 w 908050"/>
                <a:gd name="connsiteY59" fmla="*/ 1199242 h 1231900"/>
                <a:gd name="connsiteX60" fmla="*/ 543820 w 908050"/>
                <a:gd name="connsiteY60" fmla="*/ 1232262 h 1231900"/>
                <a:gd name="connsiteX61" fmla="*/ 589540 w 908050"/>
                <a:gd name="connsiteY61" fmla="*/ 1196067 h 1231900"/>
                <a:gd name="connsiteX62" fmla="*/ 583825 w 908050"/>
                <a:gd name="connsiteY62" fmla="*/ 1120502 h 1231900"/>
                <a:gd name="connsiteX63" fmla="*/ 618115 w 908050"/>
                <a:gd name="connsiteY63" fmla="*/ 1074782 h 1231900"/>
                <a:gd name="connsiteX64" fmla="*/ 837825 w 908050"/>
                <a:gd name="connsiteY64" fmla="*/ 966832 h 1231900"/>
                <a:gd name="connsiteX65" fmla="*/ 878465 w 908050"/>
                <a:gd name="connsiteY65" fmla="*/ 689972 h 1231900"/>
                <a:gd name="connsiteX66" fmla="*/ 344430 w 908050"/>
                <a:gd name="connsiteY66" fmla="*/ 377552 h 1231900"/>
                <a:gd name="connsiteX67" fmla="*/ 258705 w 908050"/>
                <a:gd name="connsiteY67" fmla="*/ 336912 h 1231900"/>
                <a:gd name="connsiteX68" fmla="*/ 264420 w 908050"/>
                <a:gd name="connsiteY68" fmla="*/ 261982 h 1231900"/>
                <a:gd name="connsiteX69" fmla="*/ 346970 w 908050"/>
                <a:gd name="connsiteY69" fmla="*/ 239122 h 1231900"/>
                <a:gd name="connsiteX70" fmla="*/ 344430 w 908050"/>
                <a:gd name="connsiteY70" fmla="*/ 377552 h 1231900"/>
                <a:gd name="connsiteX71" fmla="*/ 430155 w 908050"/>
                <a:gd name="connsiteY71" fmla="*/ 408032 h 1231900"/>
                <a:gd name="connsiteX72" fmla="*/ 424440 w 908050"/>
                <a:gd name="connsiteY72" fmla="*/ 234042 h 1231900"/>
                <a:gd name="connsiteX73" fmla="*/ 447300 w 908050"/>
                <a:gd name="connsiteY73" fmla="*/ 218802 h 1231900"/>
                <a:gd name="connsiteX74" fmla="*/ 468890 w 908050"/>
                <a:gd name="connsiteY74" fmla="*/ 233407 h 1231900"/>
                <a:gd name="connsiteX75" fmla="*/ 474605 w 908050"/>
                <a:gd name="connsiteY75" fmla="*/ 410572 h 1231900"/>
                <a:gd name="connsiteX76" fmla="*/ 453650 w 908050"/>
                <a:gd name="connsiteY76" fmla="*/ 440417 h 1231900"/>
                <a:gd name="connsiteX77" fmla="*/ 430155 w 908050"/>
                <a:gd name="connsiteY77" fmla="*/ 408032 h 1231900"/>
                <a:gd name="connsiteX78" fmla="*/ 467620 w 908050"/>
                <a:gd name="connsiteY78" fmla="*/ 1002392 h 1231900"/>
                <a:gd name="connsiteX79" fmla="*/ 447300 w 908050"/>
                <a:gd name="connsiteY79" fmla="*/ 973182 h 1231900"/>
                <a:gd name="connsiteX80" fmla="*/ 442220 w 908050"/>
                <a:gd name="connsiteY80" fmla="*/ 822052 h 1231900"/>
                <a:gd name="connsiteX81" fmla="*/ 455555 w 908050"/>
                <a:gd name="connsiteY81" fmla="*/ 779507 h 1231900"/>
                <a:gd name="connsiteX82" fmla="*/ 487305 w 908050"/>
                <a:gd name="connsiteY82" fmla="*/ 809352 h 1231900"/>
                <a:gd name="connsiteX83" fmla="*/ 492385 w 908050"/>
                <a:gd name="connsiteY83" fmla="*/ 967467 h 1231900"/>
                <a:gd name="connsiteX84" fmla="*/ 467620 w 908050"/>
                <a:gd name="connsiteY84" fmla="*/ 1002392 h 1231900"/>
                <a:gd name="connsiteX85" fmla="*/ 668280 w 908050"/>
                <a:gd name="connsiteY85" fmla="*/ 926827 h 1231900"/>
                <a:gd name="connsiteX86" fmla="*/ 604145 w 908050"/>
                <a:gd name="connsiteY86" fmla="*/ 981437 h 1231900"/>
                <a:gd name="connsiteX87" fmla="*/ 577475 w 908050"/>
                <a:gd name="connsiteY87" fmla="*/ 964292 h 1231900"/>
                <a:gd name="connsiteX88" fmla="*/ 583190 w 908050"/>
                <a:gd name="connsiteY88" fmla="*/ 850627 h 1231900"/>
                <a:gd name="connsiteX89" fmla="*/ 633355 w 908050"/>
                <a:gd name="connsiteY89" fmla="*/ 870312 h 1231900"/>
                <a:gd name="connsiteX90" fmla="*/ 668280 w 908050"/>
                <a:gd name="connsiteY90" fmla="*/ 926827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908050" h="1231900">
                  <a:moveTo>
                    <a:pt x="878465" y="689972"/>
                  </a:moveTo>
                  <a:cubicBezTo>
                    <a:pt x="854335" y="651237"/>
                    <a:pt x="820680" y="622027"/>
                    <a:pt x="781310" y="601072"/>
                  </a:cubicBezTo>
                  <a:cubicBezTo>
                    <a:pt x="719080" y="568052"/>
                    <a:pt x="654945" y="537572"/>
                    <a:pt x="591445" y="505822"/>
                  </a:cubicBezTo>
                  <a:cubicBezTo>
                    <a:pt x="576205" y="498202"/>
                    <a:pt x="564140" y="490582"/>
                    <a:pt x="564140" y="471532"/>
                  </a:cubicBezTo>
                  <a:cubicBezTo>
                    <a:pt x="563505" y="398507"/>
                    <a:pt x="564775" y="325482"/>
                    <a:pt x="557790" y="253092"/>
                  </a:cubicBezTo>
                  <a:cubicBezTo>
                    <a:pt x="555250" y="228962"/>
                    <a:pt x="564775" y="220707"/>
                    <a:pt x="589540" y="227057"/>
                  </a:cubicBezTo>
                  <a:cubicBezTo>
                    <a:pt x="647960" y="241662"/>
                    <a:pt x="701935" y="265157"/>
                    <a:pt x="750195" y="300717"/>
                  </a:cubicBezTo>
                  <a:cubicBezTo>
                    <a:pt x="790200" y="329927"/>
                    <a:pt x="810520" y="369932"/>
                    <a:pt x="811790" y="420097"/>
                  </a:cubicBezTo>
                  <a:cubicBezTo>
                    <a:pt x="812425" y="458197"/>
                    <a:pt x="811790" y="496297"/>
                    <a:pt x="815600" y="534397"/>
                  </a:cubicBezTo>
                  <a:cubicBezTo>
                    <a:pt x="818140" y="557257"/>
                    <a:pt x="826395" y="566782"/>
                    <a:pt x="849255" y="564877"/>
                  </a:cubicBezTo>
                  <a:cubicBezTo>
                    <a:pt x="858780" y="564242"/>
                    <a:pt x="868305" y="564242"/>
                    <a:pt x="877830" y="564242"/>
                  </a:cubicBezTo>
                  <a:cubicBezTo>
                    <a:pt x="896245" y="564242"/>
                    <a:pt x="903230" y="556622"/>
                    <a:pt x="902595" y="536937"/>
                  </a:cubicBezTo>
                  <a:cubicBezTo>
                    <a:pt x="898785" y="415652"/>
                    <a:pt x="895610" y="293732"/>
                    <a:pt x="894340" y="172447"/>
                  </a:cubicBezTo>
                  <a:cubicBezTo>
                    <a:pt x="893705" y="141967"/>
                    <a:pt x="884180" y="131807"/>
                    <a:pt x="853700" y="133077"/>
                  </a:cubicBezTo>
                  <a:cubicBezTo>
                    <a:pt x="804805" y="134982"/>
                    <a:pt x="804805" y="133712"/>
                    <a:pt x="805440" y="183242"/>
                  </a:cubicBezTo>
                  <a:cubicBezTo>
                    <a:pt x="805440" y="188322"/>
                    <a:pt x="805440" y="194037"/>
                    <a:pt x="805440" y="199117"/>
                  </a:cubicBezTo>
                  <a:cubicBezTo>
                    <a:pt x="807345" y="224517"/>
                    <a:pt x="797820" y="226422"/>
                    <a:pt x="778770" y="213087"/>
                  </a:cubicBezTo>
                  <a:cubicBezTo>
                    <a:pt x="736860" y="184512"/>
                    <a:pt x="690505" y="164192"/>
                    <a:pt x="641610" y="148317"/>
                  </a:cubicBezTo>
                  <a:cubicBezTo>
                    <a:pt x="614305" y="139427"/>
                    <a:pt x="576840" y="147682"/>
                    <a:pt x="560965" y="121012"/>
                  </a:cubicBezTo>
                  <a:cubicBezTo>
                    <a:pt x="546995" y="96247"/>
                    <a:pt x="550805" y="63227"/>
                    <a:pt x="552075" y="33382"/>
                  </a:cubicBezTo>
                  <a:cubicBezTo>
                    <a:pt x="553345" y="8617"/>
                    <a:pt x="543820" y="-2178"/>
                    <a:pt x="519055" y="362"/>
                  </a:cubicBezTo>
                  <a:cubicBezTo>
                    <a:pt x="510800" y="997"/>
                    <a:pt x="501910" y="997"/>
                    <a:pt x="493655" y="997"/>
                  </a:cubicBezTo>
                  <a:cubicBezTo>
                    <a:pt x="469525" y="362"/>
                    <a:pt x="462540" y="11792"/>
                    <a:pt x="465080" y="35287"/>
                  </a:cubicBezTo>
                  <a:cubicBezTo>
                    <a:pt x="467620" y="58147"/>
                    <a:pt x="467620" y="81642"/>
                    <a:pt x="468255" y="105137"/>
                  </a:cubicBezTo>
                  <a:cubicBezTo>
                    <a:pt x="468255" y="119107"/>
                    <a:pt x="460000" y="126092"/>
                    <a:pt x="446030" y="126092"/>
                  </a:cubicBezTo>
                  <a:cubicBezTo>
                    <a:pt x="431425" y="126092"/>
                    <a:pt x="425075" y="119107"/>
                    <a:pt x="424440" y="105137"/>
                  </a:cubicBezTo>
                  <a:cubicBezTo>
                    <a:pt x="423170" y="82912"/>
                    <a:pt x="419995" y="60687"/>
                    <a:pt x="419995" y="38462"/>
                  </a:cubicBezTo>
                  <a:cubicBezTo>
                    <a:pt x="419995" y="16237"/>
                    <a:pt x="411740" y="4807"/>
                    <a:pt x="388245" y="6712"/>
                  </a:cubicBezTo>
                  <a:cubicBezTo>
                    <a:pt x="377450" y="7347"/>
                    <a:pt x="367290" y="7347"/>
                    <a:pt x="356495" y="7347"/>
                  </a:cubicBezTo>
                  <a:cubicBezTo>
                    <a:pt x="336810" y="7347"/>
                    <a:pt x="330460" y="16872"/>
                    <a:pt x="332365" y="35287"/>
                  </a:cubicBezTo>
                  <a:cubicBezTo>
                    <a:pt x="334270" y="57512"/>
                    <a:pt x="334270" y="79737"/>
                    <a:pt x="336175" y="101962"/>
                  </a:cubicBezTo>
                  <a:cubicBezTo>
                    <a:pt x="338080" y="126092"/>
                    <a:pt x="328555" y="137522"/>
                    <a:pt x="303155" y="142602"/>
                  </a:cubicBezTo>
                  <a:cubicBezTo>
                    <a:pt x="229495" y="157207"/>
                    <a:pt x="161550" y="185782"/>
                    <a:pt x="101225" y="230867"/>
                  </a:cubicBezTo>
                  <a:cubicBezTo>
                    <a:pt x="-9265" y="312147"/>
                    <a:pt x="-32125" y="446132"/>
                    <a:pt x="46615" y="548367"/>
                  </a:cubicBezTo>
                  <a:cubicBezTo>
                    <a:pt x="76460" y="586467"/>
                    <a:pt x="115830" y="613137"/>
                    <a:pt x="159010" y="634092"/>
                  </a:cubicBezTo>
                  <a:cubicBezTo>
                    <a:pt x="215525" y="661397"/>
                    <a:pt x="271405" y="688702"/>
                    <a:pt x="327285" y="715372"/>
                  </a:cubicBezTo>
                  <a:cubicBezTo>
                    <a:pt x="341255" y="722357"/>
                    <a:pt x="353320" y="729977"/>
                    <a:pt x="353955" y="747757"/>
                  </a:cubicBezTo>
                  <a:cubicBezTo>
                    <a:pt x="355860" y="823957"/>
                    <a:pt x="358400" y="900157"/>
                    <a:pt x="360305" y="975722"/>
                  </a:cubicBezTo>
                  <a:cubicBezTo>
                    <a:pt x="360940" y="994772"/>
                    <a:pt x="350780" y="998582"/>
                    <a:pt x="333635" y="995407"/>
                  </a:cubicBezTo>
                  <a:cubicBezTo>
                    <a:pt x="265055" y="980802"/>
                    <a:pt x="202825" y="954132"/>
                    <a:pt x="148850" y="909047"/>
                  </a:cubicBezTo>
                  <a:cubicBezTo>
                    <a:pt x="121545" y="886187"/>
                    <a:pt x="104400" y="857612"/>
                    <a:pt x="101860" y="822052"/>
                  </a:cubicBezTo>
                  <a:cubicBezTo>
                    <a:pt x="98685" y="783952"/>
                    <a:pt x="96780" y="745852"/>
                    <a:pt x="95510" y="708387"/>
                  </a:cubicBezTo>
                  <a:cubicBezTo>
                    <a:pt x="94240" y="655047"/>
                    <a:pt x="94875" y="656952"/>
                    <a:pt x="42805" y="655682"/>
                  </a:cubicBezTo>
                  <a:cubicBezTo>
                    <a:pt x="12325" y="655047"/>
                    <a:pt x="4070" y="667747"/>
                    <a:pt x="5975" y="695052"/>
                  </a:cubicBezTo>
                  <a:cubicBezTo>
                    <a:pt x="9150" y="740137"/>
                    <a:pt x="10420" y="785857"/>
                    <a:pt x="12325" y="830942"/>
                  </a:cubicBezTo>
                  <a:cubicBezTo>
                    <a:pt x="14865" y="907142"/>
                    <a:pt x="17405" y="983342"/>
                    <a:pt x="18675" y="1058907"/>
                  </a:cubicBezTo>
                  <a:cubicBezTo>
                    <a:pt x="19310" y="1079227"/>
                    <a:pt x="27565" y="1088117"/>
                    <a:pt x="47885" y="1086847"/>
                  </a:cubicBezTo>
                  <a:cubicBezTo>
                    <a:pt x="58680" y="1086212"/>
                    <a:pt x="68840" y="1086212"/>
                    <a:pt x="79635" y="1086212"/>
                  </a:cubicBezTo>
                  <a:cubicBezTo>
                    <a:pt x="99320" y="1086212"/>
                    <a:pt x="108210" y="1076687"/>
                    <a:pt x="107575" y="1057002"/>
                  </a:cubicBezTo>
                  <a:cubicBezTo>
                    <a:pt x="106940" y="1036047"/>
                    <a:pt x="107575" y="1015092"/>
                    <a:pt x="107575" y="986517"/>
                  </a:cubicBezTo>
                  <a:cubicBezTo>
                    <a:pt x="178060" y="1044302"/>
                    <a:pt x="257435" y="1067797"/>
                    <a:pt x="339985" y="1084942"/>
                  </a:cubicBezTo>
                  <a:cubicBezTo>
                    <a:pt x="356495" y="1088117"/>
                    <a:pt x="362845" y="1097642"/>
                    <a:pt x="363480" y="1113517"/>
                  </a:cubicBezTo>
                  <a:cubicBezTo>
                    <a:pt x="364750" y="1143997"/>
                    <a:pt x="367290" y="1174477"/>
                    <a:pt x="367925" y="1205592"/>
                  </a:cubicBezTo>
                  <a:cubicBezTo>
                    <a:pt x="368560" y="1225277"/>
                    <a:pt x="376180" y="1235437"/>
                    <a:pt x="396500" y="1234167"/>
                  </a:cubicBezTo>
                  <a:cubicBezTo>
                    <a:pt x="406025" y="1233532"/>
                    <a:pt x="415550" y="1233532"/>
                    <a:pt x="425075" y="1234167"/>
                  </a:cubicBezTo>
                  <a:cubicBezTo>
                    <a:pt x="447935" y="1235437"/>
                    <a:pt x="457460" y="1227817"/>
                    <a:pt x="454285" y="1202417"/>
                  </a:cubicBezTo>
                  <a:cubicBezTo>
                    <a:pt x="451110" y="1176382"/>
                    <a:pt x="452380" y="1149712"/>
                    <a:pt x="451745" y="1123042"/>
                  </a:cubicBezTo>
                  <a:cubicBezTo>
                    <a:pt x="451745" y="1108437"/>
                    <a:pt x="453650" y="1095102"/>
                    <a:pt x="472700" y="1094467"/>
                  </a:cubicBezTo>
                  <a:cubicBezTo>
                    <a:pt x="491750" y="1093832"/>
                    <a:pt x="495560" y="1105262"/>
                    <a:pt x="496195" y="1120502"/>
                  </a:cubicBezTo>
                  <a:cubicBezTo>
                    <a:pt x="497465" y="1147172"/>
                    <a:pt x="501910" y="1173207"/>
                    <a:pt x="500640" y="1199242"/>
                  </a:cubicBezTo>
                  <a:cubicBezTo>
                    <a:pt x="499370" y="1233532"/>
                    <a:pt x="520325" y="1233532"/>
                    <a:pt x="543820" y="1232262"/>
                  </a:cubicBezTo>
                  <a:cubicBezTo>
                    <a:pt x="567950" y="1230992"/>
                    <a:pt x="592715" y="1231627"/>
                    <a:pt x="589540" y="1196067"/>
                  </a:cubicBezTo>
                  <a:cubicBezTo>
                    <a:pt x="587000" y="1170667"/>
                    <a:pt x="587000" y="1145267"/>
                    <a:pt x="583825" y="1120502"/>
                  </a:cubicBezTo>
                  <a:cubicBezTo>
                    <a:pt x="580650" y="1093832"/>
                    <a:pt x="590810" y="1081132"/>
                    <a:pt x="618115" y="1074782"/>
                  </a:cubicBezTo>
                  <a:cubicBezTo>
                    <a:pt x="700030" y="1057002"/>
                    <a:pt x="773690" y="1022712"/>
                    <a:pt x="837825" y="966832"/>
                  </a:cubicBezTo>
                  <a:cubicBezTo>
                    <a:pt x="911485" y="898887"/>
                    <a:pt x="931170" y="774427"/>
                    <a:pt x="878465" y="689972"/>
                  </a:cubicBezTo>
                  <a:close/>
                  <a:moveTo>
                    <a:pt x="344430" y="377552"/>
                  </a:moveTo>
                  <a:cubicBezTo>
                    <a:pt x="329825" y="387077"/>
                    <a:pt x="267595" y="345167"/>
                    <a:pt x="258705" y="336912"/>
                  </a:cubicBezTo>
                  <a:cubicBezTo>
                    <a:pt x="232670" y="312147"/>
                    <a:pt x="234575" y="281667"/>
                    <a:pt x="264420" y="261982"/>
                  </a:cubicBezTo>
                  <a:cubicBezTo>
                    <a:pt x="282835" y="249917"/>
                    <a:pt x="320935" y="237217"/>
                    <a:pt x="346970" y="239122"/>
                  </a:cubicBezTo>
                  <a:cubicBezTo>
                    <a:pt x="344430" y="261347"/>
                    <a:pt x="344430" y="345167"/>
                    <a:pt x="344430" y="377552"/>
                  </a:cubicBezTo>
                  <a:close/>
                  <a:moveTo>
                    <a:pt x="430155" y="408032"/>
                  </a:moveTo>
                  <a:cubicBezTo>
                    <a:pt x="428885" y="369932"/>
                    <a:pt x="424440" y="253727"/>
                    <a:pt x="424440" y="234042"/>
                  </a:cubicBezTo>
                  <a:cubicBezTo>
                    <a:pt x="424440" y="218802"/>
                    <a:pt x="431425" y="218802"/>
                    <a:pt x="447300" y="218802"/>
                  </a:cubicBezTo>
                  <a:cubicBezTo>
                    <a:pt x="462540" y="218802"/>
                    <a:pt x="466985" y="220707"/>
                    <a:pt x="468890" y="233407"/>
                  </a:cubicBezTo>
                  <a:cubicBezTo>
                    <a:pt x="473335" y="272142"/>
                    <a:pt x="475875" y="390887"/>
                    <a:pt x="474605" y="410572"/>
                  </a:cubicBezTo>
                  <a:cubicBezTo>
                    <a:pt x="473970" y="421367"/>
                    <a:pt x="479050" y="450577"/>
                    <a:pt x="453650" y="440417"/>
                  </a:cubicBezTo>
                  <a:cubicBezTo>
                    <a:pt x="436505" y="433432"/>
                    <a:pt x="431425" y="430892"/>
                    <a:pt x="430155" y="408032"/>
                  </a:cubicBezTo>
                  <a:close/>
                  <a:moveTo>
                    <a:pt x="467620" y="1002392"/>
                  </a:moveTo>
                  <a:cubicBezTo>
                    <a:pt x="446030" y="1005567"/>
                    <a:pt x="449840" y="991597"/>
                    <a:pt x="447300" y="973182"/>
                  </a:cubicBezTo>
                  <a:cubicBezTo>
                    <a:pt x="442855" y="939527"/>
                    <a:pt x="440315" y="843007"/>
                    <a:pt x="442220" y="822052"/>
                  </a:cubicBezTo>
                  <a:cubicBezTo>
                    <a:pt x="442855" y="811257"/>
                    <a:pt x="436505" y="773157"/>
                    <a:pt x="455555" y="779507"/>
                  </a:cubicBezTo>
                  <a:cubicBezTo>
                    <a:pt x="475240" y="785857"/>
                    <a:pt x="486035" y="789667"/>
                    <a:pt x="487305" y="809352"/>
                  </a:cubicBezTo>
                  <a:cubicBezTo>
                    <a:pt x="491750" y="858247"/>
                    <a:pt x="494290" y="916667"/>
                    <a:pt x="492385" y="967467"/>
                  </a:cubicBezTo>
                  <a:cubicBezTo>
                    <a:pt x="493655" y="990962"/>
                    <a:pt x="489845" y="999852"/>
                    <a:pt x="467620" y="1002392"/>
                  </a:cubicBezTo>
                  <a:close/>
                  <a:moveTo>
                    <a:pt x="668280" y="926827"/>
                  </a:moveTo>
                  <a:cubicBezTo>
                    <a:pt x="663835" y="960482"/>
                    <a:pt x="630815" y="969372"/>
                    <a:pt x="604145" y="981437"/>
                  </a:cubicBezTo>
                  <a:cubicBezTo>
                    <a:pt x="587635" y="988422"/>
                    <a:pt x="577475" y="983977"/>
                    <a:pt x="577475" y="964292"/>
                  </a:cubicBezTo>
                  <a:cubicBezTo>
                    <a:pt x="577475" y="947147"/>
                    <a:pt x="569855" y="858247"/>
                    <a:pt x="583190" y="850627"/>
                  </a:cubicBezTo>
                  <a:cubicBezTo>
                    <a:pt x="594620" y="844912"/>
                    <a:pt x="616210" y="855707"/>
                    <a:pt x="633355" y="870312"/>
                  </a:cubicBezTo>
                  <a:cubicBezTo>
                    <a:pt x="653040" y="883647"/>
                    <a:pt x="672090" y="896347"/>
                    <a:pt x="668280" y="926827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3" name="그룹 42">
            <a:extLst>
              <a:ext uri="{FF2B5EF4-FFF2-40B4-BE49-F238E27FC236}">
                <a16:creationId xmlns="" xmlns:a16="http://schemas.microsoft.com/office/drawing/2014/main" id="{CAF64441-EE6F-449E-9BC8-D4A45294D407}"/>
              </a:ext>
            </a:extLst>
          </p:cNvPr>
          <p:cNvGrpSpPr/>
          <p:nvPr/>
        </p:nvGrpSpPr>
        <p:grpSpPr>
          <a:xfrm>
            <a:off x="811241" y="306518"/>
            <a:ext cx="5014581" cy="2655431"/>
            <a:chOff x="2279575" y="5050733"/>
            <a:chExt cx="5014581" cy="2212072"/>
          </a:xfrm>
        </p:grpSpPr>
        <p:sp>
          <p:nvSpPr>
            <p:cNvPr id="104" name="TextBox 103">
              <a:extLst>
                <a:ext uri="{FF2B5EF4-FFF2-40B4-BE49-F238E27FC236}">
                  <a16:creationId xmlns="" xmlns:a16="http://schemas.microsoft.com/office/drawing/2014/main" id="{308BB82E-25B1-4E55-8EF9-0C39B2A76AE8}"/>
                </a:ext>
              </a:extLst>
            </p:cNvPr>
            <p:cNvSpPr txBox="1"/>
            <p:nvPr/>
          </p:nvSpPr>
          <p:spPr>
            <a:xfrm>
              <a:off x="2279575" y="5050733"/>
              <a:ext cx="5014581" cy="30766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cs typeface="Calibri" pitchFamily="34" charset="0"/>
                </a:rPr>
                <a:t>Limitations</a:t>
              </a:r>
              <a:endParaRPr lang="ko-KR" altLang="en-US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="" xmlns:a16="http://schemas.microsoft.com/office/drawing/2014/main" id="{8ACB1965-3AB8-4CA9-B960-04A6A55271FF}"/>
                </a:ext>
              </a:extLst>
            </p:cNvPr>
            <p:cNvSpPr txBox="1"/>
            <p:nvPr/>
          </p:nvSpPr>
          <p:spPr>
            <a:xfrm>
              <a:off x="2279575" y="5391164"/>
              <a:ext cx="5014581" cy="1871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lvl="0" indent="-171450" algn="just">
                <a:buFont typeface="Arial" panose="020B0604020202020204" pitchFamily="34" charset="0"/>
                <a:buChar char="•"/>
              </a:pPr>
              <a:r>
                <a:rPr lang="en-US" sz="1600" b="1" dirty="0"/>
                <a:t>The biggest challenge in the Life Cycle Cost Analysis study is that it takes place over a long period of the project’s </a:t>
              </a:r>
              <a:r>
                <a:rPr lang="en-US" sz="1600" b="1" dirty="0" smtClean="0"/>
                <a:t>life.</a:t>
              </a:r>
            </a:p>
            <a:p>
              <a:pPr lvl="0" algn="just"/>
              <a:endParaRPr lang="en-US" sz="1600" b="1" dirty="0" smtClean="0"/>
            </a:p>
            <a:p>
              <a:pPr marL="171450" lvl="0" indent="-171450" algn="just">
                <a:buFont typeface="Arial" panose="020B0604020202020204" pitchFamily="34" charset="0"/>
                <a:buChar char="•"/>
              </a:pPr>
              <a:r>
                <a:rPr lang="en-US" sz="1600" b="1" dirty="0" smtClean="0"/>
                <a:t>In </a:t>
              </a:r>
              <a:r>
                <a:rPr lang="en-US" sz="1600" b="1" dirty="0"/>
                <a:t>order to be able to build the calculator on excel, we had to recalculate some of the given values in a ready-made way through the </a:t>
              </a:r>
              <a:r>
                <a:rPr lang="en-US" sz="1600" b="1" dirty="0" err="1"/>
                <a:t>eQuest</a:t>
              </a:r>
              <a:r>
                <a:rPr lang="en-US" sz="1600" b="1" dirty="0"/>
                <a:t> simulation program, which formed a slight difference in the final results.</a:t>
              </a:r>
            </a:p>
            <a:p>
              <a:pPr algn="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그룹 41">
            <a:extLst>
              <a:ext uri="{FF2B5EF4-FFF2-40B4-BE49-F238E27FC236}">
                <a16:creationId xmlns="" xmlns:a16="http://schemas.microsoft.com/office/drawing/2014/main" id="{7C1F3D5D-3ECD-4AE6-A7FA-224D6CECD198}"/>
              </a:ext>
            </a:extLst>
          </p:cNvPr>
          <p:cNvGrpSpPr/>
          <p:nvPr/>
        </p:nvGrpSpPr>
        <p:grpSpPr>
          <a:xfrm>
            <a:off x="6123621" y="322236"/>
            <a:ext cx="5554707" cy="2563886"/>
            <a:chOff x="7032103" y="5083387"/>
            <a:chExt cx="4230407" cy="2414009"/>
          </a:xfrm>
        </p:grpSpPr>
        <p:sp>
          <p:nvSpPr>
            <p:cNvPr id="107" name="TextBox 106">
              <a:extLst>
                <a:ext uri="{FF2B5EF4-FFF2-40B4-BE49-F238E27FC236}">
                  <a16:creationId xmlns="" xmlns:a16="http://schemas.microsoft.com/office/drawing/2014/main" id="{87ED271C-70B1-479B-8626-85F72A6F47F3}"/>
                </a:ext>
              </a:extLst>
            </p:cNvPr>
            <p:cNvSpPr txBox="1"/>
            <p:nvPr/>
          </p:nvSpPr>
          <p:spPr>
            <a:xfrm>
              <a:off x="7032103" y="5083387"/>
              <a:ext cx="4230407" cy="347742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cs typeface="Calibri" pitchFamily="34" charset="0"/>
                </a:rPr>
                <a:t>Recommendations for the hotel owner</a:t>
              </a:r>
              <a:endParaRPr lang="ko-KR" altLang="en-US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="" xmlns:a16="http://schemas.microsoft.com/office/drawing/2014/main" id="{FCD92056-F7CD-4471-9665-6DAA7382536E}"/>
                </a:ext>
              </a:extLst>
            </p:cNvPr>
            <p:cNvSpPr txBox="1"/>
            <p:nvPr/>
          </p:nvSpPr>
          <p:spPr>
            <a:xfrm>
              <a:off x="7032103" y="5381966"/>
              <a:ext cx="4230407" cy="2115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 b="1" dirty="0"/>
                <a:t>Adding occupancy </a:t>
              </a:r>
              <a:r>
                <a:rPr lang="en-US" sz="1600" b="1" dirty="0" smtClean="0"/>
                <a:t>sensors.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 b="1" dirty="0" smtClean="0"/>
                <a:t>Decreases </a:t>
              </a:r>
              <a:r>
                <a:rPr lang="en-US" sz="1600" b="1" dirty="0"/>
                <a:t>frequency of switching and restart for the lighting </a:t>
              </a:r>
              <a:r>
                <a:rPr lang="en-US" sz="1600" b="1" dirty="0" smtClean="0"/>
                <a:t>system.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 b="1" dirty="0" smtClean="0"/>
                <a:t>Use </a:t>
              </a:r>
              <a:r>
                <a:rPr lang="en-US" sz="1600" b="1" dirty="0"/>
                <a:t>a different types of </a:t>
              </a:r>
              <a:r>
                <a:rPr lang="en-US" sz="1600" b="1" dirty="0" smtClean="0"/>
                <a:t>doors.</a:t>
              </a:r>
              <a:endParaRPr lang="en-US" sz="1600" b="1" dirty="0"/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 b="1" dirty="0"/>
                <a:t>T</a:t>
              </a:r>
              <a:r>
                <a:rPr lang="en-US" sz="1600" b="1" dirty="0" smtClean="0"/>
                <a:t>ake </a:t>
              </a:r>
              <a:r>
                <a:rPr lang="en-US" sz="1600" b="1" dirty="0"/>
                <a:t>into consideration the presence of insulators in designing the HVAC system.  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 b="1" dirty="0"/>
                <a:t>Reduce the number of windows and repair any cracks </a:t>
              </a:r>
              <a:r>
                <a:rPr lang="en-US" sz="1600" b="1" dirty="0" smtClean="0"/>
                <a:t>.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sz="1600" b="1" dirty="0" smtClean="0"/>
                <a:t>Install </a:t>
              </a:r>
              <a:r>
                <a:rPr lang="en-US" sz="1600" b="1" dirty="0"/>
                <a:t>PV system to cover the load.</a:t>
              </a:r>
            </a:p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670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20C8F30-9C91-4D39-A29C-BCE4134E41E9}"/>
              </a:ext>
            </a:extLst>
          </p:cNvPr>
          <p:cNvSpPr txBox="1"/>
          <p:nvPr/>
        </p:nvSpPr>
        <p:spPr>
          <a:xfrm>
            <a:off x="-4762" y="4583696"/>
            <a:ext cx="1219200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10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2EACE2C-F0BB-4B26-BDA0-E1B66FC049A7}"/>
              </a:ext>
            </a:extLst>
          </p:cNvPr>
          <p:cNvSpPr txBox="1"/>
          <p:nvPr/>
        </p:nvSpPr>
        <p:spPr>
          <a:xfrm>
            <a:off x="7080355" y="2504425"/>
            <a:ext cx="387745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Retrieve </a:t>
            </a:r>
            <a:r>
              <a:rPr lang="en-US" altLang="ko-KR" sz="48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Project 1</a:t>
            </a:r>
            <a:endParaRPr lang="ko-KR" altLang="en-US" sz="4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13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91BBE59-ED23-4F6E-9B25-63C633865D93}"/>
              </a:ext>
            </a:extLst>
          </p:cNvPr>
          <p:cNvSpPr txBox="1"/>
          <p:nvPr/>
        </p:nvSpPr>
        <p:spPr>
          <a:xfrm>
            <a:off x="4673171" y="5885716"/>
            <a:ext cx="2873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Fluorescent lamps</a:t>
            </a:r>
          </a:p>
          <a:p>
            <a:pPr algn="ctr"/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No insulation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Donut 20">
            <a:extLst>
              <a:ext uri="{FF2B5EF4-FFF2-40B4-BE49-F238E27FC236}">
                <a16:creationId xmlns:a16="http://schemas.microsoft.com/office/drawing/2014/main" xmlns="" id="{D9245798-191A-4AD6-9A75-F188F08D9440}"/>
              </a:ext>
            </a:extLst>
          </p:cNvPr>
          <p:cNvSpPr/>
          <p:nvPr/>
        </p:nvSpPr>
        <p:spPr>
          <a:xfrm>
            <a:off x="4509946" y="2395562"/>
            <a:ext cx="3183699" cy="3079770"/>
          </a:xfrm>
          <a:prstGeom prst="donut">
            <a:avLst>
              <a:gd name="adj" fmla="val 98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ounded Rectangle 9">
            <a:extLst>
              <a:ext uri="{FF2B5EF4-FFF2-40B4-BE49-F238E27FC236}">
                <a16:creationId xmlns:a16="http://schemas.microsoft.com/office/drawing/2014/main" xmlns="" id="{442A4E64-D660-42F9-9FB1-A869681B0BBB}"/>
              </a:ext>
            </a:extLst>
          </p:cNvPr>
          <p:cNvSpPr/>
          <p:nvPr/>
        </p:nvSpPr>
        <p:spPr>
          <a:xfrm>
            <a:off x="5605286" y="2092967"/>
            <a:ext cx="975307" cy="78024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Rounded Rectangle 45">
            <a:extLst>
              <a:ext uri="{FF2B5EF4-FFF2-40B4-BE49-F238E27FC236}">
                <a16:creationId xmlns:a16="http://schemas.microsoft.com/office/drawing/2014/main" xmlns="" id="{5532E12D-D669-4AE4-81FC-3BF961E97912}"/>
              </a:ext>
            </a:extLst>
          </p:cNvPr>
          <p:cNvSpPr/>
          <p:nvPr/>
        </p:nvSpPr>
        <p:spPr>
          <a:xfrm>
            <a:off x="5602988" y="4989043"/>
            <a:ext cx="975307" cy="78024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Rounded Rectangle 49">
            <a:extLst>
              <a:ext uri="{FF2B5EF4-FFF2-40B4-BE49-F238E27FC236}">
                <a16:creationId xmlns:a16="http://schemas.microsoft.com/office/drawing/2014/main" xmlns="" id="{47179A12-4E96-40C8-8623-64DBECBE1BA7}"/>
              </a:ext>
            </a:extLst>
          </p:cNvPr>
          <p:cNvSpPr/>
          <p:nvPr/>
        </p:nvSpPr>
        <p:spPr>
          <a:xfrm>
            <a:off x="7117930" y="3539359"/>
            <a:ext cx="975307" cy="7802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Rounded Rectangle 53">
            <a:extLst>
              <a:ext uri="{FF2B5EF4-FFF2-40B4-BE49-F238E27FC236}">
                <a16:creationId xmlns:a16="http://schemas.microsoft.com/office/drawing/2014/main" xmlns="" id="{1F24E4ED-36A7-4BB2-BA96-1F9D08DEFC27}"/>
              </a:ext>
            </a:extLst>
          </p:cNvPr>
          <p:cNvSpPr/>
          <p:nvPr/>
        </p:nvSpPr>
        <p:spPr>
          <a:xfrm>
            <a:off x="4098765" y="3539359"/>
            <a:ext cx="975307" cy="7802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380295CA-FEEB-4A9B-96F2-CF777E7EB9FB}"/>
              </a:ext>
            </a:extLst>
          </p:cNvPr>
          <p:cNvGrpSpPr/>
          <p:nvPr/>
        </p:nvGrpSpPr>
        <p:grpSpPr>
          <a:xfrm>
            <a:off x="5488877" y="3097046"/>
            <a:ext cx="1268478" cy="1653130"/>
            <a:chOff x="7223707" y="2436784"/>
            <a:chExt cx="1272287" cy="1658094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FB502C68-5B57-4BC1-B889-2E65C00B499F}"/>
                </a:ext>
              </a:extLst>
            </p:cNvPr>
            <p:cNvSpPr/>
            <p:nvPr/>
          </p:nvSpPr>
          <p:spPr>
            <a:xfrm>
              <a:off x="8058523" y="2639057"/>
              <a:ext cx="158734" cy="1455821"/>
            </a:xfrm>
            <a:custGeom>
              <a:avLst/>
              <a:gdLst>
                <a:gd name="connsiteX0" fmla="*/ 335280 w 333375"/>
                <a:gd name="connsiteY0" fmla="*/ 3057525 h 3057525"/>
                <a:gd name="connsiteX1" fmla="*/ 0 w 333375"/>
                <a:gd name="connsiteY1" fmla="*/ 3057525 h 3057525"/>
                <a:gd name="connsiteX2" fmla="*/ 0 w 333375"/>
                <a:gd name="connsiteY2" fmla="*/ 0 h 3057525"/>
                <a:gd name="connsiteX3" fmla="*/ 203835 w 333375"/>
                <a:gd name="connsiteY3" fmla="*/ 217170 h 3057525"/>
                <a:gd name="connsiteX4" fmla="*/ 218123 w 333375"/>
                <a:gd name="connsiteY4" fmla="*/ 269558 h 3057525"/>
                <a:gd name="connsiteX5" fmla="*/ 218123 w 333375"/>
                <a:gd name="connsiteY5" fmla="*/ 788670 h 3057525"/>
                <a:gd name="connsiteX6" fmla="*/ 252413 w 333375"/>
                <a:gd name="connsiteY6" fmla="*/ 870585 h 3057525"/>
                <a:gd name="connsiteX7" fmla="*/ 338138 w 333375"/>
                <a:gd name="connsiteY7" fmla="*/ 1076325 h 3057525"/>
                <a:gd name="connsiteX8" fmla="*/ 336233 w 333375"/>
                <a:gd name="connsiteY8" fmla="*/ 2999423 h 3057525"/>
                <a:gd name="connsiteX9" fmla="*/ 335280 w 333375"/>
                <a:gd name="connsiteY9" fmla="*/ 3057525 h 3057525"/>
                <a:gd name="connsiteX10" fmla="*/ 58103 w 333375"/>
                <a:gd name="connsiteY10" fmla="*/ 796290 h 3057525"/>
                <a:gd name="connsiteX11" fmla="*/ 35243 w 333375"/>
                <a:gd name="connsiteY11" fmla="*/ 755333 h 3057525"/>
                <a:gd name="connsiteX12" fmla="*/ 20955 w 333375"/>
                <a:gd name="connsiteY12" fmla="*/ 768668 h 3057525"/>
                <a:gd name="connsiteX13" fmla="*/ 20955 w 333375"/>
                <a:gd name="connsiteY13" fmla="*/ 1084898 h 3057525"/>
                <a:gd name="connsiteX14" fmla="*/ 91440 w 333375"/>
                <a:gd name="connsiteY14" fmla="*/ 1084898 h 3057525"/>
                <a:gd name="connsiteX15" fmla="*/ 90488 w 333375"/>
                <a:gd name="connsiteY15" fmla="*/ 832485 h 3057525"/>
                <a:gd name="connsiteX16" fmla="*/ 61913 w 333375"/>
                <a:gd name="connsiteY16" fmla="*/ 801053 h 3057525"/>
                <a:gd name="connsiteX17" fmla="*/ 58103 w 333375"/>
                <a:gd name="connsiteY17" fmla="*/ 796290 h 3057525"/>
                <a:gd name="connsiteX18" fmla="*/ 158115 w 333375"/>
                <a:gd name="connsiteY18" fmla="*/ 875347 h 3057525"/>
                <a:gd name="connsiteX19" fmla="*/ 159068 w 333375"/>
                <a:gd name="connsiteY19" fmla="*/ 877253 h 3057525"/>
                <a:gd name="connsiteX20" fmla="*/ 116205 w 333375"/>
                <a:gd name="connsiteY20" fmla="*/ 837247 h 3057525"/>
                <a:gd name="connsiteX21" fmla="*/ 116205 w 333375"/>
                <a:gd name="connsiteY21" fmla="*/ 1084898 h 3057525"/>
                <a:gd name="connsiteX22" fmla="*/ 215265 w 333375"/>
                <a:gd name="connsiteY22" fmla="*/ 1084898 h 3057525"/>
                <a:gd name="connsiteX23" fmla="*/ 216218 w 333375"/>
                <a:gd name="connsiteY23" fmla="*/ 975360 h 3057525"/>
                <a:gd name="connsiteX24" fmla="*/ 158115 w 333375"/>
                <a:gd name="connsiteY24" fmla="*/ 875347 h 3057525"/>
                <a:gd name="connsiteX25" fmla="*/ 215265 w 333375"/>
                <a:gd name="connsiteY25" fmla="*/ 1448753 h 3057525"/>
                <a:gd name="connsiteX26" fmla="*/ 215265 w 333375"/>
                <a:gd name="connsiteY26" fmla="*/ 1114425 h 3057525"/>
                <a:gd name="connsiteX27" fmla="*/ 118110 w 333375"/>
                <a:gd name="connsiteY27" fmla="*/ 1114425 h 3057525"/>
                <a:gd name="connsiteX28" fmla="*/ 118110 w 333375"/>
                <a:gd name="connsiteY28" fmla="*/ 1448753 h 3057525"/>
                <a:gd name="connsiteX29" fmla="*/ 215265 w 333375"/>
                <a:gd name="connsiteY29" fmla="*/ 1448753 h 3057525"/>
                <a:gd name="connsiteX30" fmla="*/ 236220 w 333375"/>
                <a:gd name="connsiteY30" fmla="*/ 1113473 h 3057525"/>
                <a:gd name="connsiteX31" fmla="*/ 236220 w 333375"/>
                <a:gd name="connsiteY31" fmla="*/ 1447800 h 3057525"/>
                <a:gd name="connsiteX32" fmla="*/ 313373 w 333375"/>
                <a:gd name="connsiteY32" fmla="*/ 1447800 h 3057525"/>
                <a:gd name="connsiteX33" fmla="*/ 313373 w 333375"/>
                <a:gd name="connsiteY33" fmla="*/ 1113473 h 3057525"/>
                <a:gd name="connsiteX34" fmla="*/ 236220 w 333375"/>
                <a:gd name="connsiteY34" fmla="*/ 1113473 h 3057525"/>
                <a:gd name="connsiteX35" fmla="*/ 89535 w 333375"/>
                <a:gd name="connsiteY35" fmla="*/ 1448753 h 3057525"/>
                <a:gd name="connsiteX36" fmla="*/ 89535 w 333375"/>
                <a:gd name="connsiteY36" fmla="*/ 1114425 h 3057525"/>
                <a:gd name="connsiteX37" fmla="*/ 20003 w 333375"/>
                <a:gd name="connsiteY37" fmla="*/ 1114425 h 3057525"/>
                <a:gd name="connsiteX38" fmla="*/ 20003 w 333375"/>
                <a:gd name="connsiteY38" fmla="*/ 1448753 h 3057525"/>
                <a:gd name="connsiteX39" fmla="*/ 89535 w 333375"/>
                <a:gd name="connsiteY39" fmla="*/ 1448753 h 3057525"/>
                <a:gd name="connsiteX40" fmla="*/ 135255 w 333375"/>
                <a:gd name="connsiteY40" fmla="*/ 742950 h 3057525"/>
                <a:gd name="connsiteX41" fmla="*/ 135255 w 333375"/>
                <a:gd name="connsiteY41" fmla="*/ 366713 h 3057525"/>
                <a:gd name="connsiteX42" fmla="*/ 76200 w 333375"/>
                <a:gd name="connsiteY42" fmla="*/ 366713 h 3057525"/>
                <a:gd name="connsiteX43" fmla="*/ 75248 w 333375"/>
                <a:gd name="connsiteY43" fmla="*/ 633413 h 3057525"/>
                <a:gd name="connsiteX44" fmla="*/ 135255 w 333375"/>
                <a:gd name="connsiteY44" fmla="*/ 742950 h 3057525"/>
                <a:gd name="connsiteX45" fmla="*/ 154305 w 333375"/>
                <a:gd name="connsiteY45" fmla="*/ 367665 h 3057525"/>
                <a:gd name="connsiteX46" fmla="*/ 156210 w 333375"/>
                <a:gd name="connsiteY46" fmla="*/ 753428 h 3057525"/>
                <a:gd name="connsiteX47" fmla="*/ 194310 w 333375"/>
                <a:gd name="connsiteY47" fmla="*/ 816293 h 3057525"/>
                <a:gd name="connsiteX48" fmla="*/ 194310 w 333375"/>
                <a:gd name="connsiteY48" fmla="*/ 365760 h 3057525"/>
                <a:gd name="connsiteX49" fmla="*/ 154305 w 333375"/>
                <a:gd name="connsiteY49" fmla="*/ 367665 h 3057525"/>
                <a:gd name="connsiteX50" fmla="*/ 176213 w 333375"/>
                <a:gd name="connsiteY50" fmla="*/ 1740218 h 3057525"/>
                <a:gd name="connsiteX51" fmla="*/ 20955 w 333375"/>
                <a:gd name="connsiteY51" fmla="*/ 1740218 h 3057525"/>
                <a:gd name="connsiteX52" fmla="*/ 20955 w 333375"/>
                <a:gd name="connsiteY52" fmla="*/ 1836420 h 3057525"/>
                <a:gd name="connsiteX53" fmla="*/ 176213 w 333375"/>
                <a:gd name="connsiteY53" fmla="*/ 1836420 h 3057525"/>
                <a:gd name="connsiteX54" fmla="*/ 176213 w 333375"/>
                <a:gd name="connsiteY54" fmla="*/ 1740218 h 3057525"/>
                <a:gd name="connsiteX55" fmla="*/ 155258 w 333375"/>
                <a:gd name="connsiteY55" fmla="*/ 1618298 h 3057525"/>
                <a:gd name="connsiteX56" fmla="*/ 155258 w 333375"/>
                <a:gd name="connsiteY56" fmla="*/ 1713548 h 3057525"/>
                <a:gd name="connsiteX57" fmla="*/ 311468 w 333375"/>
                <a:gd name="connsiteY57" fmla="*/ 1713548 h 3057525"/>
                <a:gd name="connsiteX58" fmla="*/ 311468 w 333375"/>
                <a:gd name="connsiteY58" fmla="*/ 1618298 h 3057525"/>
                <a:gd name="connsiteX59" fmla="*/ 155258 w 333375"/>
                <a:gd name="connsiteY59" fmla="*/ 1618298 h 3057525"/>
                <a:gd name="connsiteX60" fmla="*/ 87630 w 333375"/>
                <a:gd name="connsiteY60" fmla="*/ 1595438 h 3057525"/>
                <a:gd name="connsiteX61" fmla="*/ 243840 w 333375"/>
                <a:gd name="connsiteY61" fmla="*/ 1595438 h 3057525"/>
                <a:gd name="connsiteX62" fmla="*/ 243840 w 333375"/>
                <a:gd name="connsiteY62" fmla="*/ 1501140 h 3057525"/>
                <a:gd name="connsiteX63" fmla="*/ 87630 w 333375"/>
                <a:gd name="connsiteY63" fmla="*/ 1501140 h 3057525"/>
                <a:gd name="connsiteX64" fmla="*/ 87630 w 333375"/>
                <a:gd name="connsiteY64" fmla="*/ 1595438 h 3057525"/>
                <a:gd name="connsiteX65" fmla="*/ 244793 w 333375"/>
                <a:gd name="connsiteY65" fmla="*/ 1861185 h 3057525"/>
                <a:gd name="connsiteX66" fmla="*/ 89535 w 333375"/>
                <a:gd name="connsiteY66" fmla="*/ 1861185 h 3057525"/>
                <a:gd name="connsiteX67" fmla="*/ 89535 w 333375"/>
                <a:gd name="connsiteY67" fmla="*/ 1955482 h 3057525"/>
                <a:gd name="connsiteX68" fmla="*/ 244793 w 333375"/>
                <a:gd name="connsiteY68" fmla="*/ 1955482 h 3057525"/>
                <a:gd name="connsiteX69" fmla="*/ 244793 w 333375"/>
                <a:gd name="connsiteY69" fmla="*/ 1861185 h 3057525"/>
                <a:gd name="connsiteX70" fmla="*/ 40958 w 333375"/>
                <a:gd name="connsiteY70" fmla="*/ 659130 h 3057525"/>
                <a:gd name="connsiteX71" fmla="*/ 53340 w 333375"/>
                <a:gd name="connsiteY71" fmla="*/ 652463 h 3057525"/>
                <a:gd name="connsiteX72" fmla="*/ 53340 w 333375"/>
                <a:gd name="connsiteY72" fmla="*/ 369570 h 3057525"/>
                <a:gd name="connsiteX73" fmla="*/ 17145 w 333375"/>
                <a:gd name="connsiteY73" fmla="*/ 396240 h 3057525"/>
                <a:gd name="connsiteX74" fmla="*/ 18098 w 333375"/>
                <a:gd name="connsiteY74" fmla="*/ 599123 h 3057525"/>
                <a:gd name="connsiteX75" fmla="*/ 40958 w 333375"/>
                <a:gd name="connsiteY75" fmla="*/ 659130 h 3057525"/>
                <a:gd name="connsiteX76" fmla="*/ 178118 w 333375"/>
                <a:gd name="connsiteY76" fmla="*/ 2103120 h 3057525"/>
                <a:gd name="connsiteX77" fmla="*/ 21908 w 333375"/>
                <a:gd name="connsiteY77" fmla="*/ 2103120 h 3057525"/>
                <a:gd name="connsiteX78" fmla="*/ 21908 w 333375"/>
                <a:gd name="connsiteY78" fmla="*/ 2197418 h 3057525"/>
                <a:gd name="connsiteX79" fmla="*/ 175260 w 333375"/>
                <a:gd name="connsiteY79" fmla="*/ 2197418 h 3057525"/>
                <a:gd name="connsiteX80" fmla="*/ 178118 w 333375"/>
                <a:gd name="connsiteY80" fmla="*/ 2177415 h 3057525"/>
                <a:gd name="connsiteX81" fmla="*/ 178118 w 333375"/>
                <a:gd name="connsiteY81" fmla="*/ 2103120 h 3057525"/>
                <a:gd name="connsiteX82" fmla="*/ 313373 w 333375"/>
                <a:gd name="connsiteY82" fmla="*/ 1086803 h 3057525"/>
                <a:gd name="connsiteX83" fmla="*/ 238125 w 333375"/>
                <a:gd name="connsiteY83" fmla="*/ 942022 h 3057525"/>
                <a:gd name="connsiteX84" fmla="*/ 238125 w 333375"/>
                <a:gd name="connsiteY84" fmla="*/ 1086803 h 3057525"/>
                <a:gd name="connsiteX85" fmla="*/ 313373 w 333375"/>
                <a:gd name="connsiteY85" fmla="*/ 1086803 h 3057525"/>
                <a:gd name="connsiteX86" fmla="*/ 133350 w 333375"/>
                <a:gd name="connsiteY86" fmla="*/ 339090 h 3057525"/>
                <a:gd name="connsiteX87" fmla="*/ 79058 w 333375"/>
                <a:gd name="connsiteY87" fmla="*/ 186690 h 3057525"/>
                <a:gd name="connsiteX88" fmla="*/ 79058 w 333375"/>
                <a:gd name="connsiteY88" fmla="*/ 339090 h 3057525"/>
                <a:gd name="connsiteX89" fmla="*/ 133350 w 333375"/>
                <a:gd name="connsiteY89" fmla="*/ 339090 h 3057525"/>
                <a:gd name="connsiteX90" fmla="*/ 33338 w 333375"/>
                <a:gd name="connsiteY90" fmla="*/ 140970 h 3057525"/>
                <a:gd name="connsiteX91" fmla="*/ 20003 w 333375"/>
                <a:gd name="connsiteY91" fmla="*/ 142875 h 3057525"/>
                <a:gd name="connsiteX92" fmla="*/ 20003 w 333375"/>
                <a:gd name="connsiteY92" fmla="*/ 346710 h 3057525"/>
                <a:gd name="connsiteX93" fmla="*/ 52388 w 333375"/>
                <a:gd name="connsiteY93" fmla="*/ 325755 h 3057525"/>
                <a:gd name="connsiteX94" fmla="*/ 33338 w 333375"/>
                <a:gd name="connsiteY94" fmla="*/ 140970 h 3057525"/>
                <a:gd name="connsiteX95" fmla="*/ 130493 w 333375"/>
                <a:gd name="connsiteY95" fmla="*/ 1713548 h 3057525"/>
                <a:gd name="connsiteX96" fmla="*/ 130493 w 333375"/>
                <a:gd name="connsiteY96" fmla="*/ 1614488 h 3057525"/>
                <a:gd name="connsiteX97" fmla="*/ 87630 w 333375"/>
                <a:gd name="connsiteY97" fmla="*/ 1619250 h 3057525"/>
                <a:gd name="connsiteX98" fmla="*/ 87630 w 333375"/>
                <a:gd name="connsiteY98" fmla="*/ 1713548 h 3057525"/>
                <a:gd name="connsiteX99" fmla="*/ 130493 w 333375"/>
                <a:gd name="connsiteY99" fmla="*/ 1713548 h 3057525"/>
                <a:gd name="connsiteX100" fmla="*/ 312420 w 333375"/>
                <a:gd name="connsiteY100" fmla="*/ 2099310 h 3057525"/>
                <a:gd name="connsiteX101" fmla="*/ 269558 w 333375"/>
                <a:gd name="connsiteY101" fmla="*/ 2103120 h 3057525"/>
                <a:gd name="connsiteX102" fmla="*/ 269558 w 333375"/>
                <a:gd name="connsiteY102" fmla="*/ 2196465 h 3057525"/>
                <a:gd name="connsiteX103" fmla="*/ 312420 w 333375"/>
                <a:gd name="connsiteY103" fmla="*/ 2196465 h 3057525"/>
                <a:gd name="connsiteX104" fmla="*/ 312420 w 333375"/>
                <a:gd name="connsiteY104" fmla="*/ 2099310 h 3057525"/>
                <a:gd name="connsiteX105" fmla="*/ 244793 w 333375"/>
                <a:gd name="connsiteY105" fmla="*/ 1975485 h 3057525"/>
                <a:gd name="connsiteX106" fmla="*/ 200978 w 333375"/>
                <a:gd name="connsiteY106" fmla="*/ 1980248 h 3057525"/>
                <a:gd name="connsiteX107" fmla="*/ 200978 w 333375"/>
                <a:gd name="connsiteY107" fmla="*/ 2073593 h 3057525"/>
                <a:gd name="connsiteX108" fmla="*/ 244793 w 333375"/>
                <a:gd name="connsiteY108" fmla="*/ 2073593 h 3057525"/>
                <a:gd name="connsiteX109" fmla="*/ 244793 w 333375"/>
                <a:gd name="connsiteY109" fmla="*/ 1975485 h 3057525"/>
                <a:gd name="connsiteX110" fmla="*/ 202883 w 333375"/>
                <a:gd name="connsiteY110" fmla="*/ 2101215 h 3057525"/>
                <a:gd name="connsiteX111" fmla="*/ 202883 w 333375"/>
                <a:gd name="connsiteY111" fmla="*/ 2196465 h 3057525"/>
                <a:gd name="connsiteX112" fmla="*/ 243840 w 333375"/>
                <a:gd name="connsiteY112" fmla="*/ 2196465 h 3057525"/>
                <a:gd name="connsiteX113" fmla="*/ 243840 w 333375"/>
                <a:gd name="connsiteY113" fmla="*/ 2101215 h 3057525"/>
                <a:gd name="connsiteX114" fmla="*/ 202883 w 333375"/>
                <a:gd name="connsiteY114" fmla="*/ 2101215 h 3057525"/>
                <a:gd name="connsiteX115" fmla="*/ 270510 w 333375"/>
                <a:gd name="connsiteY115" fmla="*/ 1979295 h 3057525"/>
                <a:gd name="connsiteX116" fmla="*/ 270510 w 333375"/>
                <a:gd name="connsiteY116" fmla="*/ 2078355 h 3057525"/>
                <a:gd name="connsiteX117" fmla="*/ 312420 w 333375"/>
                <a:gd name="connsiteY117" fmla="*/ 2073593 h 3057525"/>
                <a:gd name="connsiteX118" fmla="*/ 312420 w 333375"/>
                <a:gd name="connsiteY118" fmla="*/ 1979295 h 3057525"/>
                <a:gd name="connsiteX119" fmla="*/ 270510 w 333375"/>
                <a:gd name="connsiteY119" fmla="*/ 1979295 h 3057525"/>
                <a:gd name="connsiteX120" fmla="*/ 313373 w 333375"/>
                <a:gd name="connsiteY120" fmla="*/ 1741170 h 3057525"/>
                <a:gd name="connsiteX121" fmla="*/ 268605 w 333375"/>
                <a:gd name="connsiteY121" fmla="*/ 1741170 h 3057525"/>
                <a:gd name="connsiteX122" fmla="*/ 268605 w 333375"/>
                <a:gd name="connsiteY122" fmla="*/ 1836420 h 3057525"/>
                <a:gd name="connsiteX123" fmla="*/ 313373 w 333375"/>
                <a:gd name="connsiteY123" fmla="*/ 1836420 h 3057525"/>
                <a:gd name="connsiteX124" fmla="*/ 313373 w 333375"/>
                <a:gd name="connsiteY124" fmla="*/ 1741170 h 3057525"/>
                <a:gd name="connsiteX125" fmla="*/ 268605 w 333375"/>
                <a:gd name="connsiteY125" fmla="*/ 1499235 h 3057525"/>
                <a:gd name="connsiteX126" fmla="*/ 268605 w 333375"/>
                <a:gd name="connsiteY126" fmla="*/ 1594485 h 3057525"/>
                <a:gd name="connsiteX127" fmla="*/ 312420 w 333375"/>
                <a:gd name="connsiteY127" fmla="*/ 1594485 h 3057525"/>
                <a:gd name="connsiteX128" fmla="*/ 312420 w 333375"/>
                <a:gd name="connsiteY128" fmla="*/ 1499235 h 3057525"/>
                <a:gd name="connsiteX129" fmla="*/ 268605 w 333375"/>
                <a:gd name="connsiteY129" fmla="*/ 1499235 h 3057525"/>
                <a:gd name="connsiteX130" fmla="*/ 62865 w 333375"/>
                <a:gd name="connsiteY130" fmla="*/ 1595438 h 3057525"/>
                <a:gd name="connsiteX131" fmla="*/ 62865 w 333375"/>
                <a:gd name="connsiteY131" fmla="*/ 1500188 h 3057525"/>
                <a:gd name="connsiteX132" fmla="*/ 20003 w 333375"/>
                <a:gd name="connsiteY132" fmla="*/ 1500188 h 3057525"/>
                <a:gd name="connsiteX133" fmla="*/ 20003 w 333375"/>
                <a:gd name="connsiteY133" fmla="*/ 1595438 h 3057525"/>
                <a:gd name="connsiteX134" fmla="*/ 62865 w 333375"/>
                <a:gd name="connsiteY134" fmla="*/ 1595438 h 3057525"/>
                <a:gd name="connsiteX135" fmla="*/ 157163 w 333375"/>
                <a:gd name="connsiteY135" fmla="*/ 2435543 h 3057525"/>
                <a:gd name="connsiteX136" fmla="*/ 308610 w 333375"/>
                <a:gd name="connsiteY136" fmla="*/ 2435543 h 3057525"/>
                <a:gd name="connsiteX137" fmla="*/ 308610 w 333375"/>
                <a:gd name="connsiteY137" fmla="*/ 2342198 h 3057525"/>
                <a:gd name="connsiteX138" fmla="*/ 157163 w 333375"/>
                <a:gd name="connsiteY138" fmla="*/ 2342198 h 3057525"/>
                <a:gd name="connsiteX139" fmla="*/ 157163 w 333375"/>
                <a:gd name="connsiteY139" fmla="*/ 2435543 h 3057525"/>
                <a:gd name="connsiteX140" fmla="*/ 63818 w 333375"/>
                <a:gd name="connsiteY140" fmla="*/ 1862138 h 3057525"/>
                <a:gd name="connsiteX141" fmla="*/ 20003 w 333375"/>
                <a:gd name="connsiteY141" fmla="*/ 1862138 h 3057525"/>
                <a:gd name="connsiteX142" fmla="*/ 20003 w 333375"/>
                <a:gd name="connsiteY142" fmla="*/ 1954530 h 3057525"/>
                <a:gd name="connsiteX143" fmla="*/ 63818 w 333375"/>
                <a:gd name="connsiteY143" fmla="*/ 1954530 h 3057525"/>
                <a:gd name="connsiteX144" fmla="*/ 63818 w 333375"/>
                <a:gd name="connsiteY144" fmla="*/ 1862138 h 3057525"/>
                <a:gd name="connsiteX145" fmla="*/ 21908 w 333375"/>
                <a:gd name="connsiteY145" fmla="*/ 2225993 h 3057525"/>
                <a:gd name="connsiteX146" fmla="*/ 21908 w 333375"/>
                <a:gd name="connsiteY146" fmla="*/ 2310765 h 3057525"/>
                <a:gd name="connsiteX147" fmla="*/ 61913 w 333375"/>
                <a:gd name="connsiteY147" fmla="*/ 2270760 h 3057525"/>
                <a:gd name="connsiteX148" fmla="*/ 21908 w 333375"/>
                <a:gd name="connsiteY148" fmla="*/ 2225993 h 3057525"/>
                <a:gd name="connsiteX149" fmla="*/ 157163 w 333375"/>
                <a:gd name="connsiteY149" fmla="*/ 242888 h 3057525"/>
                <a:gd name="connsiteX150" fmla="*/ 195263 w 333375"/>
                <a:gd name="connsiteY150" fmla="*/ 334328 h 3057525"/>
                <a:gd name="connsiteX151" fmla="*/ 157163 w 333375"/>
                <a:gd name="connsiteY151" fmla="*/ 242888 h 3057525"/>
                <a:gd name="connsiteX152" fmla="*/ 268605 w 333375"/>
                <a:gd name="connsiteY152" fmla="*/ 1861185 h 3057525"/>
                <a:gd name="connsiteX153" fmla="*/ 268605 w 333375"/>
                <a:gd name="connsiteY153" fmla="*/ 1953578 h 3057525"/>
                <a:gd name="connsiteX154" fmla="*/ 312420 w 333375"/>
                <a:gd name="connsiteY154" fmla="*/ 1953578 h 3057525"/>
                <a:gd name="connsiteX155" fmla="*/ 312420 w 333375"/>
                <a:gd name="connsiteY155" fmla="*/ 1861185 h 3057525"/>
                <a:gd name="connsiteX156" fmla="*/ 268605 w 333375"/>
                <a:gd name="connsiteY156" fmla="*/ 1861185 h 3057525"/>
                <a:gd name="connsiteX157" fmla="*/ 90488 w 333375"/>
                <a:gd name="connsiteY157" fmla="*/ 2223135 h 3057525"/>
                <a:gd name="connsiteX158" fmla="*/ 90488 w 333375"/>
                <a:gd name="connsiteY158" fmla="*/ 2312670 h 3057525"/>
                <a:gd name="connsiteX159" fmla="*/ 242888 w 333375"/>
                <a:gd name="connsiteY159" fmla="*/ 2312670 h 3057525"/>
                <a:gd name="connsiteX160" fmla="*/ 242888 w 333375"/>
                <a:gd name="connsiteY160" fmla="*/ 2223135 h 3057525"/>
                <a:gd name="connsiteX161" fmla="*/ 90488 w 333375"/>
                <a:gd name="connsiteY161" fmla="*/ 2223135 h 3057525"/>
                <a:gd name="connsiteX162" fmla="*/ 126683 w 333375"/>
                <a:gd name="connsiteY162" fmla="*/ 2436495 h 3057525"/>
                <a:gd name="connsiteX163" fmla="*/ 126683 w 333375"/>
                <a:gd name="connsiteY163" fmla="*/ 2336483 h 3057525"/>
                <a:gd name="connsiteX164" fmla="*/ 90488 w 333375"/>
                <a:gd name="connsiteY164" fmla="*/ 2346960 h 3057525"/>
                <a:gd name="connsiteX165" fmla="*/ 88583 w 333375"/>
                <a:gd name="connsiteY165" fmla="*/ 2436495 h 3057525"/>
                <a:gd name="connsiteX166" fmla="*/ 126683 w 333375"/>
                <a:gd name="connsiteY166" fmla="*/ 2436495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</a:cxnLst>
              <a:rect l="l" t="t" r="r" b="b"/>
              <a:pathLst>
                <a:path w="333375" h="3057525">
                  <a:moveTo>
                    <a:pt x="335280" y="3057525"/>
                  </a:moveTo>
                  <a:cubicBezTo>
                    <a:pt x="220980" y="3057525"/>
                    <a:pt x="112395" y="3057525"/>
                    <a:pt x="0" y="3057525"/>
                  </a:cubicBezTo>
                  <a:cubicBezTo>
                    <a:pt x="0" y="2040255"/>
                    <a:pt x="0" y="1022985"/>
                    <a:pt x="0" y="0"/>
                  </a:cubicBezTo>
                  <a:cubicBezTo>
                    <a:pt x="70485" y="74295"/>
                    <a:pt x="138113" y="144780"/>
                    <a:pt x="203835" y="217170"/>
                  </a:cubicBezTo>
                  <a:cubicBezTo>
                    <a:pt x="214313" y="229552"/>
                    <a:pt x="218123" y="251460"/>
                    <a:pt x="218123" y="269558"/>
                  </a:cubicBezTo>
                  <a:cubicBezTo>
                    <a:pt x="219075" y="442913"/>
                    <a:pt x="220028" y="615315"/>
                    <a:pt x="218123" y="788670"/>
                  </a:cubicBezTo>
                  <a:cubicBezTo>
                    <a:pt x="218123" y="822960"/>
                    <a:pt x="224790" y="850583"/>
                    <a:pt x="252413" y="870585"/>
                  </a:cubicBezTo>
                  <a:cubicBezTo>
                    <a:pt x="323850" y="922020"/>
                    <a:pt x="338138" y="989647"/>
                    <a:pt x="338138" y="1076325"/>
                  </a:cubicBezTo>
                  <a:cubicBezTo>
                    <a:pt x="334328" y="1717358"/>
                    <a:pt x="336233" y="2358390"/>
                    <a:pt x="336233" y="2999423"/>
                  </a:cubicBezTo>
                  <a:cubicBezTo>
                    <a:pt x="335280" y="3017520"/>
                    <a:pt x="335280" y="3036570"/>
                    <a:pt x="335280" y="3057525"/>
                  </a:cubicBezTo>
                  <a:close/>
                  <a:moveTo>
                    <a:pt x="58103" y="796290"/>
                  </a:moveTo>
                  <a:cubicBezTo>
                    <a:pt x="50483" y="782955"/>
                    <a:pt x="42863" y="768668"/>
                    <a:pt x="35243" y="755333"/>
                  </a:cubicBezTo>
                  <a:cubicBezTo>
                    <a:pt x="30480" y="760095"/>
                    <a:pt x="25718" y="763905"/>
                    <a:pt x="20955" y="768668"/>
                  </a:cubicBezTo>
                  <a:cubicBezTo>
                    <a:pt x="20955" y="873443"/>
                    <a:pt x="20955" y="979170"/>
                    <a:pt x="20955" y="1084898"/>
                  </a:cubicBezTo>
                  <a:cubicBezTo>
                    <a:pt x="45720" y="1084898"/>
                    <a:pt x="66675" y="1084898"/>
                    <a:pt x="91440" y="1084898"/>
                  </a:cubicBezTo>
                  <a:cubicBezTo>
                    <a:pt x="91440" y="999172"/>
                    <a:pt x="92393" y="915353"/>
                    <a:pt x="90488" y="832485"/>
                  </a:cubicBezTo>
                  <a:cubicBezTo>
                    <a:pt x="90488" y="822008"/>
                    <a:pt x="71438" y="811530"/>
                    <a:pt x="61913" y="801053"/>
                  </a:cubicBezTo>
                  <a:cubicBezTo>
                    <a:pt x="60008" y="799147"/>
                    <a:pt x="59055" y="798195"/>
                    <a:pt x="58103" y="796290"/>
                  </a:cubicBezTo>
                  <a:close/>
                  <a:moveTo>
                    <a:pt x="158115" y="875347"/>
                  </a:moveTo>
                  <a:lnTo>
                    <a:pt x="159068" y="877253"/>
                  </a:lnTo>
                  <a:cubicBezTo>
                    <a:pt x="145733" y="864870"/>
                    <a:pt x="133350" y="852488"/>
                    <a:pt x="116205" y="837247"/>
                  </a:cubicBezTo>
                  <a:cubicBezTo>
                    <a:pt x="116205" y="923925"/>
                    <a:pt x="116205" y="1003935"/>
                    <a:pt x="116205" y="1084898"/>
                  </a:cubicBezTo>
                  <a:cubicBezTo>
                    <a:pt x="149543" y="1084898"/>
                    <a:pt x="180023" y="1084898"/>
                    <a:pt x="215265" y="1084898"/>
                  </a:cubicBezTo>
                  <a:cubicBezTo>
                    <a:pt x="215265" y="1046797"/>
                    <a:pt x="212408" y="1010603"/>
                    <a:pt x="216218" y="975360"/>
                  </a:cubicBezTo>
                  <a:cubicBezTo>
                    <a:pt x="221933" y="925830"/>
                    <a:pt x="203835" y="893445"/>
                    <a:pt x="158115" y="875347"/>
                  </a:cubicBezTo>
                  <a:close/>
                  <a:moveTo>
                    <a:pt x="215265" y="1448753"/>
                  </a:moveTo>
                  <a:cubicBezTo>
                    <a:pt x="215265" y="1334453"/>
                    <a:pt x="215265" y="1225868"/>
                    <a:pt x="215265" y="1114425"/>
                  </a:cubicBezTo>
                  <a:cubicBezTo>
                    <a:pt x="180975" y="1114425"/>
                    <a:pt x="148590" y="1114425"/>
                    <a:pt x="118110" y="1114425"/>
                  </a:cubicBezTo>
                  <a:cubicBezTo>
                    <a:pt x="118110" y="1227773"/>
                    <a:pt x="118110" y="1338263"/>
                    <a:pt x="118110" y="1448753"/>
                  </a:cubicBezTo>
                  <a:cubicBezTo>
                    <a:pt x="151448" y="1448753"/>
                    <a:pt x="180975" y="1448753"/>
                    <a:pt x="215265" y="1448753"/>
                  </a:cubicBezTo>
                  <a:close/>
                  <a:moveTo>
                    <a:pt x="236220" y="1113473"/>
                  </a:moveTo>
                  <a:cubicBezTo>
                    <a:pt x="236220" y="1225868"/>
                    <a:pt x="236220" y="1337310"/>
                    <a:pt x="236220" y="1447800"/>
                  </a:cubicBezTo>
                  <a:cubicBezTo>
                    <a:pt x="263843" y="1447800"/>
                    <a:pt x="288608" y="1447800"/>
                    <a:pt x="313373" y="1447800"/>
                  </a:cubicBezTo>
                  <a:cubicBezTo>
                    <a:pt x="313373" y="1335405"/>
                    <a:pt x="313373" y="1224915"/>
                    <a:pt x="313373" y="1113473"/>
                  </a:cubicBezTo>
                  <a:cubicBezTo>
                    <a:pt x="286703" y="1113473"/>
                    <a:pt x="262890" y="1113473"/>
                    <a:pt x="236220" y="1113473"/>
                  </a:cubicBezTo>
                  <a:close/>
                  <a:moveTo>
                    <a:pt x="89535" y="1448753"/>
                  </a:moveTo>
                  <a:cubicBezTo>
                    <a:pt x="89535" y="1333500"/>
                    <a:pt x="89535" y="1223963"/>
                    <a:pt x="89535" y="1114425"/>
                  </a:cubicBezTo>
                  <a:cubicBezTo>
                    <a:pt x="63818" y="1114425"/>
                    <a:pt x="42863" y="1114425"/>
                    <a:pt x="20003" y="1114425"/>
                  </a:cubicBezTo>
                  <a:cubicBezTo>
                    <a:pt x="20003" y="1226820"/>
                    <a:pt x="20003" y="1337310"/>
                    <a:pt x="20003" y="1448753"/>
                  </a:cubicBezTo>
                  <a:cubicBezTo>
                    <a:pt x="44768" y="1448753"/>
                    <a:pt x="66675" y="1448753"/>
                    <a:pt x="89535" y="1448753"/>
                  </a:cubicBezTo>
                  <a:close/>
                  <a:moveTo>
                    <a:pt x="135255" y="742950"/>
                  </a:moveTo>
                  <a:cubicBezTo>
                    <a:pt x="135255" y="615315"/>
                    <a:pt x="135255" y="491490"/>
                    <a:pt x="135255" y="366713"/>
                  </a:cubicBezTo>
                  <a:cubicBezTo>
                    <a:pt x="115253" y="366713"/>
                    <a:pt x="98108" y="366713"/>
                    <a:pt x="76200" y="366713"/>
                  </a:cubicBezTo>
                  <a:cubicBezTo>
                    <a:pt x="76200" y="457200"/>
                    <a:pt x="80010" y="545783"/>
                    <a:pt x="75248" y="633413"/>
                  </a:cubicBezTo>
                  <a:cubicBezTo>
                    <a:pt x="71438" y="685800"/>
                    <a:pt x="94298" y="715328"/>
                    <a:pt x="135255" y="742950"/>
                  </a:cubicBezTo>
                  <a:close/>
                  <a:moveTo>
                    <a:pt x="154305" y="367665"/>
                  </a:moveTo>
                  <a:cubicBezTo>
                    <a:pt x="154305" y="497205"/>
                    <a:pt x="153353" y="625793"/>
                    <a:pt x="156210" y="753428"/>
                  </a:cubicBezTo>
                  <a:cubicBezTo>
                    <a:pt x="156210" y="770572"/>
                    <a:pt x="176213" y="787718"/>
                    <a:pt x="194310" y="816293"/>
                  </a:cubicBezTo>
                  <a:cubicBezTo>
                    <a:pt x="194310" y="656273"/>
                    <a:pt x="194310" y="511492"/>
                    <a:pt x="194310" y="365760"/>
                  </a:cubicBezTo>
                  <a:cubicBezTo>
                    <a:pt x="180023" y="365760"/>
                    <a:pt x="169545" y="366713"/>
                    <a:pt x="154305" y="367665"/>
                  </a:cubicBezTo>
                  <a:close/>
                  <a:moveTo>
                    <a:pt x="176213" y="1740218"/>
                  </a:moveTo>
                  <a:cubicBezTo>
                    <a:pt x="122873" y="1740218"/>
                    <a:pt x="71438" y="1740218"/>
                    <a:pt x="20955" y="1740218"/>
                  </a:cubicBezTo>
                  <a:cubicBezTo>
                    <a:pt x="20955" y="1774508"/>
                    <a:pt x="20955" y="1804988"/>
                    <a:pt x="20955" y="1836420"/>
                  </a:cubicBezTo>
                  <a:cubicBezTo>
                    <a:pt x="74295" y="1836420"/>
                    <a:pt x="124778" y="1836420"/>
                    <a:pt x="176213" y="1836420"/>
                  </a:cubicBezTo>
                  <a:cubicBezTo>
                    <a:pt x="176213" y="1803083"/>
                    <a:pt x="176213" y="1772603"/>
                    <a:pt x="176213" y="1740218"/>
                  </a:cubicBezTo>
                  <a:close/>
                  <a:moveTo>
                    <a:pt x="155258" y="1618298"/>
                  </a:moveTo>
                  <a:cubicBezTo>
                    <a:pt x="155258" y="1651635"/>
                    <a:pt x="155258" y="1682115"/>
                    <a:pt x="155258" y="1713548"/>
                  </a:cubicBezTo>
                  <a:cubicBezTo>
                    <a:pt x="209550" y="1713548"/>
                    <a:pt x="260985" y="1713548"/>
                    <a:pt x="311468" y="1713548"/>
                  </a:cubicBezTo>
                  <a:cubicBezTo>
                    <a:pt x="311468" y="1679258"/>
                    <a:pt x="311468" y="1648778"/>
                    <a:pt x="311468" y="1618298"/>
                  </a:cubicBezTo>
                  <a:cubicBezTo>
                    <a:pt x="257175" y="1618298"/>
                    <a:pt x="207645" y="1618298"/>
                    <a:pt x="155258" y="1618298"/>
                  </a:cubicBezTo>
                  <a:close/>
                  <a:moveTo>
                    <a:pt x="87630" y="1595438"/>
                  </a:moveTo>
                  <a:cubicBezTo>
                    <a:pt x="140970" y="1595438"/>
                    <a:pt x="191453" y="1595438"/>
                    <a:pt x="243840" y="1595438"/>
                  </a:cubicBezTo>
                  <a:cubicBezTo>
                    <a:pt x="243840" y="1563053"/>
                    <a:pt x="243840" y="1531620"/>
                    <a:pt x="243840" y="1501140"/>
                  </a:cubicBezTo>
                  <a:cubicBezTo>
                    <a:pt x="190500" y="1501140"/>
                    <a:pt x="139065" y="1501140"/>
                    <a:pt x="87630" y="1501140"/>
                  </a:cubicBezTo>
                  <a:cubicBezTo>
                    <a:pt x="87630" y="1533525"/>
                    <a:pt x="87630" y="1563053"/>
                    <a:pt x="87630" y="1595438"/>
                  </a:cubicBezTo>
                  <a:close/>
                  <a:moveTo>
                    <a:pt x="244793" y="1861185"/>
                  </a:moveTo>
                  <a:cubicBezTo>
                    <a:pt x="190500" y="1861185"/>
                    <a:pt x="140970" y="1861185"/>
                    <a:pt x="89535" y="1861185"/>
                  </a:cubicBezTo>
                  <a:cubicBezTo>
                    <a:pt x="89535" y="1894523"/>
                    <a:pt x="89535" y="1924050"/>
                    <a:pt x="89535" y="1955482"/>
                  </a:cubicBezTo>
                  <a:cubicBezTo>
                    <a:pt x="142875" y="1955482"/>
                    <a:pt x="192405" y="1955482"/>
                    <a:pt x="244793" y="1955482"/>
                  </a:cubicBezTo>
                  <a:cubicBezTo>
                    <a:pt x="244793" y="1924050"/>
                    <a:pt x="244793" y="1894523"/>
                    <a:pt x="244793" y="1861185"/>
                  </a:cubicBezTo>
                  <a:close/>
                  <a:moveTo>
                    <a:pt x="40958" y="659130"/>
                  </a:moveTo>
                  <a:cubicBezTo>
                    <a:pt x="44768" y="657225"/>
                    <a:pt x="48578" y="654368"/>
                    <a:pt x="53340" y="652463"/>
                  </a:cubicBezTo>
                  <a:cubicBezTo>
                    <a:pt x="53340" y="558165"/>
                    <a:pt x="53340" y="463867"/>
                    <a:pt x="53340" y="369570"/>
                  </a:cubicBezTo>
                  <a:cubicBezTo>
                    <a:pt x="22860" y="357188"/>
                    <a:pt x="17145" y="371475"/>
                    <a:pt x="17145" y="396240"/>
                  </a:cubicBezTo>
                  <a:cubicBezTo>
                    <a:pt x="18098" y="463867"/>
                    <a:pt x="15240" y="531495"/>
                    <a:pt x="18098" y="599123"/>
                  </a:cubicBezTo>
                  <a:cubicBezTo>
                    <a:pt x="19050" y="620078"/>
                    <a:pt x="33338" y="640080"/>
                    <a:pt x="40958" y="659130"/>
                  </a:cubicBezTo>
                  <a:close/>
                  <a:moveTo>
                    <a:pt x="178118" y="2103120"/>
                  </a:moveTo>
                  <a:cubicBezTo>
                    <a:pt x="121920" y="2103120"/>
                    <a:pt x="71438" y="2103120"/>
                    <a:pt x="21908" y="2103120"/>
                  </a:cubicBezTo>
                  <a:cubicBezTo>
                    <a:pt x="21908" y="2136458"/>
                    <a:pt x="21908" y="2165985"/>
                    <a:pt x="21908" y="2197418"/>
                  </a:cubicBezTo>
                  <a:cubicBezTo>
                    <a:pt x="74295" y="2197418"/>
                    <a:pt x="123825" y="2197418"/>
                    <a:pt x="175260" y="2197418"/>
                  </a:cubicBezTo>
                  <a:cubicBezTo>
                    <a:pt x="176213" y="2189798"/>
                    <a:pt x="178118" y="2183130"/>
                    <a:pt x="178118" y="2177415"/>
                  </a:cubicBezTo>
                  <a:cubicBezTo>
                    <a:pt x="178118" y="2153603"/>
                    <a:pt x="178118" y="2129790"/>
                    <a:pt x="178118" y="2103120"/>
                  </a:cubicBezTo>
                  <a:close/>
                  <a:moveTo>
                    <a:pt x="313373" y="1086803"/>
                  </a:moveTo>
                  <a:cubicBezTo>
                    <a:pt x="320993" y="989647"/>
                    <a:pt x="316230" y="981075"/>
                    <a:pt x="238125" y="942022"/>
                  </a:cubicBezTo>
                  <a:cubicBezTo>
                    <a:pt x="238125" y="989647"/>
                    <a:pt x="238125" y="1037272"/>
                    <a:pt x="238125" y="1086803"/>
                  </a:cubicBezTo>
                  <a:cubicBezTo>
                    <a:pt x="263843" y="1086803"/>
                    <a:pt x="287655" y="1086803"/>
                    <a:pt x="313373" y="1086803"/>
                  </a:cubicBezTo>
                  <a:close/>
                  <a:moveTo>
                    <a:pt x="133350" y="339090"/>
                  </a:moveTo>
                  <a:cubicBezTo>
                    <a:pt x="146685" y="225742"/>
                    <a:pt x="140018" y="207645"/>
                    <a:pt x="79058" y="186690"/>
                  </a:cubicBezTo>
                  <a:cubicBezTo>
                    <a:pt x="79058" y="236220"/>
                    <a:pt x="79058" y="286703"/>
                    <a:pt x="79058" y="339090"/>
                  </a:cubicBezTo>
                  <a:cubicBezTo>
                    <a:pt x="97155" y="339090"/>
                    <a:pt x="113348" y="339090"/>
                    <a:pt x="133350" y="339090"/>
                  </a:cubicBezTo>
                  <a:close/>
                  <a:moveTo>
                    <a:pt x="33338" y="140970"/>
                  </a:moveTo>
                  <a:cubicBezTo>
                    <a:pt x="28575" y="141923"/>
                    <a:pt x="23813" y="142875"/>
                    <a:pt x="20003" y="142875"/>
                  </a:cubicBezTo>
                  <a:cubicBezTo>
                    <a:pt x="20003" y="207645"/>
                    <a:pt x="20003" y="271463"/>
                    <a:pt x="20003" y="346710"/>
                  </a:cubicBezTo>
                  <a:cubicBezTo>
                    <a:pt x="35243" y="337185"/>
                    <a:pt x="53340" y="330517"/>
                    <a:pt x="52388" y="325755"/>
                  </a:cubicBezTo>
                  <a:cubicBezTo>
                    <a:pt x="44768" y="263842"/>
                    <a:pt x="75248" y="197167"/>
                    <a:pt x="33338" y="140970"/>
                  </a:cubicBezTo>
                  <a:close/>
                  <a:moveTo>
                    <a:pt x="130493" y="1713548"/>
                  </a:moveTo>
                  <a:cubicBezTo>
                    <a:pt x="130493" y="1678305"/>
                    <a:pt x="130493" y="1647825"/>
                    <a:pt x="130493" y="1614488"/>
                  </a:cubicBezTo>
                  <a:cubicBezTo>
                    <a:pt x="113348" y="1616393"/>
                    <a:pt x="100013" y="1618298"/>
                    <a:pt x="87630" y="1619250"/>
                  </a:cubicBezTo>
                  <a:cubicBezTo>
                    <a:pt x="87630" y="1652588"/>
                    <a:pt x="87630" y="1682115"/>
                    <a:pt x="87630" y="1713548"/>
                  </a:cubicBezTo>
                  <a:cubicBezTo>
                    <a:pt x="101918" y="1713548"/>
                    <a:pt x="115253" y="1713548"/>
                    <a:pt x="130493" y="1713548"/>
                  </a:cubicBezTo>
                  <a:close/>
                  <a:moveTo>
                    <a:pt x="312420" y="2099310"/>
                  </a:moveTo>
                  <a:cubicBezTo>
                    <a:pt x="295275" y="2101215"/>
                    <a:pt x="281940" y="2102168"/>
                    <a:pt x="269558" y="2103120"/>
                  </a:cubicBezTo>
                  <a:cubicBezTo>
                    <a:pt x="269558" y="2136458"/>
                    <a:pt x="269558" y="2165985"/>
                    <a:pt x="269558" y="2196465"/>
                  </a:cubicBezTo>
                  <a:cubicBezTo>
                    <a:pt x="284798" y="2196465"/>
                    <a:pt x="297180" y="2196465"/>
                    <a:pt x="312420" y="2196465"/>
                  </a:cubicBezTo>
                  <a:cubicBezTo>
                    <a:pt x="312420" y="2164080"/>
                    <a:pt x="312420" y="2135505"/>
                    <a:pt x="312420" y="2099310"/>
                  </a:cubicBezTo>
                  <a:close/>
                  <a:moveTo>
                    <a:pt x="244793" y="1975485"/>
                  </a:moveTo>
                  <a:cubicBezTo>
                    <a:pt x="226695" y="1977390"/>
                    <a:pt x="213360" y="1979295"/>
                    <a:pt x="200978" y="1980248"/>
                  </a:cubicBezTo>
                  <a:cubicBezTo>
                    <a:pt x="200978" y="2013585"/>
                    <a:pt x="200978" y="2043113"/>
                    <a:pt x="200978" y="2073593"/>
                  </a:cubicBezTo>
                  <a:cubicBezTo>
                    <a:pt x="217170" y="2073593"/>
                    <a:pt x="230505" y="2073593"/>
                    <a:pt x="244793" y="2073593"/>
                  </a:cubicBezTo>
                  <a:cubicBezTo>
                    <a:pt x="244793" y="2042160"/>
                    <a:pt x="244793" y="2012632"/>
                    <a:pt x="244793" y="1975485"/>
                  </a:cubicBezTo>
                  <a:close/>
                  <a:moveTo>
                    <a:pt x="202883" y="2101215"/>
                  </a:moveTo>
                  <a:cubicBezTo>
                    <a:pt x="202883" y="2135505"/>
                    <a:pt x="202883" y="2165985"/>
                    <a:pt x="202883" y="2196465"/>
                  </a:cubicBezTo>
                  <a:cubicBezTo>
                    <a:pt x="218123" y="2196465"/>
                    <a:pt x="229553" y="2196465"/>
                    <a:pt x="243840" y="2196465"/>
                  </a:cubicBezTo>
                  <a:cubicBezTo>
                    <a:pt x="243840" y="2164080"/>
                    <a:pt x="243840" y="2132648"/>
                    <a:pt x="243840" y="2101215"/>
                  </a:cubicBezTo>
                  <a:cubicBezTo>
                    <a:pt x="229553" y="2101215"/>
                    <a:pt x="218123" y="2101215"/>
                    <a:pt x="202883" y="2101215"/>
                  </a:cubicBezTo>
                  <a:close/>
                  <a:moveTo>
                    <a:pt x="270510" y="1979295"/>
                  </a:moveTo>
                  <a:cubicBezTo>
                    <a:pt x="270510" y="2014538"/>
                    <a:pt x="270510" y="2045018"/>
                    <a:pt x="270510" y="2078355"/>
                  </a:cubicBezTo>
                  <a:cubicBezTo>
                    <a:pt x="287655" y="2076450"/>
                    <a:pt x="300038" y="2075498"/>
                    <a:pt x="312420" y="2073593"/>
                  </a:cubicBezTo>
                  <a:cubicBezTo>
                    <a:pt x="312420" y="2039303"/>
                    <a:pt x="312420" y="2009775"/>
                    <a:pt x="312420" y="1979295"/>
                  </a:cubicBezTo>
                  <a:cubicBezTo>
                    <a:pt x="297180" y="1979295"/>
                    <a:pt x="284798" y="1979295"/>
                    <a:pt x="270510" y="1979295"/>
                  </a:cubicBezTo>
                  <a:close/>
                  <a:moveTo>
                    <a:pt x="313373" y="1741170"/>
                  </a:moveTo>
                  <a:cubicBezTo>
                    <a:pt x="296228" y="1741170"/>
                    <a:pt x="281940" y="1741170"/>
                    <a:pt x="268605" y="1741170"/>
                  </a:cubicBezTo>
                  <a:cubicBezTo>
                    <a:pt x="268605" y="1774508"/>
                    <a:pt x="268605" y="1804988"/>
                    <a:pt x="268605" y="1836420"/>
                  </a:cubicBezTo>
                  <a:cubicBezTo>
                    <a:pt x="283845" y="1836420"/>
                    <a:pt x="297180" y="1836420"/>
                    <a:pt x="313373" y="1836420"/>
                  </a:cubicBezTo>
                  <a:cubicBezTo>
                    <a:pt x="313373" y="1803083"/>
                    <a:pt x="313373" y="1772603"/>
                    <a:pt x="313373" y="1741170"/>
                  </a:cubicBezTo>
                  <a:close/>
                  <a:moveTo>
                    <a:pt x="268605" y="1499235"/>
                  </a:moveTo>
                  <a:cubicBezTo>
                    <a:pt x="268605" y="1533525"/>
                    <a:pt x="268605" y="1564005"/>
                    <a:pt x="268605" y="1594485"/>
                  </a:cubicBezTo>
                  <a:cubicBezTo>
                    <a:pt x="284798" y="1594485"/>
                    <a:pt x="298133" y="1594485"/>
                    <a:pt x="312420" y="1594485"/>
                  </a:cubicBezTo>
                  <a:cubicBezTo>
                    <a:pt x="312420" y="1561148"/>
                    <a:pt x="312420" y="1530668"/>
                    <a:pt x="312420" y="1499235"/>
                  </a:cubicBezTo>
                  <a:cubicBezTo>
                    <a:pt x="298133" y="1499235"/>
                    <a:pt x="285750" y="1499235"/>
                    <a:pt x="268605" y="1499235"/>
                  </a:cubicBezTo>
                  <a:close/>
                  <a:moveTo>
                    <a:pt x="62865" y="1595438"/>
                  </a:moveTo>
                  <a:cubicBezTo>
                    <a:pt x="62865" y="1561148"/>
                    <a:pt x="62865" y="1531620"/>
                    <a:pt x="62865" y="1500188"/>
                  </a:cubicBezTo>
                  <a:cubicBezTo>
                    <a:pt x="47625" y="1500188"/>
                    <a:pt x="34290" y="1500188"/>
                    <a:pt x="20003" y="1500188"/>
                  </a:cubicBezTo>
                  <a:cubicBezTo>
                    <a:pt x="20003" y="1533525"/>
                    <a:pt x="20003" y="1564005"/>
                    <a:pt x="20003" y="1595438"/>
                  </a:cubicBezTo>
                  <a:cubicBezTo>
                    <a:pt x="36195" y="1595438"/>
                    <a:pt x="47625" y="1595438"/>
                    <a:pt x="62865" y="1595438"/>
                  </a:cubicBezTo>
                  <a:close/>
                  <a:moveTo>
                    <a:pt x="157163" y="2435543"/>
                  </a:moveTo>
                  <a:cubicBezTo>
                    <a:pt x="210503" y="2435543"/>
                    <a:pt x="258128" y="2435543"/>
                    <a:pt x="308610" y="2435543"/>
                  </a:cubicBezTo>
                  <a:cubicBezTo>
                    <a:pt x="308610" y="2402205"/>
                    <a:pt x="308610" y="2372678"/>
                    <a:pt x="308610" y="2342198"/>
                  </a:cubicBezTo>
                  <a:cubicBezTo>
                    <a:pt x="256223" y="2342198"/>
                    <a:pt x="208598" y="2342198"/>
                    <a:pt x="157163" y="2342198"/>
                  </a:cubicBezTo>
                  <a:cubicBezTo>
                    <a:pt x="157163" y="2373630"/>
                    <a:pt x="157163" y="2403158"/>
                    <a:pt x="157163" y="2435543"/>
                  </a:cubicBezTo>
                  <a:close/>
                  <a:moveTo>
                    <a:pt x="63818" y="1862138"/>
                  </a:moveTo>
                  <a:cubicBezTo>
                    <a:pt x="46673" y="1862138"/>
                    <a:pt x="34290" y="1862138"/>
                    <a:pt x="20003" y="1862138"/>
                  </a:cubicBezTo>
                  <a:cubicBezTo>
                    <a:pt x="20003" y="1894523"/>
                    <a:pt x="20003" y="1924050"/>
                    <a:pt x="20003" y="1954530"/>
                  </a:cubicBezTo>
                  <a:cubicBezTo>
                    <a:pt x="35243" y="1954530"/>
                    <a:pt x="48578" y="1954530"/>
                    <a:pt x="63818" y="1954530"/>
                  </a:cubicBezTo>
                  <a:cubicBezTo>
                    <a:pt x="63818" y="1923098"/>
                    <a:pt x="63818" y="1895475"/>
                    <a:pt x="63818" y="1862138"/>
                  </a:cubicBezTo>
                  <a:close/>
                  <a:moveTo>
                    <a:pt x="21908" y="2225993"/>
                  </a:moveTo>
                  <a:cubicBezTo>
                    <a:pt x="21908" y="2253615"/>
                    <a:pt x="21908" y="2282190"/>
                    <a:pt x="21908" y="2310765"/>
                  </a:cubicBezTo>
                  <a:cubicBezTo>
                    <a:pt x="63818" y="2324100"/>
                    <a:pt x="62865" y="2297430"/>
                    <a:pt x="61913" y="2270760"/>
                  </a:cubicBezTo>
                  <a:cubicBezTo>
                    <a:pt x="61913" y="2245995"/>
                    <a:pt x="72390" y="2212658"/>
                    <a:pt x="21908" y="2225993"/>
                  </a:cubicBezTo>
                  <a:close/>
                  <a:moveTo>
                    <a:pt x="157163" y="242888"/>
                  </a:moveTo>
                  <a:cubicBezTo>
                    <a:pt x="151448" y="340995"/>
                    <a:pt x="151448" y="340995"/>
                    <a:pt x="195263" y="334328"/>
                  </a:cubicBezTo>
                  <a:cubicBezTo>
                    <a:pt x="193358" y="300990"/>
                    <a:pt x="211455" y="260033"/>
                    <a:pt x="157163" y="242888"/>
                  </a:cubicBezTo>
                  <a:close/>
                  <a:moveTo>
                    <a:pt x="268605" y="1861185"/>
                  </a:moveTo>
                  <a:cubicBezTo>
                    <a:pt x="268605" y="1892618"/>
                    <a:pt x="268605" y="1922145"/>
                    <a:pt x="268605" y="1953578"/>
                  </a:cubicBezTo>
                  <a:cubicBezTo>
                    <a:pt x="283845" y="1953578"/>
                    <a:pt x="297180" y="1953578"/>
                    <a:pt x="312420" y="1953578"/>
                  </a:cubicBezTo>
                  <a:cubicBezTo>
                    <a:pt x="312420" y="1922145"/>
                    <a:pt x="312420" y="1892618"/>
                    <a:pt x="312420" y="1861185"/>
                  </a:cubicBezTo>
                  <a:cubicBezTo>
                    <a:pt x="297180" y="1861185"/>
                    <a:pt x="283845" y="1861185"/>
                    <a:pt x="268605" y="1861185"/>
                  </a:cubicBezTo>
                  <a:close/>
                  <a:moveTo>
                    <a:pt x="90488" y="2223135"/>
                  </a:moveTo>
                  <a:cubicBezTo>
                    <a:pt x="90488" y="2255520"/>
                    <a:pt x="90488" y="2283143"/>
                    <a:pt x="90488" y="2312670"/>
                  </a:cubicBezTo>
                  <a:cubicBezTo>
                    <a:pt x="142875" y="2312670"/>
                    <a:pt x="192405" y="2312670"/>
                    <a:pt x="242888" y="2312670"/>
                  </a:cubicBezTo>
                  <a:cubicBezTo>
                    <a:pt x="242888" y="2281238"/>
                    <a:pt x="242888" y="2252663"/>
                    <a:pt x="242888" y="2223135"/>
                  </a:cubicBezTo>
                  <a:cubicBezTo>
                    <a:pt x="190500" y="2223135"/>
                    <a:pt x="141923" y="2223135"/>
                    <a:pt x="90488" y="2223135"/>
                  </a:cubicBezTo>
                  <a:close/>
                  <a:moveTo>
                    <a:pt x="126683" y="2436495"/>
                  </a:moveTo>
                  <a:cubicBezTo>
                    <a:pt x="126683" y="2402205"/>
                    <a:pt x="126683" y="2371725"/>
                    <a:pt x="126683" y="2336483"/>
                  </a:cubicBezTo>
                  <a:cubicBezTo>
                    <a:pt x="111443" y="2341245"/>
                    <a:pt x="90488" y="2343150"/>
                    <a:pt x="90488" y="2346960"/>
                  </a:cubicBezTo>
                  <a:cubicBezTo>
                    <a:pt x="87630" y="2376488"/>
                    <a:pt x="88583" y="2405063"/>
                    <a:pt x="88583" y="2436495"/>
                  </a:cubicBezTo>
                  <a:cubicBezTo>
                    <a:pt x="102870" y="2436495"/>
                    <a:pt x="113348" y="2436495"/>
                    <a:pt x="126683" y="243649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8EA540B9-6259-4E07-80A7-441B2EF643C9}"/>
                </a:ext>
              </a:extLst>
            </p:cNvPr>
            <p:cNvSpPr/>
            <p:nvPr/>
          </p:nvSpPr>
          <p:spPr>
            <a:xfrm>
              <a:off x="7223707" y="3020019"/>
              <a:ext cx="222228" cy="1074859"/>
            </a:xfrm>
            <a:custGeom>
              <a:avLst/>
              <a:gdLst>
                <a:gd name="connsiteX0" fmla="*/ 25717 w 466725"/>
                <a:gd name="connsiteY0" fmla="*/ 0 h 2257425"/>
                <a:gd name="connsiteX1" fmla="*/ 213360 w 466725"/>
                <a:gd name="connsiteY1" fmla="*/ 0 h 2257425"/>
                <a:gd name="connsiteX2" fmla="*/ 213360 w 466725"/>
                <a:gd name="connsiteY2" fmla="*/ 108585 h 2257425"/>
                <a:gd name="connsiteX3" fmla="*/ 213360 w 466725"/>
                <a:gd name="connsiteY3" fmla="*/ 327660 h 2257425"/>
                <a:gd name="connsiteX4" fmla="*/ 255270 w 466725"/>
                <a:gd name="connsiteY4" fmla="*/ 355283 h 2257425"/>
                <a:gd name="connsiteX5" fmla="*/ 255270 w 466725"/>
                <a:gd name="connsiteY5" fmla="*/ 2858 h 2257425"/>
                <a:gd name="connsiteX6" fmla="*/ 447675 w 466725"/>
                <a:gd name="connsiteY6" fmla="*/ 2858 h 2257425"/>
                <a:gd name="connsiteX7" fmla="*/ 449580 w 466725"/>
                <a:gd name="connsiteY7" fmla="*/ 320993 h 2257425"/>
                <a:gd name="connsiteX8" fmla="*/ 467678 w 466725"/>
                <a:gd name="connsiteY8" fmla="*/ 1259205 h 2257425"/>
                <a:gd name="connsiteX9" fmla="*/ 469582 w 466725"/>
                <a:gd name="connsiteY9" fmla="*/ 2202180 h 2257425"/>
                <a:gd name="connsiteX10" fmla="*/ 469582 w 466725"/>
                <a:gd name="connsiteY10" fmla="*/ 2262188 h 2257425"/>
                <a:gd name="connsiteX11" fmla="*/ 0 w 466725"/>
                <a:gd name="connsiteY11" fmla="*/ 2262188 h 2257425"/>
                <a:gd name="connsiteX12" fmla="*/ 0 w 466725"/>
                <a:gd name="connsiteY12" fmla="*/ 2217420 h 2257425"/>
                <a:gd name="connsiteX13" fmla="*/ 0 w 466725"/>
                <a:gd name="connsiteY13" fmla="*/ 408623 h 2257425"/>
                <a:gd name="connsiteX14" fmla="*/ 25717 w 466725"/>
                <a:gd name="connsiteY14" fmla="*/ 0 h 2257425"/>
                <a:gd name="connsiteX15" fmla="*/ 125730 w 466725"/>
                <a:gd name="connsiteY15" fmla="*/ 524828 h 2257425"/>
                <a:gd name="connsiteX16" fmla="*/ 345757 w 466725"/>
                <a:gd name="connsiteY16" fmla="*/ 524828 h 2257425"/>
                <a:gd name="connsiteX17" fmla="*/ 345757 w 466725"/>
                <a:gd name="connsiteY17" fmla="*/ 450533 h 2257425"/>
                <a:gd name="connsiteX18" fmla="*/ 125730 w 466725"/>
                <a:gd name="connsiteY18" fmla="*/ 450533 h 2257425"/>
                <a:gd name="connsiteX19" fmla="*/ 125730 w 466725"/>
                <a:gd name="connsiteY19" fmla="*/ 524828 h 2257425"/>
                <a:gd name="connsiteX20" fmla="*/ 345757 w 466725"/>
                <a:gd name="connsiteY20" fmla="*/ 1488758 h 2257425"/>
                <a:gd name="connsiteX21" fmla="*/ 125730 w 466725"/>
                <a:gd name="connsiteY21" fmla="*/ 1488758 h 2257425"/>
                <a:gd name="connsiteX22" fmla="*/ 125730 w 466725"/>
                <a:gd name="connsiteY22" fmla="*/ 1563053 h 2257425"/>
                <a:gd name="connsiteX23" fmla="*/ 345757 w 466725"/>
                <a:gd name="connsiteY23" fmla="*/ 1563053 h 2257425"/>
                <a:gd name="connsiteX24" fmla="*/ 345757 w 466725"/>
                <a:gd name="connsiteY24" fmla="*/ 1488758 h 2257425"/>
                <a:gd name="connsiteX25" fmla="*/ 220028 w 466725"/>
                <a:gd name="connsiteY25" fmla="*/ 620078 h 2257425"/>
                <a:gd name="connsiteX26" fmla="*/ 438150 w 466725"/>
                <a:gd name="connsiteY26" fmla="*/ 620078 h 2257425"/>
                <a:gd name="connsiteX27" fmla="*/ 438150 w 466725"/>
                <a:gd name="connsiteY27" fmla="*/ 544830 h 2257425"/>
                <a:gd name="connsiteX28" fmla="*/ 220028 w 466725"/>
                <a:gd name="connsiteY28" fmla="*/ 544830 h 2257425"/>
                <a:gd name="connsiteX29" fmla="*/ 220028 w 466725"/>
                <a:gd name="connsiteY29" fmla="*/ 620078 h 2257425"/>
                <a:gd name="connsiteX30" fmla="*/ 220980 w 466725"/>
                <a:gd name="connsiteY30" fmla="*/ 1392555 h 2257425"/>
                <a:gd name="connsiteX31" fmla="*/ 220980 w 466725"/>
                <a:gd name="connsiteY31" fmla="*/ 1468755 h 2257425"/>
                <a:gd name="connsiteX32" fmla="*/ 438150 w 466725"/>
                <a:gd name="connsiteY32" fmla="*/ 1468755 h 2257425"/>
                <a:gd name="connsiteX33" fmla="*/ 438150 w 466725"/>
                <a:gd name="connsiteY33" fmla="*/ 1392555 h 2257425"/>
                <a:gd name="connsiteX34" fmla="*/ 220980 w 466725"/>
                <a:gd name="connsiteY34" fmla="*/ 1392555 h 2257425"/>
                <a:gd name="connsiteX35" fmla="*/ 30480 w 466725"/>
                <a:gd name="connsiteY35" fmla="*/ 1372553 h 2257425"/>
                <a:gd name="connsiteX36" fmla="*/ 250507 w 466725"/>
                <a:gd name="connsiteY36" fmla="*/ 1372553 h 2257425"/>
                <a:gd name="connsiteX37" fmla="*/ 250507 w 466725"/>
                <a:gd name="connsiteY37" fmla="*/ 1299210 h 2257425"/>
                <a:gd name="connsiteX38" fmla="*/ 30480 w 466725"/>
                <a:gd name="connsiteY38" fmla="*/ 1299210 h 2257425"/>
                <a:gd name="connsiteX39" fmla="*/ 30480 w 466725"/>
                <a:gd name="connsiteY39" fmla="*/ 1372553 h 2257425"/>
                <a:gd name="connsiteX40" fmla="*/ 251460 w 466725"/>
                <a:gd name="connsiteY40" fmla="*/ 713423 h 2257425"/>
                <a:gd name="connsiteX41" fmla="*/ 251460 w 466725"/>
                <a:gd name="connsiteY41" fmla="*/ 639128 h 2257425"/>
                <a:gd name="connsiteX42" fmla="*/ 30480 w 466725"/>
                <a:gd name="connsiteY42" fmla="*/ 639128 h 2257425"/>
                <a:gd name="connsiteX43" fmla="*/ 30480 w 466725"/>
                <a:gd name="connsiteY43" fmla="*/ 713423 h 2257425"/>
                <a:gd name="connsiteX44" fmla="*/ 251460 w 466725"/>
                <a:gd name="connsiteY44" fmla="*/ 713423 h 2257425"/>
                <a:gd name="connsiteX45" fmla="*/ 126682 w 466725"/>
                <a:gd name="connsiteY45" fmla="*/ 1205865 h 2257425"/>
                <a:gd name="connsiteX46" fmla="*/ 126682 w 466725"/>
                <a:gd name="connsiteY46" fmla="*/ 1278255 h 2257425"/>
                <a:gd name="connsiteX47" fmla="*/ 345757 w 466725"/>
                <a:gd name="connsiteY47" fmla="*/ 1278255 h 2257425"/>
                <a:gd name="connsiteX48" fmla="*/ 345757 w 466725"/>
                <a:gd name="connsiteY48" fmla="*/ 1205865 h 2257425"/>
                <a:gd name="connsiteX49" fmla="*/ 126682 w 466725"/>
                <a:gd name="connsiteY49" fmla="*/ 1205865 h 2257425"/>
                <a:gd name="connsiteX50" fmla="*/ 346710 w 466725"/>
                <a:gd name="connsiteY50" fmla="*/ 1019175 h 2257425"/>
                <a:gd name="connsiteX51" fmla="*/ 124777 w 466725"/>
                <a:gd name="connsiteY51" fmla="*/ 1019175 h 2257425"/>
                <a:gd name="connsiteX52" fmla="*/ 124777 w 466725"/>
                <a:gd name="connsiteY52" fmla="*/ 1088708 h 2257425"/>
                <a:gd name="connsiteX53" fmla="*/ 346710 w 466725"/>
                <a:gd name="connsiteY53" fmla="*/ 1088708 h 2257425"/>
                <a:gd name="connsiteX54" fmla="*/ 346710 w 466725"/>
                <a:gd name="connsiteY54" fmla="*/ 1019175 h 2257425"/>
                <a:gd name="connsiteX55" fmla="*/ 440055 w 466725"/>
                <a:gd name="connsiteY55" fmla="*/ 1114425 h 2257425"/>
                <a:gd name="connsiteX56" fmla="*/ 220028 w 466725"/>
                <a:gd name="connsiteY56" fmla="*/ 1114425 h 2257425"/>
                <a:gd name="connsiteX57" fmla="*/ 220028 w 466725"/>
                <a:gd name="connsiteY57" fmla="*/ 1183958 h 2257425"/>
                <a:gd name="connsiteX58" fmla="*/ 440055 w 466725"/>
                <a:gd name="connsiteY58" fmla="*/ 1183958 h 2257425"/>
                <a:gd name="connsiteX59" fmla="*/ 440055 w 466725"/>
                <a:gd name="connsiteY59" fmla="*/ 1114425 h 2257425"/>
                <a:gd name="connsiteX60" fmla="*/ 346710 w 466725"/>
                <a:gd name="connsiteY60" fmla="*/ 734378 h 2257425"/>
                <a:gd name="connsiteX61" fmla="*/ 126682 w 466725"/>
                <a:gd name="connsiteY61" fmla="*/ 734378 h 2257425"/>
                <a:gd name="connsiteX62" fmla="*/ 126682 w 466725"/>
                <a:gd name="connsiteY62" fmla="*/ 804863 h 2257425"/>
                <a:gd name="connsiteX63" fmla="*/ 346710 w 466725"/>
                <a:gd name="connsiteY63" fmla="*/ 804863 h 2257425"/>
                <a:gd name="connsiteX64" fmla="*/ 346710 w 466725"/>
                <a:gd name="connsiteY64" fmla="*/ 734378 h 2257425"/>
                <a:gd name="connsiteX65" fmla="*/ 29527 w 466725"/>
                <a:gd name="connsiteY65" fmla="*/ 993458 h 2257425"/>
                <a:gd name="connsiteX66" fmla="*/ 251460 w 466725"/>
                <a:gd name="connsiteY66" fmla="*/ 993458 h 2257425"/>
                <a:gd name="connsiteX67" fmla="*/ 251460 w 466725"/>
                <a:gd name="connsiteY67" fmla="*/ 924878 h 2257425"/>
                <a:gd name="connsiteX68" fmla="*/ 29527 w 466725"/>
                <a:gd name="connsiteY68" fmla="*/ 924878 h 2257425"/>
                <a:gd name="connsiteX69" fmla="*/ 29527 w 466725"/>
                <a:gd name="connsiteY69" fmla="*/ 993458 h 2257425"/>
                <a:gd name="connsiteX70" fmla="*/ 219075 w 466725"/>
                <a:gd name="connsiteY70" fmla="*/ 1750695 h 2257425"/>
                <a:gd name="connsiteX71" fmla="*/ 438150 w 466725"/>
                <a:gd name="connsiteY71" fmla="*/ 1750695 h 2257425"/>
                <a:gd name="connsiteX72" fmla="*/ 438150 w 466725"/>
                <a:gd name="connsiteY72" fmla="*/ 1677353 h 2257425"/>
                <a:gd name="connsiteX73" fmla="*/ 219075 w 466725"/>
                <a:gd name="connsiteY73" fmla="*/ 1677353 h 2257425"/>
                <a:gd name="connsiteX74" fmla="*/ 219075 w 466725"/>
                <a:gd name="connsiteY74" fmla="*/ 1750695 h 2257425"/>
                <a:gd name="connsiteX75" fmla="*/ 186690 w 466725"/>
                <a:gd name="connsiteY75" fmla="*/ 278130 h 2257425"/>
                <a:gd name="connsiteX76" fmla="*/ 51435 w 466725"/>
                <a:gd name="connsiteY76" fmla="*/ 278130 h 2257425"/>
                <a:gd name="connsiteX77" fmla="*/ 51435 w 466725"/>
                <a:gd name="connsiteY77" fmla="*/ 353378 h 2257425"/>
                <a:gd name="connsiteX78" fmla="*/ 186690 w 466725"/>
                <a:gd name="connsiteY78" fmla="*/ 353378 h 2257425"/>
                <a:gd name="connsiteX79" fmla="*/ 186690 w 466725"/>
                <a:gd name="connsiteY79" fmla="*/ 278130 h 2257425"/>
                <a:gd name="connsiteX80" fmla="*/ 421957 w 466725"/>
                <a:gd name="connsiteY80" fmla="*/ 277178 h 2257425"/>
                <a:gd name="connsiteX81" fmla="*/ 286703 w 466725"/>
                <a:gd name="connsiteY81" fmla="*/ 277178 h 2257425"/>
                <a:gd name="connsiteX82" fmla="*/ 286703 w 466725"/>
                <a:gd name="connsiteY82" fmla="*/ 353378 h 2257425"/>
                <a:gd name="connsiteX83" fmla="*/ 421957 w 466725"/>
                <a:gd name="connsiteY83" fmla="*/ 353378 h 2257425"/>
                <a:gd name="connsiteX84" fmla="*/ 421957 w 466725"/>
                <a:gd name="connsiteY84" fmla="*/ 277178 h 2257425"/>
                <a:gd name="connsiteX85" fmla="*/ 49530 w 466725"/>
                <a:gd name="connsiteY85" fmla="*/ 251460 h 2257425"/>
                <a:gd name="connsiteX86" fmla="*/ 184785 w 466725"/>
                <a:gd name="connsiteY86" fmla="*/ 251460 h 2257425"/>
                <a:gd name="connsiteX87" fmla="*/ 184785 w 466725"/>
                <a:gd name="connsiteY87" fmla="*/ 180975 h 2257425"/>
                <a:gd name="connsiteX88" fmla="*/ 49530 w 466725"/>
                <a:gd name="connsiteY88" fmla="*/ 180975 h 2257425"/>
                <a:gd name="connsiteX89" fmla="*/ 49530 w 466725"/>
                <a:gd name="connsiteY89" fmla="*/ 251460 h 2257425"/>
                <a:gd name="connsiteX90" fmla="*/ 285750 w 466725"/>
                <a:gd name="connsiteY90" fmla="*/ 252413 h 2257425"/>
                <a:gd name="connsiteX91" fmla="*/ 420053 w 466725"/>
                <a:gd name="connsiteY91" fmla="*/ 252413 h 2257425"/>
                <a:gd name="connsiteX92" fmla="*/ 420053 w 466725"/>
                <a:gd name="connsiteY92" fmla="*/ 180023 h 2257425"/>
                <a:gd name="connsiteX93" fmla="*/ 285750 w 466725"/>
                <a:gd name="connsiteY93" fmla="*/ 180023 h 2257425"/>
                <a:gd name="connsiteX94" fmla="*/ 285750 w 466725"/>
                <a:gd name="connsiteY94" fmla="*/ 252413 h 2257425"/>
                <a:gd name="connsiteX95" fmla="*/ 185738 w 466725"/>
                <a:gd name="connsiteY95" fmla="*/ 86678 h 2257425"/>
                <a:gd name="connsiteX96" fmla="*/ 51435 w 466725"/>
                <a:gd name="connsiteY96" fmla="*/ 86678 h 2257425"/>
                <a:gd name="connsiteX97" fmla="*/ 51435 w 466725"/>
                <a:gd name="connsiteY97" fmla="*/ 153353 h 2257425"/>
                <a:gd name="connsiteX98" fmla="*/ 185738 w 466725"/>
                <a:gd name="connsiteY98" fmla="*/ 153353 h 2257425"/>
                <a:gd name="connsiteX99" fmla="*/ 185738 w 466725"/>
                <a:gd name="connsiteY99" fmla="*/ 86678 h 2257425"/>
                <a:gd name="connsiteX100" fmla="*/ 287655 w 466725"/>
                <a:gd name="connsiteY100" fmla="*/ 84773 h 2257425"/>
                <a:gd name="connsiteX101" fmla="*/ 287655 w 466725"/>
                <a:gd name="connsiteY101" fmla="*/ 154305 h 2257425"/>
                <a:gd name="connsiteX102" fmla="*/ 420053 w 466725"/>
                <a:gd name="connsiteY102" fmla="*/ 154305 h 2257425"/>
                <a:gd name="connsiteX103" fmla="*/ 420053 w 466725"/>
                <a:gd name="connsiteY103" fmla="*/ 84773 h 2257425"/>
                <a:gd name="connsiteX104" fmla="*/ 287655 w 466725"/>
                <a:gd name="connsiteY104" fmla="*/ 84773 h 2257425"/>
                <a:gd name="connsiteX105" fmla="*/ 97155 w 466725"/>
                <a:gd name="connsiteY105" fmla="*/ 1563053 h 2257425"/>
                <a:gd name="connsiteX106" fmla="*/ 97155 w 466725"/>
                <a:gd name="connsiteY106" fmla="*/ 1488758 h 2257425"/>
                <a:gd name="connsiteX107" fmla="*/ 31432 w 466725"/>
                <a:gd name="connsiteY107" fmla="*/ 1488758 h 2257425"/>
                <a:gd name="connsiteX108" fmla="*/ 31432 w 466725"/>
                <a:gd name="connsiteY108" fmla="*/ 1563053 h 2257425"/>
                <a:gd name="connsiteX109" fmla="*/ 97155 w 466725"/>
                <a:gd name="connsiteY109" fmla="*/ 1563053 h 2257425"/>
                <a:gd name="connsiteX110" fmla="*/ 31432 w 466725"/>
                <a:gd name="connsiteY110" fmla="*/ 1656398 h 2257425"/>
                <a:gd name="connsiteX111" fmla="*/ 99060 w 466725"/>
                <a:gd name="connsiteY111" fmla="*/ 1656398 h 2257425"/>
                <a:gd name="connsiteX112" fmla="*/ 99060 w 466725"/>
                <a:gd name="connsiteY112" fmla="*/ 1582103 h 2257425"/>
                <a:gd name="connsiteX113" fmla="*/ 31432 w 466725"/>
                <a:gd name="connsiteY113" fmla="*/ 1582103 h 2257425"/>
                <a:gd name="connsiteX114" fmla="*/ 31432 w 466725"/>
                <a:gd name="connsiteY114" fmla="*/ 1656398 h 2257425"/>
                <a:gd name="connsiteX115" fmla="*/ 31432 w 466725"/>
                <a:gd name="connsiteY115" fmla="*/ 1392555 h 2257425"/>
                <a:gd name="connsiteX116" fmla="*/ 31432 w 466725"/>
                <a:gd name="connsiteY116" fmla="*/ 1467803 h 2257425"/>
                <a:gd name="connsiteX117" fmla="*/ 97155 w 466725"/>
                <a:gd name="connsiteY117" fmla="*/ 1467803 h 2257425"/>
                <a:gd name="connsiteX118" fmla="*/ 97155 w 466725"/>
                <a:gd name="connsiteY118" fmla="*/ 1392555 h 2257425"/>
                <a:gd name="connsiteX119" fmla="*/ 31432 w 466725"/>
                <a:gd name="connsiteY119" fmla="*/ 1392555 h 2257425"/>
                <a:gd name="connsiteX120" fmla="*/ 33338 w 466725"/>
                <a:gd name="connsiteY120" fmla="*/ 449580 h 2257425"/>
                <a:gd name="connsiteX121" fmla="*/ 33338 w 466725"/>
                <a:gd name="connsiteY121" fmla="*/ 523875 h 2257425"/>
                <a:gd name="connsiteX122" fmla="*/ 99060 w 466725"/>
                <a:gd name="connsiteY122" fmla="*/ 523875 h 2257425"/>
                <a:gd name="connsiteX123" fmla="*/ 99060 w 466725"/>
                <a:gd name="connsiteY123" fmla="*/ 449580 h 2257425"/>
                <a:gd name="connsiteX124" fmla="*/ 33338 w 466725"/>
                <a:gd name="connsiteY124" fmla="*/ 449580 h 2257425"/>
                <a:gd name="connsiteX125" fmla="*/ 192405 w 466725"/>
                <a:gd name="connsiteY125" fmla="*/ 1656398 h 2257425"/>
                <a:gd name="connsiteX126" fmla="*/ 192405 w 466725"/>
                <a:gd name="connsiteY126" fmla="*/ 1582103 h 2257425"/>
                <a:gd name="connsiteX127" fmla="*/ 124777 w 466725"/>
                <a:gd name="connsiteY127" fmla="*/ 1582103 h 2257425"/>
                <a:gd name="connsiteX128" fmla="*/ 124777 w 466725"/>
                <a:gd name="connsiteY128" fmla="*/ 1656398 h 2257425"/>
                <a:gd name="connsiteX129" fmla="*/ 192405 w 466725"/>
                <a:gd name="connsiteY129" fmla="*/ 1656398 h 2257425"/>
                <a:gd name="connsiteX130" fmla="*/ 124777 w 466725"/>
                <a:gd name="connsiteY130" fmla="*/ 618173 h 2257425"/>
                <a:gd name="connsiteX131" fmla="*/ 192405 w 466725"/>
                <a:gd name="connsiteY131" fmla="*/ 618173 h 2257425"/>
                <a:gd name="connsiteX132" fmla="*/ 192405 w 466725"/>
                <a:gd name="connsiteY132" fmla="*/ 544830 h 2257425"/>
                <a:gd name="connsiteX133" fmla="*/ 124777 w 466725"/>
                <a:gd name="connsiteY133" fmla="*/ 544830 h 2257425"/>
                <a:gd name="connsiteX134" fmla="*/ 124777 w 466725"/>
                <a:gd name="connsiteY134" fmla="*/ 618173 h 2257425"/>
                <a:gd name="connsiteX135" fmla="*/ 373380 w 466725"/>
                <a:gd name="connsiteY135" fmla="*/ 1485900 h 2257425"/>
                <a:gd name="connsiteX136" fmla="*/ 373380 w 466725"/>
                <a:gd name="connsiteY136" fmla="*/ 1562100 h 2257425"/>
                <a:gd name="connsiteX137" fmla="*/ 437197 w 466725"/>
                <a:gd name="connsiteY137" fmla="*/ 1562100 h 2257425"/>
                <a:gd name="connsiteX138" fmla="*/ 437197 w 466725"/>
                <a:gd name="connsiteY138" fmla="*/ 1485900 h 2257425"/>
                <a:gd name="connsiteX139" fmla="*/ 373380 w 466725"/>
                <a:gd name="connsiteY139" fmla="*/ 1485900 h 2257425"/>
                <a:gd name="connsiteX140" fmla="*/ 30480 w 466725"/>
                <a:gd name="connsiteY140" fmla="*/ 1751648 h 2257425"/>
                <a:gd name="connsiteX141" fmla="*/ 98107 w 466725"/>
                <a:gd name="connsiteY141" fmla="*/ 1751648 h 2257425"/>
                <a:gd name="connsiteX142" fmla="*/ 98107 w 466725"/>
                <a:gd name="connsiteY142" fmla="*/ 1678305 h 2257425"/>
                <a:gd name="connsiteX143" fmla="*/ 30480 w 466725"/>
                <a:gd name="connsiteY143" fmla="*/ 1678305 h 2257425"/>
                <a:gd name="connsiteX144" fmla="*/ 30480 w 466725"/>
                <a:gd name="connsiteY144" fmla="*/ 1751648 h 2257425"/>
                <a:gd name="connsiteX145" fmla="*/ 373380 w 466725"/>
                <a:gd name="connsiteY145" fmla="*/ 448628 h 2257425"/>
                <a:gd name="connsiteX146" fmla="*/ 373380 w 466725"/>
                <a:gd name="connsiteY146" fmla="*/ 524828 h 2257425"/>
                <a:gd name="connsiteX147" fmla="*/ 438150 w 466725"/>
                <a:gd name="connsiteY147" fmla="*/ 524828 h 2257425"/>
                <a:gd name="connsiteX148" fmla="*/ 438150 w 466725"/>
                <a:gd name="connsiteY148" fmla="*/ 448628 h 2257425"/>
                <a:gd name="connsiteX149" fmla="*/ 373380 w 466725"/>
                <a:gd name="connsiteY149" fmla="*/ 448628 h 2257425"/>
                <a:gd name="connsiteX150" fmla="*/ 125730 w 466725"/>
                <a:gd name="connsiteY150" fmla="*/ 1842135 h 2257425"/>
                <a:gd name="connsiteX151" fmla="*/ 345757 w 466725"/>
                <a:gd name="connsiteY151" fmla="*/ 1842135 h 2257425"/>
                <a:gd name="connsiteX152" fmla="*/ 345757 w 466725"/>
                <a:gd name="connsiteY152" fmla="*/ 1772603 h 2257425"/>
                <a:gd name="connsiteX153" fmla="*/ 125730 w 466725"/>
                <a:gd name="connsiteY153" fmla="*/ 1772603 h 2257425"/>
                <a:gd name="connsiteX154" fmla="*/ 125730 w 466725"/>
                <a:gd name="connsiteY154" fmla="*/ 1842135 h 2257425"/>
                <a:gd name="connsiteX155" fmla="*/ 371475 w 466725"/>
                <a:gd name="connsiteY155" fmla="*/ 711518 h 2257425"/>
                <a:gd name="connsiteX156" fmla="*/ 439103 w 466725"/>
                <a:gd name="connsiteY156" fmla="*/ 711518 h 2257425"/>
                <a:gd name="connsiteX157" fmla="*/ 439103 w 466725"/>
                <a:gd name="connsiteY157" fmla="*/ 639128 h 2257425"/>
                <a:gd name="connsiteX158" fmla="*/ 371475 w 466725"/>
                <a:gd name="connsiteY158" fmla="*/ 639128 h 2257425"/>
                <a:gd name="connsiteX159" fmla="*/ 371475 w 466725"/>
                <a:gd name="connsiteY159" fmla="*/ 711518 h 2257425"/>
                <a:gd name="connsiteX160" fmla="*/ 123825 w 466725"/>
                <a:gd name="connsiteY160" fmla="*/ 1749743 h 2257425"/>
                <a:gd name="connsiteX161" fmla="*/ 191453 w 466725"/>
                <a:gd name="connsiteY161" fmla="*/ 1749743 h 2257425"/>
                <a:gd name="connsiteX162" fmla="*/ 191453 w 466725"/>
                <a:gd name="connsiteY162" fmla="*/ 1677353 h 2257425"/>
                <a:gd name="connsiteX163" fmla="*/ 123825 w 466725"/>
                <a:gd name="connsiteY163" fmla="*/ 1677353 h 2257425"/>
                <a:gd name="connsiteX164" fmla="*/ 123825 w 466725"/>
                <a:gd name="connsiteY164" fmla="*/ 1749743 h 2257425"/>
                <a:gd name="connsiteX165" fmla="*/ 277178 w 466725"/>
                <a:gd name="connsiteY165" fmla="*/ 1372553 h 2257425"/>
                <a:gd name="connsiteX166" fmla="*/ 345757 w 466725"/>
                <a:gd name="connsiteY166" fmla="*/ 1372553 h 2257425"/>
                <a:gd name="connsiteX167" fmla="*/ 345757 w 466725"/>
                <a:gd name="connsiteY167" fmla="*/ 1300163 h 2257425"/>
                <a:gd name="connsiteX168" fmla="*/ 277178 w 466725"/>
                <a:gd name="connsiteY168" fmla="*/ 1300163 h 2257425"/>
                <a:gd name="connsiteX169" fmla="*/ 277178 w 466725"/>
                <a:gd name="connsiteY169" fmla="*/ 1372553 h 2257425"/>
                <a:gd name="connsiteX170" fmla="*/ 344805 w 466725"/>
                <a:gd name="connsiteY170" fmla="*/ 900113 h 2257425"/>
                <a:gd name="connsiteX171" fmla="*/ 344805 w 466725"/>
                <a:gd name="connsiteY171" fmla="*/ 828675 h 2257425"/>
                <a:gd name="connsiteX172" fmla="*/ 278130 w 466725"/>
                <a:gd name="connsiteY172" fmla="*/ 828675 h 2257425"/>
                <a:gd name="connsiteX173" fmla="*/ 278130 w 466725"/>
                <a:gd name="connsiteY173" fmla="*/ 900113 h 2257425"/>
                <a:gd name="connsiteX174" fmla="*/ 344805 w 466725"/>
                <a:gd name="connsiteY174" fmla="*/ 900113 h 2257425"/>
                <a:gd name="connsiteX175" fmla="*/ 99060 w 466725"/>
                <a:gd name="connsiteY175" fmla="*/ 1279208 h 2257425"/>
                <a:gd name="connsiteX176" fmla="*/ 99060 w 466725"/>
                <a:gd name="connsiteY176" fmla="*/ 1206818 h 2257425"/>
                <a:gd name="connsiteX177" fmla="*/ 31432 w 466725"/>
                <a:gd name="connsiteY177" fmla="*/ 1206818 h 2257425"/>
                <a:gd name="connsiteX178" fmla="*/ 31432 w 466725"/>
                <a:gd name="connsiteY178" fmla="*/ 1279208 h 2257425"/>
                <a:gd name="connsiteX179" fmla="*/ 99060 w 466725"/>
                <a:gd name="connsiteY179" fmla="*/ 1279208 h 2257425"/>
                <a:gd name="connsiteX180" fmla="*/ 100013 w 466725"/>
                <a:gd name="connsiteY180" fmla="*/ 1019175 h 2257425"/>
                <a:gd name="connsiteX181" fmla="*/ 31432 w 466725"/>
                <a:gd name="connsiteY181" fmla="*/ 1019175 h 2257425"/>
                <a:gd name="connsiteX182" fmla="*/ 31432 w 466725"/>
                <a:gd name="connsiteY182" fmla="*/ 1089660 h 2257425"/>
                <a:gd name="connsiteX183" fmla="*/ 100013 w 466725"/>
                <a:gd name="connsiteY183" fmla="*/ 1089660 h 2257425"/>
                <a:gd name="connsiteX184" fmla="*/ 100013 w 466725"/>
                <a:gd name="connsiteY184" fmla="*/ 1019175 h 2257425"/>
                <a:gd name="connsiteX185" fmla="*/ 440055 w 466725"/>
                <a:gd name="connsiteY185" fmla="*/ 1208723 h 2257425"/>
                <a:gd name="connsiteX186" fmla="*/ 374332 w 466725"/>
                <a:gd name="connsiteY186" fmla="*/ 1208723 h 2257425"/>
                <a:gd name="connsiteX187" fmla="*/ 374332 w 466725"/>
                <a:gd name="connsiteY187" fmla="*/ 1279208 h 2257425"/>
                <a:gd name="connsiteX188" fmla="*/ 440055 w 466725"/>
                <a:gd name="connsiteY188" fmla="*/ 1279208 h 2257425"/>
                <a:gd name="connsiteX189" fmla="*/ 440055 w 466725"/>
                <a:gd name="connsiteY189" fmla="*/ 1208723 h 2257425"/>
                <a:gd name="connsiteX190" fmla="*/ 371475 w 466725"/>
                <a:gd name="connsiteY190" fmla="*/ 900113 h 2257425"/>
                <a:gd name="connsiteX191" fmla="*/ 439103 w 466725"/>
                <a:gd name="connsiteY191" fmla="*/ 900113 h 2257425"/>
                <a:gd name="connsiteX192" fmla="*/ 439103 w 466725"/>
                <a:gd name="connsiteY192" fmla="*/ 829628 h 2257425"/>
                <a:gd name="connsiteX193" fmla="*/ 371475 w 466725"/>
                <a:gd name="connsiteY193" fmla="*/ 829628 h 2257425"/>
                <a:gd name="connsiteX194" fmla="*/ 371475 w 466725"/>
                <a:gd name="connsiteY194" fmla="*/ 900113 h 2257425"/>
                <a:gd name="connsiteX195" fmla="*/ 440055 w 466725"/>
                <a:gd name="connsiteY195" fmla="*/ 734378 h 2257425"/>
                <a:gd name="connsiteX196" fmla="*/ 373380 w 466725"/>
                <a:gd name="connsiteY196" fmla="*/ 734378 h 2257425"/>
                <a:gd name="connsiteX197" fmla="*/ 373380 w 466725"/>
                <a:gd name="connsiteY197" fmla="*/ 804863 h 2257425"/>
                <a:gd name="connsiteX198" fmla="*/ 440055 w 466725"/>
                <a:gd name="connsiteY198" fmla="*/ 804863 h 2257425"/>
                <a:gd name="connsiteX199" fmla="*/ 440055 w 466725"/>
                <a:gd name="connsiteY199" fmla="*/ 734378 h 2257425"/>
                <a:gd name="connsiteX200" fmla="*/ 99060 w 466725"/>
                <a:gd name="connsiteY200" fmla="*/ 805815 h 2257425"/>
                <a:gd name="connsiteX201" fmla="*/ 99060 w 466725"/>
                <a:gd name="connsiteY201" fmla="*/ 733425 h 2257425"/>
                <a:gd name="connsiteX202" fmla="*/ 31432 w 466725"/>
                <a:gd name="connsiteY202" fmla="*/ 733425 h 2257425"/>
                <a:gd name="connsiteX203" fmla="*/ 31432 w 466725"/>
                <a:gd name="connsiteY203" fmla="*/ 805815 h 2257425"/>
                <a:gd name="connsiteX204" fmla="*/ 99060 w 466725"/>
                <a:gd name="connsiteY204" fmla="*/ 805815 h 2257425"/>
                <a:gd name="connsiteX205" fmla="*/ 439103 w 466725"/>
                <a:gd name="connsiteY205" fmla="*/ 994410 h 2257425"/>
                <a:gd name="connsiteX206" fmla="*/ 439103 w 466725"/>
                <a:gd name="connsiteY206" fmla="*/ 924878 h 2257425"/>
                <a:gd name="connsiteX207" fmla="*/ 372428 w 466725"/>
                <a:gd name="connsiteY207" fmla="*/ 924878 h 2257425"/>
                <a:gd name="connsiteX208" fmla="*/ 372428 w 466725"/>
                <a:gd name="connsiteY208" fmla="*/ 994410 h 2257425"/>
                <a:gd name="connsiteX209" fmla="*/ 439103 w 466725"/>
                <a:gd name="connsiteY209" fmla="*/ 994410 h 2257425"/>
                <a:gd name="connsiteX210" fmla="*/ 193357 w 466725"/>
                <a:gd name="connsiteY210" fmla="*/ 1184910 h 2257425"/>
                <a:gd name="connsiteX211" fmla="*/ 193357 w 466725"/>
                <a:gd name="connsiteY211" fmla="*/ 1115378 h 2257425"/>
                <a:gd name="connsiteX212" fmla="*/ 124777 w 466725"/>
                <a:gd name="connsiteY212" fmla="*/ 1115378 h 2257425"/>
                <a:gd name="connsiteX213" fmla="*/ 124777 w 466725"/>
                <a:gd name="connsiteY213" fmla="*/ 1184910 h 2257425"/>
                <a:gd name="connsiteX214" fmla="*/ 193357 w 466725"/>
                <a:gd name="connsiteY214" fmla="*/ 1184910 h 2257425"/>
                <a:gd name="connsiteX215" fmla="*/ 346710 w 466725"/>
                <a:gd name="connsiteY215" fmla="*/ 923925 h 2257425"/>
                <a:gd name="connsiteX216" fmla="*/ 278130 w 466725"/>
                <a:gd name="connsiteY216" fmla="*/ 923925 h 2257425"/>
                <a:gd name="connsiteX217" fmla="*/ 278130 w 466725"/>
                <a:gd name="connsiteY217" fmla="*/ 993458 h 2257425"/>
                <a:gd name="connsiteX218" fmla="*/ 346710 w 466725"/>
                <a:gd name="connsiteY218" fmla="*/ 993458 h 2257425"/>
                <a:gd name="connsiteX219" fmla="*/ 346710 w 466725"/>
                <a:gd name="connsiteY219" fmla="*/ 923925 h 2257425"/>
                <a:gd name="connsiteX220" fmla="*/ 31432 w 466725"/>
                <a:gd name="connsiteY220" fmla="*/ 1936433 h 2257425"/>
                <a:gd name="connsiteX221" fmla="*/ 251460 w 466725"/>
                <a:gd name="connsiteY221" fmla="*/ 1936433 h 2257425"/>
                <a:gd name="connsiteX222" fmla="*/ 251460 w 466725"/>
                <a:gd name="connsiteY222" fmla="*/ 1867853 h 2257425"/>
                <a:gd name="connsiteX223" fmla="*/ 31432 w 466725"/>
                <a:gd name="connsiteY223" fmla="*/ 1867853 h 2257425"/>
                <a:gd name="connsiteX224" fmla="*/ 31432 w 466725"/>
                <a:gd name="connsiteY224" fmla="*/ 1936433 h 2257425"/>
                <a:gd name="connsiteX225" fmla="*/ 343853 w 466725"/>
                <a:gd name="connsiteY225" fmla="*/ 1937385 h 2257425"/>
                <a:gd name="connsiteX226" fmla="*/ 343853 w 466725"/>
                <a:gd name="connsiteY226" fmla="*/ 1867853 h 2257425"/>
                <a:gd name="connsiteX227" fmla="*/ 279082 w 466725"/>
                <a:gd name="connsiteY227" fmla="*/ 1867853 h 2257425"/>
                <a:gd name="connsiteX228" fmla="*/ 279082 w 466725"/>
                <a:gd name="connsiteY228" fmla="*/ 1937385 h 2257425"/>
                <a:gd name="connsiteX229" fmla="*/ 343853 w 466725"/>
                <a:gd name="connsiteY229" fmla="*/ 1937385 h 2257425"/>
                <a:gd name="connsiteX230" fmla="*/ 372428 w 466725"/>
                <a:gd name="connsiteY230" fmla="*/ 1843088 h 2257425"/>
                <a:gd name="connsiteX231" fmla="*/ 437197 w 466725"/>
                <a:gd name="connsiteY231" fmla="*/ 1843088 h 2257425"/>
                <a:gd name="connsiteX232" fmla="*/ 437197 w 466725"/>
                <a:gd name="connsiteY232" fmla="*/ 1772603 h 2257425"/>
                <a:gd name="connsiteX233" fmla="*/ 372428 w 466725"/>
                <a:gd name="connsiteY233" fmla="*/ 1772603 h 2257425"/>
                <a:gd name="connsiteX234" fmla="*/ 372428 w 466725"/>
                <a:gd name="connsiteY234" fmla="*/ 1843088 h 225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</a:cxnLst>
              <a:rect l="l" t="t" r="r" b="b"/>
              <a:pathLst>
                <a:path w="466725" h="2257425">
                  <a:moveTo>
                    <a:pt x="25717" y="0"/>
                  </a:moveTo>
                  <a:cubicBezTo>
                    <a:pt x="88582" y="0"/>
                    <a:pt x="146685" y="0"/>
                    <a:pt x="213360" y="0"/>
                  </a:cubicBezTo>
                  <a:cubicBezTo>
                    <a:pt x="213360" y="37148"/>
                    <a:pt x="213360" y="72390"/>
                    <a:pt x="213360" y="108585"/>
                  </a:cubicBezTo>
                  <a:cubicBezTo>
                    <a:pt x="213360" y="181928"/>
                    <a:pt x="214313" y="254318"/>
                    <a:pt x="213360" y="327660"/>
                  </a:cubicBezTo>
                  <a:cubicBezTo>
                    <a:pt x="212407" y="357188"/>
                    <a:pt x="224790" y="364808"/>
                    <a:pt x="255270" y="355283"/>
                  </a:cubicBezTo>
                  <a:cubicBezTo>
                    <a:pt x="255270" y="240030"/>
                    <a:pt x="255270" y="122873"/>
                    <a:pt x="255270" y="2858"/>
                  </a:cubicBezTo>
                  <a:cubicBezTo>
                    <a:pt x="320040" y="2858"/>
                    <a:pt x="381000" y="2858"/>
                    <a:pt x="447675" y="2858"/>
                  </a:cubicBezTo>
                  <a:cubicBezTo>
                    <a:pt x="447675" y="109538"/>
                    <a:pt x="435292" y="217170"/>
                    <a:pt x="449580" y="320993"/>
                  </a:cubicBezTo>
                  <a:cubicBezTo>
                    <a:pt x="493395" y="633413"/>
                    <a:pt x="461010" y="946785"/>
                    <a:pt x="467678" y="1259205"/>
                  </a:cubicBezTo>
                  <a:cubicBezTo>
                    <a:pt x="474345" y="1573530"/>
                    <a:pt x="469582" y="1887855"/>
                    <a:pt x="469582" y="2202180"/>
                  </a:cubicBezTo>
                  <a:cubicBezTo>
                    <a:pt x="469582" y="2221230"/>
                    <a:pt x="469582" y="2240280"/>
                    <a:pt x="469582" y="2262188"/>
                  </a:cubicBezTo>
                  <a:cubicBezTo>
                    <a:pt x="313372" y="2262188"/>
                    <a:pt x="160020" y="2262188"/>
                    <a:pt x="0" y="2262188"/>
                  </a:cubicBezTo>
                  <a:cubicBezTo>
                    <a:pt x="0" y="2246948"/>
                    <a:pt x="0" y="2231708"/>
                    <a:pt x="0" y="2217420"/>
                  </a:cubicBezTo>
                  <a:cubicBezTo>
                    <a:pt x="0" y="1614488"/>
                    <a:pt x="0" y="1011555"/>
                    <a:pt x="0" y="408623"/>
                  </a:cubicBezTo>
                  <a:cubicBezTo>
                    <a:pt x="43815" y="274320"/>
                    <a:pt x="12382" y="138113"/>
                    <a:pt x="25717" y="0"/>
                  </a:cubicBezTo>
                  <a:close/>
                  <a:moveTo>
                    <a:pt x="125730" y="524828"/>
                  </a:moveTo>
                  <a:cubicBezTo>
                    <a:pt x="201930" y="524828"/>
                    <a:pt x="274320" y="524828"/>
                    <a:pt x="345757" y="524828"/>
                  </a:cubicBezTo>
                  <a:cubicBezTo>
                    <a:pt x="345757" y="498158"/>
                    <a:pt x="345757" y="475298"/>
                    <a:pt x="345757" y="450533"/>
                  </a:cubicBezTo>
                  <a:cubicBezTo>
                    <a:pt x="271463" y="450533"/>
                    <a:pt x="199072" y="450533"/>
                    <a:pt x="125730" y="450533"/>
                  </a:cubicBezTo>
                  <a:cubicBezTo>
                    <a:pt x="125730" y="475298"/>
                    <a:pt x="125730" y="498158"/>
                    <a:pt x="125730" y="524828"/>
                  </a:cubicBezTo>
                  <a:close/>
                  <a:moveTo>
                    <a:pt x="345757" y="1488758"/>
                  </a:moveTo>
                  <a:cubicBezTo>
                    <a:pt x="268605" y="1488758"/>
                    <a:pt x="196215" y="1488758"/>
                    <a:pt x="125730" y="1488758"/>
                  </a:cubicBezTo>
                  <a:cubicBezTo>
                    <a:pt x="125730" y="1515428"/>
                    <a:pt x="125730" y="1538288"/>
                    <a:pt x="125730" y="1563053"/>
                  </a:cubicBezTo>
                  <a:cubicBezTo>
                    <a:pt x="200978" y="1563053"/>
                    <a:pt x="272415" y="1563053"/>
                    <a:pt x="345757" y="1563053"/>
                  </a:cubicBezTo>
                  <a:cubicBezTo>
                    <a:pt x="345757" y="1536383"/>
                    <a:pt x="345757" y="1513523"/>
                    <a:pt x="345757" y="1488758"/>
                  </a:cubicBezTo>
                  <a:close/>
                  <a:moveTo>
                    <a:pt x="220028" y="620078"/>
                  </a:moveTo>
                  <a:cubicBezTo>
                    <a:pt x="295275" y="620078"/>
                    <a:pt x="365760" y="620078"/>
                    <a:pt x="438150" y="620078"/>
                  </a:cubicBezTo>
                  <a:cubicBezTo>
                    <a:pt x="438150" y="593408"/>
                    <a:pt x="438150" y="569595"/>
                    <a:pt x="438150" y="544830"/>
                  </a:cubicBezTo>
                  <a:cubicBezTo>
                    <a:pt x="363855" y="544830"/>
                    <a:pt x="293370" y="544830"/>
                    <a:pt x="220028" y="544830"/>
                  </a:cubicBezTo>
                  <a:cubicBezTo>
                    <a:pt x="220028" y="569595"/>
                    <a:pt x="220028" y="592455"/>
                    <a:pt x="220028" y="620078"/>
                  </a:cubicBezTo>
                  <a:close/>
                  <a:moveTo>
                    <a:pt x="220980" y="1392555"/>
                  </a:moveTo>
                  <a:cubicBezTo>
                    <a:pt x="220980" y="1421130"/>
                    <a:pt x="220980" y="1443990"/>
                    <a:pt x="220980" y="1468755"/>
                  </a:cubicBezTo>
                  <a:cubicBezTo>
                    <a:pt x="294322" y="1468755"/>
                    <a:pt x="365760" y="1468755"/>
                    <a:pt x="438150" y="1468755"/>
                  </a:cubicBezTo>
                  <a:cubicBezTo>
                    <a:pt x="438150" y="1442085"/>
                    <a:pt x="438150" y="1418273"/>
                    <a:pt x="438150" y="1392555"/>
                  </a:cubicBezTo>
                  <a:cubicBezTo>
                    <a:pt x="363855" y="1392555"/>
                    <a:pt x="293370" y="1392555"/>
                    <a:pt x="220980" y="1392555"/>
                  </a:cubicBezTo>
                  <a:close/>
                  <a:moveTo>
                    <a:pt x="30480" y="1372553"/>
                  </a:moveTo>
                  <a:cubicBezTo>
                    <a:pt x="105727" y="1372553"/>
                    <a:pt x="178117" y="1372553"/>
                    <a:pt x="250507" y="1372553"/>
                  </a:cubicBezTo>
                  <a:cubicBezTo>
                    <a:pt x="250507" y="1345883"/>
                    <a:pt x="250507" y="1323023"/>
                    <a:pt x="250507" y="1299210"/>
                  </a:cubicBezTo>
                  <a:cubicBezTo>
                    <a:pt x="175260" y="1299210"/>
                    <a:pt x="103822" y="1299210"/>
                    <a:pt x="30480" y="1299210"/>
                  </a:cubicBezTo>
                  <a:cubicBezTo>
                    <a:pt x="30480" y="1325880"/>
                    <a:pt x="30480" y="1348740"/>
                    <a:pt x="30480" y="1372553"/>
                  </a:cubicBezTo>
                  <a:close/>
                  <a:moveTo>
                    <a:pt x="251460" y="713423"/>
                  </a:moveTo>
                  <a:cubicBezTo>
                    <a:pt x="251460" y="685800"/>
                    <a:pt x="251460" y="663893"/>
                    <a:pt x="251460" y="639128"/>
                  </a:cubicBezTo>
                  <a:cubicBezTo>
                    <a:pt x="177165" y="639128"/>
                    <a:pt x="104775" y="639128"/>
                    <a:pt x="30480" y="639128"/>
                  </a:cubicBezTo>
                  <a:cubicBezTo>
                    <a:pt x="30480" y="663893"/>
                    <a:pt x="30480" y="686753"/>
                    <a:pt x="30480" y="713423"/>
                  </a:cubicBezTo>
                  <a:cubicBezTo>
                    <a:pt x="104775" y="713423"/>
                    <a:pt x="177165" y="713423"/>
                    <a:pt x="251460" y="713423"/>
                  </a:cubicBezTo>
                  <a:close/>
                  <a:moveTo>
                    <a:pt x="126682" y="1205865"/>
                  </a:moveTo>
                  <a:cubicBezTo>
                    <a:pt x="126682" y="1233488"/>
                    <a:pt x="126682" y="1256348"/>
                    <a:pt x="126682" y="1278255"/>
                  </a:cubicBezTo>
                  <a:cubicBezTo>
                    <a:pt x="201930" y="1278255"/>
                    <a:pt x="273367" y="1278255"/>
                    <a:pt x="345757" y="1278255"/>
                  </a:cubicBezTo>
                  <a:cubicBezTo>
                    <a:pt x="345757" y="1252538"/>
                    <a:pt x="345757" y="1229678"/>
                    <a:pt x="345757" y="1205865"/>
                  </a:cubicBezTo>
                  <a:cubicBezTo>
                    <a:pt x="270510" y="1205865"/>
                    <a:pt x="200025" y="1205865"/>
                    <a:pt x="126682" y="1205865"/>
                  </a:cubicBezTo>
                  <a:close/>
                  <a:moveTo>
                    <a:pt x="346710" y="1019175"/>
                  </a:moveTo>
                  <a:cubicBezTo>
                    <a:pt x="271463" y="1019175"/>
                    <a:pt x="198120" y="1019175"/>
                    <a:pt x="124777" y="1019175"/>
                  </a:cubicBezTo>
                  <a:cubicBezTo>
                    <a:pt x="124777" y="1043940"/>
                    <a:pt x="124777" y="1065848"/>
                    <a:pt x="124777" y="1088708"/>
                  </a:cubicBezTo>
                  <a:cubicBezTo>
                    <a:pt x="200025" y="1088708"/>
                    <a:pt x="272415" y="1088708"/>
                    <a:pt x="346710" y="1088708"/>
                  </a:cubicBezTo>
                  <a:cubicBezTo>
                    <a:pt x="346710" y="1063943"/>
                    <a:pt x="346710" y="1042988"/>
                    <a:pt x="346710" y="1019175"/>
                  </a:cubicBezTo>
                  <a:close/>
                  <a:moveTo>
                    <a:pt x="440055" y="1114425"/>
                  </a:moveTo>
                  <a:cubicBezTo>
                    <a:pt x="362903" y="1114425"/>
                    <a:pt x="291465" y="1114425"/>
                    <a:pt x="220028" y="1114425"/>
                  </a:cubicBezTo>
                  <a:cubicBezTo>
                    <a:pt x="220028" y="1140143"/>
                    <a:pt x="220028" y="1161098"/>
                    <a:pt x="220028" y="1183958"/>
                  </a:cubicBezTo>
                  <a:cubicBezTo>
                    <a:pt x="294322" y="1183958"/>
                    <a:pt x="366713" y="1183958"/>
                    <a:pt x="440055" y="1183958"/>
                  </a:cubicBezTo>
                  <a:cubicBezTo>
                    <a:pt x="440055" y="1160145"/>
                    <a:pt x="440055" y="1138238"/>
                    <a:pt x="440055" y="1114425"/>
                  </a:cubicBezTo>
                  <a:close/>
                  <a:moveTo>
                    <a:pt x="346710" y="734378"/>
                  </a:moveTo>
                  <a:cubicBezTo>
                    <a:pt x="269557" y="734378"/>
                    <a:pt x="197167" y="734378"/>
                    <a:pt x="126682" y="734378"/>
                  </a:cubicBezTo>
                  <a:cubicBezTo>
                    <a:pt x="126682" y="761048"/>
                    <a:pt x="126682" y="783908"/>
                    <a:pt x="126682" y="804863"/>
                  </a:cubicBezTo>
                  <a:cubicBezTo>
                    <a:pt x="201930" y="804863"/>
                    <a:pt x="274320" y="804863"/>
                    <a:pt x="346710" y="804863"/>
                  </a:cubicBezTo>
                  <a:cubicBezTo>
                    <a:pt x="346710" y="779145"/>
                    <a:pt x="346710" y="758190"/>
                    <a:pt x="346710" y="734378"/>
                  </a:cubicBezTo>
                  <a:close/>
                  <a:moveTo>
                    <a:pt x="29527" y="993458"/>
                  </a:moveTo>
                  <a:cubicBezTo>
                    <a:pt x="106680" y="993458"/>
                    <a:pt x="180022" y="993458"/>
                    <a:pt x="251460" y="993458"/>
                  </a:cubicBezTo>
                  <a:cubicBezTo>
                    <a:pt x="251460" y="967740"/>
                    <a:pt x="251460" y="946785"/>
                    <a:pt x="251460" y="924878"/>
                  </a:cubicBezTo>
                  <a:cubicBezTo>
                    <a:pt x="176213" y="924878"/>
                    <a:pt x="102870" y="924878"/>
                    <a:pt x="29527" y="924878"/>
                  </a:cubicBezTo>
                  <a:cubicBezTo>
                    <a:pt x="29527" y="948690"/>
                    <a:pt x="29527" y="968693"/>
                    <a:pt x="29527" y="993458"/>
                  </a:cubicBezTo>
                  <a:close/>
                  <a:moveTo>
                    <a:pt x="219075" y="1750695"/>
                  </a:moveTo>
                  <a:cubicBezTo>
                    <a:pt x="294322" y="1750695"/>
                    <a:pt x="365760" y="1750695"/>
                    <a:pt x="438150" y="1750695"/>
                  </a:cubicBezTo>
                  <a:cubicBezTo>
                    <a:pt x="438150" y="1724025"/>
                    <a:pt x="438150" y="1701165"/>
                    <a:pt x="438150" y="1677353"/>
                  </a:cubicBezTo>
                  <a:cubicBezTo>
                    <a:pt x="363855" y="1677353"/>
                    <a:pt x="292417" y="1677353"/>
                    <a:pt x="219075" y="1677353"/>
                  </a:cubicBezTo>
                  <a:cubicBezTo>
                    <a:pt x="219075" y="1701165"/>
                    <a:pt x="219075" y="1723073"/>
                    <a:pt x="219075" y="1750695"/>
                  </a:cubicBezTo>
                  <a:close/>
                  <a:moveTo>
                    <a:pt x="186690" y="278130"/>
                  </a:moveTo>
                  <a:cubicBezTo>
                    <a:pt x="138113" y="278130"/>
                    <a:pt x="94297" y="278130"/>
                    <a:pt x="51435" y="278130"/>
                  </a:cubicBezTo>
                  <a:cubicBezTo>
                    <a:pt x="51435" y="306705"/>
                    <a:pt x="51435" y="330518"/>
                    <a:pt x="51435" y="353378"/>
                  </a:cubicBezTo>
                  <a:cubicBezTo>
                    <a:pt x="98107" y="353378"/>
                    <a:pt x="141922" y="353378"/>
                    <a:pt x="186690" y="353378"/>
                  </a:cubicBezTo>
                  <a:cubicBezTo>
                    <a:pt x="186690" y="327660"/>
                    <a:pt x="186690" y="304800"/>
                    <a:pt x="186690" y="278130"/>
                  </a:cubicBezTo>
                  <a:close/>
                  <a:moveTo>
                    <a:pt x="421957" y="277178"/>
                  </a:moveTo>
                  <a:cubicBezTo>
                    <a:pt x="373380" y="277178"/>
                    <a:pt x="330517" y="277178"/>
                    <a:pt x="286703" y="277178"/>
                  </a:cubicBezTo>
                  <a:cubicBezTo>
                    <a:pt x="286703" y="304800"/>
                    <a:pt x="286703" y="329565"/>
                    <a:pt x="286703" y="353378"/>
                  </a:cubicBezTo>
                  <a:cubicBezTo>
                    <a:pt x="333375" y="353378"/>
                    <a:pt x="377190" y="353378"/>
                    <a:pt x="421957" y="353378"/>
                  </a:cubicBezTo>
                  <a:cubicBezTo>
                    <a:pt x="421957" y="327660"/>
                    <a:pt x="421957" y="303848"/>
                    <a:pt x="421957" y="277178"/>
                  </a:cubicBezTo>
                  <a:close/>
                  <a:moveTo>
                    <a:pt x="49530" y="251460"/>
                  </a:moveTo>
                  <a:cubicBezTo>
                    <a:pt x="97155" y="251460"/>
                    <a:pt x="140017" y="251460"/>
                    <a:pt x="184785" y="251460"/>
                  </a:cubicBezTo>
                  <a:cubicBezTo>
                    <a:pt x="184785" y="225743"/>
                    <a:pt x="184785" y="202883"/>
                    <a:pt x="184785" y="180975"/>
                  </a:cubicBezTo>
                  <a:cubicBezTo>
                    <a:pt x="138113" y="180975"/>
                    <a:pt x="94297" y="180975"/>
                    <a:pt x="49530" y="180975"/>
                  </a:cubicBezTo>
                  <a:cubicBezTo>
                    <a:pt x="49530" y="205740"/>
                    <a:pt x="49530" y="225743"/>
                    <a:pt x="49530" y="251460"/>
                  </a:cubicBezTo>
                  <a:close/>
                  <a:moveTo>
                    <a:pt x="285750" y="252413"/>
                  </a:moveTo>
                  <a:cubicBezTo>
                    <a:pt x="333375" y="252413"/>
                    <a:pt x="376238" y="252413"/>
                    <a:pt x="420053" y="252413"/>
                  </a:cubicBezTo>
                  <a:cubicBezTo>
                    <a:pt x="420053" y="226695"/>
                    <a:pt x="420053" y="203835"/>
                    <a:pt x="420053" y="180023"/>
                  </a:cubicBezTo>
                  <a:cubicBezTo>
                    <a:pt x="374332" y="180023"/>
                    <a:pt x="330517" y="180023"/>
                    <a:pt x="285750" y="180023"/>
                  </a:cubicBezTo>
                  <a:cubicBezTo>
                    <a:pt x="285750" y="204788"/>
                    <a:pt x="285750" y="225743"/>
                    <a:pt x="285750" y="252413"/>
                  </a:cubicBezTo>
                  <a:close/>
                  <a:moveTo>
                    <a:pt x="185738" y="86678"/>
                  </a:moveTo>
                  <a:cubicBezTo>
                    <a:pt x="138113" y="86678"/>
                    <a:pt x="94297" y="86678"/>
                    <a:pt x="51435" y="86678"/>
                  </a:cubicBezTo>
                  <a:cubicBezTo>
                    <a:pt x="51435" y="111443"/>
                    <a:pt x="51435" y="132398"/>
                    <a:pt x="51435" y="153353"/>
                  </a:cubicBezTo>
                  <a:cubicBezTo>
                    <a:pt x="98107" y="153353"/>
                    <a:pt x="140970" y="153353"/>
                    <a:pt x="185738" y="153353"/>
                  </a:cubicBezTo>
                  <a:cubicBezTo>
                    <a:pt x="185738" y="130493"/>
                    <a:pt x="185738" y="110490"/>
                    <a:pt x="185738" y="86678"/>
                  </a:cubicBezTo>
                  <a:close/>
                  <a:moveTo>
                    <a:pt x="287655" y="84773"/>
                  </a:moveTo>
                  <a:cubicBezTo>
                    <a:pt x="287655" y="111443"/>
                    <a:pt x="287655" y="133350"/>
                    <a:pt x="287655" y="154305"/>
                  </a:cubicBezTo>
                  <a:cubicBezTo>
                    <a:pt x="334328" y="154305"/>
                    <a:pt x="377190" y="154305"/>
                    <a:pt x="420053" y="154305"/>
                  </a:cubicBezTo>
                  <a:cubicBezTo>
                    <a:pt x="420053" y="129540"/>
                    <a:pt x="420053" y="107633"/>
                    <a:pt x="420053" y="84773"/>
                  </a:cubicBezTo>
                  <a:cubicBezTo>
                    <a:pt x="375285" y="84773"/>
                    <a:pt x="332422" y="84773"/>
                    <a:pt x="287655" y="84773"/>
                  </a:cubicBezTo>
                  <a:close/>
                  <a:moveTo>
                    <a:pt x="97155" y="1563053"/>
                  </a:moveTo>
                  <a:cubicBezTo>
                    <a:pt x="97155" y="1539240"/>
                    <a:pt x="97155" y="1513523"/>
                    <a:pt x="97155" y="1488758"/>
                  </a:cubicBezTo>
                  <a:cubicBezTo>
                    <a:pt x="73342" y="1488758"/>
                    <a:pt x="52388" y="1488758"/>
                    <a:pt x="31432" y="1488758"/>
                  </a:cubicBezTo>
                  <a:cubicBezTo>
                    <a:pt x="31432" y="1514475"/>
                    <a:pt x="31432" y="1538288"/>
                    <a:pt x="31432" y="1563053"/>
                  </a:cubicBezTo>
                  <a:cubicBezTo>
                    <a:pt x="53340" y="1563053"/>
                    <a:pt x="73342" y="1563053"/>
                    <a:pt x="97155" y="1563053"/>
                  </a:cubicBezTo>
                  <a:close/>
                  <a:moveTo>
                    <a:pt x="31432" y="1656398"/>
                  </a:moveTo>
                  <a:cubicBezTo>
                    <a:pt x="56197" y="1656398"/>
                    <a:pt x="77152" y="1656398"/>
                    <a:pt x="99060" y="1656398"/>
                  </a:cubicBezTo>
                  <a:cubicBezTo>
                    <a:pt x="99060" y="1630680"/>
                    <a:pt x="99060" y="1606868"/>
                    <a:pt x="99060" y="1582103"/>
                  </a:cubicBezTo>
                  <a:cubicBezTo>
                    <a:pt x="76200" y="1582103"/>
                    <a:pt x="55245" y="1582103"/>
                    <a:pt x="31432" y="1582103"/>
                  </a:cubicBezTo>
                  <a:cubicBezTo>
                    <a:pt x="31432" y="1606868"/>
                    <a:pt x="31432" y="1629728"/>
                    <a:pt x="31432" y="1656398"/>
                  </a:cubicBezTo>
                  <a:close/>
                  <a:moveTo>
                    <a:pt x="31432" y="1392555"/>
                  </a:moveTo>
                  <a:cubicBezTo>
                    <a:pt x="31432" y="1420178"/>
                    <a:pt x="31432" y="1443990"/>
                    <a:pt x="31432" y="1467803"/>
                  </a:cubicBezTo>
                  <a:cubicBezTo>
                    <a:pt x="55245" y="1467803"/>
                    <a:pt x="76200" y="1467803"/>
                    <a:pt x="97155" y="1467803"/>
                  </a:cubicBezTo>
                  <a:cubicBezTo>
                    <a:pt x="97155" y="1441133"/>
                    <a:pt x="97155" y="1417320"/>
                    <a:pt x="97155" y="1392555"/>
                  </a:cubicBezTo>
                  <a:cubicBezTo>
                    <a:pt x="74295" y="1392555"/>
                    <a:pt x="54292" y="1392555"/>
                    <a:pt x="31432" y="1392555"/>
                  </a:cubicBezTo>
                  <a:close/>
                  <a:moveTo>
                    <a:pt x="33338" y="449580"/>
                  </a:moveTo>
                  <a:cubicBezTo>
                    <a:pt x="33338" y="474345"/>
                    <a:pt x="33338" y="499110"/>
                    <a:pt x="33338" y="523875"/>
                  </a:cubicBezTo>
                  <a:cubicBezTo>
                    <a:pt x="57150" y="523875"/>
                    <a:pt x="78105" y="523875"/>
                    <a:pt x="99060" y="523875"/>
                  </a:cubicBezTo>
                  <a:cubicBezTo>
                    <a:pt x="99060" y="497205"/>
                    <a:pt x="99060" y="474345"/>
                    <a:pt x="99060" y="449580"/>
                  </a:cubicBezTo>
                  <a:cubicBezTo>
                    <a:pt x="77152" y="449580"/>
                    <a:pt x="57150" y="449580"/>
                    <a:pt x="33338" y="449580"/>
                  </a:cubicBezTo>
                  <a:close/>
                  <a:moveTo>
                    <a:pt x="192405" y="1656398"/>
                  </a:moveTo>
                  <a:cubicBezTo>
                    <a:pt x="192405" y="1627823"/>
                    <a:pt x="192405" y="1604963"/>
                    <a:pt x="192405" y="1582103"/>
                  </a:cubicBezTo>
                  <a:cubicBezTo>
                    <a:pt x="168592" y="1582103"/>
                    <a:pt x="147638" y="1582103"/>
                    <a:pt x="124777" y="1582103"/>
                  </a:cubicBezTo>
                  <a:cubicBezTo>
                    <a:pt x="124777" y="1607820"/>
                    <a:pt x="124777" y="1630680"/>
                    <a:pt x="124777" y="1656398"/>
                  </a:cubicBezTo>
                  <a:cubicBezTo>
                    <a:pt x="148590" y="1656398"/>
                    <a:pt x="169545" y="1656398"/>
                    <a:pt x="192405" y="1656398"/>
                  </a:cubicBezTo>
                  <a:close/>
                  <a:moveTo>
                    <a:pt x="124777" y="618173"/>
                  </a:moveTo>
                  <a:cubicBezTo>
                    <a:pt x="151447" y="618173"/>
                    <a:pt x="172402" y="618173"/>
                    <a:pt x="192405" y="618173"/>
                  </a:cubicBezTo>
                  <a:cubicBezTo>
                    <a:pt x="192405" y="591503"/>
                    <a:pt x="192405" y="568643"/>
                    <a:pt x="192405" y="544830"/>
                  </a:cubicBezTo>
                  <a:cubicBezTo>
                    <a:pt x="168592" y="544830"/>
                    <a:pt x="147638" y="544830"/>
                    <a:pt x="124777" y="544830"/>
                  </a:cubicBezTo>
                  <a:cubicBezTo>
                    <a:pt x="124777" y="570548"/>
                    <a:pt x="124777" y="593408"/>
                    <a:pt x="124777" y="618173"/>
                  </a:cubicBezTo>
                  <a:close/>
                  <a:moveTo>
                    <a:pt x="373380" y="1485900"/>
                  </a:moveTo>
                  <a:cubicBezTo>
                    <a:pt x="373380" y="1514475"/>
                    <a:pt x="373380" y="1539240"/>
                    <a:pt x="373380" y="1562100"/>
                  </a:cubicBezTo>
                  <a:cubicBezTo>
                    <a:pt x="397192" y="1562100"/>
                    <a:pt x="417195" y="1562100"/>
                    <a:pt x="437197" y="1562100"/>
                  </a:cubicBezTo>
                  <a:cubicBezTo>
                    <a:pt x="437197" y="1534478"/>
                    <a:pt x="437197" y="1510665"/>
                    <a:pt x="437197" y="1485900"/>
                  </a:cubicBezTo>
                  <a:cubicBezTo>
                    <a:pt x="414338" y="1485900"/>
                    <a:pt x="396240" y="1485900"/>
                    <a:pt x="373380" y="1485900"/>
                  </a:cubicBezTo>
                  <a:close/>
                  <a:moveTo>
                    <a:pt x="30480" y="1751648"/>
                  </a:moveTo>
                  <a:cubicBezTo>
                    <a:pt x="55245" y="1751648"/>
                    <a:pt x="76200" y="1751648"/>
                    <a:pt x="98107" y="1751648"/>
                  </a:cubicBezTo>
                  <a:cubicBezTo>
                    <a:pt x="98107" y="1724978"/>
                    <a:pt x="98107" y="1700213"/>
                    <a:pt x="98107" y="1678305"/>
                  </a:cubicBezTo>
                  <a:cubicBezTo>
                    <a:pt x="73342" y="1678305"/>
                    <a:pt x="52388" y="1678305"/>
                    <a:pt x="30480" y="1678305"/>
                  </a:cubicBezTo>
                  <a:cubicBezTo>
                    <a:pt x="30480" y="1703070"/>
                    <a:pt x="30480" y="1724978"/>
                    <a:pt x="30480" y="1751648"/>
                  </a:cubicBezTo>
                  <a:close/>
                  <a:moveTo>
                    <a:pt x="373380" y="448628"/>
                  </a:moveTo>
                  <a:cubicBezTo>
                    <a:pt x="373380" y="476250"/>
                    <a:pt x="373380" y="501015"/>
                    <a:pt x="373380" y="524828"/>
                  </a:cubicBezTo>
                  <a:cubicBezTo>
                    <a:pt x="397192" y="524828"/>
                    <a:pt x="418147" y="524828"/>
                    <a:pt x="438150" y="524828"/>
                  </a:cubicBezTo>
                  <a:cubicBezTo>
                    <a:pt x="438150" y="497205"/>
                    <a:pt x="438150" y="473393"/>
                    <a:pt x="438150" y="448628"/>
                  </a:cubicBezTo>
                  <a:cubicBezTo>
                    <a:pt x="415290" y="448628"/>
                    <a:pt x="396240" y="448628"/>
                    <a:pt x="373380" y="448628"/>
                  </a:cubicBezTo>
                  <a:close/>
                  <a:moveTo>
                    <a:pt x="125730" y="1842135"/>
                  </a:moveTo>
                  <a:cubicBezTo>
                    <a:pt x="201930" y="1842135"/>
                    <a:pt x="274320" y="1842135"/>
                    <a:pt x="345757" y="1842135"/>
                  </a:cubicBezTo>
                  <a:cubicBezTo>
                    <a:pt x="345757" y="1816418"/>
                    <a:pt x="345757" y="1795463"/>
                    <a:pt x="345757" y="1772603"/>
                  </a:cubicBezTo>
                  <a:cubicBezTo>
                    <a:pt x="271463" y="1772603"/>
                    <a:pt x="200025" y="1772603"/>
                    <a:pt x="125730" y="1772603"/>
                  </a:cubicBezTo>
                  <a:cubicBezTo>
                    <a:pt x="125730" y="1795463"/>
                    <a:pt x="125730" y="1817370"/>
                    <a:pt x="125730" y="1842135"/>
                  </a:cubicBezTo>
                  <a:close/>
                  <a:moveTo>
                    <a:pt x="371475" y="711518"/>
                  </a:moveTo>
                  <a:cubicBezTo>
                    <a:pt x="396240" y="711518"/>
                    <a:pt x="417195" y="711518"/>
                    <a:pt x="439103" y="711518"/>
                  </a:cubicBezTo>
                  <a:cubicBezTo>
                    <a:pt x="439103" y="685800"/>
                    <a:pt x="439103" y="662940"/>
                    <a:pt x="439103" y="639128"/>
                  </a:cubicBezTo>
                  <a:cubicBezTo>
                    <a:pt x="415290" y="639128"/>
                    <a:pt x="393382" y="639128"/>
                    <a:pt x="371475" y="639128"/>
                  </a:cubicBezTo>
                  <a:cubicBezTo>
                    <a:pt x="371475" y="664845"/>
                    <a:pt x="371475" y="686753"/>
                    <a:pt x="371475" y="711518"/>
                  </a:cubicBezTo>
                  <a:close/>
                  <a:moveTo>
                    <a:pt x="123825" y="1749743"/>
                  </a:moveTo>
                  <a:cubicBezTo>
                    <a:pt x="148590" y="1749743"/>
                    <a:pt x="169545" y="1749743"/>
                    <a:pt x="191453" y="1749743"/>
                  </a:cubicBezTo>
                  <a:cubicBezTo>
                    <a:pt x="191453" y="1723073"/>
                    <a:pt x="191453" y="1699260"/>
                    <a:pt x="191453" y="1677353"/>
                  </a:cubicBezTo>
                  <a:cubicBezTo>
                    <a:pt x="166688" y="1677353"/>
                    <a:pt x="145732" y="1677353"/>
                    <a:pt x="123825" y="1677353"/>
                  </a:cubicBezTo>
                  <a:cubicBezTo>
                    <a:pt x="123825" y="1703070"/>
                    <a:pt x="123825" y="1724025"/>
                    <a:pt x="123825" y="1749743"/>
                  </a:cubicBezTo>
                  <a:close/>
                  <a:moveTo>
                    <a:pt x="277178" y="1372553"/>
                  </a:moveTo>
                  <a:cubicBezTo>
                    <a:pt x="302895" y="1372553"/>
                    <a:pt x="323850" y="1372553"/>
                    <a:pt x="345757" y="1372553"/>
                  </a:cubicBezTo>
                  <a:cubicBezTo>
                    <a:pt x="345757" y="1346835"/>
                    <a:pt x="345757" y="1323975"/>
                    <a:pt x="345757" y="1300163"/>
                  </a:cubicBezTo>
                  <a:cubicBezTo>
                    <a:pt x="321945" y="1300163"/>
                    <a:pt x="300038" y="1300163"/>
                    <a:pt x="277178" y="1300163"/>
                  </a:cubicBezTo>
                  <a:cubicBezTo>
                    <a:pt x="277178" y="1325880"/>
                    <a:pt x="277178" y="1347788"/>
                    <a:pt x="277178" y="1372553"/>
                  </a:cubicBezTo>
                  <a:close/>
                  <a:moveTo>
                    <a:pt x="344805" y="900113"/>
                  </a:moveTo>
                  <a:cubicBezTo>
                    <a:pt x="344805" y="875348"/>
                    <a:pt x="344805" y="852488"/>
                    <a:pt x="344805" y="828675"/>
                  </a:cubicBezTo>
                  <a:cubicBezTo>
                    <a:pt x="320992" y="828675"/>
                    <a:pt x="299085" y="828675"/>
                    <a:pt x="278130" y="828675"/>
                  </a:cubicBezTo>
                  <a:cubicBezTo>
                    <a:pt x="278130" y="854393"/>
                    <a:pt x="278130" y="876300"/>
                    <a:pt x="278130" y="900113"/>
                  </a:cubicBezTo>
                  <a:cubicBezTo>
                    <a:pt x="301942" y="900113"/>
                    <a:pt x="321945" y="900113"/>
                    <a:pt x="344805" y="900113"/>
                  </a:cubicBezTo>
                  <a:close/>
                  <a:moveTo>
                    <a:pt x="99060" y="1279208"/>
                  </a:moveTo>
                  <a:cubicBezTo>
                    <a:pt x="99060" y="1254443"/>
                    <a:pt x="99060" y="1231583"/>
                    <a:pt x="99060" y="1206818"/>
                  </a:cubicBezTo>
                  <a:cubicBezTo>
                    <a:pt x="75247" y="1206818"/>
                    <a:pt x="54292" y="1206818"/>
                    <a:pt x="31432" y="1206818"/>
                  </a:cubicBezTo>
                  <a:cubicBezTo>
                    <a:pt x="31432" y="1232535"/>
                    <a:pt x="31432" y="1254443"/>
                    <a:pt x="31432" y="1279208"/>
                  </a:cubicBezTo>
                  <a:cubicBezTo>
                    <a:pt x="54292" y="1279208"/>
                    <a:pt x="76200" y="1279208"/>
                    <a:pt x="99060" y="1279208"/>
                  </a:cubicBezTo>
                  <a:close/>
                  <a:moveTo>
                    <a:pt x="100013" y="1019175"/>
                  </a:moveTo>
                  <a:cubicBezTo>
                    <a:pt x="74295" y="1019175"/>
                    <a:pt x="52388" y="1019175"/>
                    <a:pt x="31432" y="1019175"/>
                  </a:cubicBezTo>
                  <a:cubicBezTo>
                    <a:pt x="31432" y="1044893"/>
                    <a:pt x="31432" y="1067753"/>
                    <a:pt x="31432" y="1089660"/>
                  </a:cubicBezTo>
                  <a:cubicBezTo>
                    <a:pt x="56197" y="1089660"/>
                    <a:pt x="77152" y="1089660"/>
                    <a:pt x="100013" y="1089660"/>
                  </a:cubicBezTo>
                  <a:cubicBezTo>
                    <a:pt x="100013" y="1064895"/>
                    <a:pt x="100013" y="1042988"/>
                    <a:pt x="100013" y="1019175"/>
                  </a:cubicBezTo>
                  <a:close/>
                  <a:moveTo>
                    <a:pt x="440055" y="1208723"/>
                  </a:moveTo>
                  <a:cubicBezTo>
                    <a:pt x="415290" y="1208723"/>
                    <a:pt x="394335" y="1208723"/>
                    <a:pt x="374332" y="1208723"/>
                  </a:cubicBezTo>
                  <a:cubicBezTo>
                    <a:pt x="374332" y="1234440"/>
                    <a:pt x="374332" y="1257300"/>
                    <a:pt x="374332" y="1279208"/>
                  </a:cubicBezTo>
                  <a:cubicBezTo>
                    <a:pt x="398145" y="1279208"/>
                    <a:pt x="418147" y="1279208"/>
                    <a:pt x="440055" y="1279208"/>
                  </a:cubicBezTo>
                  <a:cubicBezTo>
                    <a:pt x="440055" y="1255395"/>
                    <a:pt x="440055" y="1233488"/>
                    <a:pt x="440055" y="1208723"/>
                  </a:cubicBezTo>
                  <a:close/>
                  <a:moveTo>
                    <a:pt x="371475" y="900113"/>
                  </a:moveTo>
                  <a:cubicBezTo>
                    <a:pt x="397192" y="900113"/>
                    <a:pt x="417195" y="900113"/>
                    <a:pt x="439103" y="900113"/>
                  </a:cubicBezTo>
                  <a:cubicBezTo>
                    <a:pt x="439103" y="875348"/>
                    <a:pt x="439103" y="852488"/>
                    <a:pt x="439103" y="829628"/>
                  </a:cubicBezTo>
                  <a:cubicBezTo>
                    <a:pt x="414338" y="829628"/>
                    <a:pt x="393382" y="829628"/>
                    <a:pt x="371475" y="829628"/>
                  </a:cubicBezTo>
                  <a:cubicBezTo>
                    <a:pt x="371475" y="853440"/>
                    <a:pt x="371475" y="875348"/>
                    <a:pt x="371475" y="900113"/>
                  </a:cubicBezTo>
                  <a:close/>
                  <a:moveTo>
                    <a:pt x="440055" y="734378"/>
                  </a:moveTo>
                  <a:cubicBezTo>
                    <a:pt x="415290" y="734378"/>
                    <a:pt x="394335" y="734378"/>
                    <a:pt x="373380" y="734378"/>
                  </a:cubicBezTo>
                  <a:cubicBezTo>
                    <a:pt x="373380" y="760095"/>
                    <a:pt x="373380" y="782955"/>
                    <a:pt x="373380" y="804863"/>
                  </a:cubicBezTo>
                  <a:cubicBezTo>
                    <a:pt x="397192" y="804863"/>
                    <a:pt x="417195" y="804863"/>
                    <a:pt x="440055" y="804863"/>
                  </a:cubicBezTo>
                  <a:cubicBezTo>
                    <a:pt x="440055" y="781050"/>
                    <a:pt x="440055" y="760095"/>
                    <a:pt x="440055" y="734378"/>
                  </a:cubicBezTo>
                  <a:close/>
                  <a:moveTo>
                    <a:pt x="99060" y="805815"/>
                  </a:moveTo>
                  <a:cubicBezTo>
                    <a:pt x="99060" y="780098"/>
                    <a:pt x="99060" y="758190"/>
                    <a:pt x="99060" y="733425"/>
                  </a:cubicBezTo>
                  <a:cubicBezTo>
                    <a:pt x="75247" y="733425"/>
                    <a:pt x="54292" y="733425"/>
                    <a:pt x="31432" y="733425"/>
                  </a:cubicBezTo>
                  <a:cubicBezTo>
                    <a:pt x="31432" y="758190"/>
                    <a:pt x="31432" y="781050"/>
                    <a:pt x="31432" y="805815"/>
                  </a:cubicBezTo>
                  <a:cubicBezTo>
                    <a:pt x="55245" y="805815"/>
                    <a:pt x="76200" y="805815"/>
                    <a:pt x="99060" y="805815"/>
                  </a:cubicBezTo>
                  <a:close/>
                  <a:moveTo>
                    <a:pt x="439103" y="994410"/>
                  </a:moveTo>
                  <a:cubicBezTo>
                    <a:pt x="439103" y="968693"/>
                    <a:pt x="439103" y="945833"/>
                    <a:pt x="439103" y="924878"/>
                  </a:cubicBezTo>
                  <a:cubicBezTo>
                    <a:pt x="414338" y="924878"/>
                    <a:pt x="393382" y="924878"/>
                    <a:pt x="372428" y="924878"/>
                  </a:cubicBezTo>
                  <a:cubicBezTo>
                    <a:pt x="372428" y="949643"/>
                    <a:pt x="372428" y="971550"/>
                    <a:pt x="372428" y="994410"/>
                  </a:cubicBezTo>
                  <a:cubicBezTo>
                    <a:pt x="396240" y="994410"/>
                    <a:pt x="417195" y="994410"/>
                    <a:pt x="439103" y="994410"/>
                  </a:cubicBezTo>
                  <a:close/>
                  <a:moveTo>
                    <a:pt x="193357" y="1184910"/>
                  </a:moveTo>
                  <a:cubicBezTo>
                    <a:pt x="193357" y="1158240"/>
                    <a:pt x="193357" y="1137285"/>
                    <a:pt x="193357" y="1115378"/>
                  </a:cubicBezTo>
                  <a:cubicBezTo>
                    <a:pt x="168592" y="1115378"/>
                    <a:pt x="146685" y="1115378"/>
                    <a:pt x="124777" y="1115378"/>
                  </a:cubicBezTo>
                  <a:cubicBezTo>
                    <a:pt x="124777" y="1140143"/>
                    <a:pt x="124777" y="1162050"/>
                    <a:pt x="124777" y="1184910"/>
                  </a:cubicBezTo>
                  <a:cubicBezTo>
                    <a:pt x="148590" y="1184910"/>
                    <a:pt x="169545" y="1184910"/>
                    <a:pt x="193357" y="1184910"/>
                  </a:cubicBezTo>
                  <a:close/>
                  <a:moveTo>
                    <a:pt x="346710" y="923925"/>
                  </a:moveTo>
                  <a:cubicBezTo>
                    <a:pt x="320992" y="923925"/>
                    <a:pt x="300038" y="923925"/>
                    <a:pt x="278130" y="923925"/>
                  </a:cubicBezTo>
                  <a:cubicBezTo>
                    <a:pt x="278130" y="948690"/>
                    <a:pt x="278130" y="971550"/>
                    <a:pt x="278130" y="993458"/>
                  </a:cubicBezTo>
                  <a:cubicBezTo>
                    <a:pt x="302895" y="993458"/>
                    <a:pt x="323850" y="993458"/>
                    <a:pt x="346710" y="993458"/>
                  </a:cubicBezTo>
                  <a:cubicBezTo>
                    <a:pt x="346710" y="969645"/>
                    <a:pt x="346710" y="948690"/>
                    <a:pt x="346710" y="923925"/>
                  </a:cubicBezTo>
                  <a:close/>
                  <a:moveTo>
                    <a:pt x="31432" y="1936433"/>
                  </a:moveTo>
                  <a:cubicBezTo>
                    <a:pt x="106680" y="1936433"/>
                    <a:pt x="179070" y="1936433"/>
                    <a:pt x="251460" y="1936433"/>
                  </a:cubicBezTo>
                  <a:cubicBezTo>
                    <a:pt x="251460" y="1911668"/>
                    <a:pt x="251460" y="1890713"/>
                    <a:pt x="251460" y="1867853"/>
                  </a:cubicBezTo>
                  <a:cubicBezTo>
                    <a:pt x="177165" y="1867853"/>
                    <a:pt x="104775" y="1867853"/>
                    <a:pt x="31432" y="1867853"/>
                  </a:cubicBezTo>
                  <a:cubicBezTo>
                    <a:pt x="31432" y="1890713"/>
                    <a:pt x="31432" y="1911668"/>
                    <a:pt x="31432" y="1936433"/>
                  </a:cubicBezTo>
                  <a:close/>
                  <a:moveTo>
                    <a:pt x="343853" y="1937385"/>
                  </a:moveTo>
                  <a:cubicBezTo>
                    <a:pt x="343853" y="1912620"/>
                    <a:pt x="343853" y="1889760"/>
                    <a:pt x="343853" y="1867853"/>
                  </a:cubicBezTo>
                  <a:cubicBezTo>
                    <a:pt x="320040" y="1867853"/>
                    <a:pt x="300038" y="1867853"/>
                    <a:pt x="279082" y="1867853"/>
                  </a:cubicBezTo>
                  <a:cubicBezTo>
                    <a:pt x="279082" y="1892618"/>
                    <a:pt x="279082" y="1915478"/>
                    <a:pt x="279082" y="1937385"/>
                  </a:cubicBezTo>
                  <a:cubicBezTo>
                    <a:pt x="302895" y="1937385"/>
                    <a:pt x="322897" y="1937385"/>
                    <a:pt x="343853" y="1937385"/>
                  </a:cubicBezTo>
                  <a:close/>
                  <a:moveTo>
                    <a:pt x="372428" y="1843088"/>
                  </a:moveTo>
                  <a:cubicBezTo>
                    <a:pt x="397192" y="1843088"/>
                    <a:pt x="417195" y="1843088"/>
                    <a:pt x="437197" y="1843088"/>
                  </a:cubicBezTo>
                  <a:cubicBezTo>
                    <a:pt x="437197" y="1817370"/>
                    <a:pt x="437197" y="1794510"/>
                    <a:pt x="437197" y="1772603"/>
                  </a:cubicBezTo>
                  <a:cubicBezTo>
                    <a:pt x="414338" y="1772603"/>
                    <a:pt x="393382" y="1772603"/>
                    <a:pt x="372428" y="1772603"/>
                  </a:cubicBezTo>
                  <a:cubicBezTo>
                    <a:pt x="372428" y="1797368"/>
                    <a:pt x="372428" y="1819275"/>
                    <a:pt x="372428" y="184308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F75B1FC0-D8BD-4FAC-9048-3F12A4F137C4}"/>
                </a:ext>
              </a:extLst>
            </p:cNvPr>
            <p:cNvGrpSpPr/>
            <p:nvPr/>
          </p:nvGrpSpPr>
          <p:grpSpPr>
            <a:xfrm>
              <a:off x="8221674" y="2596426"/>
              <a:ext cx="274320" cy="1498452"/>
              <a:chOff x="5726496" y="2043113"/>
              <a:chExt cx="576129" cy="3147059"/>
            </a:xfrm>
            <a:solidFill>
              <a:schemeClr val="accent6"/>
            </a:solidFill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148EBD06-364F-497F-A90C-2219D808469D}"/>
                  </a:ext>
                </a:extLst>
              </p:cNvPr>
              <p:cNvSpPr/>
              <p:nvPr/>
            </p:nvSpPr>
            <p:spPr>
              <a:xfrm>
                <a:off x="5752629" y="2904173"/>
                <a:ext cx="523874" cy="2285999"/>
              </a:xfrm>
              <a:custGeom>
                <a:avLst/>
                <a:gdLst>
                  <a:gd name="connsiteX0" fmla="*/ 528638 w 523875"/>
                  <a:gd name="connsiteY0" fmla="*/ 2290763 h 2286000"/>
                  <a:gd name="connsiteX1" fmla="*/ 0 w 523875"/>
                  <a:gd name="connsiteY1" fmla="*/ 2290763 h 2286000"/>
                  <a:gd name="connsiteX2" fmla="*/ 0 w 523875"/>
                  <a:gd name="connsiteY2" fmla="*/ 0 h 2286000"/>
                  <a:gd name="connsiteX3" fmla="*/ 528638 w 523875"/>
                  <a:gd name="connsiteY3" fmla="*/ 0 h 2286000"/>
                  <a:gd name="connsiteX4" fmla="*/ 528638 w 523875"/>
                  <a:gd name="connsiteY4" fmla="*/ 2290763 h 2286000"/>
                  <a:gd name="connsiteX5" fmla="*/ 219075 w 523875"/>
                  <a:gd name="connsiteY5" fmla="*/ 1302068 h 2286000"/>
                  <a:gd name="connsiteX6" fmla="*/ 215265 w 523875"/>
                  <a:gd name="connsiteY6" fmla="*/ 1305878 h 2286000"/>
                  <a:gd name="connsiteX7" fmla="*/ 204788 w 523875"/>
                  <a:gd name="connsiteY7" fmla="*/ 1461135 h 2286000"/>
                  <a:gd name="connsiteX8" fmla="*/ 320040 w 523875"/>
                  <a:gd name="connsiteY8" fmla="*/ 1461135 h 2286000"/>
                  <a:gd name="connsiteX9" fmla="*/ 318135 w 523875"/>
                  <a:gd name="connsiteY9" fmla="*/ 1327785 h 2286000"/>
                  <a:gd name="connsiteX10" fmla="*/ 287655 w 523875"/>
                  <a:gd name="connsiteY10" fmla="*/ 1297305 h 2286000"/>
                  <a:gd name="connsiteX11" fmla="*/ 219075 w 523875"/>
                  <a:gd name="connsiteY11" fmla="*/ 1302068 h 2286000"/>
                  <a:gd name="connsiteX12" fmla="*/ 481013 w 523875"/>
                  <a:gd name="connsiteY12" fmla="*/ 647700 h 2286000"/>
                  <a:gd name="connsiteX13" fmla="*/ 481013 w 523875"/>
                  <a:gd name="connsiteY13" fmla="*/ 513398 h 2286000"/>
                  <a:gd name="connsiteX14" fmla="*/ 419100 w 523875"/>
                  <a:gd name="connsiteY14" fmla="*/ 475298 h 2286000"/>
                  <a:gd name="connsiteX15" fmla="*/ 361950 w 523875"/>
                  <a:gd name="connsiteY15" fmla="*/ 513398 h 2286000"/>
                  <a:gd name="connsiteX16" fmla="*/ 361950 w 523875"/>
                  <a:gd name="connsiteY16" fmla="*/ 646748 h 2286000"/>
                  <a:gd name="connsiteX17" fmla="*/ 481013 w 523875"/>
                  <a:gd name="connsiteY17" fmla="*/ 647700 h 2286000"/>
                  <a:gd name="connsiteX18" fmla="*/ 480060 w 523875"/>
                  <a:gd name="connsiteY18" fmla="*/ 239078 h 2286000"/>
                  <a:gd name="connsiteX19" fmla="*/ 480060 w 523875"/>
                  <a:gd name="connsiteY19" fmla="*/ 106680 h 2286000"/>
                  <a:gd name="connsiteX20" fmla="*/ 427672 w 523875"/>
                  <a:gd name="connsiteY20" fmla="*/ 67628 h 2286000"/>
                  <a:gd name="connsiteX21" fmla="*/ 361950 w 523875"/>
                  <a:gd name="connsiteY21" fmla="*/ 102870 h 2286000"/>
                  <a:gd name="connsiteX22" fmla="*/ 360997 w 523875"/>
                  <a:gd name="connsiteY22" fmla="*/ 240030 h 2286000"/>
                  <a:gd name="connsiteX23" fmla="*/ 480060 w 523875"/>
                  <a:gd name="connsiteY23" fmla="*/ 239078 h 2286000"/>
                  <a:gd name="connsiteX24" fmla="*/ 480060 w 523875"/>
                  <a:gd name="connsiteY24" fmla="*/ 1260158 h 2286000"/>
                  <a:gd name="connsiteX25" fmla="*/ 480060 w 523875"/>
                  <a:gd name="connsiteY25" fmla="*/ 1127760 h 2286000"/>
                  <a:gd name="connsiteX26" fmla="*/ 427672 w 523875"/>
                  <a:gd name="connsiteY26" fmla="*/ 1090613 h 2286000"/>
                  <a:gd name="connsiteX27" fmla="*/ 362902 w 523875"/>
                  <a:gd name="connsiteY27" fmla="*/ 1124903 h 2286000"/>
                  <a:gd name="connsiteX28" fmla="*/ 361950 w 523875"/>
                  <a:gd name="connsiteY28" fmla="*/ 1261110 h 2286000"/>
                  <a:gd name="connsiteX29" fmla="*/ 480060 w 523875"/>
                  <a:gd name="connsiteY29" fmla="*/ 1260158 h 2286000"/>
                  <a:gd name="connsiteX30" fmla="*/ 481013 w 523875"/>
                  <a:gd name="connsiteY30" fmla="*/ 851535 h 2286000"/>
                  <a:gd name="connsiteX31" fmla="*/ 481013 w 523875"/>
                  <a:gd name="connsiteY31" fmla="*/ 717233 h 2286000"/>
                  <a:gd name="connsiteX32" fmla="*/ 426720 w 523875"/>
                  <a:gd name="connsiteY32" fmla="*/ 681038 h 2286000"/>
                  <a:gd name="connsiteX33" fmla="*/ 360997 w 523875"/>
                  <a:gd name="connsiteY33" fmla="*/ 714375 h 2286000"/>
                  <a:gd name="connsiteX34" fmla="*/ 360045 w 523875"/>
                  <a:gd name="connsiteY34" fmla="*/ 850583 h 2286000"/>
                  <a:gd name="connsiteX35" fmla="*/ 481013 w 523875"/>
                  <a:gd name="connsiteY35" fmla="*/ 851535 h 2286000"/>
                  <a:gd name="connsiteX36" fmla="*/ 480060 w 523875"/>
                  <a:gd name="connsiteY36" fmla="*/ 441960 h 2286000"/>
                  <a:gd name="connsiteX37" fmla="*/ 480060 w 523875"/>
                  <a:gd name="connsiteY37" fmla="*/ 308610 h 2286000"/>
                  <a:gd name="connsiteX38" fmla="*/ 426720 w 523875"/>
                  <a:gd name="connsiteY38" fmla="*/ 272415 h 2286000"/>
                  <a:gd name="connsiteX39" fmla="*/ 361950 w 523875"/>
                  <a:gd name="connsiteY39" fmla="*/ 305753 h 2286000"/>
                  <a:gd name="connsiteX40" fmla="*/ 360997 w 523875"/>
                  <a:gd name="connsiteY40" fmla="*/ 441008 h 2286000"/>
                  <a:gd name="connsiteX41" fmla="*/ 480060 w 523875"/>
                  <a:gd name="connsiteY41" fmla="*/ 441960 h 2286000"/>
                  <a:gd name="connsiteX42" fmla="*/ 360997 w 523875"/>
                  <a:gd name="connsiteY42" fmla="*/ 1054418 h 2286000"/>
                  <a:gd name="connsiteX43" fmla="*/ 481013 w 523875"/>
                  <a:gd name="connsiteY43" fmla="*/ 1054418 h 2286000"/>
                  <a:gd name="connsiteX44" fmla="*/ 481013 w 523875"/>
                  <a:gd name="connsiteY44" fmla="*/ 926783 h 2286000"/>
                  <a:gd name="connsiteX45" fmla="*/ 418147 w 523875"/>
                  <a:gd name="connsiteY45" fmla="*/ 883920 h 2286000"/>
                  <a:gd name="connsiteX46" fmla="*/ 360997 w 523875"/>
                  <a:gd name="connsiteY46" fmla="*/ 927735 h 2286000"/>
                  <a:gd name="connsiteX47" fmla="*/ 360997 w 523875"/>
                  <a:gd name="connsiteY47" fmla="*/ 1054418 h 2286000"/>
                  <a:gd name="connsiteX48" fmla="*/ 167640 w 523875"/>
                  <a:gd name="connsiteY48" fmla="*/ 647700 h 2286000"/>
                  <a:gd name="connsiteX49" fmla="*/ 167640 w 523875"/>
                  <a:gd name="connsiteY49" fmla="*/ 510540 h 2286000"/>
                  <a:gd name="connsiteX50" fmla="*/ 122872 w 523875"/>
                  <a:gd name="connsiteY50" fmla="*/ 475298 h 2286000"/>
                  <a:gd name="connsiteX51" fmla="*/ 54292 w 523875"/>
                  <a:gd name="connsiteY51" fmla="*/ 502920 h 2286000"/>
                  <a:gd name="connsiteX52" fmla="*/ 53340 w 523875"/>
                  <a:gd name="connsiteY52" fmla="*/ 647700 h 2286000"/>
                  <a:gd name="connsiteX53" fmla="*/ 167640 w 523875"/>
                  <a:gd name="connsiteY53" fmla="*/ 647700 h 2286000"/>
                  <a:gd name="connsiteX54" fmla="*/ 322897 w 523875"/>
                  <a:gd name="connsiteY54" fmla="*/ 648653 h 2286000"/>
                  <a:gd name="connsiteX55" fmla="*/ 322897 w 523875"/>
                  <a:gd name="connsiteY55" fmla="*/ 512445 h 2286000"/>
                  <a:gd name="connsiteX56" fmla="*/ 274320 w 523875"/>
                  <a:gd name="connsiteY56" fmla="*/ 476250 h 2286000"/>
                  <a:gd name="connsiteX57" fmla="*/ 207645 w 523875"/>
                  <a:gd name="connsiteY57" fmla="*/ 507683 h 2286000"/>
                  <a:gd name="connsiteX58" fmla="*/ 206692 w 523875"/>
                  <a:gd name="connsiteY58" fmla="*/ 649605 h 2286000"/>
                  <a:gd name="connsiteX59" fmla="*/ 322897 w 523875"/>
                  <a:gd name="connsiteY59" fmla="*/ 648653 h 2286000"/>
                  <a:gd name="connsiteX60" fmla="*/ 321945 w 523875"/>
                  <a:gd name="connsiteY60" fmla="*/ 238125 h 2286000"/>
                  <a:gd name="connsiteX61" fmla="*/ 321945 w 523875"/>
                  <a:gd name="connsiteY61" fmla="*/ 100013 h 2286000"/>
                  <a:gd name="connsiteX62" fmla="*/ 261938 w 523875"/>
                  <a:gd name="connsiteY62" fmla="*/ 65723 h 2286000"/>
                  <a:gd name="connsiteX63" fmla="*/ 208597 w 523875"/>
                  <a:gd name="connsiteY63" fmla="*/ 102870 h 2286000"/>
                  <a:gd name="connsiteX64" fmla="*/ 208597 w 523875"/>
                  <a:gd name="connsiteY64" fmla="*/ 237173 h 2286000"/>
                  <a:gd name="connsiteX65" fmla="*/ 321945 w 523875"/>
                  <a:gd name="connsiteY65" fmla="*/ 238125 h 2286000"/>
                  <a:gd name="connsiteX66" fmla="*/ 167640 w 523875"/>
                  <a:gd name="connsiteY66" fmla="*/ 238125 h 2286000"/>
                  <a:gd name="connsiteX67" fmla="*/ 166688 w 523875"/>
                  <a:gd name="connsiteY67" fmla="*/ 100013 h 2286000"/>
                  <a:gd name="connsiteX68" fmla="*/ 147638 w 523875"/>
                  <a:gd name="connsiteY68" fmla="*/ 71438 h 2286000"/>
                  <a:gd name="connsiteX69" fmla="*/ 53340 w 523875"/>
                  <a:gd name="connsiteY69" fmla="*/ 127635 h 2286000"/>
                  <a:gd name="connsiteX70" fmla="*/ 53340 w 523875"/>
                  <a:gd name="connsiteY70" fmla="*/ 238125 h 2286000"/>
                  <a:gd name="connsiteX71" fmla="*/ 167640 w 523875"/>
                  <a:gd name="connsiteY71" fmla="*/ 238125 h 2286000"/>
                  <a:gd name="connsiteX72" fmla="*/ 322897 w 523875"/>
                  <a:gd name="connsiteY72" fmla="*/ 441960 h 2286000"/>
                  <a:gd name="connsiteX73" fmla="*/ 321945 w 523875"/>
                  <a:gd name="connsiteY73" fmla="*/ 303848 h 2286000"/>
                  <a:gd name="connsiteX74" fmla="*/ 255270 w 523875"/>
                  <a:gd name="connsiteY74" fmla="*/ 272415 h 2286000"/>
                  <a:gd name="connsiteX75" fmla="*/ 206692 w 523875"/>
                  <a:gd name="connsiteY75" fmla="*/ 307658 h 2286000"/>
                  <a:gd name="connsiteX76" fmla="*/ 206692 w 523875"/>
                  <a:gd name="connsiteY76" fmla="*/ 441008 h 2286000"/>
                  <a:gd name="connsiteX77" fmla="*/ 322897 w 523875"/>
                  <a:gd name="connsiteY77" fmla="*/ 441960 h 2286000"/>
                  <a:gd name="connsiteX78" fmla="*/ 206692 w 523875"/>
                  <a:gd name="connsiteY78" fmla="*/ 1055370 h 2286000"/>
                  <a:gd name="connsiteX79" fmla="*/ 322897 w 523875"/>
                  <a:gd name="connsiteY79" fmla="*/ 1055370 h 2286000"/>
                  <a:gd name="connsiteX80" fmla="*/ 322897 w 523875"/>
                  <a:gd name="connsiteY80" fmla="*/ 921068 h 2286000"/>
                  <a:gd name="connsiteX81" fmla="*/ 256222 w 523875"/>
                  <a:gd name="connsiteY81" fmla="*/ 883920 h 2286000"/>
                  <a:gd name="connsiteX82" fmla="*/ 206692 w 523875"/>
                  <a:gd name="connsiteY82" fmla="*/ 924878 h 2286000"/>
                  <a:gd name="connsiteX83" fmla="*/ 206692 w 523875"/>
                  <a:gd name="connsiteY83" fmla="*/ 1055370 h 2286000"/>
                  <a:gd name="connsiteX84" fmla="*/ 167640 w 523875"/>
                  <a:gd name="connsiteY84" fmla="*/ 1056323 h 2286000"/>
                  <a:gd name="connsiteX85" fmla="*/ 167640 w 523875"/>
                  <a:gd name="connsiteY85" fmla="*/ 918210 h 2286000"/>
                  <a:gd name="connsiteX86" fmla="*/ 107632 w 523875"/>
                  <a:gd name="connsiteY86" fmla="*/ 884873 h 2286000"/>
                  <a:gd name="connsiteX87" fmla="*/ 53340 w 523875"/>
                  <a:gd name="connsiteY87" fmla="*/ 919163 h 2286000"/>
                  <a:gd name="connsiteX88" fmla="*/ 53340 w 523875"/>
                  <a:gd name="connsiteY88" fmla="*/ 1056323 h 2286000"/>
                  <a:gd name="connsiteX89" fmla="*/ 167640 w 523875"/>
                  <a:gd name="connsiteY89" fmla="*/ 1056323 h 2286000"/>
                  <a:gd name="connsiteX90" fmla="*/ 167640 w 523875"/>
                  <a:gd name="connsiteY90" fmla="*/ 851535 h 2286000"/>
                  <a:gd name="connsiteX91" fmla="*/ 167640 w 523875"/>
                  <a:gd name="connsiteY91" fmla="*/ 712470 h 2286000"/>
                  <a:gd name="connsiteX92" fmla="*/ 110490 w 523875"/>
                  <a:gd name="connsiteY92" fmla="*/ 681990 h 2286000"/>
                  <a:gd name="connsiteX93" fmla="*/ 53340 w 523875"/>
                  <a:gd name="connsiteY93" fmla="*/ 712470 h 2286000"/>
                  <a:gd name="connsiteX94" fmla="*/ 53340 w 523875"/>
                  <a:gd name="connsiteY94" fmla="*/ 851535 h 2286000"/>
                  <a:gd name="connsiteX95" fmla="*/ 167640 w 523875"/>
                  <a:gd name="connsiteY95" fmla="*/ 851535 h 2286000"/>
                  <a:gd name="connsiteX96" fmla="*/ 322897 w 523875"/>
                  <a:gd name="connsiteY96" fmla="*/ 851535 h 2286000"/>
                  <a:gd name="connsiteX97" fmla="*/ 321945 w 523875"/>
                  <a:gd name="connsiteY97" fmla="*/ 715328 h 2286000"/>
                  <a:gd name="connsiteX98" fmla="*/ 252413 w 523875"/>
                  <a:gd name="connsiteY98" fmla="*/ 681990 h 2286000"/>
                  <a:gd name="connsiteX99" fmla="*/ 204788 w 523875"/>
                  <a:gd name="connsiteY99" fmla="*/ 719138 h 2286000"/>
                  <a:gd name="connsiteX100" fmla="*/ 204788 w 523875"/>
                  <a:gd name="connsiteY100" fmla="*/ 852488 h 2286000"/>
                  <a:gd name="connsiteX101" fmla="*/ 322897 w 523875"/>
                  <a:gd name="connsiteY101" fmla="*/ 851535 h 2286000"/>
                  <a:gd name="connsiteX102" fmla="*/ 167640 w 523875"/>
                  <a:gd name="connsiteY102" fmla="*/ 441960 h 2286000"/>
                  <a:gd name="connsiteX103" fmla="*/ 167640 w 523875"/>
                  <a:gd name="connsiteY103" fmla="*/ 307658 h 2286000"/>
                  <a:gd name="connsiteX104" fmla="*/ 113347 w 523875"/>
                  <a:gd name="connsiteY104" fmla="*/ 273368 h 2286000"/>
                  <a:gd name="connsiteX105" fmla="*/ 52388 w 523875"/>
                  <a:gd name="connsiteY105" fmla="*/ 304800 h 2286000"/>
                  <a:gd name="connsiteX106" fmla="*/ 52388 w 523875"/>
                  <a:gd name="connsiteY106" fmla="*/ 441960 h 2286000"/>
                  <a:gd name="connsiteX107" fmla="*/ 167640 w 523875"/>
                  <a:gd name="connsiteY107" fmla="*/ 441960 h 2286000"/>
                  <a:gd name="connsiteX108" fmla="*/ 321945 w 523875"/>
                  <a:gd name="connsiteY108" fmla="*/ 1259205 h 2286000"/>
                  <a:gd name="connsiteX109" fmla="*/ 321945 w 523875"/>
                  <a:gd name="connsiteY109" fmla="*/ 1125855 h 2286000"/>
                  <a:gd name="connsiteX110" fmla="*/ 264795 w 523875"/>
                  <a:gd name="connsiteY110" fmla="*/ 1089660 h 2286000"/>
                  <a:gd name="connsiteX111" fmla="*/ 207645 w 523875"/>
                  <a:gd name="connsiteY111" fmla="*/ 1125855 h 2286000"/>
                  <a:gd name="connsiteX112" fmla="*/ 207645 w 523875"/>
                  <a:gd name="connsiteY112" fmla="*/ 1259205 h 2286000"/>
                  <a:gd name="connsiteX113" fmla="*/ 321945 w 523875"/>
                  <a:gd name="connsiteY113" fmla="*/ 1259205 h 2286000"/>
                  <a:gd name="connsiteX114" fmla="*/ 53340 w 523875"/>
                  <a:gd name="connsiteY114" fmla="*/ 1258253 h 2286000"/>
                  <a:gd name="connsiteX115" fmla="*/ 167640 w 523875"/>
                  <a:gd name="connsiteY115" fmla="*/ 1258253 h 2286000"/>
                  <a:gd name="connsiteX116" fmla="*/ 167640 w 523875"/>
                  <a:gd name="connsiteY116" fmla="*/ 1132523 h 2286000"/>
                  <a:gd name="connsiteX117" fmla="*/ 110490 w 523875"/>
                  <a:gd name="connsiteY117" fmla="*/ 1090613 h 2286000"/>
                  <a:gd name="connsiteX118" fmla="*/ 52388 w 523875"/>
                  <a:gd name="connsiteY118" fmla="*/ 1131570 h 2286000"/>
                  <a:gd name="connsiteX119" fmla="*/ 53340 w 523875"/>
                  <a:gd name="connsiteY119" fmla="*/ 1258253 h 2286000"/>
                  <a:gd name="connsiteX120" fmla="*/ 361950 w 523875"/>
                  <a:gd name="connsiteY120" fmla="*/ 1459230 h 2286000"/>
                  <a:gd name="connsiteX121" fmla="*/ 480060 w 523875"/>
                  <a:gd name="connsiteY121" fmla="*/ 1459230 h 2286000"/>
                  <a:gd name="connsiteX122" fmla="*/ 480060 w 523875"/>
                  <a:gd name="connsiteY122" fmla="*/ 1332548 h 2286000"/>
                  <a:gd name="connsiteX123" fmla="*/ 433388 w 523875"/>
                  <a:gd name="connsiteY123" fmla="*/ 1294448 h 2286000"/>
                  <a:gd name="connsiteX124" fmla="*/ 363855 w 523875"/>
                  <a:gd name="connsiteY124" fmla="*/ 1328738 h 2286000"/>
                  <a:gd name="connsiteX125" fmla="*/ 361950 w 523875"/>
                  <a:gd name="connsiteY125" fmla="*/ 1459230 h 2286000"/>
                  <a:gd name="connsiteX126" fmla="*/ 55245 w 523875"/>
                  <a:gd name="connsiteY126" fmla="*/ 1459230 h 2286000"/>
                  <a:gd name="connsiteX127" fmla="*/ 167640 w 523875"/>
                  <a:gd name="connsiteY127" fmla="*/ 1459230 h 2286000"/>
                  <a:gd name="connsiteX128" fmla="*/ 167640 w 523875"/>
                  <a:gd name="connsiteY128" fmla="*/ 1328738 h 2286000"/>
                  <a:gd name="connsiteX129" fmla="*/ 102870 w 523875"/>
                  <a:gd name="connsiteY129" fmla="*/ 1294448 h 2286000"/>
                  <a:gd name="connsiteX130" fmla="*/ 55245 w 523875"/>
                  <a:gd name="connsiteY130" fmla="*/ 1330643 h 2286000"/>
                  <a:gd name="connsiteX131" fmla="*/ 55245 w 523875"/>
                  <a:gd name="connsiteY131" fmla="*/ 1459230 h 228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23875" h="2286000">
                    <a:moveTo>
                      <a:pt x="528638" y="2290763"/>
                    </a:moveTo>
                    <a:cubicBezTo>
                      <a:pt x="351472" y="2290763"/>
                      <a:pt x="178117" y="2290763"/>
                      <a:pt x="0" y="2290763"/>
                    </a:cubicBezTo>
                    <a:cubicBezTo>
                      <a:pt x="0" y="1527810"/>
                      <a:pt x="0" y="765810"/>
                      <a:pt x="0" y="0"/>
                    </a:cubicBezTo>
                    <a:cubicBezTo>
                      <a:pt x="174307" y="0"/>
                      <a:pt x="349567" y="0"/>
                      <a:pt x="528638" y="0"/>
                    </a:cubicBezTo>
                    <a:cubicBezTo>
                      <a:pt x="528638" y="762000"/>
                      <a:pt x="528638" y="1524000"/>
                      <a:pt x="528638" y="2290763"/>
                    </a:cubicBezTo>
                    <a:close/>
                    <a:moveTo>
                      <a:pt x="219075" y="1302068"/>
                    </a:moveTo>
                    <a:cubicBezTo>
                      <a:pt x="218122" y="1303020"/>
                      <a:pt x="217170" y="1304925"/>
                      <a:pt x="215265" y="1305878"/>
                    </a:cubicBezTo>
                    <a:cubicBezTo>
                      <a:pt x="211455" y="1356360"/>
                      <a:pt x="208597" y="1407795"/>
                      <a:pt x="204788" y="1461135"/>
                    </a:cubicBezTo>
                    <a:cubicBezTo>
                      <a:pt x="247650" y="1461135"/>
                      <a:pt x="281940" y="1461135"/>
                      <a:pt x="320040" y="1461135"/>
                    </a:cubicBezTo>
                    <a:cubicBezTo>
                      <a:pt x="320040" y="1415415"/>
                      <a:pt x="321945" y="1371600"/>
                      <a:pt x="318135" y="1327785"/>
                    </a:cubicBezTo>
                    <a:cubicBezTo>
                      <a:pt x="317182" y="1316355"/>
                      <a:pt x="299085" y="1298258"/>
                      <a:pt x="287655" y="1297305"/>
                    </a:cubicBezTo>
                    <a:cubicBezTo>
                      <a:pt x="265747" y="1293495"/>
                      <a:pt x="241935" y="1300163"/>
                      <a:pt x="219075" y="1302068"/>
                    </a:cubicBezTo>
                    <a:close/>
                    <a:moveTo>
                      <a:pt x="481013" y="647700"/>
                    </a:moveTo>
                    <a:cubicBezTo>
                      <a:pt x="481013" y="601028"/>
                      <a:pt x="481965" y="557213"/>
                      <a:pt x="481013" y="513398"/>
                    </a:cubicBezTo>
                    <a:cubicBezTo>
                      <a:pt x="480060" y="470535"/>
                      <a:pt x="446722" y="476250"/>
                      <a:pt x="419100" y="475298"/>
                    </a:cubicBezTo>
                    <a:cubicBezTo>
                      <a:pt x="390525" y="474345"/>
                      <a:pt x="362902" y="474345"/>
                      <a:pt x="361950" y="513398"/>
                    </a:cubicBezTo>
                    <a:cubicBezTo>
                      <a:pt x="360997" y="557213"/>
                      <a:pt x="361950" y="601028"/>
                      <a:pt x="361950" y="646748"/>
                    </a:cubicBezTo>
                    <a:cubicBezTo>
                      <a:pt x="402907" y="647700"/>
                      <a:pt x="440055" y="647700"/>
                      <a:pt x="481013" y="647700"/>
                    </a:cubicBezTo>
                    <a:close/>
                    <a:moveTo>
                      <a:pt x="480060" y="239078"/>
                    </a:moveTo>
                    <a:cubicBezTo>
                      <a:pt x="480060" y="191453"/>
                      <a:pt x="480060" y="148590"/>
                      <a:pt x="480060" y="106680"/>
                    </a:cubicBezTo>
                    <a:cubicBezTo>
                      <a:pt x="480060" y="71438"/>
                      <a:pt x="456247" y="66675"/>
                      <a:pt x="427672" y="67628"/>
                    </a:cubicBezTo>
                    <a:cubicBezTo>
                      <a:pt x="400050" y="68580"/>
                      <a:pt x="364807" y="60960"/>
                      <a:pt x="361950" y="102870"/>
                    </a:cubicBezTo>
                    <a:cubicBezTo>
                      <a:pt x="359092" y="147638"/>
                      <a:pt x="360997" y="193358"/>
                      <a:pt x="360997" y="240030"/>
                    </a:cubicBezTo>
                    <a:cubicBezTo>
                      <a:pt x="402907" y="239078"/>
                      <a:pt x="439102" y="239078"/>
                      <a:pt x="480060" y="239078"/>
                    </a:cubicBezTo>
                    <a:close/>
                    <a:moveTo>
                      <a:pt x="480060" y="1260158"/>
                    </a:moveTo>
                    <a:cubicBezTo>
                      <a:pt x="480060" y="1212533"/>
                      <a:pt x="480060" y="1169670"/>
                      <a:pt x="480060" y="1127760"/>
                    </a:cubicBezTo>
                    <a:cubicBezTo>
                      <a:pt x="480060" y="1091565"/>
                      <a:pt x="453390" y="1088708"/>
                      <a:pt x="427672" y="1090613"/>
                    </a:cubicBezTo>
                    <a:cubicBezTo>
                      <a:pt x="401002" y="1091565"/>
                      <a:pt x="364807" y="1082040"/>
                      <a:pt x="362902" y="1124903"/>
                    </a:cubicBezTo>
                    <a:cubicBezTo>
                      <a:pt x="360045" y="1169670"/>
                      <a:pt x="361950" y="1215390"/>
                      <a:pt x="361950" y="1261110"/>
                    </a:cubicBezTo>
                    <a:cubicBezTo>
                      <a:pt x="403860" y="1260158"/>
                      <a:pt x="439102" y="1260158"/>
                      <a:pt x="480060" y="1260158"/>
                    </a:cubicBezTo>
                    <a:close/>
                    <a:moveTo>
                      <a:pt x="481013" y="851535"/>
                    </a:moveTo>
                    <a:cubicBezTo>
                      <a:pt x="481013" y="802958"/>
                      <a:pt x="481013" y="760095"/>
                      <a:pt x="481013" y="717233"/>
                    </a:cubicBezTo>
                    <a:cubicBezTo>
                      <a:pt x="480060" y="680085"/>
                      <a:pt x="453390" y="680085"/>
                      <a:pt x="426720" y="681038"/>
                    </a:cubicBezTo>
                    <a:cubicBezTo>
                      <a:pt x="400050" y="682943"/>
                      <a:pt x="363855" y="669608"/>
                      <a:pt x="360997" y="714375"/>
                    </a:cubicBezTo>
                    <a:cubicBezTo>
                      <a:pt x="358140" y="760095"/>
                      <a:pt x="360045" y="804863"/>
                      <a:pt x="360045" y="850583"/>
                    </a:cubicBezTo>
                    <a:cubicBezTo>
                      <a:pt x="403860" y="851535"/>
                      <a:pt x="440055" y="851535"/>
                      <a:pt x="481013" y="851535"/>
                    </a:cubicBezTo>
                    <a:close/>
                    <a:moveTo>
                      <a:pt x="480060" y="441960"/>
                    </a:moveTo>
                    <a:cubicBezTo>
                      <a:pt x="480060" y="394335"/>
                      <a:pt x="480060" y="351473"/>
                      <a:pt x="480060" y="308610"/>
                    </a:cubicBezTo>
                    <a:cubicBezTo>
                      <a:pt x="480060" y="271463"/>
                      <a:pt x="453390" y="270510"/>
                      <a:pt x="426720" y="272415"/>
                    </a:cubicBezTo>
                    <a:cubicBezTo>
                      <a:pt x="400050" y="274320"/>
                      <a:pt x="363855" y="261938"/>
                      <a:pt x="361950" y="305753"/>
                    </a:cubicBezTo>
                    <a:cubicBezTo>
                      <a:pt x="359092" y="350520"/>
                      <a:pt x="360997" y="396240"/>
                      <a:pt x="360997" y="441008"/>
                    </a:cubicBezTo>
                    <a:cubicBezTo>
                      <a:pt x="403860" y="441960"/>
                      <a:pt x="439102" y="441960"/>
                      <a:pt x="480060" y="441960"/>
                    </a:cubicBezTo>
                    <a:close/>
                    <a:moveTo>
                      <a:pt x="360997" y="1054418"/>
                    </a:moveTo>
                    <a:cubicBezTo>
                      <a:pt x="403860" y="1054418"/>
                      <a:pt x="441007" y="1054418"/>
                      <a:pt x="481013" y="1054418"/>
                    </a:cubicBezTo>
                    <a:cubicBezTo>
                      <a:pt x="481013" y="1009650"/>
                      <a:pt x="481013" y="967740"/>
                      <a:pt x="481013" y="926783"/>
                    </a:cubicBezTo>
                    <a:cubicBezTo>
                      <a:pt x="481013" y="881063"/>
                      <a:pt x="449580" y="884873"/>
                      <a:pt x="418147" y="883920"/>
                    </a:cubicBezTo>
                    <a:cubicBezTo>
                      <a:pt x="385763" y="882968"/>
                      <a:pt x="360045" y="886778"/>
                      <a:pt x="360997" y="927735"/>
                    </a:cubicBezTo>
                    <a:cubicBezTo>
                      <a:pt x="361950" y="968693"/>
                      <a:pt x="360997" y="1009650"/>
                      <a:pt x="360997" y="1054418"/>
                    </a:cubicBezTo>
                    <a:close/>
                    <a:moveTo>
                      <a:pt x="167640" y="647700"/>
                    </a:moveTo>
                    <a:cubicBezTo>
                      <a:pt x="167640" y="598170"/>
                      <a:pt x="167640" y="554355"/>
                      <a:pt x="167640" y="510540"/>
                    </a:cubicBezTo>
                    <a:cubicBezTo>
                      <a:pt x="167640" y="481013"/>
                      <a:pt x="147638" y="473393"/>
                      <a:pt x="122872" y="475298"/>
                    </a:cubicBezTo>
                    <a:cubicBezTo>
                      <a:pt x="97155" y="478155"/>
                      <a:pt x="59055" y="460058"/>
                      <a:pt x="54292" y="502920"/>
                    </a:cubicBezTo>
                    <a:cubicBezTo>
                      <a:pt x="49530" y="550545"/>
                      <a:pt x="53340" y="598170"/>
                      <a:pt x="53340" y="647700"/>
                    </a:cubicBezTo>
                    <a:cubicBezTo>
                      <a:pt x="94297" y="647700"/>
                      <a:pt x="128588" y="647700"/>
                      <a:pt x="167640" y="647700"/>
                    </a:cubicBezTo>
                    <a:close/>
                    <a:moveTo>
                      <a:pt x="322897" y="648653"/>
                    </a:moveTo>
                    <a:cubicBezTo>
                      <a:pt x="322897" y="600075"/>
                      <a:pt x="322897" y="556260"/>
                      <a:pt x="322897" y="512445"/>
                    </a:cubicBezTo>
                    <a:cubicBezTo>
                      <a:pt x="322897" y="480060"/>
                      <a:pt x="300990" y="473393"/>
                      <a:pt x="274320" y="476250"/>
                    </a:cubicBezTo>
                    <a:cubicBezTo>
                      <a:pt x="248602" y="478155"/>
                      <a:pt x="210502" y="463868"/>
                      <a:pt x="207645" y="507683"/>
                    </a:cubicBezTo>
                    <a:cubicBezTo>
                      <a:pt x="203835" y="554355"/>
                      <a:pt x="206692" y="601028"/>
                      <a:pt x="206692" y="649605"/>
                    </a:cubicBezTo>
                    <a:cubicBezTo>
                      <a:pt x="247650" y="648653"/>
                      <a:pt x="281940" y="648653"/>
                      <a:pt x="322897" y="648653"/>
                    </a:cubicBezTo>
                    <a:close/>
                    <a:moveTo>
                      <a:pt x="321945" y="238125"/>
                    </a:moveTo>
                    <a:cubicBezTo>
                      <a:pt x="321945" y="191453"/>
                      <a:pt x="323850" y="145733"/>
                      <a:pt x="321945" y="100013"/>
                    </a:cubicBezTo>
                    <a:cubicBezTo>
                      <a:pt x="320040" y="59055"/>
                      <a:pt x="287655" y="66675"/>
                      <a:pt x="261938" y="65723"/>
                    </a:cubicBezTo>
                    <a:cubicBezTo>
                      <a:pt x="235267" y="64770"/>
                      <a:pt x="208597" y="65723"/>
                      <a:pt x="208597" y="102870"/>
                    </a:cubicBezTo>
                    <a:cubicBezTo>
                      <a:pt x="208597" y="146685"/>
                      <a:pt x="208597" y="190500"/>
                      <a:pt x="208597" y="237173"/>
                    </a:cubicBezTo>
                    <a:cubicBezTo>
                      <a:pt x="246697" y="238125"/>
                      <a:pt x="281940" y="238125"/>
                      <a:pt x="321945" y="238125"/>
                    </a:cubicBezTo>
                    <a:close/>
                    <a:moveTo>
                      <a:pt x="167640" y="238125"/>
                    </a:moveTo>
                    <a:cubicBezTo>
                      <a:pt x="167640" y="190500"/>
                      <a:pt x="168592" y="144780"/>
                      <a:pt x="166688" y="100013"/>
                    </a:cubicBezTo>
                    <a:cubicBezTo>
                      <a:pt x="166688" y="89535"/>
                      <a:pt x="157163" y="76200"/>
                      <a:pt x="147638" y="71438"/>
                    </a:cubicBezTo>
                    <a:cubicBezTo>
                      <a:pt x="97155" y="45720"/>
                      <a:pt x="53340" y="72390"/>
                      <a:pt x="53340" y="127635"/>
                    </a:cubicBezTo>
                    <a:cubicBezTo>
                      <a:pt x="53340" y="163830"/>
                      <a:pt x="53340" y="200025"/>
                      <a:pt x="53340" y="238125"/>
                    </a:cubicBezTo>
                    <a:cubicBezTo>
                      <a:pt x="92392" y="238125"/>
                      <a:pt x="127635" y="238125"/>
                      <a:pt x="167640" y="238125"/>
                    </a:cubicBezTo>
                    <a:close/>
                    <a:moveTo>
                      <a:pt x="322897" y="441960"/>
                    </a:moveTo>
                    <a:cubicBezTo>
                      <a:pt x="322897" y="395288"/>
                      <a:pt x="324802" y="349568"/>
                      <a:pt x="321945" y="303848"/>
                    </a:cubicBezTo>
                    <a:cubicBezTo>
                      <a:pt x="319088" y="259080"/>
                      <a:pt x="280988" y="275273"/>
                      <a:pt x="255270" y="272415"/>
                    </a:cubicBezTo>
                    <a:cubicBezTo>
                      <a:pt x="230505" y="270510"/>
                      <a:pt x="206692" y="273368"/>
                      <a:pt x="206692" y="307658"/>
                    </a:cubicBezTo>
                    <a:cubicBezTo>
                      <a:pt x="206692" y="351473"/>
                      <a:pt x="206692" y="395288"/>
                      <a:pt x="206692" y="441008"/>
                    </a:cubicBezTo>
                    <a:cubicBezTo>
                      <a:pt x="247650" y="441960"/>
                      <a:pt x="282892" y="441960"/>
                      <a:pt x="322897" y="441960"/>
                    </a:cubicBezTo>
                    <a:close/>
                    <a:moveTo>
                      <a:pt x="206692" y="1055370"/>
                    </a:moveTo>
                    <a:cubicBezTo>
                      <a:pt x="248602" y="1055370"/>
                      <a:pt x="283845" y="1055370"/>
                      <a:pt x="322897" y="1055370"/>
                    </a:cubicBezTo>
                    <a:cubicBezTo>
                      <a:pt x="322897" y="1008698"/>
                      <a:pt x="323850" y="964883"/>
                      <a:pt x="322897" y="921068"/>
                    </a:cubicBezTo>
                    <a:cubicBezTo>
                      <a:pt x="320992" y="873443"/>
                      <a:pt x="283845" y="885825"/>
                      <a:pt x="256222" y="883920"/>
                    </a:cubicBezTo>
                    <a:cubicBezTo>
                      <a:pt x="227647" y="882015"/>
                      <a:pt x="205740" y="889635"/>
                      <a:pt x="206692" y="924878"/>
                    </a:cubicBezTo>
                    <a:cubicBezTo>
                      <a:pt x="206692" y="966788"/>
                      <a:pt x="206692" y="1009650"/>
                      <a:pt x="206692" y="1055370"/>
                    </a:cubicBezTo>
                    <a:close/>
                    <a:moveTo>
                      <a:pt x="167640" y="1056323"/>
                    </a:moveTo>
                    <a:cubicBezTo>
                      <a:pt x="167640" y="1008698"/>
                      <a:pt x="169545" y="963930"/>
                      <a:pt x="167640" y="918210"/>
                    </a:cubicBezTo>
                    <a:cubicBezTo>
                      <a:pt x="165735" y="877253"/>
                      <a:pt x="133350" y="884873"/>
                      <a:pt x="107632" y="884873"/>
                    </a:cubicBezTo>
                    <a:cubicBezTo>
                      <a:pt x="81915" y="883920"/>
                      <a:pt x="54292" y="881063"/>
                      <a:pt x="53340" y="919163"/>
                    </a:cubicBezTo>
                    <a:cubicBezTo>
                      <a:pt x="52388" y="963930"/>
                      <a:pt x="53340" y="1009650"/>
                      <a:pt x="53340" y="1056323"/>
                    </a:cubicBezTo>
                    <a:cubicBezTo>
                      <a:pt x="93345" y="1056323"/>
                      <a:pt x="128588" y="1056323"/>
                      <a:pt x="167640" y="1056323"/>
                    </a:cubicBezTo>
                    <a:close/>
                    <a:moveTo>
                      <a:pt x="167640" y="851535"/>
                    </a:moveTo>
                    <a:cubicBezTo>
                      <a:pt x="167640" y="803910"/>
                      <a:pt x="169545" y="758190"/>
                      <a:pt x="167640" y="712470"/>
                    </a:cubicBezTo>
                    <a:cubicBezTo>
                      <a:pt x="165735" y="672465"/>
                      <a:pt x="133350" y="682943"/>
                      <a:pt x="110490" y="681990"/>
                    </a:cubicBezTo>
                    <a:cubicBezTo>
                      <a:pt x="86677" y="681990"/>
                      <a:pt x="55245" y="672465"/>
                      <a:pt x="53340" y="712470"/>
                    </a:cubicBezTo>
                    <a:cubicBezTo>
                      <a:pt x="51435" y="758190"/>
                      <a:pt x="53340" y="802958"/>
                      <a:pt x="53340" y="851535"/>
                    </a:cubicBezTo>
                    <a:cubicBezTo>
                      <a:pt x="91440" y="851535"/>
                      <a:pt x="125730" y="851535"/>
                      <a:pt x="167640" y="851535"/>
                    </a:cubicBezTo>
                    <a:close/>
                    <a:moveTo>
                      <a:pt x="322897" y="851535"/>
                    </a:moveTo>
                    <a:cubicBezTo>
                      <a:pt x="322897" y="802958"/>
                      <a:pt x="324802" y="759143"/>
                      <a:pt x="321945" y="715328"/>
                    </a:cubicBezTo>
                    <a:cubicBezTo>
                      <a:pt x="319088" y="666750"/>
                      <a:pt x="279082" y="683895"/>
                      <a:pt x="252413" y="681990"/>
                    </a:cubicBezTo>
                    <a:cubicBezTo>
                      <a:pt x="226695" y="679133"/>
                      <a:pt x="204788" y="684848"/>
                      <a:pt x="204788" y="719138"/>
                    </a:cubicBezTo>
                    <a:cubicBezTo>
                      <a:pt x="205740" y="762953"/>
                      <a:pt x="204788" y="806768"/>
                      <a:pt x="204788" y="852488"/>
                    </a:cubicBezTo>
                    <a:cubicBezTo>
                      <a:pt x="246697" y="851535"/>
                      <a:pt x="280988" y="851535"/>
                      <a:pt x="322897" y="851535"/>
                    </a:cubicBezTo>
                    <a:close/>
                    <a:moveTo>
                      <a:pt x="167640" y="441960"/>
                    </a:moveTo>
                    <a:cubicBezTo>
                      <a:pt x="167640" y="395288"/>
                      <a:pt x="167640" y="351473"/>
                      <a:pt x="167640" y="307658"/>
                    </a:cubicBezTo>
                    <a:cubicBezTo>
                      <a:pt x="167640" y="268605"/>
                      <a:pt x="138113" y="272415"/>
                      <a:pt x="113347" y="273368"/>
                    </a:cubicBezTo>
                    <a:cubicBezTo>
                      <a:pt x="88582" y="274320"/>
                      <a:pt x="54292" y="261938"/>
                      <a:pt x="52388" y="304800"/>
                    </a:cubicBezTo>
                    <a:cubicBezTo>
                      <a:pt x="50482" y="349568"/>
                      <a:pt x="52388" y="395288"/>
                      <a:pt x="52388" y="441960"/>
                    </a:cubicBezTo>
                    <a:cubicBezTo>
                      <a:pt x="92392" y="441960"/>
                      <a:pt x="126682" y="441960"/>
                      <a:pt x="167640" y="441960"/>
                    </a:cubicBezTo>
                    <a:close/>
                    <a:moveTo>
                      <a:pt x="321945" y="1259205"/>
                    </a:moveTo>
                    <a:cubicBezTo>
                      <a:pt x="321945" y="1213485"/>
                      <a:pt x="321945" y="1169670"/>
                      <a:pt x="321945" y="1125855"/>
                    </a:cubicBezTo>
                    <a:cubicBezTo>
                      <a:pt x="321945" y="1084898"/>
                      <a:pt x="290513" y="1088708"/>
                      <a:pt x="264795" y="1089660"/>
                    </a:cubicBezTo>
                    <a:cubicBezTo>
                      <a:pt x="239077" y="1089660"/>
                      <a:pt x="207645" y="1084898"/>
                      <a:pt x="207645" y="1125855"/>
                    </a:cubicBezTo>
                    <a:cubicBezTo>
                      <a:pt x="207645" y="1169670"/>
                      <a:pt x="207645" y="1213485"/>
                      <a:pt x="207645" y="1259205"/>
                    </a:cubicBezTo>
                    <a:cubicBezTo>
                      <a:pt x="246697" y="1259205"/>
                      <a:pt x="280988" y="1259205"/>
                      <a:pt x="321945" y="1259205"/>
                    </a:cubicBezTo>
                    <a:close/>
                    <a:moveTo>
                      <a:pt x="53340" y="1258253"/>
                    </a:moveTo>
                    <a:cubicBezTo>
                      <a:pt x="92392" y="1258253"/>
                      <a:pt x="128588" y="1258253"/>
                      <a:pt x="167640" y="1258253"/>
                    </a:cubicBezTo>
                    <a:cubicBezTo>
                      <a:pt x="167640" y="1214438"/>
                      <a:pt x="166688" y="1173480"/>
                      <a:pt x="167640" y="1132523"/>
                    </a:cubicBezTo>
                    <a:cubicBezTo>
                      <a:pt x="169545" y="1088708"/>
                      <a:pt x="140017" y="1089660"/>
                      <a:pt x="110490" y="1090613"/>
                    </a:cubicBezTo>
                    <a:cubicBezTo>
                      <a:pt x="81915" y="1090613"/>
                      <a:pt x="50482" y="1086803"/>
                      <a:pt x="52388" y="1131570"/>
                    </a:cubicBezTo>
                    <a:cubicBezTo>
                      <a:pt x="54292" y="1172528"/>
                      <a:pt x="53340" y="1213485"/>
                      <a:pt x="53340" y="1258253"/>
                    </a:cubicBezTo>
                    <a:close/>
                    <a:moveTo>
                      <a:pt x="361950" y="1459230"/>
                    </a:moveTo>
                    <a:cubicBezTo>
                      <a:pt x="405765" y="1459230"/>
                      <a:pt x="441007" y="1459230"/>
                      <a:pt x="480060" y="1459230"/>
                    </a:cubicBezTo>
                    <a:cubicBezTo>
                      <a:pt x="480060" y="1415415"/>
                      <a:pt x="480060" y="1373505"/>
                      <a:pt x="480060" y="1332548"/>
                    </a:cubicBezTo>
                    <a:cubicBezTo>
                      <a:pt x="480060" y="1300163"/>
                      <a:pt x="460057" y="1291590"/>
                      <a:pt x="433388" y="1294448"/>
                    </a:cubicBezTo>
                    <a:cubicBezTo>
                      <a:pt x="405765" y="1296353"/>
                      <a:pt x="366713" y="1282065"/>
                      <a:pt x="363855" y="1328738"/>
                    </a:cubicBezTo>
                    <a:cubicBezTo>
                      <a:pt x="360045" y="1371600"/>
                      <a:pt x="361950" y="1414463"/>
                      <a:pt x="361950" y="1459230"/>
                    </a:cubicBezTo>
                    <a:close/>
                    <a:moveTo>
                      <a:pt x="55245" y="1459230"/>
                    </a:moveTo>
                    <a:cubicBezTo>
                      <a:pt x="96202" y="1459230"/>
                      <a:pt x="129540" y="1459230"/>
                      <a:pt x="167640" y="1459230"/>
                    </a:cubicBezTo>
                    <a:cubicBezTo>
                      <a:pt x="167640" y="1413510"/>
                      <a:pt x="168592" y="1370648"/>
                      <a:pt x="167640" y="1328738"/>
                    </a:cubicBezTo>
                    <a:cubicBezTo>
                      <a:pt x="165735" y="1283018"/>
                      <a:pt x="129540" y="1296353"/>
                      <a:pt x="102870" y="1294448"/>
                    </a:cubicBezTo>
                    <a:cubicBezTo>
                      <a:pt x="77152" y="1292543"/>
                      <a:pt x="54292" y="1295400"/>
                      <a:pt x="55245" y="1330643"/>
                    </a:cubicBezTo>
                    <a:cubicBezTo>
                      <a:pt x="55245" y="1371600"/>
                      <a:pt x="55245" y="1413510"/>
                      <a:pt x="55245" y="145923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FDBA560F-3144-4C77-9FAB-5F739E6BE14F}"/>
                  </a:ext>
                </a:extLst>
              </p:cNvPr>
              <p:cNvSpPr/>
              <p:nvPr/>
            </p:nvSpPr>
            <p:spPr>
              <a:xfrm>
                <a:off x="5785961" y="2043113"/>
                <a:ext cx="457201" cy="714375"/>
              </a:xfrm>
              <a:custGeom>
                <a:avLst/>
                <a:gdLst>
                  <a:gd name="connsiteX0" fmla="*/ 257665 w 457200"/>
                  <a:gd name="connsiteY0" fmla="*/ 320992 h 714375"/>
                  <a:gd name="connsiteX1" fmla="*/ 375775 w 457200"/>
                  <a:gd name="connsiteY1" fmla="*/ 477203 h 714375"/>
                  <a:gd name="connsiteX2" fmla="*/ 463405 w 457200"/>
                  <a:gd name="connsiteY2" fmla="*/ 608648 h 714375"/>
                  <a:gd name="connsiteX3" fmla="*/ 463405 w 457200"/>
                  <a:gd name="connsiteY3" fmla="*/ 721043 h 714375"/>
                  <a:gd name="connsiteX4" fmla="*/ 1443 w 457200"/>
                  <a:gd name="connsiteY4" fmla="*/ 721043 h 714375"/>
                  <a:gd name="connsiteX5" fmla="*/ 2395 w 457200"/>
                  <a:gd name="connsiteY5" fmla="*/ 548640 h 714375"/>
                  <a:gd name="connsiteX6" fmla="*/ 83358 w 457200"/>
                  <a:gd name="connsiteY6" fmla="*/ 483870 h 714375"/>
                  <a:gd name="connsiteX7" fmla="*/ 188133 w 457200"/>
                  <a:gd name="connsiteY7" fmla="*/ 327660 h 714375"/>
                  <a:gd name="connsiteX8" fmla="*/ 202420 w 457200"/>
                  <a:gd name="connsiteY8" fmla="*/ 287655 h 714375"/>
                  <a:gd name="connsiteX9" fmla="*/ 203373 w 457200"/>
                  <a:gd name="connsiteY9" fmla="*/ 73343 h 714375"/>
                  <a:gd name="connsiteX10" fmla="*/ 204325 w 457200"/>
                  <a:gd name="connsiteY10" fmla="*/ 40005 h 714375"/>
                  <a:gd name="connsiteX11" fmla="*/ 233853 w 457200"/>
                  <a:gd name="connsiteY11" fmla="*/ 0 h 714375"/>
                  <a:gd name="connsiteX12" fmla="*/ 256713 w 457200"/>
                  <a:gd name="connsiteY12" fmla="*/ 40005 h 714375"/>
                  <a:gd name="connsiteX13" fmla="*/ 257665 w 457200"/>
                  <a:gd name="connsiteY13" fmla="*/ 249555 h 714375"/>
                  <a:gd name="connsiteX14" fmla="*/ 257665 w 457200"/>
                  <a:gd name="connsiteY14" fmla="*/ 320992 h 714375"/>
                  <a:gd name="connsiteX15" fmla="*/ 301480 w 457200"/>
                  <a:gd name="connsiteY15" fmla="*/ 674370 h 714375"/>
                  <a:gd name="connsiteX16" fmla="*/ 301480 w 457200"/>
                  <a:gd name="connsiteY16" fmla="*/ 566738 h 714375"/>
                  <a:gd name="connsiteX17" fmla="*/ 157653 w 457200"/>
                  <a:gd name="connsiteY17" fmla="*/ 566738 h 714375"/>
                  <a:gd name="connsiteX18" fmla="*/ 157653 w 457200"/>
                  <a:gd name="connsiteY18" fmla="*/ 674370 h 714375"/>
                  <a:gd name="connsiteX19" fmla="*/ 301480 w 457200"/>
                  <a:gd name="connsiteY19" fmla="*/ 674370 h 714375"/>
                  <a:gd name="connsiteX20" fmla="*/ 329103 w 457200"/>
                  <a:gd name="connsiteY20" fmla="*/ 564833 h 714375"/>
                  <a:gd name="connsiteX21" fmla="*/ 329103 w 457200"/>
                  <a:gd name="connsiteY21" fmla="*/ 673418 h 714375"/>
                  <a:gd name="connsiteX22" fmla="*/ 402445 w 457200"/>
                  <a:gd name="connsiteY22" fmla="*/ 673418 h 714375"/>
                  <a:gd name="connsiteX23" fmla="*/ 402445 w 457200"/>
                  <a:gd name="connsiteY23" fmla="*/ 564833 h 714375"/>
                  <a:gd name="connsiteX24" fmla="*/ 329103 w 457200"/>
                  <a:gd name="connsiteY24" fmla="*/ 564833 h 714375"/>
                  <a:gd name="connsiteX25" fmla="*/ 61450 w 457200"/>
                  <a:gd name="connsiteY25" fmla="*/ 564833 h 714375"/>
                  <a:gd name="connsiteX26" fmla="*/ 61450 w 457200"/>
                  <a:gd name="connsiteY26" fmla="*/ 673418 h 714375"/>
                  <a:gd name="connsiteX27" fmla="*/ 131935 w 457200"/>
                  <a:gd name="connsiteY27" fmla="*/ 673418 h 714375"/>
                  <a:gd name="connsiteX28" fmla="*/ 131935 w 457200"/>
                  <a:gd name="connsiteY28" fmla="*/ 564833 h 714375"/>
                  <a:gd name="connsiteX29" fmla="*/ 61450 w 457200"/>
                  <a:gd name="connsiteY29" fmla="*/ 564833 h 714375"/>
                  <a:gd name="connsiteX30" fmla="*/ 298623 w 457200"/>
                  <a:gd name="connsiteY30" fmla="*/ 541020 h 714375"/>
                  <a:gd name="connsiteX31" fmla="*/ 305290 w 457200"/>
                  <a:gd name="connsiteY31" fmla="*/ 524828 h 714375"/>
                  <a:gd name="connsiteX32" fmla="*/ 186228 w 457200"/>
                  <a:gd name="connsiteY32" fmla="*/ 509588 h 714375"/>
                  <a:gd name="connsiteX33" fmla="*/ 151938 w 457200"/>
                  <a:gd name="connsiteY33" fmla="*/ 527685 h 714375"/>
                  <a:gd name="connsiteX34" fmla="*/ 158605 w 457200"/>
                  <a:gd name="connsiteY34" fmla="*/ 541020 h 714375"/>
                  <a:gd name="connsiteX35" fmla="*/ 298623 w 457200"/>
                  <a:gd name="connsiteY35" fmla="*/ 541020 h 714375"/>
                  <a:gd name="connsiteX36" fmla="*/ 319578 w 457200"/>
                  <a:gd name="connsiteY36" fmla="*/ 539115 h 714375"/>
                  <a:gd name="connsiteX37" fmla="*/ 398635 w 457200"/>
                  <a:gd name="connsiteY37" fmla="*/ 539115 h 714375"/>
                  <a:gd name="connsiteX38" fmla="*/ 401493 w 457200"/>
                  <a:gd name="connsiteY38" fmla="*/ 524828 h 714375"/>
                  <a:gd name="connsiteX39" fmla="*/ 340533 w 457200"/>
                  <a:gd name="connsiteY39" fmla="*/ 510540 h 714375"/>
                  <a:gd name="connsiteX40" fmla="*/ 319578 w 457200"/>
                  <a:gd name="connsiteY40" fmla="*/ 539115 h 714375"/>
                  <a:gd name="connsiteX41" fmla="*/ 59545 w 457200"/>
                  <a:gd name="connsiteY41" fmla="*/ 525780 h 714375"/>
                  <a:gd name="connsiteX42" fmla="*/ 63355 w 457200"/>
                  <a:gd name="connsiteY42" fmla="*/ 540068 h 714375"/>
                  <a:gd name="connsiteX43" fmla="*/ 141460 w 457200"/>
                  <a:gd name="connsiteY43" fmla="*/ 540068 h 714375"/>
                  <a:gd name="connsiteX44" fmla="*/ 119553 w 457200"/>
                  <a:gd name="connsiteY44" fmla="*/ 510540 h 714375"/>
                  <a:gd name="connsiteX45" fmla="*/ 59545 w 457200"/>
                  <a:gd name="connsiteY45" fmla="*/ 525780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57200" h="714375">
                    <a:moveTo>
                      <a:pt x="257665" y="320992"/>
                    </a:moveTo>
                    <a:cubicBezTo>
                      <a:pt x="329103" y="350520"/>
                      <a:pt x="365298" y="404813"/>
                      <a:pt x="375775" y="477203"/>
                    </a:cubicBezTo>
                    <a:cubicBezTo>
                      <a:pt x="457690" y="509588"/>
                      <a:pt x="463405" y="518160"/>
                      <a:pt x="463405" y="608648"/>
                    </a:cubicBezTo>
                    <a:cubicBezTo>
                      <a:pt x="463405" y="644843"/>
                      <a:pt x="463405" y="681038"/>
                      <a:pt x="463405" y="721043"/>
                    </a:cubicBezTo>
                    <a:cubicBezTo>
                      <a:pt x="309100" y="721043"/>
                      <a:pt x="157653" y="721043"/>
                      <a:pt x="1443" y="721043"/>
                    </a:cubicBezTo>
                    <a:cubicBezTo>
                      <a:pt x="1443" y="663893"/>
                      <a:pt x="-2367" y="605790"/>
                      <a:pt x="2395" y="548640"/>
                    </a:cubicBezTo>
                    <a:cubicBezTo>
                      <a:pt x="6205" y="504825"/>
                      <a:pt x="41448" y="486728"/>
                      <a:pt x="83358" y="483870"/>
                    </a:cubicBezTo>
                    <a:cubicBezTo>
                      <a:pt x="98598" y="417195"/>
                      <a:pt x="122410" y="359092"/>
                      <a:pt x="188133" y="327660"/>
                    </a:cubicBezTo>
                    <a:cubicBezTo>
                      <a:pt x="197658" y="322898"/>
                      <a:pt x="202420" y="301942"/>
                      <a:pt x="202420" y="287655"/>
                    </a:cubicBezTo>
                    <a:cubicBezTo>
                      <a:pt x="204325" y="216217"/>
                      <a:pt x="203373" y="144780"/>
                      <a:pt x="203373" y="73343"/>
                    </a:cubicBezTo>
                    <a:cubicBezTo>
                      <a:pt x="203373" y="61913"/>
                      <a:pt x="199563" y="49530"/>
                      <a:pt x="204325" y="40005"/>
                    </a:cubicBezTo>
                    <a:cubicBezTo>
                      <a:pt x="211945" y="25718"/>
                      <a:pt x="223375" y="13335"/>
                      <a:pt x="233853" y="0"/>
                    </a:cubicBezTo>
                    <a:cubicBezTo>
                      <a:pt x="241473" y="13335"/>
                      <a:pt x="255760" y="26670"/>
                      <a:pt x="256713" y="40005"/>
                    </a:cubicBezTo>
                    <a:cubicBezTo>
                      <a:pt x="258618" y="109538"/>
                      <a:pt x="257665" y="179070"/>
                      <a:pt x="257665" y="249555"/>
                    </a:cubicBezTo>
                    <a:cubicBezTo>
                      <a:pt x="257665" y="272415"/>
                      <a:pt x="257665" y="294323"/>
                      <a:pt x="257665" y="320992"/>
                    </a:cubicBezTo>
                    <a:close/>
                    <a:moveTo>
                      <a:pt x="301480" y="674370"/>
                    </a:moveTo>
                    <a:cubicBezTo>
                      <a:pt x="301480" y="635318"/>
                      <a:pt x="301480" y="600075"/>
                      <a:pt x="301480" y="566738"/>
                    </a:cubicBezTo>
                    <a:cubicBezTo>
                      <a:pt x="250998" y="566738"/>
                      <a:pt x="204325" y="566738"/>
                      <a:pt x="157653" y="566738"/>
                    </a:cubicBezTo>
                    <a:cubicBezTo>
                      <a:pt x="157653" y="604838"/>
                      <a:pt x="157653" y="638175"/>
                      <a:pt x="157653" y="674370"/>
                    </a:cubicBezTo>
                    <a:cubicBezTo>
                      <a:pt x="206230" y="674370"/>
                      <a:pt x="251950" y="674370"/>
                      <a:pt x="301480" y="674370"/>
                    </a:cubicBezTo>
                    <a:close/>
                    <a:moveTo>
                      <a:pt x="329103" y="564833"/>
                    </a:moveTo>
                    <a:cubicBezTo>
                      <a:pt x="329103" y="603885"/>
                      <a:pt x="329103" y="639128"/>
                      <a:pt x="329103" y="673418"/>
                    </a:cubicBezTo>
                    <a:cubicBezTo>
                      <a:pt x="355773" y="673418"/>
                      <a:pt x="378633" y="673418"/>
                      <a:pt x="402445" y="673418"/>
                    </a:cubicBezTo>
                    <a:cubicBezTo>
                      <a:pt x="402445" y="636270"/>
                      <a:pt x="402445" y="601028"/>
                      <a:pt x="402445" y="564833"/>
                    </a:cubicBezTo>
                    <a:cubicBezTo>
                      <a:pt x="376728" y="564833"/>
                      <a:pt x="354820" y="564833"/>
                      <a:pt x="329103" y="564833"/>
                    </a:cubicBezTo>
                    <a:close/>
                    <a:moveTo>
                      <a:pt x="61450" y="564833"/>
                    </a:moveTo>
                    <a:cubicBezTo>
                      <a:pt x="61450" y="603885"/>
                      <a:pt x="61450" y="639128"/>
                      <a:pt x="61450" y="673418"/>
                    </a:cubicBezTo>
                    <a:cubicBezTo>
                      <a:pt x="87168" y="673418"/>
                      <a:pt x="110028" y="673418"/>
                      <a:pt x="131935" y="673418"/>
                    </a:cubicBezTo>
                    <a:cubicBezTo>
                      <a:pt x="131935" y="635318"/>
                      <a:pt x="131935" y="601028"/>
                      <a:pt x="131935" y="564833"/>
                    </a:cubicBezTo>
                    <a:cubicBezTo>
                      <a:pt x="107170" y="564833"/>
                      <a:pt x="86215" y="564833"/>
                      <a:pt x="61450" y="564833"/>
                    </a:cubicBezTo>
                    <a:close/>
                    <a:moveTo>
                      <a:pt x="298623" y="541020"/>
                    </a:moveTo>
                    <a:cubicBezTo>
                      <a:pt x="300528" y="535305"/>
                      <a:pt x="303385" y="530543"/>
                      <a:pt x="305290" y="524828"/>
                    </a:cubicBezTo>
                    <a:cubicBezTo>
                      <a:pt x="273858" y="487680"/>
                      <a:pt x="225280" y="516255"/>
                      <a:pt x="186228" y="509588"/>
                    </a:cubicBezTo>
                    <a:cubicBezTo>
                      <a:pt x="175750" y="507683"/>
                      <a:pt x="163368" y="521017"/>
                      <a:pt x="151938" y="527685"/>
                    </a:cubicBezTo>
                    <a:cubicBezTo>
                      <a:pt x="153843" y="532448"/>
                      <a:pt x="155748" y="536258"/>
                      <a:pt x="158605" y="541020"/>
                    </a:cubicBezTo>
                    <a:cubicBezTo>
                      <a:pt x="205278" y="541020"/>
                      <a:pt x="251950" y="541020"/>
                      <a:pt x="298623" y="541020"/>
                    </a:cubicBezTo>
                    <a:close/>
                    <a:moveTo>
                      <a:pt x="319578" y="539115"/>
                    </a:moveTo>
                    <a:cubicBezTo>
                      <a:pt x="353868" y="539115"/>
                      <a:pt x="376728" y="539115"/>
                      <a:pt x="398635" y="539115"/>
                    </a:cubicBezTo>
                    <a:cubicBezTo>
                      <a:pt x="399588" y="534353"/>
                      <a:pt x="400540" y="529590"/>
                      <a:pt x="401493" y="524828"/>
                    </a:cubicBezTo>
                    <a:cubicBezTo>
                      <a:pt x="381490" y="520065"/>
                      <a:pt x="361488" y="512445"/>
                      <a:pt x="340533" y="510540"/>
                    </a:cubicBezTo>
                    <a:cubicBezTo>
                      <a:pt x="334818" y="509588"/>
                      <a:pt x="328150" y="525780"/>
                      <a:pt x="319578" y="539115"/>
                    </a:cubicBezTo>
                    <a:close/>
                    <a:moveTo>
                      <a:pt x="59545" y="525780"/>
                    </a:moveTo>
                    <a:cubicBezTo>
                      <a:pt x="60498" y="530543"/>
                      <a:pt x="62403" y="535305"/>
                      <a:pt x="63355" y="540068"/>
                    </a:cubicBezTo>
                    <a:cubicBezTo>
                      <a:pt x="86215" y="540068"/>
                      <a:pt x="109075" y="540068"/>
                      <a:pt x="141460" y="540068"/>
                    </a:cubicBezTo>
                    <a:cubicBezTo>
                      <a:pt x="130983" y="525780"/>
                      <a:pt x="124315" y="509588"/>
                      <a:pt x="119553" y="510540"/>
                    </a:cubicBezTo>
                    <a:cubicBezTo>
                      <a:pt x="99550" y="512445"/>
                      <a:pt x="79548" y="520065"/>
                      <a:pt x="59545" y="5257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4461E6A8-3721-4E88-A8B9-3DCA9AEF72D7}"/>
                  </a:ext>
                </a:extLst>
              </p:cNvPr>
              <p:cNvSpPr/>
              <p:nvPr/>
            </p:nvSpPr>
            <p:spPr>
              <a:xfrm>
                <a:off x="5726496" y="2777490"/>
                <a:ext cx="576129" cy="104775"/>
              </a:xfrm>
              <a:custGeom>
                <a:avLst/>
                <a:gdLst>
                  <a:gd name="connsiteX0" fmla="*/ 320040 w 647700"/>
                  <a:gd name="connsiteY0" fmla="*/ 111443 h 104775"/>
                  <a:gd name="connsiteX1" fmla="*/ 58102 w 647700"/>
                  <a:gd name="connsiteY1" fmla="*/ 111443 h 104775"/>
                  <a:gd name="connsiteX2" fmla="*/ 0 w 647700"/>
                  <a:gd name="connsiteY2" fmla="*/ 62865 h 104775"/>
                  <a:gd name="connsiteX3" fmla="*/ 55245 w 647700"/>
                  <a:gd name="connsiteY3" fmla="*/ 0 h 104775"/>
                  <a:gd name="connsiteX4" fmla="*/ 598170 w 647700"/>
                  <a:gd name="connsiteY4" fmla="*/ 0 h 104775"/>
                  <a:gd name="connsiteX5" fmla="*/ 655320 w 647700"/>
                  <a:gd name="connsiteY5" fmla="*/ 56198 h 104775"/>
                  <a:gd name="connsiteX6" fmla="*/ 596265 w 647700"/>
                  <a:gd name="connsiteY6" fmla="*/ 111443 h 104775"/>
                  <a:gd name="connsiteX7" fmla="*/ 320040 w 647700"/>
                  <a:gd name="connsiteY7" fmla="*/ 111443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7700" h="104775">
                    <a:moveTo>
                      <a:pt x="320040" y="111443"/>
                    </a:moveTo>
                    <a:cubicBezTo>
                      <a:pt x="232410" y="111443"/>
                      <a:pt x="145732" y="111443"/>
                      <a:pt x="58102" y="111443"/>
                    </a:cubicBezTo>
                    <a:cubicBezTo>
                      <a:pt x="23813" y="111443"/>
                      <a:pt x="0" y="105727"/>
                      <a:pt x="0" y="62865"/>
                    </a:cubicBezTo>
                    <a:cubicBezTo>
                      <a:pt x="0" y="21907"/>
                      <a:pt x="9525" y="0"/>
                      <a:pt x="55245" y="0"/>
                    </a:cubicBezTo>
                    <a:cubicBezTo>
                      <a:pt x="236220" y="952"/>
                      <a:pt x="417195" y="952"/>
                      <a:pt x="598170" y="0"/>
                    </a:cubicBezTo>
                    <a:cubicBezTo>
                      <a:pt x="638175" y="0"/>
                      <a:pt x="656272" y="16193"/>
                      <a:pt x="655320" y="56198"/>
                    </a:cubicBezTo>
                    <a:cubicBezTo>
                      <a:pt x="655320" y="97155"/>
                      <a:pt x="637222" y="112395"/>
                      <a:pt x="596265" y="111443"/>
                    </a:cubicBezTo>
                    <a:cubicBezTo>
                      <a:pt x="503872" y="110490"/>
                      <a:pt x="412432" y="111443"/>
                      <a:pt x="320040" y="1114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3FF05CF7-08EE-4757-954B-2ED3846C97CA}"/>
                </a:ext>
              </a:extLst>
            </p:cNvPr>
            <p:cNvGrpSpPr/>
            <p:nvPr/>
          </p:nvGrpSpPr>
          <p:grpSpPr>
            <a:xfrm>
              <a:off x="7455169" y="2436784"/>
              <a:ext cx="594120" cy="1658094"/>
              <a:chOff x="2658427" y="1624965"/>
              <a:chExt cx="1247775" cy="3482340"/>
            </a:xfrm>
            <a:solidFill>
              <a:schemeClr val="accent3"/>
            </a:solidFill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823D442D-AF56-41A9-85FD-A8FDC4446898}"/>
                  </a:ext>
                </a:extLst>
              </p:cNvPr>
              <p:cNvSpPr/>
              <p:nvPr/>
            </p:nvSpPr>
            <p:spPr>
              <a:xfrm>
                <a:off x="2658427" y="2545080"/>
                <a:ext cx="1247775" cy="2562225"/>
              </a:xfrm>
              <a:custGeom>
                <a:avLst/>
                <a:gdLst>
                  <a:gd name="connsiteX0" fmla="*/ 977265 w 1247775"/>
                  <a:gd name="connsiteY0" fmla="*/ 30480 h 2562225"/>
                  <a:gd name="connsiteX1" fmla="*/ 978218 w 1247775"/>
                  <a:gd name="connsiteY1" fmla="*/ 540068 h 2562225"/>
                  <a:gd name="connsiteX2" fmla="*/ 1256348 w 1247775"/>
                  <a:gd name="connsiteY2" fmla="*/ 540068 h 2562225"/>
                  <a:gd name="connsiteX3" fmla="*/ 1256348 w 1247775"/>
                  <a:gd name="connsiteY3" fmla="*/ 616268 h 2562225"/>
                  <a:gd name="connsiteX4" fmla="*/ 980123 w 1247775"/>
                  <a:gd name="connsiteY4" fmla="*/ 616268 h 2562225"/>
                  <a:gd name="connsiteX5" fmla="*/ 980123 w 1247775"/>
                  <a:gd name="connsiteY5" fmla="*/ 2566035 h 2562225"/>
                  <a:gd name="connsiteX6" fmla="*/ 288608 w 1247775"/>
                  <a:gd name="connsiteY6" fmla="*/ 2566035 h 2562225"/>
                  <a:gd name="connsiteX7" fmla="*/ 288608 w 1247775"/>
                  <a:gd name="connsiteY7" fmla="*/ 618173 h 2562225"/>
                  <a:gd name="connsiteX8" fmla="*/ 0 w 1247775"/>
                  <a:gd name="connsiteY8" fmla="*/ 618173 h 2562225"/>
                  <a:gd name="connsiteX9" fmla="*/ 0 w 1247775"/>
                  <a:gd name="connsiteY9" fmla="*/ 542925 h 2562225"/>
                  <a:gd name="connsiteX10" fmla="*/ 285750 w 1247775"/>
                  <a:gd name="connsiteY10" fmla="*/ 542925 h 2562225"/>
                  <a:gd name="connsiteX11" fmla="*/ 285750 w 1247775"/>
                  <a:gd name="connsiteY11" fmla="*/ 38100 h 2562225"/>
                  <a:gd name="connsiteX12" fmla="*/ 212408 w 1247775"/>
                  <a:gd name="connsiteY12" fmla="*/ 6668 h 2562225"/>
                  <a:gd name="connsiteX13" fmla="*/ 214313 w 1247775"/>
                  <a:gd name="connsiteY13" fmla="*/ 0 h 2562225"/>
                  <a:gd name="connsiteX14" fmla="*/ 1042988 w 1247775"/>
                  <a:gd name="connsiteY14" fmla="*/ 0 h 2562225"/>
                  <a:gd name="connsiteX15" fmla="*/ 977265 w 1247775"/>
                  <a:gd name="connsiteY15" fmla="*/ 30480 h 2562225"/>
                  <a:gd name="connsiteX16" fmla="*/ 776288 w 1247775"/>
                  <a:gd name="connsiteY16" fmla="*/ 1668780 h 2562225"/>
                  <a:gd name="connsiteX17" fmla="*/ 776288 w 1247775"/>
                  <a:gd name="connsiteY17" fmla="*/ 1463993 h 2562225"/>
                  <a:gd name="connsiteX18" fmla="*/ 667703 w 1247775"/>
                  <a:gd name="connsiteY18" fmla="*/ 1463993 h 2562225"/>
                  <a:gd name="connsiteX19" fmla="*/ 667703 w 1247775"/>
                  <a:gd name="connsiteY19" fmla="*/ 1668780 h 2562225"/>
                  <a:gd name="connsiteX20" fmla="*/ 776288 w 1247775"/>
                  <a:gd name="connsiteY20" fmla="*/ 1668780 h 2562225"/>
                  <a:gd name="connsiteX21" fmla="*/ 452438 w 1247775"/>
                  <a:gd name="connsiteY21" fmla="*/ 1667827 h 2562225"/>
                  <a:gd name="connsiteX22" fmla="*/ 452438 w 1247775"/>
                  <a:gd name="connsiteY22" fmla="*/ 1463993 h 2562225"/>
                  <a:gd name="connsiteX23" fmla="*/ 343853 w 1247775"/>
                  <a:gd name="connsiteY23" fmla="*/ 1463993 h 2562225"/>
                  <a:gd name="connsiteX24" fmla="*/ 343853 w 1247775"/>
                  <a:gd name="connsiteY24" fmla="*/ 1667827 h 2562225"/>
                  <a:gd name="connsiteX25" fmla="*/ 452438 w 1247775"/>
                  <a:gd name="connsiteY25" fmla="*/ 1667827 h 2562225"/>
                  <a:gd name="connsiteX26" fmla="*/ 495300 w 1247775"/>
                  <a:gd name="connsiteY26" fmla="*/ 1463040 h 2562225"/>
                  <a:gd name="connsiteX27" fmla="*/ 495300 w 1247775"/>
                  <a:gd name="connsiteY27" fmla="*/ 1668780 h 2562225"/>
                  <a:gd name="connsiteX28" fmla="*/ 603885 w 1247775"/>
                  <a:gd name="connsiteY28" fmla="*/ 1668780 h 2562225"/>
                  <a:gd name="connsiteX29" fmla="*/ 603885 w 1247775"/>
                  <a:gd name="connsiteY29" fmla="*/ 1463040 h 2562225"/>
                  <a:gd name="connsiteX30" fmla="*/ 495300 w 1247775"/>
                  <a:gd name="connsiteY30" fmla="*/ 1463040 h 2562225"/>
                  <a:gd name="connsiteX31" fmla="*/ 927735 w 1247775"/>
                  <a:gd name="connsiteY31" fmla="*/ 1668780 h 2562225"/>
                  <a:gd name="connsiteX32" fmla="*/ 927735 w 1247775"/>
                  <a:gd name="connsiteY32" fmla="*/ 1463993 h 2562225"/>
                  <a:gd name="connsiteX33" fmla="*/ 819150 w 1247775"/>
                  <a:gd name="connsiteY33" fmla="*/ 1463993 h 2562225"/>
                  <a:gd name="connsiteX34" fmla="*/ 819150 w 1247775"/>
                  <a:gd name="connsiteY34" fmla="*/ 1668780 h 2562225"/>
                  <a:gd name="connsiteX35" fmla="*/ 927735 w 1247775"/>
                  <a:gd name="connsiteY35" fmla="*/ 1668780 h 2562225"/>
                  <a:gd name="connsiteX36" fmla="*/ 817245 w 1247775"/>
                  <a:gd name="connsiteY36" fmla="*/ 1068705 h 2562225"/>
                  <a:gd name="connsiteX37" fmla="*/ 817245 w 1247775"/>
                  <a:gd name="connsiteY37" fmla="*/ 1275398 h 2562225"/>
                  <a:gd name="connsiteX38" fmla="*/ 927735 w 1247775"/>
                  <a:gd name="connsiteY38" fmla="*/ 1275398 h 2562225"/>
                  <a:gd name="connsiteX39" fmla="*/ 927735 w 1247775"/>
                  <a:gd name="connsiteY39" fmla="*/ 1068705 h 2562225"/>
                  <a:gd name="connsiteX40" fmla="*/ 817245 w 1247775"/>
                  <a:gd name="connsiteY40" fmla="*/ 1068705 h 2562225"/>
                  <a:gd name="connsiteX41" fmla="*/ 777240 w 1247775"/>
                  <a:gd name="connsiteY41" fmla="*/ 1276350 h 2562225"/>
                  <a:gd name="connsiteX42" fmla="*/ 777240 w 1247775"/>
                  <a:gd name="connsiteY42" fmla="*/ 1070610 h 2562225"/>
                  <a:gd name="connsiteX43" fmla="*/ 667703 w 1247775"/>
                  <a:gd name="connsiteY43" fmla="*/ 1070610 h 2562225"/>
                  <a:gd name="connsiteX44" fmla="*/ 667703 w 1247775"/>
                  <a:gd name="connsiteY44" fmla="*/ 1276350 h 2562225"/>
                  <a:gd name="connsiteX45" fmla="*/ 777240 w 1247775"/>
                  <a:gd name="connsiteY45" fmla="*/ 1276350 h 2562225"/>
                  <a:gd name="connsiteX46" fmla="*/ 493395 w 1247775"/>
                  <a:gd name="connsiteY46" fmla="*/ 1067753 h 2562225"/>
                  <a:gd name="connsiteX47" fmla="*/ 493395 w 1247775"/>
                  <a:gd name="connsiteY47" fmla="*/ 1275398 h 2562225"/>
                  <a:gd name="connsiteX48" fmla="*/ 602932 w 1247775"/>
                  <a:gd name="connsiteY48" fmla="*/ 1275398 h 2562225"/>
                  <a:gd name="connsiteX49" fmla="*/ 602932 w 1247775"/>
                  <a:gd name="connsiteY49" fmla="*/ 1067753 h 2562225"/>
                  <a:gd name="connsiteX50" fmla="*/ 493395 w 1247775"/>
                  <a:gd name="connsiteY50" fmla="*/ 1067753 h 2562225"/>
                  <a:gd name="connsiteX51" fmla="*/ 452438 w 1247775"/>
                  <a:gd name="connsiteY51" fmla="*/ 1275398 h 2562225"/>
                  <a:gd name="connsiteX52" fmla="*/ 452438 w 1247775"/>
                  <a:gd name="connsiteY52" fmla="*/ 1068705 h 2562225"/>
                  <a:gd name="connsiteX53" fmla="*/ 343853 w 1247775"/>
                  <a:gd name="connsiteY53" fmla="*/ 1068705 h 2562225"/>
                  <a:gd name="connsiteX54" fmla="*/ 343853 w 1247775"/>
                  <a:gd name="connsiteY54" fmla="*/ 1275398 h 2562225"/>
                  <a:gd name="connsiteX55" fmla="*/ 452438 w 1247775"/>
                  <a:gd name="connsiteY55" fmla="*/ 1275398 h 2562225"/>
                  <a:gd name="connsiteX56" fmla="*/ 776288 w 1247775"/>
                  <a:gd name="connsiteY56" fmla="*/ 490538 h 2562225"/>
                  <a:gd name="connsiteX57" fmla="*/ 776288 w 1247775"/>
                  <a:gd name="connsiteY57" fmla="*/ 287655 h 2562225"/>
                  <a:gd name="connsiteX58" fmla="*/ 667703 w 1247775"/>
                  <a:gd name="connsiteY58" fmla="*/ 287655 h 2562225"/>
                  <a:gd name="connsiteX59" fmla="*/ 667703 w 1247775"/>
                  <a:gd name="connsiteY59" fmla="*/ 490538 h 2562225"/>
                  <a:gd name="connsiteX60" fmla="*/ 776288 w 1247775"/>
                  <a:gd name="connsiteY60" fmla="*/ 490538 h 2562225"/>
                  <a:gd name="connsiteX61" fmla="*/ 819150 w 1247775"/>
                  <a:gd name="connsiteY61" fmla="*/ 286703 h 2562225"/>
                  <a:gd name="connsiteX62" fmla="*/ 819150 w 1247775"/>
                  <a:gd name="connsiteY62" fmla="*/ 490538 h 2562225"/>
                  <a:gd name="connsiteX63" fmla="*/ 927735 w 1247775"/>
                  <a:gd name="connsiteY63" fmla="*/ 490538 h 2562225"/>
                  <a:gd name="connsiteX64" fmla="*/ 927735 w 1247775"/>
                  <a:gd name="connsiteY64" fmla="*/ 286703 h 2562225"/>
                  <a:gd name="connsiteX65" fmla="*/ 819150 w 1247775"/>
                  <a:gd name="connsiteY65" fmla="*/ 286703 h 2562225"/>
                  <a:gd name="connsiteX66" fmla="*/ 342900 w 1247775"/>
                  <a:gd name="connsiteY66" fmla="*/ 490538 h 2562225"/>
                  <a:gd name="connsiteX67" fmla="*/ 452438 w 1247775"/>
                  <a:gd name="connsiteY67" fmla="*/ 490538 h 2562225"/>
                  <a:gd name="connsiteX68" fmla="*/ 452438 w 1247775"/>
                  <a:gd name="connsiteY68" fmla="*/ 288608 h 2562225"/>
                  <a:gd name="connsiteX69" fmla="*/ 342900 w 1247775"/>
                  <a:gd name="connsiteY69" fmla="*/ 288608 h 2562225"/>
                  <a:gd name="connsiteX70" fmla="*/ 342900 w 1247775"/>
                  <a:gd name="connsiteY70" fmla="*/ 490538 h 2562225"/>
                  <a:gd name="connsiteX71" fmla="*/ 818198 w 1247775"/>
                  <a:gd name="connsiteY71" fmla="*/ 678180 h 2562225"/>
                  <a:gd name="connsiteX72" fmla="*/ 818198 w 1247775"/>
                  <a:gd name="connsiteY72" fmla="*/ 881063 h 2562225"/>
                  <a:gd name="connsiteX73" fmla="*/ 926782 w 1247775"/>
                  <a:gd name="connsiteY73" fmla="*/ 881063 h 2562225"/>
                  <a:gd name="connsiteX74" fmla="*/ 926782 w 1247775"/>
                  <a:gd name="connsiteY74" fmla="*/ 678180 h 2562225"/>
                  <a:gd name="connsiteX75" fmla="*/ 818198 w 1247775"/>
                  <a:gd name="connsiteY75" fmla="*/ 678180 h 2562225"/>
                  <a:gd name="connsiteX76" fmla="*/ 603885 w 1247775"/>
                  <a:gd name="connsiteY76" fmla="*/ 490538 h 2562225"/>
                  <a:gd name="connsiteX77" fmla="*/ 603885 w 1247775"/>
                  <a:gd name="connsiteY77" fmla="*/ 288608 h 2562225"/>
                  <a:gd name="connsiteX78" fmla="*/ 495300 w 1247775"/>
                  <a:gd name="connsiteY78" fmla="*/ 288608 h 2562225"/>
                  <a:gd name="connsiteX79" fmla="*/ 495300 w 1247775"/>
                  <a:gd name="connsiteY79" fmla="*/ 490538 h 2562225"/>
                  <a:gd name="connsiteX80" fmla="*/ 603885 w 1247775"/>
                  <a:gd name="connsiteY80" fmla="*/ 490538 h 2562225"/>
                  <a:gd name="connsiteX81" fmla="*/ 775335 w 1247775"/>
                  <a:gd name="connsiteY81" fmla="*/ 881063 h 2562225"/>
                  <a:gd name="connsiteX82" fmla="*/ 775335 w 1247775"/>
                  <a:gd name="connsiteY82" fmla="*/ 678180 h 2562225"/>
                  <a:gd name="connsiteX83" fmla="*/ 666750 w 1247775"/>
                  <a:gd name="connsiteY83" fmla="*/ 678180 h 2562225"/>
                  <a:gd name="connsiteX84" fmla="*/ 666750 w 1247775"/>
                  <a:gd name="connsiteY84" fmla="*/ 881063 h 2562225"/>
                  <a:gd name="connsiteX85" fmla="*/ 775335 w 1247775"/>
                  <a:gd name="connsiteY85" fmla="*/ 881063 h 2562225"/>
                  <a:gd name="connsiteX86" fmla="*/ 494348 w 1247775"/>
                  <a:gd name="connsiteY86" fmla="*/ 678180 h 2562225"/>
                  <a:gd name="connsiteX87" fmla="*/ 494348 w 1247775"/>
                  <a:gd name="connsiteY87" fmla="*/ 880110 h 2562225"/>
                  <a:gd name="connsiteX88" fmla="*/ 602932 w 1247775"/>
                  <a:gd name="connsiteY88" fmla="*/ 880110 h 2562225"/>
                  <a:gd name="connsiteX89" fmla="*/ 602932 w 1247775"/>
                  <a:gd name="connsiteY89" fmla="*/ 678180 h 2562225"/>
                  <a:gd name="connsiteX90" fmla="*/ 494348 w 1247775"/>
                  <a:gd name="connsiteY90" fmla="*/ 678180 h 2562225"/>
                  <a:gd name="connsiteX91" fmla="*/ 451485 w 1247775"/>
                  <a:gd name="connsiteY91" fmla="*/ 882015 h 2562225"/>
                  <a:gd name="connsiteX92" fmla="*/ 451485 w 1247775"/>
                  <a:gd name="connsiteY92" fmla="*/ 679133 h 2562225"/>
                  <a:gd name="connsiteX93" fmla="*/ 344805 w 1247775"/>
                  <a:gd name="connsiteY93" fmla="*/ 679133 h 2562225"/>
                  <a:gd name="connsiteX94" fmla="*/ 344805 w 1247775"/>
                  <a:gd name="connsiteY94" fmla="*/ 882015 h 2562225"/>
                  <a:gd name="connsiteX95" fmla="*/ 451485 w 1247775"/>
                  <a:gd name="connsiteY95" fmla="*/ 882015 h 2562225"/>
                  <a:gd name="connsiteX96" fmla="*/ 820103 w 1247775"/>
                  <a:gd name="connsiteY96" fmla="*/ 161925 h 2562225"/>
                  <a:gd name="connsiteX97" fmla="*/ 820103 w 1247775"/>
                  <a:gd name="connsiteY97" fmla="*/ 247650 h 2562225"/>
                  <a:gd name="connsiteX98" fmla="*/ 927735 w 1247775"/>
                  <a:gd name="connsiteY98" fmla="*/ 247650 h 2562225"/>
                  <a:gd name="connsiteX99" fmla="*/ 820103 w 1247775"/>
                  <a:gd name="connsiteY99" fmla="*/ 161925 h 2562225"/>
                  <a:gd name="connsiteX100" fmla="*/ 777240 w 1247775"/>
                  <a:gd name="connsiteY100" fmla="*/ 160973 h 2562225"/>
                  <a:gd name="connsiteX101" fmla="*/ 671513 w 1247775"/>
                  <a:gd name="connsiteY101" fmla="*/ 250508 h 2562225"/>
                  <a:gd name="connsiteX102" fmla="*/ 721995 w 1247775"/>
                  <a:gd name="connsiteY102" fmla="*/ 250508 h 2562225"/>
                  <a:gd name="connsiteX103" fmla="*/ 776288 w 1247775"/>
                  <a:gd name="connsiteY103" fmla="*/ 250508 h 2562225"/>
                  <a:gd name="connsiteX104" fmla="*/ 777240 w 1247775"/>
                  <a:gd name="connsiteY104" fmla="*/ 160973 h 2562225"/>
                  <a:gd name="connsiteX105" fmla="*/ 603885 w 1247775"/>
                  <a:gd name="connsiteY105" fmla="*/ 248603 h 2562225"/>
                  <a:gd name="connsiteX106" fmla="*/ 495300 w 1247775"/>
                  <a:gd name="connsiteY106" fmla="*/ 165735 h 2562225"/>
                  <a:gd name="connsiteX107" fmla="*/ 495300 w 1247775"/>
                  <a:gd name="connsiteY107" fmla="*/ 248603 h 2562225"/>
                  <a:gd name="connsiteX108" fmla="*/ 603885 w 1247775"/>
                  <a:gd name="connsiteY108" fmla="*/ 248603 h 2562225"/>
                  <a:gd name="connsiteX109" fmla="*/ 453390 w 1247775"/>
                  <a:gd name="connsiteY109" fmla="*/ 162878 h 2562225"/>
                  <a:gd name="connsiteX110" fmla="*/ 345758 w 1247775"/>
                  <a:gd name="connsiteY110" fmla="*/ 250508 h 2562225"/>
                  <a:gd name="connsiteX111" fmla="*/ 415290 w 1247775"/>
                  <a:gd name="connsiteY111" fmla="*/ 250508 h 2562225"/>
                  <a:gd name="connsiteX112" fmla="*/ 453390 w 1247775"/>
                  <a:gd name="connsiteY112" fmla="*/ 247650 h 2562225"/>
                  <a:gd name="connsiteX113" fmla="*/ 453390 w 1247775"/>
                  <a:gd name="connsiteY113" fmla="*/ 162878 h 2562225"/>
                  <a:gd name="connsiteX114" fmla="*/ 495300 w 1247775"/>
                  <a:gd name="connsiteY114" fmla="*/ 555308 h 2562225"/>
                  <a:gd name="connsiteX115" fmla="*/ 495300 w 1247775"/>
                  <a:gd name="connsiteY115" fmla="*/ 642938 h 2562225"/>
                  <a:gd name="connsiteX116" fmla="*/ 550545 w 1247775"/>
                  <a:gd name="connsiteY116" fmla="*/ 642938 h 2562225"/>
                  <a:gd name="connsiteX117" fmla="*/ 603885 w 1247775"/>
                  <a:gd name="connsiteY117" fmla="*/ 642938 h 2562225"/>
                  <a:gd name="connsiteX118" fmla="*/ 495300 w 1247775"/>
                  <a:gd name="connsiteY118" fmla="*/ 555308 h 2562225"/>
                  <a:gd name="connsiteX119" fmla="*/ 925830 w 1247775"/>
                  <a:gd name="connsiteY119" fmla="*/ 641033 h 2562225"/>
                  <a:gd name="connsiteX120" fmla="*/ 819150 w 1247775"/>
                  <a:gd name="connsiteY120" fmla="*/ 557213 h 2562225"/>
                  <a:gd name="connsiteX121" fmla="*/ 819150 w 1247775"/>
                  <a:gd name="connsiteY121" fmla="*/ 641033 h 2562225"/>
                  <a:gd name="connsiteX122" fmla="*/ 925830 w 1247775"/>
                  <a:gd name="connsiteY122" fmla="*/ 641033 h 2562225"/>
                  <a:gd name="connsiteX123" fmla="*/ 343853 w 1247775"/>
                  <a:gd name="connsiteY123" fmla="*/ 641033 h 2562225"/>
                  <a:gd name="connsiteX124" fmla="*/ 453390 w 1247775"/>
                  <a:gd name="connsiteY124" fmla="*/ 641033 h 2562225"/>
                  <a:gd name="connsiteX125" fmla="*/ 455295 w 1247775"/>
                  <a:gd name="connsiteY125" fmla="*/ 597218 h 2562225"/>
                  <a:gd name="connsiteX126" fmla="*/ 455295 w 1247775"/>
                  <a:gd name="connsiteY126" fmla="*/ 556260 h 2562225"/>
                  <a:gd name="connsiteX127" fmla="*/ 343853 w 1247775"/>
                  <a:gd name="connsiteY127" fmla="*/ 641033 h 2562225"/>
                  <a:gd name="connsiteX128" fmla="*/ 777240 w 1247775"/>
                  <a:gd name="connsiteY128" fmla="*/ 555308 h 2562225"/>
                  <a:gd name="connsiteX129" fmla="*/ 668655 w 1247775"/>
                  <a:gd name="connsiteY129" fmla="*/ 642938 h 2562225"/>
                  <a:gd name="connsiteX130" fmla="*/ 729615 w 1247775"/>
                  <a:gd name="connsiteY130" fmla="*/ 642938 h 2562225"/>
                  <a:gd name="connsiteX131" fmla="*/ 778193 w 1247775"/>
                  <a:gd name="connsiteY131" fmla="*/ 642938 h 2562225"/>
                  <a:gd name="connsiteX132" fmla="*/ 777240 w 1247775"/>
                  <a:gd name="connsiteY132" fmla="*/ 555308 h 2562225"/>
                  <a:gd name="connsiteX133" fmla="*/ 454343 w 1247775"/>
                  <a:gd name="connsiteY133" fmla="*/ 944880 h 2562225"/>
                  <a:gd name="connsiteX134" fmla="*/ 343853 w 1247775"/>
                  <a:gd name="connsiteY134" fmla="*/ 1030605 h 2562225"/>
                  <a:gd name="connsiteX135" fmla="*/ 454343 w 1247775"/>
                  <a:gd name="connsiteY135" fmla="*/ 1030605 h 2562225"/>
                  <a:gd name="connsiteX136" fmla="*/ 454343 w 1247775"/>
                  <a:gd name="connsiteY136" fmla="*/ 944880 h 2562225"/>
                  <a:gd name="connsiteX137" fmla="*/ 667703 w 1247775"/>
                  <a:gd name="connsiteY137" fmla="*/ 1032510 h 2562225"/>
                  <a:gd name="connsiteX138" fmla="*/ 776288 w 1247775"/>
                  <a:gd name="connsiteY138" fmla="*/ 1032510 h 2562225"/>
                  <a:gd name="connsiteX139" fmla="*/ 776288 w 1247775"/>
                  <a:gd name="connsiteY139" fmla="*/ 944880 h 2562225"/>
                  <a:gd name="connsiteX140" fmla="*/ 667703 w 1247775"/>
                  <a:gd name="connsiteY140" fmla="*/ 1032510 h 2562225"/>
                  <a:gd name="connsiteX141" fmla="*/ 927735 w 1247775"/>
                  <a:gd name="connsiteY141" fmla="*/ 1032510 h 2562225"/>
                  <a:gd name="connsiteX142" fmla="*/ 818198 w 1247775"/>
                  <a:gd name="connsiteY142" fmla="*/ 948690 h 2562225"/>
                  <a:gd name="connsiteX143" fmla="*/ 818198 w 1247775"/>
                  <a:gd name="connsiteY143" fmla="*/ 1032510 h 2562225"/>
                  <a:gd name="connsiteX144" fmla="*/ 927735 w 1247775"/>
                  <a:gd name="connsiteY144" fmla="*/ 1032510 h 2562225"/>
                  <a:gd name="connsiteX145" fmla="*/ 604838 w 1247775"/>
                  <a:gd name="connsiteY145" fmla="*/ 1032510 h 2562225"/>
                  <a:gd name="connsiteX146" fmla="*/ 493395 w 1247775"/>
                  <a:gd name="connsiteY146" fmla="*/ 947738 h 2562225"/>
                  <a:gd name="connsiteX147" fmla="*/ 493395 w 1247775"/>
                  <a:gd name="connsiteY147" fmla="*/ 1032510 h 2562225"/>
                  <a:gd name="connsiteX148" fmla="*/ 604838 w 1247775"/>
                  <a:gd name="connsiteY148" fmla="*/ 1032510 h 2562225"/>
                  <a:gd name="connsiteX149" fmla="*/ 777240 w 1247775"/>
                  <a:gd name="connsiteY149" fmla="*/ 1335405 h 2562225"/>
                  <a:gd name="connsiteX150" fmla="*/ 667703 w 1247775"/>
                  <a:gd name="connsiteY150" fmla="*/ 1423988 h 2562225"/>
                  <a:gd name="connsiteX151" fmla="*/ 777240 w 1247775"/>
                  <a:gd name="connsiteY151" fmla="*/ 1423988 h 2562225"/>
                  <a:gd name="connsiteX152" fmla="*/ 777240 w 1247775"/>
                  <a:gd name="connsiteY152" fmla="*/ 1335405 h 2562225"/>
                  <a:gd name="connsiteX153" fmla="*/ 604838 w 1247775"/>
                  <a:gd name="connsiteY153" fmla="*/ 1423988 h 2562225"/>
                  <a:gd name="connsiteX154" fmla="*/ 494348 w 1247775"/>
                  <a:gd name="connsiteY154" fmla="*/ 1340168 h 2562225"/>
                  <a:gd name="connsiteX155" fmla="*/ 494348 w 1247775"/>
                  <a:gd name="connsiteY155" fmla="*/ 1423988 h 2562225"/>
                  <a:gd name="connsiteX156" fmla="*/ 604838 w 1247775"/>
                  <a:gd name="connsiteY156" fmla="*/ 1423988 h 2562225"/>
                  <a:gd name="connsiteX157" fmla="*/ 453390 w 1247775"/>
                  <a:gd name="connsiteY157" fmla="*/ 1337310 h 2562225"/>
                  <a:gd name="connsiteX158" fmla="*/ 346710 w 1247775"/>
                  <a:gd name="connsiteY158" fmla="*/ 1423035 h 2562225"/>
                  <a:gd name="connsiteX159" fmla="*/ 453390 w 1247775"/>
                  <a:gd name="connsiteY159" fmla="*/ 1423035 h 2562225"/>
                  <a:gd name="connsiteX160" fmla="*/ 453390 w 1247775"/>
                  <a:gd name="connsiteY160" fmla="*/ 1337310 h 2562225"/>
                  <a:gd name="connsiteX161" fmla="*/ 817245 w 1247775"/>
                  <a:gd name="connsiteY161" fmla="*/ 1423035 h 2562225"/>
                  <a:gd name="connsiteX162" fmla="*/ 926782 w 1247775"/>
                  <a:gd name="connsiteY162" fmla="*/ 1423035 h 2562225"/>
                  <a:gd name="connsiteX163" fmla="*/ 817245 w 1247775"/>
                  <a:gd name="connsiteY163" fmla="*/ 1338263 h 2562225"/>
                  <a:gd name="connsiteX164" fmla="*/ 817245 w 1247775"/>
                  <a:gd name="connsiteY164" fmla="*/ 1423035 h 256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1247775" h="2562225">
                    <a:moveTo>
                      <a:pt x="977265" y="30480"/>
                    </a:moveTo>
                    <a:cubicBezTo>
                      <a:pt x="977265" y="190500"/>
                      <a:pt x="978218" y="373380"/>
                      <a:pt x="978218" y="540068"/>
                    </a:cubicBezTo>
                    <a:cubicBezTo>
                      <a:pt x="1072515" y="540068"/>
                      <a:pt x="1163003" y="540068"/>
                      <a:pt x="1256348" y="540068"/>
                    </a:cubicBezTo>
                    <a:cubicBezTo>
                      <a:pt x="1256348" y="567690"/>
                      <a:pt x="1256348" y="588645"/>
                      <a:pt x="1256348" y="616268"/>
                    </a:cubicBezTo>
                    <a:cubicBezTo>
                      <a:pt x="1165860" y="616268"/>
                      <a:pt x="1074420" y="616268"/>
                      <a:pt x="980123" y="616268"/>
                    </a:cubicBezTo>
                    <a:cubicBezTo>
                      <a:pt x="980123" y="1268730"/>
                      <a:pt x="980123" y="1915477"/>
                      <a:pt x="980123" y="2566035"/>
                    </a:cubicBezTo>
                    <a:cubicBezTo>
                      <a:pt x="748665" y="2566035"/>
                      <a:pt x="521970" y="2566035"/>
                      <a:pt x="288608" y="2566035"/>
                    </a:cubicBezTo>
                    <a:cubicBezTo>
                      <a:pt x="288608" y="1917383"/>
                      <a:pt x="288608" y="1269683"/>
                      <a:pt x="288608" y="618173"/>
                    </a:cubicBezTo>
                    <a:cubicBezTo>
                      <a:pt x="189548" y="618173"/>
                      <a:pt x="96202" y="618173"/>
                      <a:pt x="0" y="618173"/>
                    </a:cubicBezTo>
                    <a:cubicBezTo>
                      <a:pt x="0" y="592455"/>
                      <a:pt x="0" y="569595"/>
                      <a:pt x="0" y="542925"/>
                    </a:cubicBezTo>
                    <a:cubicBezTo>
                      <a:pt x="94298" y="542925"/>
                      <a:pt x="187643" y="542925"/>
                      <a:pt x="285750" y="542925"/>
                    </a:cubicBezTo>
                    <a:cubicBezTo>
                      <a:pt x="285750" y="373380"/>
                      <a:pt x="285750" y="207645"/>
                      <a:pt x="285750" y="38100"/>
                    </a:cubicBezTo>
                    <a:cubicBezTo>
                      <a:pt x="264795" y="29528"/>
                      <a:pt x="239077" y="18098"/>
                      <a:pt x="212408" y="6668"/>
                    </a:cubicBezTo>
                    <a:cubicBezTo>
                      <a:pt x="213360" y="4763"/>
                      <a:pt x="213360" y="1905"/>
                      <a:pt x="214313" y="0"/>
                    </a:cubicBezTo>
                    <a:cubicBezTo>
                      <a:pt x="490538" y="0"/>
                      <a:pt x="766763" y="0"/>
                      <a:pt x="1042988" y="0"/>
                    </a:cubicBezTo>
                    <a:cubicBezTo>
                      <a:pt x="1013460" y="16193"/>
                      <a:pt x="994410" y="23813"/>
                      <a:pt x="977265" y="30480"/>
                    </a:cubicBezTo>
                    <a:close/>
                    <a:moveTo>
                      <a:pt x="776288" y="1668780"/>
                    </a:moveTo>
                    <a:cubicBezTo>
                      <a:pt x="776288" y="1597343"/>
                      <a:pt x="776288" y="1530668"/>
                      <a:pt x="776288" y="1463993"/>
                    </a:cubicBezTo>
                    <a:cubicBezTo>
                      <a:pt x="737235" y="1463993"/>
                      <a:pt x="701993" y="1463993"/>
                      <a:pt x="667703" y="1463993"/>
                    </a:cubicBezTo>
                    <a:cubicBezTo>
                      <a:pt x="667703" y="1534477"/>
                      <a:pt x="667703" y="1600200"/>
                      <a:pt x="667703" y="1668780"/>
                    </a:cubicBezTo>
                    <a:cubicBezTo>
                      <a:pt x="703898" y="1668780"/>
                      <a:pt x="738188" y="1668780"/>
                      <a:pt x="776288" y="1668780"/>
                    </a:cubicBezTo>
                    <a:close/>
                    <a:moveTo>
                      <a:pt x="452438" y="1667827"/>
                    </a:moveTo>
                    <a:cubicBezTo>
                      <a:pt x="452438" y="1597343"/>
                      <a:pt x="452438" y="1530668"/>
                      <a:pt x="452438" y="1463993"/>
                    </a:cubicBezTo>
                    <a:cubicBezTo>
                      <a:pt x="414338" y="1463993"/>
                      <a:pt x="379095" y="1463993"/>
                      <a:pt x="343853" y="1463993"/>
                    </a:cubicBezTo>
                    <a:cubicBezTo>
                      <a:pt x="343853" y="1533525"/>
                      <a:pt x="343853" y="1600200"/>
                      <a:pt x="343853" y="1667827"/>
                    </a:cubicBezTo>
                    <a:cubicBezTo>
                      <a:pt x="380048" y="1667827"/>
                      <a:pt x="414338" y="1667827"/>
                      <a:pt x="452438" y="1667827"/>
                    </a:cubicBezTo>
                    <a:close/>
                    <a:moveTo>
                      <a:pt x="495300" y="1463040"/>
                    </a:moveTo>
                    <a:cubicBezTo>
                      <a:pt x="495300" y="1533525"/>
                      <a:pt x="495300" y="1600200"/>
                      <a:pt x="495300" y="1668780"/>
                    </a:cubicBezTo>
                    <a:cubicBezTo>
                      <a:pt x="533400" y="1668780"/>
                      <a:pt x="567690" y="1668780"/>
                      <a:pt x="603885" y="1668780"/>
                    </a:cubicBezTo>
                    <a:cubicBezTo>
                      <a:pt x="603885" y="1599248"/>
                      <a:pt x="603885" y="1531620"/>
                      <a:pt x="603885" y="1463040"/>
                    </a:cubicBezTo>
                    <a:cubicBezTo>
                      <a:pt x="566738" y="1463040"/>
                      <a:pt x="531495" y="1463040"/>
                      <a:pt x="495300" y="1463040"/>
                    </a:cubicBezTo>
                    <a:close/>
                    <a:moveTo>
                      <a:pt x="927735" y="1668780"/>
                    </a:moveTo>
                    <a:cubicBezTo>
                      <a:pt x="927735" y="1597343"/>
                      <a:pt x="927735" y="1530668"/>
                      <a:pt x="927735" y="1463993"/>
                    </a:cubicBezTo>
                    <a:cubicBezTo>
                      <a:pt x="889635" y="1463993"/>
                      <a:pt x="854393" y="1463993"/>
                      <a:pt x="819150" y="1463993"/>
                    </a:cubicBezTo>
                    <a:cubicBezTo>
                      <a:pt x="819150" y="1534477"/>
                      <a:pt x="819150" y="1600200"/>
                      <a:pt x="819150" y="1668780"/>
                    </a:cubicBezTo>
                    <a:cubicBezTo>
                      <a:pt x="855345" y="1668780"/>
                      <a:pt x="889635" y="1668780"/>
                      <a:pt x="927735" y="1668780"/>
                    </a:cubicBezTo>
                    <a:close/>
                    <a:moveTo>
                      <a:pt x="817245" y="1068705"/>
                    </a:moveTo>
                    <a:cubicBezTo>
                      <a:pt x="817245" y="1139190"/>
                      <a:pt x="817245" y="1205865"/>
                      <a:pt x="817245" y="1275398"/>
                    </a:cubicBezTo>
                    <a:cubicBezTo>
                      <a:pt x="855345" y="1275398"/>
                      <a:pt x="890588" y="1275398"/>
                      <a:pt x="927735" y="1275398"/>
                    </a:cubicBezTo>
                    <a:cubicBezTo>
                      <a:pt x="927735" y="1205865"/>
                      <a:pt x="927735" y="1138238"/>
                      <a:pt x="927735" y="1068705"/>
                    </a:cubicBezTo>
                    <a:cubicBezTo>
                      <a:pt x="891540" y="1068705"/>
                      <a:pt x="857250" y="1068705"/>
                      <a:pt x="817245" y="1068705"/>
                    </a:cubicBezTo>
                    <a:close/>
                    <a:moveTo>
                      <a:pt x="777240" y="1276350"/>
                    </a:moveTo>
                    <a:cubicBezTo>
                      <a:pt x="777240" y="1205865"/>
                      <a:pt x="777240" y="1138238"/>
                      <a:pt x="777240" y="1070610"/>
                    </a:cubicBezTo>
                    <a:cubicBezTo>
                      <a:pt x="739140" y="1070610"/>
                      <a:pt x="703898" y="1070610"/>
                      <a:pt x="667703" y="1070610"/>
                    </a:cubicBezTo>
                    <a:cubicBezTo>
                      <a:pt x="667703" y="1141095"/>
                      <a:pt x="667703" y="1207770"/>
                      <a:pt x="667703" y="1276350"/>
                    </a:cubicBezTo>
                    <a:cubicBezTo>
                      <a:pt x="703898" y="1276350"/>
                      <a:pt x="739140" y="1276350"/>
                      <a:pt x="777240" y="1276350"/>
                    </a:cubicBezTo>
                    <a:close/>
                    <a:moveTo>
                      <a:pt x="493395" y="1067753"/>
                    </a:moveTo>
                    <a:cubicBezTo>
                      <a:pt x="493395" y="1139190"/>
                      <a:pt x="493395" y="1205865"/>
                      <a:pt x="493395" y="1275398"/>
                    </a:cubicBezTo>
                    <a:cubicBezTo>
                      <a:pt x="531495" y="1275398"/>
                      <a:pt x="567690" y="1275398"/>
                      <a:pt x="602932" y="1275398"/>
                    </a:cubicBezTo>
                    <a:cubicBezTo>
                      <a:pt x="602932" y="1204913"/>
                      <a:pt x="602932" y="1136333"/>
                      <a:pt x="602932" y="1067753"/>
                    </a:cubicBezTo>
                    <a:cubicBezTo>
                      <a:pt x="565785" y="1067753"/>
                      <a:pt x="532448" y="1067753"/>
                      <a:pt x="493395" y="1067753"/>
                    </a:cubicBezTo>
                    <a:close/>
                    <a:moveTo>
                      <a:pt x="452438" y="1275398"/>
                    </a:moveTo>
                    <a:cubicBezTo>
                      <a:pt x="452438" y="1203960"/>
                      <a:pt x="452438" y="1137285"/>
                      <a:pt x="452438" y="1068705"/>
                    </a:cubicBezTo>
                    <a:cubicBezTo>
                      <a:pt x="414338" y="1068705"/>
                      <a:pt x="381000" y="1068705"/>
                      <a:pt x="343853" y="1068705"/>
                    </a:cubicBezTo>
                    <a:cubicBezTo>
                      <a:pt x="343853" y="1138238"/>
                      <a:pt x="343853" y="1205865"/>
                      <a:pt x="343853" y="1275398"/>
                    </a:cubicBezTo>
                    <a:cubicBezTo>
                      <a:pt x="380048" y="1275398"/>
                      <a:pt x="414338" y="1275398"/>
                      <a:pt x="452438" y="1275398"/>
                    </a:cubicBezTo>
                    <a:close/>
                    <a:moveTo>
                      <a:pt x="776288" y="490538"/>
                    </a:moveTo>
                    <a:cubicBezTo>
                      <a:pt x="776288" y="419100"/>
                      <a:pt x="776288" y="353378"/>
                      <a:pt x="776288" y="287655"/>
                    </a:cubicBezTo>
                    <a:cubicBezTo>
                      <a:pt x="738188" y="287655"/>
                      <a:pt x="701993" y="287655"/>
                      <a:pt x="667703" y="287655"/>
                    </a:cubicBezTo>
                    <a:cubicBezTo>
                      <a:pt x="667703" y="357188"/>
                      <a:pt x="667703" y="422910"/>
                      <a:pt x="667703" y="490538"/>
                    </a:cubicBezTo>
                    <a:cubicBezTo>
                      <a:pt x="704850" y="490538"/>
                      <a:pt x="739140" y="490538"/>
                      <a:pt x="776288" y="490538"/>
                    </a:cubicBezTo>
                    <a:close/>
                    <a:moveTo>
                      <a:pt x="819150" y="286703"/>
                    </a:moveTo>
                    <a:cubicBezTo>
                      <a:pt x="819150" y="357188"/>
                      <a:pt x="819150" y="423863"/>
                      <a:pt x="819150" y="490538"/>
                    </a:cubicBezTo>
                    <a:cubicBezTo>
                      <a:pt x="857250" y="490538"/>
                      <a:pt x="891540" y="490538"/>
                      <a:pt x="927735" y="490538"/>
                    </a:cubicBezTo>
                    <a:cubicBezTo>
                      <a:pt x="927735" y="421958"/>
                      <a:pt x="927735" y="355283"/>
                      <a:pt x="927735" y="286703"/>
                    </a:cubicBezTo>
                    <a:cubicBezTo>
                      <a:pt x="891540" y="286703"/>
                      <a:pt x="857250" y="286703"/>
                      <a:pt x="819150" y="286703"/>
                    </a:cubicBezTo>
                    <a:close/>
                    <a:moveTo>
                      <a:pt x="342900" y="490538"/>
                    </a:moveTo>
                    <a:cubicBezTo>
                      <a:pt x="381953" y="490538"/>
                      <a:pt x="416243" y="490538"/>
                      <a:pt x="452438" y="490538"/>
                    </a:cubicBezTo>
                    <a:cubicBezTo>
                      <a:pt x="452438" y="421005"/>
                      <a:pt x="452438" y="354330"/>
                      <a:pt x="452438" y="288608"/>
                    </a:cubicBezTo>
                    <a:cubicBezTo>
                      <a:pt x="413385" y="288608"/>
                      <a:pt x="378143" y="288608"/>
                      <a:pt x="342900" y="288608"/>
                    </a:cubicBezTo>
                    <a:cubicBezTo>
                      <a:pt x="342900" y="357188"/>
                      <a:pt x="342900" y="421958"/>
                      <a:pt x="342900" y="490538"/>
                    </a:cubicBezTo>
                    <a:close/>
                    <a:moveTo>
                      <a:pt x="818198" y="678180"/>
                    </a:moveTo>
                    <a:cubicBezTo>
                      <a:pt x="818198" y="746760"/>
                      <a:pt x="818198" y="813435"/>
                      <a:pt x="818198" y="881063"/>
                    </a:cubicBezTo>
                    <a:cubicBezTo>
                      <a:pt x="857250" y="881063"/>
                      <a:pt x="892493" y="881063"/>
                      <a:pt x="926782" y="881063"/>
                    </a:cubicBezTo>
                    <a:cubicBezTo>
                      <a:pt x="926782" y="811530"/>
                      <a:pt x="926782" y="744855"/>
                      <a:pt x="926782" y="678180"/>
                    </a:cubicBezTo>
                    <a:cubicBezTo>
                      <a:pt x="888682" y="678180"/>
                      <a:pt x="855345" y="678180"/>
                      <a:pt x="818198" y="678180"/>
                    </a:cubicBezTo>
                    <a:close/>
                    <a:moveTo>
                      <a:pt x="603885" y="490538"/>
                    </a:moveTo>
                    <a:cubicBezTo>
                      <a:pt x="603885" y="419100"/>
                      <a:pt x="603885" y="352425"/>
                      <a:pt x="603885" y="288608"/>
                    </a:cubicBezTo>
                    <a:cubicBezTo>
                      <a:pt x="564832" y="288608"/>
                      <a:pt x="529590" y="288608"/>
                      <a:pt x="495300" y="288608"/>
                    </a:cubicBezTo>
                    <a:cubicBezTo>
                      <a:pt x="495300" y="358140"/>
                      <a:pt x="495300" y="423863"/>
                      <a:pt x="495300" y="490538"/>
                    </a:cubicBezTo>
                    <a:cubicBezTo>
                      <a:pt x="532448" y="490538"/>
                      <a:pt x="566738" y="490538"/>
                      <a:pt x="603885" y="490538"/>
                    </a:cubicBezTo>
                    <a:close/>
                    <a:moveTo>
                      <a:pt x="775335" y="881063"/>
                    </a:moveTo>
                    <a:cubicBezTo>
                      <a:pt x="775335" y="811530"/>
                      <a:pt x="775335" y="743903"/>
                      <a:pt x="775335" y="678180"/>
                    </a:cubicBezTo>
                    <a:cubicBezTo>
                      <a:pt x="737235" y="678180"/>
                      <a:pt x="702945" y="678180"/>
                      <a:pt x="666750" y="678180"/>
                    </a:cubicBezTo>
                    <a:cubicBezTo>
                      <a:pt x="666750" y="746760"/>
                      <a:pt x="666750" y="812483"/>
                      <a:pt x="666750" y="881063"/>
                    </a:cubicBezTo>
                    <a:cubicBezTo>
                      <a:pt x="703898" y="881063"/>
                      <a:pt x="738188" y="881063"/>
                      <a:pt x="775335" y="881063"/>
                    </a:cubicBezTo>
                    <a:close/>
                    <a:moveTo>
                      <a:pt x="494348" y="678180"/>
                    </a:moveTo>
                    <a:cubicBezTo>
                      <a:pt x="494348" y="747713"/>
                      <a:pt x="494348" y="814388"/>
                      <a:pt x="494348" y="880110"/>
                    </a:cubicBezTo>
                    <a:cubicBezTo>
                      <a:pt x="533400" y="880110"/>
                      <a:pt x="568643" y="880110"/>
                      <a:pt x="602932" y="880110"/>
                    </a:cubicBezTo>
                    <a:cubicBezTo>
                      <a:pt x="602932" y="809625"/>
                      <a:pt x="602932" y="742950"/>
                      <a:pt x="602932" y="678180"/>
                    </a:cubicBezTo>
                    <a:cubicBezTo>
                      <a:pt x="564832" y="678180"/>
                      <a:pt x="530543" y="678180"/>
                      <a:pt x="494348" y="678180"/>
                    </a:cubicBezTo>
                    <a:close/>
                    <a:moveTo>
                      <a:pt x="451485" y="882015"/>
                    </a:moveTo>
                    <a:cubicBezTo>
                      <a:pt x="451485" y="814388"/>
                      <a:pt x="451485" y="745808"/>
                      <a:pt x="451485" y="679133"/>
                    </a:cubicBezTo>
                    <a:cubicBezTo>
                      <a:pt x="413385" y="679133"/>
                      <a:pt x="378143" y="679133"/>
                      <a:pt x="344805" y="679133"/>
                    </a:cubicBezTo>
                    <a:cubicBezTo>
                      <a:pt x="344805" y="748665"/>
                      <a:pt x="344805" y="814388"/>
                      <a:pt x="344805" y="882015"/>
                    </a:cubicBezTo>
                    <a:cubicBezTo>
                      <a:pt x="381000" y="882015"/>
                      <a:pt x="414338" y="882015"/>
                      <a:pt x="451485" y="882015"/>
                    </a:cubicBezTo>
                    <a:close/>
                    <a:moveTo>
                      <a:pt x="820103" y="161925"/>
                    </a:moveTo>
                    <a:cubicBezTo>
                      <a:pt x="820103" y="189548"/>
                      <a:pt x="820103" y="218123"/>
                      <a:pt x="820103" y="247650"/>
                    </a:cubicBezTo>
                    <a:cubicBezTo>
                      <a:pt x="858203" y="247650"/>
                      <a:pt x="893445" y="247650"/>
                      <a:pt x="927735" y="247650"/>
                    </a:cubicBezTo>
                    <a:cubicBezTo>
                      <a:pt x="930593" y="174308"/>
                      <a:pt x="907732" y="155258"/>
                      <a:pt x="820103" y="161925"/>
                    </a:cubicBezTo>
                    <a:close/>
                    <a:moveTo>
                      <a:pt x="777240" y="160973"/>
                    </a:moveTo>
                    <a:cubicBezTo>
                      <a:pt x="681990" y="157163"/>
                      <a:pt x="657225" y="179070"/>
                      <a:pt x="671513" y="250508"/>
                    </a:cubicBezTo>
                    <a:cubicBezTo>
                      <a:pt x="687705" y="250508"/>
                      <a:pt x="704850" y="250508"/>
                      <a:pt x="721995" y="250508"/>
                    </a:cubicBezTo>
                    <a:cubicBezTo>
                      <a:pt x="740093" y="250508"/>
                      <a:pt x="758190" y="250508"/>
                      <a:pt x="776288" y="250508"/>
                    </a:cubicBezTo>
                    <a:cubicBezTo>
                      <a:pt x="777240" y="216218"/>
                      <a:pt x="777240" y="190500"/>
                      <a:pt x="777240" y="160973"/>
                    </a:cubicBezTo>
                    <a:close/>
                    <a:moveTo>
                      <a:pt x="603885" y="248603"/>
                    </a:moveTo>
                    <a:cubicBezTo>
                      <a:pt x="606743" y="171450"/>
                      <a:pt x="577215" y="149543"/>
                      <a:pt x="495300" y="165735"/>
                    </a:cubicBezTo>
                    <a:cubicBezTo>
                      <a:pt x="495300" y="192405"/>
                      <a:pt x="495300" y="220028"/>
                      <a:pt x="495300" y="248603"/>
                    </a:cubicBezTo>
                    <a:cubicBezTo>
                      <a:pt x="533400" y="248603"/>
                      <a:pt x="567690" y="248603"/>
                      <a:pt x="603885" y="248603"/>
                    </a:cubicBezTo>
                    <a:close/>
                    <a:moveTo>
                      <a:pt x="453390" y="162878"/>
                    </a:moveTo>
                    <a:cubicBezTo>
                      <a:pt x="364808" y="154305"/>
                      <a:pt x="338138" y="175260"/>
                      <a:pt x="345758" y="250508"/>
                    </a:cubicBezTo>
                    <a:cubicBezTo>
                      <a:pt x="368618" y="250508"/>
                      <a:pt x="391478" y="250508"/>
                      <a:pt x="415290" y="250508"/>
                    </a:cubicBezTo>
                    <a:cubicBezTo>
                      <a:pt x="427673" y="250508"/>
                      <a:pt x="440055" y="248603"/>
                      <a:pt x="453390" y="247650"/>
                    </a:cubicBezTo>
                    <a:cubicBezTo>
                      <a:pt x="453390" y="219075"/>
                      <a:pt x="453390" y="192405"/>
                      <a:pt x="453390" y="162878"/>
                    </a:cubicBezTo>
                    <a:close/>
                    <a:moveTo>
                      <a:pt x="495300" y="555308"/>
                    </a:moveTo>
                    <a:cubicBezTo>
                      <a:pt x="495300" y="585788"/>
                      <a:pt x="495300" y="613410"/>
                      <a:pt x="495300" y="642938"/>
                    </a:cubicBezTo>
                    <a:cubicBezTo>
                      <a:pt x="516255" y="642938"/>
                      <a:pt x="533400" y="642938"/>
                      <a:pt x="550545" y="642938"/>
                    </a:cubicBezTo>
                    <a:cubicBezTo>
                      <a:pt x="568643" y="642938"/>
                      <a:pt x="586740" y="642938"/>
                      <a:pt x="603885" y="642938"/>
                    </a:cubicBezTo>
                    <a:cubicBezTo>
                      <a:pt x="607695" y="564833"/>
                      <a:pt x="579120" y="542925"/>
                      <a:pt x="495300" y="555308"/>
                    </a:cubicBezTo>
                    <a:close/>
                    <a:moveTo>
                      <a:pt x="925830" y="641033"/>
                    </a:moveTo>
                    <a:cubicBezTo>
                      <a:pt x="935355" y="566738"/>
                      <a:pt x="898207" y="538163"/>
                      <a:pt x="819150" y="557213"/>
                    </a:cubicBezTo>
                    <a:cubicBezTo>
                      <a:pt x="819150" y="584835"/>
                      <a:pt x="819150" y="612458"/>
                      <a:pt x="819150" y="641033"/>
                    </a:cubicBezTo>
                    <a:cubicBezTo>
                      <a:pt x="857250" y="641033"/>
                      <a:pt x="891540" y="641033"/>
                      <a:pt x="925830" y="641033"/>
                    </a:cubicBezTo>
                    <a:close/>
                    <a:moveTo>
                      <a:pt x="343853" y="641033"/>
                    </a:moveTo>
                    <a:cubicBezTo>
                      <a:pt x="379095" y="641033"/>
                      <a:pt x="415290" y="641033"/>
                      <a:pt x="453390" y="641033"/>
                    </a:cubicBezTo>
                    <a:cubicBezTo>
                      <a:pt x="454343" y="624840"/>
                      <a:pt x="455295" y="610553"/>
                      <a:pt x="455295" y="597218"/>
                    </a:cubicBezTo>
                    <a:cubicBezTo>
                      <a:pt x="455295" y="582930"/>
                      <a:pt x="455295" y="569595"/>
                      <a:pt x="455295" y="556260"/>
                    </a:cubicBezTo>
                    <a:cubicBezTo>
                      <a:pt x="367665" y="543878"/>
                      <a:pt x="338138" y="566738"/>
                      <a:pt x="343853" y="641033"/>
                    </a:cubicBezTo>
                    <a:close/>
                    <a:moveTo>
                      <a:pt x="777240" y="555308"/>
                    </a:moveTo>
                    <a:cubicBezTo>
                      <a:pt x="690563" y="544830"/>
                      <a:pt x="661988" y="566738"/>
                      <a:pt x="668655" y="642938"/>
                    </a:cubicBezTo>
                    <a:cubicBezTo>
                      <a:pt x="688657" y="642938"/>
                      <a:pt x="708660" y="642938"/>
                      <a:pt x="729615" y="642938"/>
                    </a:cubicBezTo>
                    <a:cubicBezTo>
                      <a:pt x="744855" y="642938"/>
                      <a:pt x="760095" y="642938"/>
                      <a:pt x="778193" y="642938"/>
                    </a:cubicBezTo>
                    <a:cubicBezTo>
                      <a:pt x="777240" y="610553"/>
                      <a:pt x="777240" y="582930"/>
                      <a:pt x="777240" y="555308"/>
                    </a:cubicBezTo>
                    <a:close/>
                    <a:moveTo>
                      <a:pt x="454343" y="944880"/>
                    </a:moveTo>
                    <a:cubicBezTo>
                      <a:pt x="366713" y="937260"/>
                      <a:pt x="339090" y="959168"/>
                      <a:pt x="343853" y="1030605"/>
                    </a:cubicBezTo>
                    <a:cubicBezTo>
                      <a:pt x="380048" y="1030605"/>
                      <a:pt x="417195" y="1030605"/>
                      <a:pt x="454343" y="1030605"/>
                    </a:cubicBezTo>
                    <a:cubicBezTo>
                      <a:pt x="454343" y="1001078"/>
                      <a:pt x="454343" y="974408"/>
                      <a:pt x="454343" y="944880"/>
                    </a:cubicBezTo>
                    <a:close/>
                    <a:moveTo>
                      <a:pt x="667703" y="1032510"/>
                    </a:moveTo>
                    <a:cubicBezTo>
                      <a:pt x="702945" y="1032510"/>
                      <a:pt x="738188" y="1032510"/>
                      <a:pt x="776288" y="1032510"/>
                    </a:cubicBezTo>
                    <a:cubicBezTo>
                      <a:pt x="776288" y="1002030"/>
                      <a:pt x="776288" y="972503"/>
                      <a:pt x="776288" y="944880"/>
                    </a:cubicBezTo>
                    <a:cubicBezTo>
                      <a:pt x="688657" y="938213"/>
                      <a:pt x="661988" y="959168"/>
                      <a:pt x="667703" y="1032510"/>
                    </a:cubicBezTo>
                    <a:close/>
                    <a:moveTo>
                      <a:pt x="927735" y="1032510"/>
                    </a:moveTo>
                    <a:cubicBezTo>
                      <a:pt x="931545" y="956310"/>
                      <a:pt x="895350" y="929640"/>
                      <a:pt x="818198" y="948690"/>
                    </a:cubicBezTo>
                    <a:cubicBezTo>
                      <a:pt x="818198" y="976313"/>
                      <a:pt x="818198" y="1003935"/>
                      <a:pt x="818198" y="1032510"/>
                    </a:cubicBezTo>
                    <a:cubicBezTo>
                      <a:pt x="855345" y="1032510"/>
                      <a:pt x="889635" y="1032510"/>
                      <a:pt x="927735" y="1032510"/>
                    </a:cubicBezTo>
                    <a:close/>
                    <a:moveTo>
                      <a:pt x="604838" y="1032510"/>
                    </a:moveTo>
                    <a:cubicBezTo>
                      <a:pt x="605790" y="955358"/>
                      <a:pt x="576263" y="933450"/>
                      <a:pt x="493395" y="947738"/>
                    </a:cubicBezTo>
                    <a:cubicBezTo>
                      <a:pt x="493395" y="975360"/>
                      <a:pt x="493395" y="1002983"/>
                      <a:pt x="493395" y="1032510"/>
                    </a:cubicBezTo>
                    <a:cubicBezTo>
                      <a:pt x="531495" y="1032510"/>
                      <a:pt x="566738" y="1032510"/>
                      <a:pt x="604838" y="1032510"/>
                    </a:cubicBezTo>
                    <a:close/>
                    <a:moveTo>
                      <a:pt x="777240" y="1335405"/>
                    </a:moveTo>
                    <a:cubicBezTo>
                      <a:pt x="689610" y="1331595"/>
                      <a:pt x="663893" y="1352550"/>
                      <a:pt x="667703" y="1423988"/>
                    </a:cubicBezTo>
                    <a:cubicBezTo>
                      <a:pt x="702945" y="1423988"/>
                      <a:pt x="739140" y="1423988"/>
                      <a:pt x="777240" y="1423988"/>
                    </a:cubicBezTo>
                    <a:cubicBezTo>
                      <a:pt x="777240" y="1393508"/>
                      <a:pt x="777240" y="1365885"/>
                      <a:pt x="777240" y="1335405"/>
                    </a:cubicBezTo>
                    <a:close/>
                    <a:moveTo>
                      <a:pt x="604838" y="1423988"/>
                    </a:moveTo>
                    <a:cubicBezTo>
                      <a:pt x="607695" y="1349693"/>
                      <a:pt x="569595" y="1321118"/>
                      <a:pt x="494348" y="1340168"/>
                    </a:cubicBezTo>
                    <a:cubicBezTo>
                      <a:pt x="494348" y="1367790"/>
                      <a:pt x="494348" y="1395413"/>
                      <a:pt x="494348" y="1423988"/>
                    </a:cubicBezTo>
                    <a:cubicBezTo>
                      <a:pt x="533400" y="1423988"/>
                      <a:pt x="569595" y="1423988"/>
                      <a:pt x="604838" y="1423988"/>
                    </a:cubicBezTo>
                    <a:close/>
                    <a:moveTo>
                      <a:pt x="453390" y="1337310"/>
                    </a:moveTo>
                    <a:cubicBezTo>
                      <a:pt x="369570" y="1328738"/>
                      <a:pt x="338138" y="1353503"/>
                      <a:pt x="346710" y="1423035"/>
                    </a:cubicBezTo>
                    <a:cubicBezTo>
                      <a:pt x="381953" y="1423035"/>
                      <a:pt x="418148" y="1423035"/>
                      <a:pt x="453390" y="1423035"/>
                    </a:cubicBezTo>
                    <a:cubicBezTo>
                      <a:pt x="453390" y="1392555"/>
                      <a:pt x="453390" y="1364933"/>
                      <a:pt x="453390" y="1337310"/>
                    </a:cubicBezTo>
                    <a:close/>
                    <a:moveTo>
                      <a:pt x="817245" y="1423035"/>
                    </a:moveTo>
                    <a:cubicBezTo>
                      <a:pt x="855345" y="1423035"/>
                      <a:pt x="891540" y="1423035"/>
                      <a:pt x="926782" y="1423035"/>
                    </a:cubicBezTo>
                    <a:cubicBezTo>
                      <a:pt x="931545" y="1351598"/>
                      <a:pt x="899160" y="1325880"/>
                      <a:pt x="817245" y="1338263"/>
                    </a:cubicBezTo>
                    <a:cubicBezTo>
                      <a:pt x="817245" y="1365885"/>
                      <a:pt x="817245" y="1393508"/>
                      <a:pt x="817245" y="142303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4DA1CD92-A489-48AC-9358-44550AF36415}"/>
                  </a:ext>
                </a:extLst>
              </p:cNvPr>
              <p:cNvSpPr/>
              <p:nvPr/>
            </p:nvSpPr>
            <p:spPr>
              <a:xfrm>
                <a:off x="2703195" y="3172778"/>
                <a:ext cx="219075" cy="1933575"/>
              </a:xfrm>
              <a:custGeom>
                <a:avLst/>
                <a:gdLst>
                  <a:gd name="connsiteX0" fmla="*/ 223838 w 219075"/>
                  <a:gd name="connsiteY0" fmla="*/ 1939290 h 1933575"/>
                  <a:gd name="connsiteX1" fmla="*/ 0 w 219075"/>
                  <a:gd name="connsiteY1" fmla="*/ 1939290 h 1933575"/>
                  <a:gd name="connsiteX2" fmla="*/ 0 w 219075"/>
                  <a:gd name="connsiteY2" fmla="*/ 0 h 1933575"/>
                  <a:gd name="connsiteX3" fmla="*/ 223838 w 219075"/>
                  <a:gd name="connsiteY3" fmla="*/ 0 h 1933575"/>
                  <a:gd name="connsiteX4" fmla="*/ 223838 w 219075"/>
                  <a:gd name="connsiteY4" fmla="*/ 1939290 h 1933575"/>
                  <a:gd name="connsiteX5" fmla="*/ 101917 w 219075"/>
                  <a:gd name="connsiteY5" fmla="*/ 495300 h 1933575"/>
                  <a:gd name="connsiteX6" fmla="*/ 53340 w 219075"/>
                  <a:gd name="connsiteY6" fmla="*/ 498157 h 1933575"/>
                  <a:gd name="connsiteX7" fmla="*/ 53340 w 219075"/>
                  <a:gd name="connsiteY7" fmla="*/ 559118 h 1933575"/>
                  <a:gd name="connsiteX8" fmla="*/ 101917 w 219075"/>
                  <a:gd name="connsiteY8" fmla="*/ 556260 h 1933575"/>
                  <a:gd name="connsiteX9" fmla="*/ 101917 w 219075"/>
                  <a:gd name="connsiteY9" fmla="*/ 495300 h 1933575"/>
                  <a:gd name="connsiteX10" fmla="*/ 101917 w 219075"/>
                  <a:gd name="connsiteY10" fmla="*/ 214313 h 1933575"/>
                  <a:gd name="connsiteX11" fmla="*/ 54292 w 219075"/>
                  <a:gd name="connsiteY11" fmla="*/ 214313 h 1933575"/>
                  <a:gd name="connsiteX12" fmla="*/ 54292 w 219075"/>
                  <a:gd name="connsiteY12" fmla="*/ 271463 h 1933575"/>
                  <a:gd name="connsiteX13" fmla="*/ 101917 w 219075"/>
                  <a:gd name="connsiteY13" fmla="*/ 268605 h 1933575"/>
                  <a:gd name="connsiteX14" fmla="*/ 101917 w 219075"/>
                  <a:gd name="connsiteY14" fmla="*/ 214313 h 1933575"/>
                  <a:gd name="connsiteX15" fmla="*/ 101917 w 219075"/>
                  <a:gd name="connsiteY15" fmla="*/ 414338 h 1933575"/>
                  <a:gd name="connsiteX16" fmla="*/ 48577 w 219075"/>
                  <a:gd name="connsiteY16" fmla="*/ 418147 h 1933575"/>
                  <a:gd name="connsiteX17" fmla="*/ 51435 w 219075"/>
                  <a:gd name="connsiteY17" fmla="*/ 473392 h 1933575"/>
                  <a:gd name="connsiteX18" fmla="*/ 101917 w 219075"/>
                  <a:gd name="connsiteY18" fmla="*/ 473392 h 1933575"/>
                  <a:gd name="connsiteX19" fmla="*/ 101917 w 219075"/>
                  <a:gd name="connsiteY19" fmla="*/ 414338 h 1933575"/>
                  <a:gd name="connsiteX20" fmla="*/ 126682 w 219075"/>
                  <a:gd name="connsiteY20" fmla="*/ 268605 h 1933575"/>
                  <a:gd name="connsiteX21" fmla="*/ 167640 w 219075"/>
                  <a:gd name="connsiteY21" fmla="*/ 268605 h 1933575"/>
                  <a:gd name="connsiteX22" fmla="*/ 167640 w 219075"/>
                  <a:gd name="connsiteY22" fmla="*/ 209550 h 1933575"/>
                  <a:gd name="connsiteX23" fmla="*/ 126682 w 219075"/>
                  <a:gd name="connsiteY23" fmla="*/ 214313 h 1933575"/>
                  <a:gd name="connsiteX24" fmla="*/ 126682 w 219075"/>
                  <a:gd name="connsiteY24" fmla="*/ 268605 h 1933575"/>
                  <a:gd name="connsiteX25" fmla="*/ 168592 w 219075"/>
                  <a:gd name="connsiteY25" fmla="*/ 556260 h 1933575"/>
                  <a:gd name="connsiteX26" fmla="*/ 168592 w 219075"/>
                  <a:gd name="connsiteY26" fmla="*/ 494347 h 1933575"/>
                  <a:gd name="connsiteX27" fmla="*/ 126682 w 219075"/>
                  <a:gd name="connsiteY27" fmla="*/ 498157 h 1933575"/>
                  <a:gd name="connsiteX28" fmla="*/ 126682 w 219075"/>
                  <a:gd name="connsiteY28" fmla="*/ 556260 h 1933575"/>
                  <a:gd name="connsiteX29" fmla="*/ 168592 w 219075"/>
                  <a:gd name="connsiteY29" fmla="*/ 556260 h 1933575"/>
                  <a:gd name="connsiteX30" fmla="*/ 123825 w 219075"/>
                  <a:gd name="connsiteY30" fmla="*/ 475297 h 1933575"/>
                  <a:gd name="connsiteX31" fmla="*/ 169545 w 219075"/>
                  <a:gd name="connsiteY31" fmla="*/ 472440 h 1933575"/>
                  <a:gd name="connsiteX32" fmla="*/ 169545 w 219075"/>
                  <a:gd name="connsiteY32" fmla="*/ 413385 h 1933575"/>
                  <a:gd name="connsiteX33" fmla="*/ 123825 w 219075"/>
                  <a:gd name="connsiteY33" fmla="*/ 416242 h 1933575"/>
                  <a:gd name="connsiteX34" fmla="*/ 123825 w 219075"/>
                  <a:gd name="connsiteY34" fmla="*/ 475297 h 1933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19075" h="1933575">
                    <a:moveTo>
                      <a:pt x="223838" y="1939290"/>
                    </a:moveTo>
                    <a:cubicBezTo>
                      <a:pt x="147638" y="1939290"/>
                      <a:pt x="75247" y="1939290"/>
                      <a:pt x="0" y="1939290"/>
                    </a:cubicBezTo>
                    <a:cubicBezTo>
                      <a:pt x="0" y="1292542"/>
                      <a:pt x="0" y="647700"/>
                      <a:pt x="0" y="0"/>
                    </a:cubicBezTo>
                    <a:cubicBezTo>
                      <a:pt x="75247" y="0"/>
                      <a:pt x="147638" y="0"/>
                      <a:pt x="223838" y="0"/>
                    </a:cubicBezTo>
                    <a:cubicBezTo>
                      <a:pt x="223838" y="645795"/>
                      <a:pt x="223838" y="1290638"/>
                      <a:pt x="223838" y="1939290"/>
                    </a:cubicBezTo>
                    <a:close/>
                    <a:moveTo>
                      <a:pt x="101917" y="495300"/>
                    </a:moveTo>
                    <a:cubicBezTo>
                      <a:pt x="82867" y="496252"/>
                      <a:pt x="67627" y="497205"/>
                      <a:pt x="53340" y="498157"/>
                    </a:cubicBezTo>
                    <a:cubicBezTo>
                      <a:pt x="53340" y="520065"/>
                      <a:pt x="53340" y="538163"/>
                      <a:pt x="53340" y="559118"/>
                    </a:cubicBezTo>
                    <a:cubicBezTo>
                      <a:pt x="71438" y="558165"/>
                      <a:pt x="86677" y="557213"/>
                      <a:pt x="101917" y="556260"/>
                    </a:cubicBezTo>
                    <a:cubicBezTo>
                      <a:pt x="101917" y="535305"/>
                      <a:pt x="101917" y="518160"/>
                      <a:pt x="101917" y="495300"/>
                    </a:cubicBezTo>
                    <a:close/>
                    <a:moveTo>
                      <a:pt x="101917" y="214313"/>
                    </a:moveTo>
                    <a:cubicBezTo>
                      <a:pt x="85725" y="214313"/>
                      <a:pt x="70485" y="214313"/>
                      <a:pt x="54292" y="214313"/>
                    </a:cubicBezTo>
                    <a:cubicBezTo>
                      <a:pt x="54292" y="233363"/>
                      <a:pt x="54292" y="250507"/>
                      <a:pt x="54292" y="271463"/>
                    </a:cubicBezTo>
                    <a:cubicBezTo>
                      <a:pt x="72390" y="270510"/>
                      <a:pt x="86677" y="269557"/>
                      <a:pt x="101917" y="268605"/>
                    </a:cubicBezTo>
                    <a:cubicBezTo>
                      <a:pt x="101917" y="248602"/>
                      <a:pt x="101917" y="233363"/>
                      <a:pt x="101917" y="214313"/>
                    </a:cubicBezTo>
                    <a:close/>
                    <a:moveTo>
                      <a:pt x="101917" y="414338"/>
                    </a:moveTo>
                    <a:cubicBezTo>
                      <a:pt x="82867" y="415290"/>
                      <a:pt x="66675" y="416242"/>
                      <a:pt x="48577" y="418147"/>
                    </a:cubicBezTo>
                    <a:cubicBezTo>
                      <a:pt x="49530" y="441007"/>
                      <a:pt x="50482" y="456247"/>
                      <a:pt x="51435" y="473392"/>
                    </a:cubicBezTo>
                    <a:cubicBezTo>
                      <a:pt x="69532" y="473392"/>
                      <a:pt x="85725" y="473392"/>
                      <a:pt x="101917" y="473392"/>
                    </a:cubicBezTo>
                    <a:cubicBezTo>
                      <a:pt x="101917" y="452438"/>
                      <a:pt x="101917" y="435292"/>
                      <a:pt x="101917" y="414338"/>
                    </a:cubicBezTo>
                    <a:close/>
                    <a:moveTo>
                      <a:pt x="126682" y="268605"/>
                    </a:moveTo>
                    <a:cubicBezTo>
                      <a:pt x="143827" y="268605"/>
                      <a:pt x="155257" y="268605"/>
                      <a:pt x="167640" y="268605"/>
                    </a:cubicBezTo>
                    <a:cubicBezTo>
                      <a:pt x="167640" y="248602"/>
                      <a:pt x="167640" y="230505"/>
                      <a:pt x="167640" y="209550"/>
                    </a:cubicBezTo>
                    <a:cubicBezTo>
                      <a:pt x="151447" y="211455"/>
                      <a:pt x="139065" y="212407"/>
                      <a:pt x="126682" y="214313"/>
                    </a:cubicBezTo>
                    <a:cubicBezTo>
                      <a:pt x="126682" y="234315"/>
                      <a:pt x="126682" y="249555"/>
                      <a:pt x="126682" y="268605"/>
                    </a:cubicBezTo>
                    <a:close/>
                    <a:moveTo>
                      <a:pt x="168592" y="556260"/>
                    </a:moveTo>
                    <a:cubicBezTo>
                      <a:pt x="168592" y="533400"/>
                      <a:pt x="168592" y="515302"/>
                      <a:pt x="168592" y="494347"/>
                    </a:cubicBezTo>
                    <a:cubicBezTo>
                      <a:pt x="151447" y="496252"/>
                      <a:pt x="138113" y="497205"/>
                      <a:pt x="126682" y="498157"/>
                    </a:cubicBezTo>
                    <a:cubicBezTo>
                      <a:pt x="126682" y="520065"/>
                      <a:pt x="126682" y="537210"/>
                      <a:pt x="126682" y="556260"/>
                    </a:cubicBezTo>
                    <a:cubicBezTo>
                      <a:pt x="142875" y="556260"/>
                      <a:pt x="154305" y="556260"/>
                      <a:pt x="168592" y="556260"/>
                    </a:cubicBezTo>
                    <a:close/>
                    <a:moveTo>
                      <a:pt x="123825" y="475297"/>
                    </a:moveTo>
                    <a:cubicBezTo>
                      <a:pt x="142875" y="474345"/>
                      <a:pt x="156210" y="473392"/>
                      <a:pt x="169545" y="472440"/>
                    </a:cubicBezTo>
                    <a:cubicBezTo>
                      <a:pt x="169545" y="451485"/>
                      <a:pt x="169545" y="434340"/>
                      <a:pt x="169545" y="413385"/>
                    </a:cubicBezTo>
                    <a:cubicBezTo>
                      <a:pt x="152400" y="414338"/>
                      <a:pt x="138113" y="415290"/>
                      <a:pt x="123825" y="416242"/>
                    </a:cubicBezTo>
                    <a:cubicBezTo>
                      <a:pt x="123825" y="438150"/>
                      <a:pt x="123825" y="453390"/>
                      <a:pt x="123825" y="4752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9DF1C71B-8ED6-466A-9634-E84014E6C650}"/>
                  </a:ext>
                </a:extLst>
              </p:cNvPr>
              <p:cNvSpPr/>
              <p:nvPr/>
            </p:nvSpPr>
            <p:spPr>
              <a:xfrm>
                <a:off x="3108960" y="1865947"/>
                <a:ext cx="352425" cy="361950"/>
              </a:xfrm>
              <a:custGeom>
                <a:avLst/>
                <a:gdLst>
                  <a:gd name="connsiteX0" fmla="*/ 83820 w 352425"/>
                  <a:gd name="connsiteY0" fmla="*/ 339090 h 361950"/>
                  <a:gd name="connsiteX1" fmla="*/ 0 w 352425"/>
                  <a:gd name="connsiteY1" fmla="*/ 369570 h 361950"/>
                  <a:gd name="connsiteX2" fmla="*/ 133350 w 352425"/>
                  <a:gd name="connsiteY2" fmla="*/ 82867 h 361950"/>
                  <a:gd name="connsiteX3" fmla="*/ 91440 w 352425"/>
                  <a:gd name="connsiteY3" fmla="*/ 0 h 361950"/>
                  <a:gd name="connsiteX4" fmla="*/ 274320 w 352425"/>
                  <a:gd name="connsiteY4" fmla="*/ 0 h 361950"/>
                  <a:gd name="connsiteX5" fmla="*/ 230505 w 352425"/>
                  <a:gd name="connsiteY5" fmla="*/ 83820 h 361950"/>
                  <a:gd name="connsiteX6" fmla="*/ 357188 w 352425"/>
                  <a:gd name="connsiteY6" fmla="*/ 366713 h 361950"/>
                  <a:gd name="connsiteX7" fmla="*/ 83820 w 352425"/>
                  <a:gd name="connsiteY7" fmla="*/ 33909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361950">
                    <a:moveTo>
                      <a:pt x="83820" y="339090"/>
                    </a:moveTo>
                    <a:cubicBezTo>
                      <a:pt x="58103" y="344805"/>
                      <a:pt x="33338" y="357188"/>
                      <a:pt x="0" y="369570"/>
                    </a:cubicBezTo>
                    <a:cubicBezTo>
                      <a:pt x="45720" y="270510"/>
                      <a:pt x="89535" y="176213"/>
                      <a:pt x="133350" y="82867"/>
                    </a:cubicBezTo>
                    <a:cubicBezTo>
                      <a:pt x="120015" y="58103"/>
                      <a:pt x="107633" y="32385"/>
                      <a:pt x="91440" y="0"/>
                    </a:cubicBezTo>
                    <a:cubicBezTo>
                      <a:pt x="151448" y="0"/>
                      <a:pt x="222885" y="0"/>
                      <a:pt x="274320" y="0"/>
                    </a:cubicBezTo>
                    <a:cubicBezTo>
                      <a:pt x="276225" y="5715"/>
                      <a:pt x="234315" y="77153"/>
                      <a:pt x="230505" y="83820"/>
                    </a:cubicBezTo>
                    <a:cubicBezTo>
                      <a:pt x="260033" y="141923"/>
                      <a:pt x="325755" y="300038"/>
                      <a:pt x="357188" y="366713"/>
                    </a:cubicBezTo>
                    <a:cubicBezTo>
                      <a:pt x="282893" y="320040"/>
                      <a:pt x="158115" y="322898"/>
                      <a:pt x="83820" y="3390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8CAB3A35-7AF6-4029-B8CC-555B34E4F35E}"/>
                  </a:ext>
                </a:extLst>
              </p:cNvPr>
              <p:cNvSpPr/>
              <p:nvPr/>
            </p:nvSpPr>
            <p:spPr>
              <a:xfrm>
                <a:off x="3201353" y="1624965"/>
                <a:ext cx="171450" cy="228600"/>
              </a:xfrm>
              <a:custGeom>
                <a:avLst/>
                <a:gdLst>
                  <a:gd name="connsiteX0" fmla="*/ 179070 w 171450"/>
                  <a:gd name="connsiteY0" fmla="*/ 228600 h 228600"/>
                  <a:gd name="connsiteX1" fmla="*/ 0 w 171450"/>
                  <a:gd name="connsiteY1" fmla="*/ 228600 h 228600"/>
                  <a:gd name="connsiteX2" fmla="*/ 28575 w 171450"/>
                  <a:gd name="connsiteY2" fmla="*/ 199073 h 228600"/>
                  <a:gd name="connsiteX3" fmla="*/ 73342 w 171450"/>
                  <a:gd name="connsiteY3" fmla="*/ 117158 h 228600"/>
                  <a:gd name="connsiteX4" fmla="*/ 88582 w 171450"/>
                  <a:gd name="connsiteY4" fmla="*/ 0 h 228600"/>
                  <a:gd name="connsiteX5" fmla="*/ 100013 w 171450"/>
                  <a:gd name="connsiteY5" fmla="*/ 129540 h 228600"/>
                  <a:gd name="connsiteX6" fmla="*/ 140970 w 171450"/>
                  <a:gd name="connsiteY6" fmla="*/ 197168 h 228600"/>
                  <a:gd name="connsiteX7" fmla="*/ 179070 w 171450"/>
                  <a:gd name="connsiteY7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228600">
                    <a:moveTo>
                      <a:pt x="179070" y="228600"/>
                    </a:moveTo>
                    <a:cubicBezTo>
                      <a:pt x="126682" y="228600"/>
                      <a:pt x="60007" y="228600"/>
                      <a:pt x="0" y="228600"/>
                    </a:cubicBezTo>
                    <a:cubicBezTo>
                      <a:pt x="12382" y="215265"/>
                      <a:pt x="19050" y="200978"/>
                      <a:pt x="28575" y="199073"/>
                    </a:cubicBezTo>
                    <a:cubicBezTo>
                      <a:pt x="74295" y="186690"/>
                      <a:pt x="71438" y="151448"/>
                      <a:pt x="73342" y="117158"/>
                    </a:cubicBezTo>
                    <a:cubicBezTo>
                      <a:pt x="76200" y="78105"/>
                      <a:pt x="80963" y="39053"/>
                      <a:pt x="88582" y="0"/>
                    </a:cubicBezTo>
                    <a:cubicBezTo>
                      <a:pt x="92392" y="42863"/>
                      <a:pt x="100013" y="86678"/>
                      <a:pt x="100013" y="129540"/>
                    </a:cubicBezTo>
                    <a:cubicBezTo>
                      <a:pt x="100013" y="161925"/>
                      <a:pt x="103822" y="187643"/>
                      <a:pt x="140970" y="197168"/>
                    </a:cubicBezTo>
                    <a:cubicBezTo>
                      <a:pt x="155257" y="200025"/>
                      <a:pt x="171450" y="215265"/>
                      <a:pt x="179070" y="2286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E8B69058-3BA8-40C6-9801-A2A28252E05E}"/>
                  </a:ext>
                </a:extLst>
              </p:cNvPr>
              <p:cNvSpPr/>
              <p:nvPr/>
            </p:nvSpPr>
            <p:spPr>
              <a:xfrm>
                <a:off x="2732825" y="2586990"/>
                <a:ext cx="161925" cy="485775"/>
              </a:xfrm>
              <a:custGeom>
                <a:avLst/>
                <a:gdLst>
                  <a:gd name="connsiteX0" fmla="*/ 113245 w 161925"/>
                  <a:gd name="connsiteY0" fmla="*/ 146685 h 485775"/>
                  <a:gd name="connsiteX1" fmla="*/ 124675 w 161925"/>
                  <a:gd name="connsiteY1" fmla="*/ 129540 h 485775"/>
                  <a:gd name="connsiteX2" fmla="*/ 81813 w 161925"/>
                  <a:gd name="connsiteY2" fmla="*/ 0 h 485775"/>
                  <a:gd name="connsiteX3" fmla="*/ 37045 w 161925"/>
                  <a:gd name="connsiteY3" fmla="*/ 133350 h 485775"/>
                  <a:gd name="connsiteX4" fmla="*/ 48475 w 161925"/>
                  <a:gd name="connsiteY4" fmla="*/ 151448 h 485775"/>
                  <a:gd name="connsiteX5" fmla="*/ 2755 w 161925"/>
                  <a:gd name="connsiteY5" fmla="*/ 206693 h 485775"/>
                  <a:gd name="connsiteX6" fmla="*/ 850 w 161925"/>
                  <a:gd name="connsiteY6" fmla="*/ 489585 h 485775"/>
                  <a:gd name="connsiteX7" fmla="*/ 165633 w 161925"/>
                  <a:gd name="connsiteY7" fmla="*/ 489585 h 485775"/>
                  <a:gd name="connsiteX8" fmla="*/ 166585 w 161925"/>
                  <a:gd name="connsiteY8" fmla="*/ 255270 h 485775"/>
                  <a:gd name="connsiteX9" fmla="*/ 113245 w 161925"/>
                  <a:gd name="connsiteY9" fmla="*/ 146685 h 485775"/>
                  <a:gd name="connsiteX10" fmla="*/ 22758 w 161925"/>
                  <a:gd name="connsiteY10" fmla="*/ 332423 h 485775"/>
                  <a:gd name="connsiteX11" fmla="*/ 71335 w 161925"/>
                  <a:gd name="connsiteY11" fmla="*/ 332423 h 485775"/>
                  <a:gd name="connsiteX12" fmla="*/ 71335 w 161925"/>
                  <a:gd name="connsiteY12" fmla="*/ 388620 h 485775"/>
                  <a:gd name="connsiteX13" fmla="*/ 22758 w 161925"/>
                  <a:gd name="connsiteY13" fmla="*/ 388620 h 485775"/>
                  <a:gd name="connsiteX14" fmla="*/ 22758 w 161925"/>
                  <a:gd name="connsiteY14" fmla="*/ 332423 h 485775"/>
                  <a:gd name="connsiteX15" fmla="*/ 72288 w 161925"/>
                  <a:gd name="connsiteY15" fmla="*/ 467678 h 485775"/>
                  <a:gd name="connsiteX16" fmla="*/ 22758 w 161925"/>
                  <a:gd name="connsiteY16" fmla="*/ 467678 h 485775"/>
                  <a:gd name="connsiteX17" fmla="*/ 22758 w 161925"/>
                  <a:gd name="connsiteY17" fmla="*/ 411480 h 485775"/>
                  <a:gd name="connsiteX18" fmla="*/ 72288 w 161925"/>
                  <a:gd name="connsiteY18" fmla="*/ 411480 h 485775"/>
                  <a:gd name="connsiteX19" fmla="*/ 72288 w 161925"/>
                  <a:gd name="connsiteY19" fmla="*/ 467678 h 485775"/>
                  <a:gd name="connsiteX20" fmla="*/ 72288 w 161925"/>
                  <a:gd name="connsiteY20" fmla="*/ 303848 h 485775"/>
                  <a:gd name="connsiteX21" fmla="*/ 23710 w 161925"/>
                  <a:gd name="connsiteY21" fmla="*/ 306705 h 485775"/>
                  <a:gd name="connsiteX22" fmla="*/ 23710 w 161925"/>
                  <a:gd name="connsiteY22" fmla="*/ 247650 h 485775"/>
                  <a:gd name="connsiteX23" fmla="*/ 72288 w 161925"/>
                  <a:gd name="connsiteY23" fmla="*/ 247650 h 485775"/>
                  <a:gd name="connsiteX24" fmla="*/ 72288 w 161925"/>
                  <a:gd name="connsiteY24" fmla="*/ 303848 h 485775"/>
                  <a:gd name="connsiteX25" fmla="*/ 138963 w 161925"/>
                  <a:gd name="connsiteY25" fmla="*/ 465773 h 485775"/>
                  <a:gd name="connsiteX26" fmla="*/ 95148 w 161925"/>
                  <a:gd name="connsiteY26" fmla="*/ 465773 h 485775"/>
                  <a:gd name="connsiteX27" fmla="*/ 95148 w 161925"/>
                  <a:gd name="connsiteY27" fmla="*/ 410528 h 485775"/>
                  <a:gd name="connsiteX28" fmla="*/ 138963 w 161925"/>
                  <a:gd name="connsiteY28" fmla="*/ 408623 h 485775"/>
                  <a:gd name="connsiteX29" fmla="*/ 138963 w 161925"/>
                  <a:gd name="connsiteY29" fmla="*/ 465773 h 485775"/>
                  <a:gd name="connsiteX30" fmla="*/ 138963 w 161925"/>
                  <a:gd name="connsiteY30" fmla="*/ 389573 h 485775"/>
                  <a:gd name="connsiteX31" fmla="*/ 96100 w 161925"/>
                  <a:gd name="connsiteY31" fmla="*/ 389573 h 485775"/>
                  <a:gd name="connsiteX32" fmla="*/ 96100 w 161925"/>
                  <a:gd name="connsiteY32" fmla="*/ 332423 h 485775"/>
                  <a:gd name="connsiteX33" fmla="*/ 138963 w 161925"/>
                  <a:gd name="connsiteY33" fmla="*/ 332423 h 485775"/>
                  <a:gd name="connsiteX34" fmla="*/ 138963 w 161925"/>
                  <a:gd name="connsiteY34" fmla="*/ 389573 h 485775"/>
                  <a:gd name="connsiteX35" fmla="*/ 139915 w 161925"/>
                  <a:gd name="connsiteY35" fmla="*/ 303848 h 485775"/>
                  <a:gd name="connsiteX36" fmla="*/ 97053 w 161925"/>
                  <a:gd name="connsiteY36" fmla="*/ 305753 h 485775"/>
                  <a:gd name="connsiteX37" fmla="*/ 139915 w 161925"/>
                  <a:gd name="connsiteY37" fmla="*/ 246698 h 485775"/>
                  <a:gd name="connsiteX38" fmla="*/ 139915 w 161925"/>
                  <a:gd name="connsiteY38" fmla="*/ 303848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61925" h="485775">
                    <a:moveTo>
                      <a:pt x="113245" y="146685"/>
                    </a:moveTo>
                    <a:cubicBezTo>
                      <a:pt x="117055" y="140970"/>
                      <a:pt x="125628" y="133350"/>
                      <a:pt x="124675" y="129540"/>
                    </a:cubicBezTo>
                    <a:cubicBezTo>
                      <a:pt x="109435" y="81915"/>
                      <a:pt x="93243" y="34290"/>
                      <a:pt x="81813" y="0"/>
                    </a:cubicBezTo>
                    <a:cubicBezTo>
                      <a:pt x="69430" y="36195"/>
                      <a:pt x="52285" y="84773"/>
                      <a:pt x="37045" y="133350"/>
                    </a:cubicBezTo>
                    <a:cubicBezTo>
                      <a:pt x="36093" y="137160"/>
                      <a:pt x="44665" y="144780"/>
                      <a:pt x="48475" y="151448"/>
                    </a:cubicBezTo>
                    <a:cubicBezTo>
                      <a:pt x="33235" y="169545"/>
                      <a:pt x="3708" y="186690"/>
                      <a:pt x="2755" y="206693"/>
                    </a:cubicBezTo>
                    <a:cubicBezTo>
                      <a:pt x="-2007" y="300990"/>
                      <a:pt x="850" y="395288"/>
                      <a:pt x="850" y="489585"/>
                    </a:cubicBezTo>
                    <a:cubicBezTo>
                      <a:pt x="58000" y="489585"/>
                      <a:pt x="109435" y="489585"/>
                      <a:pt x="165633" y="489585"/>
                    </a:cubicBezTo>
                    <a:cubicBezTo>
                      <a:pt x="165633" y="409575"/>
                      <a:pt x="163728" y="332423"/>
                      <a:pt x="166585" y="255270"/>
                    </a:cubicBezTo>
                    <a:cubicBezTo>
                      <a:pt x="166585" y="207645"/>
                      <a:pt x="153250" y="171450"/>
                      <a:pt x="113245" y="146685"/>
                    </a:cubicBezTo>
                    <a:close/>
                    <a:moveTo>
                      <a:pt x="22758" y="332423"/>
                    </a:moveTo>
                    <a:cubicBezTo>
                      <a:pt x="38950" y="332423"/>
                      <a:pt x="56095" y="332423"/>
                      <a:pt x="71335" y="332423"/>
                    </a:cubicBezTo>
                    <a:cubicBezTo>
                      <a:pt x="71335" y="352425"/>
                      <a:pt x="71335" y="369570"/>
                      <a:pt x="71335" y="388620"/>
                    </a:cubicBezTo>
                    <a:cubicBezTo>
                      <a:pt x="54190" y="388620"/>
                      <a:pt x="39903" y="388620"/>
                      <a:pt x="22758" y="388620"/>
                    </a:cubicBezTo>
                    <a:cubicBezTo>
                      <a:pt x="22758" y="369570"/>
                      <a:pt x="22758" y="353378"/>
                      <a:pt x="22758" y="332423"/>
                    </a:cubicBezTo>
                    <a:close/>
                    <a:moveTo>
                      <a:pt x="72288" y="467678"/>
                    </a:moveTo>
                    <a:cubicBezTo>
                      <a:pt x="54190" y="467678"/>
                      <a:pt x="38950" y="467678"/>
                      <a:pt x="22758" y="467678"/>
                    </a:cubicBezTo>
                    <a:cubicBezTo>
                      <a:pt x="22758" y="448628"/>
                      <a:pt x="22758" y="432435"/>
                      <a:pt x="22758" y="411480"/>
                    </a:cubicBezTo>
                    <a:cubicBezTo>
                      <a:pt x="38950" y="411480"/>
                      <a:pt x="55143" y="411480"/>
                      <a:pt x="72288" y="411480"/>
                    </a:cubicBezTo>
                    <a:cubicBezTo>
                      <a:pt x="72288" y="429578"/>
                      <a:pt x="72288" y="446723"/>
                      <a:pt x="72288" y="467678"/>
                    </a:cubicBezTo>
                    <a:close/>
                    <a:moveTo>
                      <a:pt x="72288" y="303848"/>
                    </a:moveTo>
                    <a:cubicBezTo>
                      <a:pt x="57048" y="304800"/>
                      <a:pt x="41808" y="305753"/>
                      <a:pt x="23710" y="306705"/>
                    </a:cubicBezTo>
                    <a:cubicBezTo>
                      <a:pt x="23710" y="286703"/>
                      <a:pt x="23710" y="268605"/>
                      <a:pt x="23710" y="247650"/>
                    </a:cubicBezTo>
                    <a:cubicBezTo>
                      <a:pt x="38950" y="247650"/>
                      <a:pt x="53238" y="247650"/>
                      <a:pt x="72288" y="247650"/>
                    </a:cubicBezTo>
                    <a:cubicBezTo>
                      <a:pt x="72288" y="267653"/>
                      <a:pt x="72288" y="283845"/>
                      <a:pt x="72288" y="303848"/>
                    </a:cubicBezTo>
                    <a:close/>
                    <a:moveTo>
                      <a:pt x="138963" y="465773"/>
                    </a:moveTo>
                    <a:cubicBezTo>
                      <a:pt x="125628" y="465773"/>
                      <a:pt x="111340" y="465773"/>
                      <a:pt x="95148" y="465773"/>
                    </a:cubicBezTo>
                    <a:cubicBezTo>
                      <a:pt x="95148" y="447675"/>
                      <a:pt x="95148" y="430530"/>
                      <a:pt x="95148" y="410528"/>
                    </a:cubicBezTo>
                    <a:cubicBezTo>
                      <a:pt x="110388" y="409575"/>
                      <a:pt x="123723" y="409575"/>
                      <a:pt x="138963" y="408623"/>
                    </a:cubicBezTo>
                    <a:cubicBezTo>
                      <a:pt x="138963" y="428625"/>
                      <a:pt x="138963" y="445770"/>
                      <a:pt x="138963" y="465773"/>
                    </a:cubicBezTo>
                    <a:close/>
                    <a:moveTo>
                      <a:pt x="138963" y="389573"/>
                    </a:moveTo>
                    <a:cubicBezTo>
                      <a:pt x="123723" y="389573"/>
                      <a:pt x="112293" y="389573"/>
                      <a:pt x="96100" y="389573"/>
                    </a:cubicBezTo>
                    <a:cubicBezTo>
                      <a:pt x="96100" y="370523"/>
                      <a:pt x="96100" y="353378"/>
                      <a:pt x="96100" y="332423"/>
                    </a:cubicBezTo>
                    <a:cubicBezTo>
                      <a:pt x="110388" y="332423"/>
                      <a:pt x="122770" y="332423"/>
                      <a:pt x="138963" y="332423"/>
                    </a:cubicBezTo>
                    <a:cubicBezTo>
                      <a:pt x="138963" y="349568"/>
                      <a:pt x="138963" y="366713"/>
                      <a:pt x="138963" y="389573"/>
                    </a:cubicBezTo>
                    <a:close/>
                    <a:moveTo>
                      <a:pt x="139915" y="303848"/>
                    </a:moveTo>
                    <a:cubicBezTo>
                      <a:pt x="126580" y="304800"/>
                      <a:pt x="113245" y="304800"/>
                      <a:pt x="97053" y="305753"/>
                    </a:cubicBezTo>
                    <a:cubicBezTo>
                      <a:pt x="97053" y="274320"/>
                      <a:pt x="78003" y="236220"/>
                      <a:pt x="139915" y="246698"/>
                    </a:cubicBezTo>
                    <a:cubicBezTo>
                      <a:pt x="139915" y="266700"/>
                      <a:pt x="139915" y="283845"/>
                      <a:pt x="139915" y="3038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401420A6-5647-4856-A717-3DAF09F6F206}"/>
                  </a:ext>
                </a:extLst>
              </p:cNvPr>
              <p:cNvSpPr/>
              <p:nvPr/>
            </p:nvSpPr>
            <p:spPr>
              <a:xfrm>
                <a:off x="2860358" y="2202322"/>
                <a:ext cx="847725" cy="323850"/>
              </a:xfrm>
              <a:custGeom>
                <a:avLst/>
                <a:gdLst>
                  <a:gd name="connsiteX0" fmla="*/ 851535 w 847725"/>
                  <a:gd name="connsiteY0" fmla="*/ 250366 h 323850"/>
                  <a:gd name="connsiteX1" fmla="*/ 751522 w 847725"/>
                  <a:gd name="connsiteY1" fmla="*/ 232268 h 323850"/>
                  <a:gd name="connsiteX2" fmla="*/ 744855 w 847725"/>
                  <a:gd name="connsiteY2" fmla="*/ 203693 h 323850"/>
                  <a:gd name="connsiteX3" fmla="*/ 759143 w 847725"/>
                  <a:gd name="connsiteY3" fmla="*/ 202741 h 323850"/>
                  <a:gd name="connsiteX4" fmla="*/ 811530 w 847725"/>
                  <a:gd name="connsiteY4" fmla="*/ 125588 h 323850"/>
                  <a:gd name="connsiteX5" fmla="*/ 707708 w 847725"/>
                  <a:gd name="connsiteY5" fmla="*/ 136066 h 323850"/>
                  <a:gd name="connsiteX6" fmla="*/ 691515 w 847725"/>
                  <a:gd name="connsiteY6" fmla="*/ 112253 h 323850"/>
                  <a:gd name="connsiteX7" fmla="*/ 701040 w 847725"/>
                  <a:gd name="connsiteY7" fmla="*/ 107491 h 323850"/>
                  <a:gd name="connsiteX8" fmla="*/ 723900 w 847725"/>
                  <a:gd name="connsiteY8" fmla="*/ 17003 h 323850"/>
                  <a:gd name="connsiteX9" fmla="*/ 634365 w 847725"/>
                  <a:gd name="connsiteY9" fmla="*/ 45578 h 323850"/>
                  <a:gd name="connsiteX10" fmla="*/ 624840 w 847725"/>
                  <a:gd name="connsiteY10" fmla="*/ 54151 h 323850"/>
                  <a:gd name="connsiteX11" fmla="*/ 624840 w 847725"/>
                  <a:gd name="connsiteY11" fmla="*/ 54151 h 323850"/>
                  <a:gd name="connsiteX12" fmla="*/ 549593 w 847725"/>
                  <a:gd name="connsiteY12" fmla="*/ 17003 h 323850"/>
                  <a:gd name="connsiteX13" fmla="*/ 550545 w 847725"/>
                  <a:gd name="connsiteY13" fmla="*/ 17956 h 323850"/>
                  <a:gd name="connsiteX14" fmla="*/ 486727 w 847725"/>
                  <a:gd name="connsiteY14" fmla="*/ 5573 h 323850"/>
                  <a:gd name="connsiteX15" fmla="*/ 219075 w 847725"/>
                  <a:gd name="connsiteY15" fmla="*/ 64628 h 323850"/>
                  <a:gd name="connsiteX16" fmla="*/ 221932 w 847725"/>
                  <a:gd name="connsiteY16" fmla="*/ 58913 h 323850"/>
                  <a:gd name="connsiteX17" fmla="*/ 121920 w 847725"/>
                  <a:gd name="connsiteY17" fmla="*/ 15098 h 323850"/>
                  <a:gd name="connsiteX18" fmla="*/ 158115 w 847725"/>
                  <a:gd name="connsiteY18" fmla="*/ 115111 h 323850"/>
                  <a:gd name="connsiteX19" fmla="*/ 169545 w 847725"/>
                  <a:gd name="connsiteY19" fmla="*/ 108443 h 323850"/>
                  <a:gd name="connsiteX20" fmla="*/ 145732 w 847725"/>
                  <a:gd name="connsiteY20" fmla="*/ 132256 h 323850"/>
                  <a:gd name="connsiteX21" fmla="*/ 135255 w 847725"/>
                  <a:gd name="connsiteY21" fmla="*/ 147496 h 323850"/>
                  <a:gd name="connsiteX22" fmla="*/ 29527 w 847725"/>
                  <a:gd name="connsiteY22" fmla="*/ 131303 h 323850"/>
                  <a:gd name="connsiteX23" fmla="*/ 96202 w 847725"/>
                  <a:gd name="connsiteY23" fmla="*/ 216076 h 323850"/>
                  <a:gd name="connsiteX24" fmla="*/ 105727 w 847725"/>
                  <a:gd name="connsiteY24" fmla="*/ 207503 h 323850"/>
                  <a:gd name="connsiteX25" fmla="*/ 100965 w 847725"/>
                  <a:gd name="connsiteY25" fmla="*/ 232268 h 323850"/>
                  <a:gd name="connsiteX26" fmla="*/ 0 w 847725"/>
                  <a:gd name="connsiteY26" fmla="*/ 252271 h 323850"/>
                  <a:gd name="connsiteX27" fmla="*/ 85725 w 847725"/>
                  <a:gd name="connsiteY27" fmla="*/ 306563 h 323850"/>
                  <a:gd name="connsiteX28" fmla="*/ 80963 w 847725"/>
                  <a:gd name="connsiteY28" fmla="*/ 327518 h 323850"/>
                  <a:gd name="connsiteX29" fmla="*/ 774383 w 847725"/>
                  <a:gd name="connsiteY29" fmla="*/ 327518 h 323850"/>
                  <a:gd name="connsiteX30" fmla="*/ 766763 w 847725"/>
                  <a:gd name="connsiteY30" fmla="*/ 297038 h 323850"/>
                  <a:gd name="connsiteX31" fmla="*/ 851535 w 847725"/>
                  <a:gd name="connsiteY31" fmla="*/ 250366 h 323850"/>
                  <a:gd name="connsiteX32" fmla="*/ 268605 w 847725"/>
                  <a:gd name="connsiteY32" fmla="*/ 308468 h 323850"/>
                  <a:gd name="connsiteX33" fmla="*/ 120967 w 847725"/>
                  <a:gd name="connsiteY33" fmla="*/ 308468 h 323850"/>
                  <a:gd name="connsiteX34" fmla="*/ 240983 w 847725"/>
                  <a:gd name="connsiteY34" fmla="*/ 97966 h 323850"/>
                  <a:gd name="connsiteX35" fmla="*/ 318135 w 847725"/>
                  <a:gd name="connsiteY35" fmla="*/ 223696 h 323850"/>
                  <a:gd name="connsiteX36" fmla="*/ 268605 w 847725"/>
                  <a:gd name="connsiteY36" fmla="*/ 308468 h 323850"/>
                  <a:gd name="connsiteX37" fmla="*/ 348615 w 847725"/>
                  <a:gd name="connsiteY37" fmla="*/ 214171 h 323850"/>
                  <a:gd name="connsiteX38" fmla="*/ 269558 w 847725"/>
                  <a:gd name="connsiteY38" fmla="*/ 84631 h 323850"/>
                  <a:gd name="connsiteX39" fmla="*/ 585788 w 847725"/>
                  <a:gd name="connsiteY39" fmla="*/ 83678 h 323850"/>
                  <a:gd name="connsiteX40" fmla="*/ 505777 w 847725"/>
                  <a:gd name="connsiteY40" fmla="*/ 215123 h 323850"/>
                  <a:gd name="connsiteX41" fmla="*/ 348615 w 847725"/>
                  <a:gd name="connsiteY41" fmla="*/ 214171 h 323850"/>
                  <a:gd name="connsiteX42" fmla="*/ 565785 w 847725"/>
                  <a:gd name="connsiteY42" fmla="*/ 308468 h 323850"/>
                  <a:gd name="connsiteX43" fmla="*/ 536258 w 847725"/>
                  <a:gd name="connsiteY43" fmla="*/ 223696 h 323850"/>
                  <a:gd name="connsiteX44" fmla="*/ 611505 w 847725"/>
                  <a:gd name="connsiteY44" fmla="*/ 99871 h 323850"/>
                  <a:gd name="connsiteX45" fmla="*/ 734377 w 847725"/>
                  <a:gd name="connsiteY45" fmla="*/ 308468 h 323850"/>
                  <a:gd name="connsiteX46" fmla="*/ 565785 w 847725"/>
                  <a:gd name="connsiteY46" fmla="*/ 308468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47725" h="323850">
                    <a:moveTo>
                      <a:pt x="851535" y="250366"/>
                    </a:moveTo>
                    <a:cubicBezTo>
                      <a:pt x="820102" y="244651"/>
                      <a:pt x="787718" y="238936"/>
                      <a:pt x="751522" y="232268"/>
                    </a:cubicBezTo>
                    <a:cubicBezTo>
                      <a:pt x="749618" y="222743"/>
                      <a:pt x="746760" y="213218"/>
                      <a:pt x="744855" y="203693"/>
                    </a:cubicBezTo>
                    <a:cubicBezTo>
                      <a:pt x="751522" y="204646"/>
                      <a:pt x="757238" y="204646"/>
                      <a:pt x="759143" y="202741"/>
                    </a:cubicBezTo>
                    <a:cubicBezTo>
                      <a:pt x="779145" y="176071"/>
                      <a:pt x="796290" y="148448"/>
                      <a:pt x="811530" y="125588"/>
                    </a:cubicBezTo>
                    <a:cubicBezTo>
                      <a:pt x="780097" y="128446"/>
                      <a:pt x="743902" y="132256"/>
                      <a:pt x="707708" y="136066"/>
                    </a:cubicBezTo>
                    <a:cubicBezTo>
                      <a:pt x="701993" y="128446"/>
                      <a:pt x="697230" y="120826"/>
                      <a:pt x="691515" y="112253"/>
                    </a:cubicBezTo>
                    <a:cubicBezTo>
                      <a:pt x="696277" y="111301"/>
                      <a:pt x="700088" y="110348"/>
                      <a:pt x="701040" y="107491"/>
                    </a:cubicBezTo>
                    <a:cubicBezTo>
                      <a:pt x="710565" y="75106"/>
                      <a:pt x="717233" y="41768"/>
                      <a:pt x="723900" y="17003"/>
                    </a:cubicBezTo>
                    <a:cubicBezTo>
                      <a:pt x="699135" y="24623"/>
                      <a:pt x="666750" y="34148"/>
                      <a:pt x="634365" y="45578"/>
                    </a:cubicBezTo>
                    <a:cubicBezTo>
                      <a:pt x="630555" y="46531"/>
                      <a:pt x="627697" y="50341"/>
                      <a:pt x="624840" y="54151"/>
                    </a:cubicBezTo>
                    <a:cubicBezTo>
                      <a:pt x="624840" y="54151"/>
                      <a:pt x="624840" y="54151"/>
                      <a:pt x="624840" y="54151"/>
                    </a:cubicBezTo>
                    <a:cubicBezTo>
                      <a:pt x="600075" y="41768"/>
                      <a:pt x="574358" y="29386"/>
                      <a:pt x="549593" y="17003"/>
                    </a:cubicBezTo>
                    <a:lnTo>
                      <a:pt x="550545" y="17956"/>
                    </a:lnTo>
                    <a:cubicBezTo>
                      <a:pt x="529590" y="13193"/>
                      <a:pt x="507683" y="9383"/>
                      <a:pt x="486727" y="5573"/>
                    </a:cubicBezTo>
                    <a:cubicBezTo>
                      <a:pt x="388620" y="-12524"/>
                      <a:pt x="300990" y="15098"/>
                      <a:pt x="219075" y="64628"/>
                    </a:cubicBezTo>
                    <a:cubicBezTo>
                      <a:pt x="220027" y="62723"/>
                      <a:pt x="220980" y="60818"/>
                      <a:pt x="221932" y="58913"/>
                    </a:cubicBezTo>
                    <a:cubicBezTo>
                      <a:pt x="184785" y="42721"/>
                      <a:pt x="151447" y="27481"/>
                      <a:pt x="121920" y="15098"/>
                    </a:cubicBezTo>
                    <a:cubicBezTo>
                      <a:pt x="133350" y="45578"/>
                      <a:pt x="145732" y="79868"/>
                      <a:pt x="158115" y="115111"/>
                    </a:cubicBezTo>
                    <a:cubicBezTo>
                      <a:pt x="161925" y="113206"/>
                      <a:pt x="165735" y="110348"/>
                      <a:pt x="169545" y="108443"/>
                    </a:cubicBezTo>
                    <a:cubicBezTo>
                      <a:pt x="161925" y="116063"/>
                      <a:pt x="154305" y="124636"/>
                      <a:pt x="145732" y="132256"/>
                    </a:cubicBezTo>
                    <a:cubicBezTo>
                      <a:pt x="141922" y="137018"/>
                      <a:pt x="139065" y="142733"/>
                      <a:pt x="135255" y="147496"/>
                    </a:cubicBezTo>
                    <a:cubicBezTo>
                      <a:pt x="99060" y="141781"/>
                      <a:pt x="62865" y="136066"/>
                      <a:pt x="29527" y="131303"/>
                    </a:cubicBezTo>
                    <a:cubicBezTo>
                      <a:pt x="51435" y="158926"/>
                      <a:pt x="73342" y="187501"/>
                      <a:pt x="96202" y="216076"/>
                    </a:cubicBezTo>
                    <a:cubicBezTo>
                      <a:pt x="98107" y="214171"/>
                      <a:pt x="100965" y="211313"/>
                      <a:pt x="105727" y="207503"/>
                    </a:cubicBezTo>
                    <a:cubicBezTo>
                      <a:pt x="103822" y="216076"/>
                      <a:pt x="102870" y="223696"/>
                      <a:pt x="100965" y="232268"/>
                    </a:cubicBezTo>
                    <a:cubicBezTo>
                      <a:pt x="64770" y="239888"/>
                      <a:pt x="30480" y="246556"/>
                      <a:pt x="0" y="252271"/>
                    </a:cubicBezTo>
                    <a:cubicBezTo>
                      <a:pt x="27622" y="269416"/>
                      <a:pt x="56197" y="288466"/>
                      <a:pt x="85725" y="306563"/>
                    </a:cubicBezTo>
                    <a:cubicBezTo>
                      <a:pt x="83820" y="313231"/>
                      <a:pt x="82867" y="320851"/>
                      <a:pt x="80963" y="327518"/>
                    </a:cubicBezTo>
                    <a:cubicBezTo>
                      <a:pt x="315277" y="327518"/>
                      <a:pt x="539115" y="327518"/>
                      <a:pt x="774383" y="327518"/>
                    </a:cubicBezTo>
                    <a:cubicBezTo>
                      <a:pt x="771525" y="317041"/>
                      <a:pt x="769620" y="307516"/>
                      <a:pt x="766763" y="297038"/>
                    </a:cubicBezTo>
                    <a:cubicBezTo>
                      <a:pt x="798195" y="281798"/>
                      <a:pt x="825818" y="265606"/>
                      <a:pt x="851535" y="250366"/>
                    </a:cubicBezTo>
                    <a:close/>
                    <a:moveTo>
                      <a:pt x="268605" y="308468"/>
                    </a:moveTo>
                    <a:cubicBezTo>
                      <a:pt x="220980" y="308468"/>
                      <a:pt x="173355" y="308468"/>
                      <a:pt x="120967" y="308468"/>
                    </a:cubicBezTo>
                    <a:cubicBezTo>
                      <a:pt x="124777" y="216076"/>
                      <a:pt x="166688" y="152258"/>
                      <a:pt x="240983" y="97966"/>
                    </a:cubicBezTo>
                    <a:cubicBezTo>
                      <a:pt x="268605" y="143686"/>
                      <a:pt x="294322" y="182738"/>
                      <a:pt x="318135" y="223696"/>
                    </a:cubicBezTo>
                    <a:cubicBezTo>
                      <a:pt x="338138" y="257986"/>
                      <a:pt x="308610" y="308468"/>
                      <a:pt x="268605" y="308468"/>
                    </a:cubicBezTo>
                    <a:close/>
                    <a:moveTo>
                      <a:pt x="348615" y="214171"/>
                    </a:moveTo>
                    <a:cubicBezTo>
                      <a:pt x="326708" y="178928"/>
                      <a:pt x="299085" y="133208"/>
                      <a:pt x="269558" y="84631"/>
                    </a:cubicBezTo>
                    <a:cubicBezTo>
                      <a:pt x="363855" y="31291"/>
                      <a:pt x="483870" y="31291"/>
                      <a:pt x="585788" y="83678"/>
                    </a:cubicBezTo>
                    <a:cubicBezTo>
                      <a:pt x="557213" y="130351"/>
                      <a:pt x="528638" y="177023"/>
                      <a:pt x="505777" y="215123"/>
                    </a:cubicBezTo>
                    <a:cubicBezTo>
                      <a:pt x="451485" y="214171"/>
                      <a:pt x="404813" y="214171"/>
                      <a:pt x="348615" y="214171"/>
                    </a:cubicBezTo>
                    <a:close/>
                    <a:moveTo>
                      <a:pt x="565785" y="308468"/>
                    </a:moveTo>
                    <a:cubicBezTo>
                      <a:pt x="542925" y="307516"/>
                      <a:pt x="521970" y="246556"/>
                      <a:pt x="536258" y="223696"/>
                    </a:cubicBezTo>
                    <a:cubicBezTo>
                      <a:pt x="560070" y="182738"/>
                      <a:pt x="585788" y="142733"/>
                      <a:pt x="611505" y="99871"/>
                    </a:cubicBezTo>
                    <a:cubicBezTo>
                      <a:pt x="688658" y="148448"/>
                      <a:pt x="726758" y="213218"/>
                      <a:pt x="734377" y="308468"/>
                    </a:cubicBezTo>
                    <a:cubicBezTo>
                      <a:pt x="678180" y="309421"/>
                      <a:pt x="621983" y="310373"/>
                      <a:pt x="565785" y="3084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7BBAAF10-05FD-46A1-A080-6D12BC02835D}"/>
                  </a:ext>
                </a:extLst>
              </p:cNvPr>
              <p:cNvSpPr/>
              <p:nvPr/>
            </p:nvSpPr>
            <p:spPr>
              <a:xfrm>
                <a:off x="3683794" y="2586990"/>
                <a:ext cx="161925" cy="485775"/>
              </a:xfrm>
              <a:custGeom>
                <a:avLst/>
                <a:gdLst>
                  <a:gd name="connsiteX0" fmla="*/ 170021 w 161925"/>
                  <a:gd name="connsiteY0" fmla="*/ 215265 h 485775"/>
                  <a:gd name="connsiteX1" fmla="*/ 120491 w 161925"/>
                  <a:gd name="connsiteY1" fmla="*/ 143827 h 485775"/>
                  <a:gd name="connsiteX2" fmla="*/ 129064 w 161925"/>
                  <a:gd name="connsiteY2" fmla="*/ 129540 h 485775"/>
                  <a:gd name="connsiteX3" fmla="*/ 86201 w 161925"/>
                  <a:gd name="connsiteY3" fmla="*/ 0 h 485775"/>
                  <a:gd name="connsiteX4" fmla="*/ 41434 w 161925"/>
                  <a:gd name="connsiteY4" fmla="*/ 133350 h 485775"/>
                  <a:gd name="connsiteX5" fmla="*/ 50006 w 161925"/>
                  <a:gd name="connsiteY5" fmla="*/ 146685 h 485775"/>
                  <a:gd name="connsiteX6" fmla="*/ 50006 w 161925"/>
                  <a:gd name="connsiteY6" fmla="*/ 146685 h 485775"/>
                  <a:gd name="connsiteX7" fmla="*/ 2381 w 161925"/>
                  <a:gd name="connsiteY7" fmla="*/ 214313 h 485775"/>
                  <a:gd name="connsiteX8" fmla="*/ 476 w 161925"/>
                  <a:gd name="connsiteY8" fmla="*/ 488632 h 485775"/>
                  <a:gd name="connsiteX9" fmla="*/ 169069 w 161925"/>
                  <a:gd name="connsiteY9" fmla="*/ 488632 h 485775"/>
                  <a:gd name="connsiteX10" fmla="*/ 170021 w 161925"/>
                  <a:gd name="connsiteY10" fmla="*/ 215265 h 485775"/>
                  <a:gd name="connsiteX11" fmla="*/ 99536 w 161925"/>
                  <a:gd name="connsiteY11" fmla="*/ 330518 h 485775"/>
                  <a:gd name="connsiteX12" fmla="*/ 143351 w 161925"/>
                  <a:gd name="connsiteY12" fmla="*/ 328613 h 485775"/>
                  <a:gd name="connsiteX13" fmla="*/ 143351 w 161925"/>
                  <a:gd name="connsiteY13" fmla="*/ 388620 h 485775"/>
                  <a:gd name="connsiteX14" fmla="*/ 99536 w 161925"/>
                  <a:gd name="connsiteY14" fmla="*/ 391478 h 485775"/>
                  <a:gd name="connsiteX15" fmla="*/ 99536 w 161925"/>
                  <a:gd name="connsiteY15" fmla="*/ 330518 h 485775"/>
                  <a:gd name="connsiteX16" fmla="*/ 141446 w 161925"/>
                  <a:gd name="connsiteY16" fmla="*/ 303848 h 485775"/>
                  <a:gd name="connsiteX17" fmla="*/ 99536 w 161925"/>
                  <a:gd name="connsiteY17" fmla="*/ 306705 h 485775"/>
                  <a:gd name="connsiteX18" fmla="*/ 99536 w 161925"/>
                  <a:gd name="connsiteY18" fmla="*/ 246698 h 485775"/>
                  <a:gd name="connsiteX19" fmla="*/ 141446 w 161925"/>
                  <a:gd name="connsiteY19" fmla="*/ 303848 h 485775"/>
                  <a:gd name="connsiteX20" fmla="*/ 71914 w 161925"/>
                  <a:gd name="connsiteY20" fmla="*/ 467678 h 485775"/>
                  <a:gd name="connsiteX21" fmla="*/ 27146 w 161925"/>
                  <a:gd name="connsiteY21" fmla="*/ 467678 h 485775"/>
                  <a:gd name="connsiteX22" fmla="*/ 27146 w 161925"/>
                  <a:gd name="connsiteY22" fmla="*/ 411480 h 485775"/>
                  <a:gd name="connsiteX23" fmla="*/ 71914 w 161925"/>
                  <a:gd name="connsiteY23" fmla="*/ 408623 h 485775"/>
                  <a:gd name="connsiteX24" fmla="*/ 71914 w 161925"/>
                  <a:gd name="connsiteY24" fmla="*/ 467678 h 485775"/>
                  <a:gd name="connsiteX25" fmla="*/ 72866 w 161925"/>
                  <a:gd name="connsiteY25" fmla="*/ 389573 h 485775"/>
                  <a:gd name="connsiteX26" fmla="*/ 28099 w 161925"/>
                  <a:gd name="connsiteY26" fmla="*/ 389573 h 485775"/>
                  <a:gd name="connsiteX27" fmla="*/ 28099 w 161925"/>
                  <a:gd name="connsiteY27" fmla="*/ 330518 h 485775"/>
                  <a:gd name="connsiteX28" fmla="*/ 72866 w 161925"/>
                  <a:gd name="connsiteY28" fmla="*/ 327660 h 485775"/>
                  <a:gd name="connsiteX29" fmla="*/ 72866 w 161925"/>
                  <a:gd name="connsiteY29" fmla="*/ 389573 h 485775"/>
                  <a:gd name="connsiteX30" fmla="*/ 73819 w 161925"/>
                  <a:gd name="connsiteY30" fmla="*/ 304800 h 485775"/>
                  <a:gd name="connsiteX31" fmla="*/ 29051 w 161925"/>
                  <a:gd name="connsiteY31" fmla="*/ 304800 h 485775"/>
                  <a:gd name="connsiteX32" fmla="*/ 73819 w 161925"/>
                  <a:gd name="connsiteY32" fmla="*/ 247650 h 485775"/>
                  <a:gd name="connsiteX33" fmla="*/ 73819 w 161925"/>
                  <a:gd name="connsiteY33" fmla="*/ 304800 h 485775"/>
                  <a:gd name="connsiteX34" fmla="*/ 144304 w 161925"/>
                  <a:gd name="connsiteY34" fmla="*/ 467678 h 485775"/>
                  <a:gd name="connsiteX35" fmla="*/ 98584 w 161925"/>
                  <a:gd name="connsiteY35" fmla="*/ 467678 h 485775"/>
                  <a:gd name="connsiteX36" fmla="*/ 98584 w 161925"/>
                  <a:gd name="connsiteY36" fmla="*/ 410528 h 485775"/>
                  <a:gd name="connsiteX37" fmla="*/ 144304 w 161925"/>
                  <a:gd name="connsiteY37" fmla="*/ 407670 h 485775"/>
                  <a:gd name="connsiteX38" fmla="*/ 144304 w 161925"/>
                  <a:gd name="connsiteY38" fmla="*/ 467678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61925" h="485775">
                    <a:moveTo>
                      <a:pt x="170021" y="215265"/>
                    </a:moveTo>
                    <a:cubicBezTo>
                      <a:pt x="170021" y="196215"/>
                      <a:pt x="152876" y="177165"/>
                      <a:pt x="120491" y="143827"/>
                    </a:cubicBezTo>
                    <a:cubicBezTo>
                      <a:pt x="124301" y="139065"/>
                      <a:pt x="130016" y="133350"/>
                      <a:pt x="129064" y="129540"/>
                    </a:cubicBezTo>
                    <a:cubicBezTo>
                      <a:pt x="113824" y="81915"/>
                      <a:pt x="97631" y="34290"/>
                      <a:pt x="86201" y="0"/>
                    </a:cubicBezTo>
                    <a:cubicBezTo>
                      <a:pt x="73819" y="36195"/>
                      <a:pt x="56674" y="84773"/>
                      <a:pt x="41434" y="133350"/>
                    </a:cubicBezTo>
                    <a:cubicBezTo>
                      <a:pt x="40481" y="136208"/>
                      <a:pt x="46196" y="141923"/>
                      <a:pt x="50006" y="146685"/>
                    </a:cubicBezTo>
                    <a:lnTo>
                      <a:pt x="50006" y="146685"/>
                    </a:lnTo>
                    <a:cubicBezTo>
                      <a:pt x="37624" y="166688"/>
                      <a:pt x="3334" y="194310"/>
                      <a:pt x="2381" y="214313"/>
                    </a:cubicBezTo>
                    <a:cubicBezTo>
                      <a:pt x="-1429" y="305753"/>
                      <a:pt x="476" y="396240"/>
                      <a:pt x="476" y="488632"/>
                    </a:cubicBezTo>
                    <a:cubicBezTo>
                      <a:pt x="57626" y="488632"/>
                      <a:pt x="110966" y="488632"/>
                      <a:pt x="169069" y="488632"/>
                    </a:cubicBezTo>
                    <a:cubicBezTo>
                      <a:pt x="170021" y="433388"/>
                      <a:pt x="170974" y="266700"/>
                      <a:pt x="170021" y="215265"/>
                    </a:cubicBezTo>
                    <a:close/>
                    <a:moveTo>
                      <a:pt x="99536" y="330518"/>
                    </a:moveTo>
                    <a:cubicBezTo>
                      <a:pt x="112871" y="329565"/>
                      <a:pt x="126206" y="328613"/>
                      <a:pt x="143351" y="328613"/>
                    </a:cubicBezTo>
                    <a:cubicBezTo>
                      <a:pt x="143351" y="351473"/>
                      <a:pt x="143351" y="367665"/>
                      <a:pt x="143351" y="388620"/>
                    </a:cubicBezTo>
                    <a:cubicBezTo>
                      <a:pt x="128111" y="389573"/>
                      <a:pt x="115729" y="390525"/>
                      <a:pt x="99536" y="391478"/>
                    </a:cubicBezTo>
                    <a:cubicBezTo>
                      <a:pt x="99536" y="370523"/>
                      <a:pt x="99536" y="352425"/>
                      <a:pt x="99536" y="330518"/>
                    </a:cubicBezTo>
                    <a:close/>
                    <a:moveTo>
                      <a:pt x="141446" y="303848"/>
                    </a:moveTo>
                    <a:cubicBezTo>
                      <a:pt x="129064" y="304800"/>
                      <a:pt x="115729" y="305753"/>
                      <a:pt x="99536" y="306705"/>
                    </a:cubicBezTo>
                    <a:cubicBezTo>
                      <a:pt x="99536" y="285750"/>
                      <a:pt x="99536" y="267653"/>
                      <a:pt x="99536" y="246698"/>
                    </a:cubicBezTo>
                    <a:cubicBezTo>
                      <a:pt x="146209" y="246698"/>
                      <a:pt x="146209" y="246698"/>
                      <a:pt x="141446" y="303848"/>
                    </a:cubicBezTo>
                    <a:close/>
                    <a:moveTo>
                      <a:pt x="71914" y="467678"/>
                    </a:moveTo>
                    <a:cubicBezTo>
                      <a:pt x="57626" y="467678"/>
                      <a:pt x="44291" y="467678"/>
                      <a:pt x="27146" y="467678"/>
                    </a:cubicBezTo>
                    <a:cubicBezTo>
                      <a:pt x="27146" y="449580"/>
                      <a:pt x="27146" y="432435"/>
                      <a:pt x="27146" y="411480"/>
                    </a:cubicBezTo>
                    <a:cubicBezTo>
                      <a:pt x="41434" y="410528"/>
                      <a:pt x="54769" y="409575"/>
                      <a:pt x="71914" y="408623"/>
                    </a:cubicBezTo>
                    <a:cubicBezTo>
                      <a:pt x="71914" y="428625"/>
                      <a:pt x="71914" y="446723"/>
                      <a:pt x="71914" y="467678"/>
                    </a:cubicBezTo>
                    <a:close/>
                    <a:moveTo>
                      <a:pt x="72866" y="389573"/>
                    </a:moveTo>
                    <a:cubicBezTo>
                      <a:pt x="56674" y="389573"/>
                      <a:pt x="44291" y="389573"/>
                      <a:pt x="28099" y="389573"/>
                    </a:cubicBezTo>
                    <a:cubicBezTo>
                      <a:pt x="28099" y="370523"/>
                      <a:pt x="28099" y="353378"/>
                      <a:pt x="28099" y="330518"/>
                    </a:cubicBezTo>
                    <a:cubicBezTo>
                      <a:pt x="40481" y="329565"/>
                      <a:pt x="55721" y="328613"/>
                      <a:pt x="72866" y="327660"/>
                    </a:cubicBezTo>
                    <a:cubicBezTo>
                      <a:pt x="72866" y="349568"/>
                      <a:pt x="72866" y="367665"/>
                      <a:pt x="72866" y="389573"/>
                    </a:cubicBezTo>
                    <a:close/>
                    <a:moveTo>
                      <a:pt x="73819" y="304800"/>
                    </a:moveTo>
                    <a:cubicBezTo>
                      <a:pt x="58579" y="304800"/>
                      <a:pt x="45244" y="304800"/>
                      <a:pt x="29051" y="304800"/>
                    </a:cubicBezTo>
                    <a:cubicBezTo>
                      <a:pt x="30004" y="275273"/>
                      <a:pt x="14764" y="237173"/>
                      <a:pt x="73819" y="247650"/>
                    </a:cubicBezTo>
                    <a:cubicBezTo>
                      <a:pt x="73819" y="267653"/>
                      <a:pt x="73819" y="284798"/>
                      <a:pt x="73819" y="304800"/>
                    </a:cubicBezTo>
                    <a:close/>
                    <a:moveTo>
                      <a:pt x="144304" y="467678"/>
                    </a:moveTo>
                    <a:cubicBezTo>
                      <a:pt x="128111" y="467678"/>
                      <a:pt x="114776" y="467678"/>
                      <a:pt x="98584" y="467678"/>
                    </a:cubicBezTo>
                    <a:cubicBezTo>
                      <a:pt x="98584" y="448628"/>
                      <a:pt x="98584" y="432435"/>
                      <a:pt x="98584" y="410528"/>
                    </a:cubicBezTo>
                    <a:cubicBezTo>
                      <a:pt x="112871" y="409575"/>
                      <a:pt x="127159" y="408623"/>
                      <a:pt x="144304" y="407670"/>
                    </a:cubicBezTo>
                    <a:cubicBezTo>
                      <a:pt x="144304" y="429578"/>
                      <a:pt x="144304" y="445770"/>
                      <a:pt x="144304" y="4676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5967DADD-45F4-44FE-A7A8-F580CD8AFFB8}"/>
                  </a:ext>
                </a:extLst>
              </p:cNvPr>
              <p:cNvSpPr/>
              <p:nvPr/>
            </p:nvSpPr>
            <p:spPr>
              <a:xfrm>
                <a:off x="3658553" y="3172778"/>
                <a:ext cx="219075" cy="1933575"/>
              </a:xfrm>
              <a:custGeom>
                <a:avLst/>
                <a:gdLst>
                  <a:gd name="connsiteX0" fmla="*/ 0 w 219075"/>
                  <a:gd name="connsiteY0" fmla="*/ 0 h 1933575"/>
                  <a:gd name="connsiteX1" fmla="*/ 0 w 219075"/>
                  <a:gd name="connsiteY1" fmla="*/ 1939290 h 1933575"/>
                  <a:gd name="connsiteX2" fmla="*/ 222885 w 219075"/>
                  <a:gd name="connsiteY2" fmla="*/ 1939290 h 1933575"/>
                  <a:gd name="connsiteX3" fmla="*/ 222885 w 219075"/>
                  <a:gd name="connsiteY3" fmla="*/ 0 h 1933575"/>
                  <a:gd name="connsiteX4" fmla="*/ 0 w 219075"/>
                  <a:gd name="connsiteY4" fmla="*/ 0 h 1933575"/>
                  <a:gd name="connsiteX5" fmla="*/ 125730 w 219075"/>
                  <a:gd name="connsiteY5" fmla="*/ 213360 h 1933575"/>
                  <a:gd name="connsiteX6" fmla="*/ 171450 w 219075"/>
                  <a:gd name="connsiteY6" fmla="*/ 213360 h 1933575"/>
                  <a:gd name="connsiteX7" fmla="*/ 174307 w 219075"/>
                  <a:gd name="connsiteY7" fmla="*/ 268605 h 1933575"/>
                  <a:gd name="connsiteX8" fmla="*/ 125730 w 219075"/>
                  <a:gd name="connsiteY8" fmla="*/ 268605 h 1933575"/>
                  <a:gd name="connsiteX9" fmla="*/ 125730 w 219075"/>
                  <a:gd name="connsiteY9" fmla="*/ 213360 h 1933575"/>
                  <a:gd name="connsiteX10" fmla="*/ 125730 w 219075"/>
                  <a:gd name="connsiteY10" fmla="*/ 556260 h 1933575"/>
                  <a:gd name="connsiteX11" fmla="*/ 125730 w 219075"/>
                  <a:gd name="connsiteY11" fmla="*/ 498157 h 1933575"/>
                  <a:gd name="connsiteX12" fmla="*/ 172402 w 219075"/>
                  <a:gd name="connsiteY12" fmla="*/ 498157 h 1933575"/>
                  <a:gd name="connsiteX13" fmla="*/ 172402 w 219075"/>
                  <a:gd name="connsiteY13" fmla="*/ 556260 h 1933575"/>
                  <a:gd name="connsiteX14" fmla="*/ 125730 w 219075"/>
                  <a:gd name="connsiteY14" fmla="*/ 556260 h 1933575"/>
                  <a:gd name="connsiteX15" fmla="*/ 122872 w 219075"/>
                  <a:gd name="connsiteY15" fmla="*/ 418147 h 1933575"/>
                  <a:gd name="connsiteX16" fmla="*/ 172402 w 219075"/>
                  <a:gd name="connsiteY16" fmla="*/ 418147 h 1933575"/>
                  <a:gd name="connsiteX17" fmla="*/ 172402 w 219075"/>
                  <a:gd name="connsiteY17" fmla="*/ 472440 h 1933575"/>
                  <a:gd name="connsiteX18" fmla="*/ 122872 w 219075"/>
                  <a:gd name="connsiteY18" fmla="*/ 472440 h 1933575"/>
                  <a:gd name="connsiteX19" fmla="*/ 122872 w 219075"/>
                  <a:gd name="connsiteY19" fmla="*/ 418147 h 1933575"/>
                  <a:gd name="connsiteX20" fmla="*/ 52388 w 219075"/>
                  <a:gd name="connsiteY20" fmla="*/ 213360 h 1933575"/>
                  <a:gd name="connsiteX21" fmla="*/ 98107 w 219075"/>
                  <a:gd name="connsiteY21" fmla="*/ 210502 h 1933575"/>
                  <a:gd name="connsiteX22" fmla="*/ 98107 w 219075"/>
                  <a:gd name="connsiteY22" fmla="*/ 269557 h 1933575"/>
                  <a:gd name="connsiteX23" fmla="*/ 52388 w 219075"/>
                  <a:gd name="connsiteY23" fmla="*/ 269557 h 1933575"/>
                  <a:gd name="connsiteX24" fmla="*/ 52388 w 219075"/>
                  <a:gd name="connsiteY24" fmla="*/ 213360 h 1933575"/>
                  <a:gd name="connsiteX25" fmla="*/ 50482 w 219075"/>
                  <a:gd name="connsiteY25" fmla="*/ 418147 h 1933575"/>
                  <a:gd name="connsiteX26" fmla="*/ 98107 w 219075"/>
                  <a:gd name="connsiteY26" fmla="*/ 413385 h 1933575"/>
                  <a:gd name="connsiteX27" fmla="*/ 98107 w 219075"/>
                  <a:gd name="connsiteY27" fmla="*/ 473392 h 1933575"/>
                  <a:gd name="connsiteX28" fmla="*/ 50482 w 219075"/>
                  <a:gd name="connsiteY28" fmla="*/ 473392 h 1933575"/>
                  <a:gd name="connsiteX29" fmla="*/ 50482 w 219075"/>
                  <a:gd name="connsiteY29" fmla="*/ 418147 h 1933575"/>
                  <a:gd name="connsiteX30" fmla="*/ 50482 w 219075"/>
                  <a:gd name="connsiteY30" fmla="*/ 499110 h 1933575"/>
                  <a:gd name="connsiteX31" fmla="*/ 99060 w 219075"/>
                  <a:gd name="connsiteY31" fmla="*/ 499110 h 1933575"/>
                  <a:gd name="connsiteX32" fmla="*/ 99060 w 219075"/>
                  <a:gd name="connsiteY32" fmla="*/ 556260 h 1933575"/>
                  <a:gd name="connsiteX33" fmla="*/ 50482 w 219075"/>
                  <a:gd name="connsiteY33" fmla="*/ 556260 h 1933575"/>
                  <a:gd name="connsiteX34" fmla="*/ 50482 w 219075"/>
                  <a:gd name="connsiteY34" fmla="*/ 499110 h 1933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19075" h="1933575">
                    <a:moveTo>
                      <a:pt x="0" y="0"/>
                    </a:moveTo>
                    <a:cubicBezTo>
                      <a:pt x="0" y="646747"/>
                      <a:pt x="0" y="1292542"/>
                      <a:pt x="0" y="1939290"/>
                    </a:cubicBezTo>
                    <a:cubicBezTo>
                      <a:pt x="74295" y="1939290"/>
                      <a:pt x="146685" y="1939290"/>
                      <a:pt x="222885" y="1939290"/>
                    </a:cubicBezTo>
                    <a:cubicBezTo>
                      <a:pt x="222885" y="1290638"/>
                      <a:pt x="222885" y="645795"/>
                      <a:pt x="222885" y="0"/>
                    </a:cubicBezTo>
                    <a:cubicBezTo>
                      <a:pt x="146685" y="0"/>
                      <a:pt x="74295" y="0"/>
                      <a:pt x="0" y="0"/>
                    </a:cubicBezTo>
                    <a:close/>
                    <a:moveTo>
                      <a:pt x="125730" y="213360"/>
                    </a:moveTo>
                    <a:cubicBezTo>
                      <a:pt x="140970" y="213360"/>
                      <a:pt x="154305" y="213360"/>
                      <a:pt x="171450" y="213360"/>
                    </a:cubicBezTo>
                    <a:cubicBezTo>
                      <a:pt x="172402" y="229552"/>
                      <a:pt x="173355" y="246697"/>
                      <a:pt x="174307" y="268605"/>
                    </a:cubicBezTo>
                    <a:cubicBezTo>
                      <a:pt x="154305" y="268605"/>
                      <a:pt x="140970" y="268605"/>
                      <a:pt x="125730" y="268605"/>
                    </a:cubicBezTo>
                    <a:cubicBezTo>
                      <a:pt x="125730" y="249555"/>
                      <a:pt x="125730" y="232410"/>
                      <a:pt x="125730" y="213360"/>
                    </a:cubicBezTo>
                    <a:close/>
                    <a:moveTo>
                      <a:pt x="125730" y="556260"/>
                    </a:moveTo>
                    <a:cubicBezTo>
                      <a:pt x="125730" y="538163"/>
                      <a:pt x="125730" y="520065"/>
                      <a:pt x="125730" y="498157"/>
                    </a:cubicBezTo>
                    <a:cubicBezTo>
                      <a:pt x="140970" y="498157"/>
                      <a:pt x="155257" y="498157"/>
                      <a:pt x="172402" y="498157"/>
                    </a:cubicBezTo>
                    <a:cubicBezTo>
                      <a:pt x="172402" y="517207"/>
                      <a:pt x="172402" y="535305"/>
                      <a:pt x="172402" y="556260"/>
                    </a:cubicBezTo>
                    <a:cubicBezTo>
                      <a:pt x="155257" y="556260"/>
                      <a:pt x="141922" y="556260"/>
                      <a:pt x="125730" y="556260"/>
                    </a:cubicBezTo>
                    <a:close/>
                    <a:moveTo>
                      <a:pt x="122872" y="418147"/>
                    </a:moveTo>
                    <a:cubicBezTo>
                      <a:pt x="139065" y="418147"/>
                      <a:pt x="155257" y="418147"/>
                      <a:pt x="172402" y="418147"/>
                    </a:cubicBezTo>
                    <a:cubicBezTo>
                      <a:pt x="172402" y="436245"/>
                      <a:pt x="172402" y="453390"/>
                      <a:pt x="172402" y="472440"/>
                    </a:cubicBezTo>
                    <a:cubicBezTo>
                      <a:pt x="155257" y="472440"/>
                      <a:pt x="139065" y="472440"/>
                      <a:pt x="122872" y="472440"/>
                    </a:cubicBezTo>
                    <a:cubicBezTo>
                      <a:pt x="122872" y="452438"/>
                      <a:pt x="122872" y="437197"/>
                      <a:pt x="122872" y="418147"/>
                    </a:cubicBezTo>
                    <a:close/>
                    <a:moveTo>
                      <a:pt x="52388" y="213360"/>
                    </a:moveTo>
                    <a:cubicBezTo>
                      <a:pt x="66675" y="212407"/>
                      <a:pt x="80963" y="211455"/>
                      <a:pt x="98107" y="210502"/>
                    </a:cubicBezTo>
                    <a:cubicBezTo>
                      <a:pt x="98107" y="230505"/>
                      <a:pt x="98107" y="247650"/>
                      <a:pt x="98107" y="269557"/>
                    </a:cubicBezTo>
                    <a:cubicBezTo>
                      <a:pt x="81915" y="269557"/>
                      <a:pt x="68580" y="269557"/>
                      <a:pt x="52388" y="269557"/>
                    </a:cubicBezTo>
                    <a:cubicBezTo>
                      <a:pt x="52388" y="251460"/>
                      <a:pt x="52388" y="234315"/>
                      <a:pt x="52388" y="213360"/>
                    </a:cubicBezTo>
                    <a:close/>
                    <a:moveTo>
                      <a:pt x="50482" y="418147"/>
                    </a:moveTo>
                    <a:cubicBezTo>
                      <a:pt x="64770" y="417195"/>
                      <a:pt x="79057" y="415290"/>
                      <a:pt x="98107" y="413385"/>
                    </a:cubicBezTo>
                    <a:cubicBezTo>
                      <a:pt x="98107" y="434340"/>
                      <a:pt x="98107" y="451485"/>
                      <a:pt x="98107" y="473392"/>
                    </a:cubicBezTo>
                    <a:cubicBezTo>
                      <a:pt x="80963" y="473392"/>
                      <a:pt x="67627" y="473392"/>
                      <a:pt x="50482" y="473392"/>
                    </a:cubicBezTo>
                    <a:cubicBezTo>
                      <a:pt x="50482" y="455295"/>
                      <a:pt x="50482" y="439102"/>
                      <a:pt x="50482" y="418147"/>
                    </a:cubicBezTo>
                    <a:close/>
                    <a:moveTo>
                      <a:pt x="50482" y="499110"/>
                    </a:moveTo>
                    <a:cubicBezTo>
                      <a:pt x="67627" y="499110"/>
                      <a:pt x="83820" y="499110"/>
                      <a:pt x="99060" y="499110"/>
                    </a:cubicBezTo>
                    <a:cubicBezTo>
                      <a:pt x="99060" y="520065"/>
                      <a:pt x="99060" y="536257"/>
                      <a:pt x="99060" y="556260"/>
                    </a:cubicBezTo>
                    <a:cubicBezTo>
                      <a:pt x="82867" y="556260"/>
                      <a:pt x="67627" y="556260"/>
                      <a:pt x="50482" y="556260"/>
                    </a:cubicBezTo>
                    <a:cubicBezTo>
                      <a:pt x="50482" y="536257"/>
                      <a:pt x="50482" y="518160"/>
                      <a:pt x="50482" y="49911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5721869" y="5087295"/>
            <a:ext cx="762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Base Case</a:t>
            </a:r>
            <a:endParaRPr lang="en-US" sz="16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223000" y="3622798"/>
            <a:ext cx="762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Case One</a:t>
            </a:r>
            <a:endParaRPr lang="en-US" sz="16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722805" y="2166912"/>
            <a:ext cx="762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Case Two</a:t>
            </a:r>
            <a:endParaRPr lang="en-US" sz="16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235271" y="3649166"/>
            <a:ext cx="762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Case Three</a:t>
            </a:r>
            <a:endParaRPr lang="en-US" sz="16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391BBE59-ED23-4F6E-9B25-63C633865D93}"/>
              </a:ext>
            </a:extLst>
          </p:cNvPr>
          <p:cNvSpPr txBox="1"/>
          <p:nvPr/>
        </p:nvSpPr>
        <p:spPr>
          <a:xfrm>
            <a:off x="1720517" y="3632907"/>
            <a:ext cx="2873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LED lamps</a:t>
            </a:r>
          </a:p>
          <a:p>
            <a:pPr algn="ctr"/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No insulation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391BBE59-ED23-4F6E-9B25-63C633865D93}"/>
              </a:ext>
            </a:extLst>
          </p:cNvPr>
          <p:cNvSpPr txBox="1"/>
          <p:nvPr/>
        </p:nvSpPr>
        <p:spPr>
          <a:xfrm>
            <a:off x="4653685" y="1455422"/>
            <a:ext cx="2873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Fluorescent lamps</a:t>
            </a:r>
          </a:p>
          <a:p>
            <a:pPr algn="ctr"/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Polystyrene insulation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391BBE59-ED23-4F6E-9B25-63C633865D93}"/>
              </a:ext>
            </a:extLst>
          </p:cNvPr>
          <p:cNvSpPr txBox="1"/>
          <p:nvPr/>
        </p:nvSpPr>
        <p:spPr>
          <a:xfrm>
            <a:off x="7980591" y="3632907"/>
            <a:ext cx="2873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LED lamps</a:t>
            </a:r>
          </a:p>
          <a:p>
            <a:pPr algn="ctr"/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Polystyrene insulation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13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2EACE2C-F0BB-4B26-BDA0-E1B66FC049A7}"/>
              </a:ext>
            </a:extLst>
          </p:cNvPr>
          <p:cNvSpPr txBox="1"/>
          <p:nvPr/>
        </p:nvSpPr>
        <p:spPr>
          <a:xfrm>
            <a:off x="7080355" y="2504425"/>
            <a:ext cx="387745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Simulation Results </a:t>
            </a:r>
            <a:endParaRPr lang="ko-KR" altLang="en-US" sz="4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59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70DC5767-3165-4EA3-82D6-9B2EA253317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0" name="Rectangle 9"/>
          <p:cNvSpPr/>
          <p:nvPr/>
        </p:nvSpPr>
        <p:spPr>
          <a:xfrm>
            <a:off x="748937" y="1792569"/>
            <a:ext cx="5251269" cy="3456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4">
            <a:extLst>
              <a:ext uri="{FF2B5EF4-FFF2-40B4-BE49-F238E27FC236}">
                <a16:creationId xmlns="" xmlns:a16="http://schemas.microsoft.com/office/drawing/2014/main" id="{E32F32AC-CDCA-4A07-9180-4D7549F55E5A}"/>
              </a:ext>
            </a:extLst>
          </p:cNvPr>
          <p:cNvSpPr/>
          <p:nvPr/>
        </p:nvSpPr>
        <p:spPr>
          <a:xfrm>
            <a:off x="7947160" y="1052736"/>
            <a:ext cx="576064" cy="576064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ACBDD3A-1D09-48A4-B8F9-6A8AA6FFEF3F}"/>
              </a:ext>
            </a:extLst>
          </p:cNvPr>
          <p:cNvSpPr txBox="1"/>
          <p:nvPr/>
        </p:nvSpPr>
        <p:spPr>
          <a:xfrm>
            <a:off x="8611129" y="309715"/>
            <a:ext cx="29968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The total </a:t>
            </a:r>
            <a:r>
              <a:rPr lang="en-US" sz="1600" b="1" dirty="0" smtClean="0"/>
              <a:t>electric consumption </a:t>
            </a:r>
            <a:r>
              <a:rPr lang="en-US" sz="1600" b="1" dirty="0"/>
              <a:t>saving was about 15470 kWh/year, which means that the annual bill dropped </a:t>
            </a:r>
            <a:r>
              <a:rPr lang="en-US" sz="1600" b="1" dirty="0" smtClean="0"/>
              <a:t>from 204762 </a:t>
            </a:r>
            <a:r>
              <a:rPr lang="en-US" sz="1600" b="1" dirty="0"/>
              <a:t>NIS to </a:t>
            </a:r>
            <a:r>
              <a:rPr lang="en-US" sz="1600" b="1" dirty="0" smtClean="0"/>
              <a:t>195480 NIS , about 4.5% saving.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Rounded Rectangle 51">
            <a:extLst>
              <a:ext uri="{FF2B5EF4-FFF2-40B4-BE49-F238E27FC236}">
                <a16:creationId xmlns="" xmlns:a16="http://schemas.microsoft.com/office/drawing/2014/main" id="{6690082F-8375-4A08-AEB1-26F03C15C6EC}"/>
              </a:ext>
            </a:extLst>
          </p:cNvPr>
          <p:cNvSpPr/>
          <p:nvPr/>
        </p:nvSpPr>
        <p:spPr>
          <a:xfrm rot="16200000" flipH="1">
            <a:off x="8022689" y="1140641"/>
            <a:ext cx="425005" cy="400253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44BFD6BC-B0FD-44B5-9DF7-1DC0B0C5CB80}"/>
              </a:ext>
            </a:extLst>
          </p:cNvPr>
          <p:cNvSpPr txBox="1"/>
          <p:nvPr/>
        </p:nvSpPr>
        <p:spPr>
          <a:xfrm>
            <a:off x="927493" y="439317"/>
            <a:ext cx="3746766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 smtClean="0">
                <a:solidFill>
                  <a:schemeClr val="accent4"/>
                </a:solidFill>
              </a:rPr>
              <a:t>Comparison between Base Case and Case one</a:t>
            </a:r>
            <a:endParaRPr lang="ko-KR" altLang="en-US" sz="2800" dirty="0">
              <a:solidFill>
                <a:schemeClr val="accent4"/>
              </a:solidFill>
            </a:endParaRPr>
          </a:p>
        </p:txBody>
      </p:sp>
      <p:pic>
        <p:nvPicPr>
          <p:cNvPr id="14" name="Picture 13" descr="C:\Users\hp\Pictures\Screenshots\Screenshot (327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536" y="2698782"/>
            <a:ext cx="5268342" cy="331409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394567"/>
              </p:ext>
            </p:extLst>
          </p:nvPr>
        </p:nvGraphicFramePr>
        <p:xfrm>
          <a:off x="748936" y="1792569"/>
          <a:ext cx="5251267" cy="352320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268806"/>
                <a:gridCol w="1408310"/>
                <a:gridCol w="1408310"/>
                <a:gridCol w="1165841"/>
              </a:tblGrid>
              <a:tr h="1152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Base Case</a:t>
                      </a: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(kWh *1000)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Case One</a:t>
                      </a: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(kWh *1000)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% diff from Base Case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76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Space Cool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265.07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263.54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</a:t>
                      </a:r>
                      <a:r>
                        <a:rPr lang="en-US" sz="1800" dirty="0" smtClean="0">
                          <a:effectLst/>
                        </a:rPr>
                        <a:t>0.58%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76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Space heat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1.1 %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76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Area lights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30.35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16.40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-46%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76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</a:t>
                      </a:r>
                      <a:r>
                        <a:rPr lang="en-US" sz="1800" dirty="0" smtClean="0">
                          <a:effectLst/>
                        </a:rPr>
                        <a:t>45.48%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67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70DC5767-3165-4EA3-82D6-9B2EA253317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0" name="Rectangle 9"/>
          <p:cNvSpPr/>
          <p:nvPr/>
        </p:nvSpPr>
        <p:spPr>
          <a:xfrm>
            <a:off x="748936" y="1793754"/>
            <a:ext cx="5251269" cy="3348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4">
            <a:extLst>
              <a:ext uri="{FF2B5EF4-FFF2-40B4-BE49-F238E27FC236}">
                <a16:creationId xmlns="" xmlns:a16="http://schemas.microsoft.com/office/drawing/2014/main" id="{E32F32AC-CDCA-4A07-9180-4D7549F55E5A}"/>
              </a:ext>
            </a:extLst>
          </p:cNvPr>
          <p:cNvSpPr/>
          <p:nvPr/>
        </p:nvSpPr>
        <p:spPr>
          <a:xfrm>
            <a:off x="7947160" y="1052736"/>
            <a:ext cx="576064" cy="576064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ACBDD3A-1D09-48A4-B8F9-6A8AA6FFEF3F}"/>
              </a:ext>
            </a:extLst>
          </p:cNvPr>
          <p:cNvSpPr txBox="1"/>
          <p:nvPr/>
        </p:nvSpPr>
        <p:spPr>
          <a:xfrm>
            <a:off x="8611129" y="309715"/>
            <a:ext cx="29968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The total </a:t>
            </a:r>
            <a:r>
              <a:rPr lang="en-US" sz="1600" b="1" dirty="0" smtClean="0"/>
              <a:t>electric consumption </a:t>
            </a:r>
            <a:r>
              <a:rPr lang="en-US" sz="1600" b="1" dirty="0"/>
              <a:t>saving was about </a:t>
            </a:r>
            <a:r>
              <a:rPr lang="en-US" sz="1600" b="1" dirty="0" smtClean="0"/>
              <a:t>32130 kWh/year</a:t>
            </a:r>
            <a:r>
              <a:rPr lang="en-US" sz="1600" b="1" dirty="0"/>
              <a:t>, which means that the annual bill dropped </a:t>
            </a:r>
            <a:r>
              <a:rPr lang="en-US" sz="1600" b="1" dirty="0" smtClean="0"/>
              <a:t>from 204762 </a:t>
            </a:r>
            <a:r>
              <a:rPr lang="en-US" sz="1600" b="1" dirty="0"/>
              <a:t>NIS to </a:t>
            </a:r>
            <a:r>
              <a:rPr lang="en-US" sz="1600" b="1" dirty="0" smtClean="0"/>
              <a:t>185383 NIS , about 9.4% saving.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Rounded Rectangle 51">
            <a:extLst>
              <a:ext uri="{FF2B5EF4-FFF2-40B4-BE49-F238E27FC236}">
                <a16:creationId xmlns="" xmlns:a16="http://schemas.microsoft.com/office/drawing/2014/main" id="{6690082F-8375-4A08-AEB1-26F03C15C6EC}"/>
              </a:ext>
            </a:extLst>
          </p:cNvPr>
          <p:cNvSpPr/>
          <p:nvPr/>
        </p:nvSpPr>
        <p:spPr>
          <a:xfrm rot="16200000" flipH="1">
            <a:off x="8022689" y="1140641"/>
            <a:ext cx="425005" cy="400253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44BFD6BC-B0FD-44B5-9DF7-1DC0B0C5CB80}"/>
              </a:ext>
            </a:extLst>
          </p:cNvPr>
          <p:cNvSpPr txBox="1"/>
          <p:nvPr/>
        </p:nvSpPr>
        <p:spPr>
          <a:xfrm>
            <a:off x="927493" y="439317"/>
            <a:ext cx="3746766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 smtClean="0">
                <a:solidFill>
                  <a:schemeClr val="accent4"/>
                </a:solidFill>
              </a:rPr>
              <a:t>Comparison between Base Case and Case Two</a:t>
            </a:r>
            <a:endParaRPr lang="ko-KR" altLang="en-US" sz="2800" dirty="0">
              <a:solidFill>
                <a:schemeClr val="accent4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33106"/>
              </p:ext>
            </p:extLst>
          </p:nvPr>
        </p:nvGraphicFramePr>
        <p:xfrm>
          <a:off x="748936" y="1792569"/>
          <a:ext cx="5251267" cy="3349185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268806"/>
                <a:gridCol w="1408310"/>
                <a:gridCol w="1408310"/>
                <a:gridCol w="1165841"/>
              </a:tblGrid>
              <a:tr h="13854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Base Case</a:t>
                      </a: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(kWh *1000)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Case </a:t>
                      </a:r>
                      <a:r>
                        <a:rPr lang="en-US" sz="1600" dirty="0" smtClean="0">
                          <a:effectLst/>
                        </a:rPr>
                        <a:t>Two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(kWh *1000)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% diff from Base Case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545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Space Cool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265.07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233.26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-12%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545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Space heat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0.55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-36.8 </a:t>
                      </a:r>
                      <a:r>
                        <a:rPr lang="en-US" sz="1800" dirty="0">
                          <a:effectLst/>
                        </a:rPr>
                        <a:t>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545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</a:t>
                      </a:r>
                      <a:r>
                        <a:rPr lang="en-US" sz="1800" dirty="0" smtClean="0">
                          <a:effectLst/>
                        </a:rPr>
                        <a:t>48.8%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" name="Picture 11" descr="C:\Users\hp\Pictures\Screenshots\Screenshot (414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536" y="2616289"/>
            <a:ext cx="5364782" cy="3591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195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70DC5767-3165-4EA3-82D6-9B2EA253317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0" name="Rectangle 9"/>
          <p:cNvSpPr/>
          <p:nvPr/>
        </p:nvSpPr>
        <p:spPr>
          <a:xfrm>
            <a:off x="748936" y="1793754"/>
            <a:ext cx="5251269" cy="3348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4">
            <a:extLst>
              <a:ext uri="{FF2B5EF4-FFF2-40B4-BE49-F238E27FC236}">
                <a16:creationId xmlns="" xmlns:a16="http://schemas.microsoft.com/office/drawing/2014/main" id="{E32F32AC-CDCA-4A07-9180-4D7549F55E5A}"/>
              </a:ext>
            </a:extLst>
          </p:cNvPr>
          <p:cNvSpPr/>
          <p:nvPr/>
        </p:nvSpPr>
        <p:spPr>
          <a:xfrm>
            <a:off x="7947160" y="1052736"/>
            <a:ext cx="576064" cy="576064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ACBDD3A-1D09-48A4-B8F9-6A8AA6FFEF3F}"/>
              </a:ext>
            </a:extLst>
          </p:cNvPr>
          <p:cNvSpPr txBox="1"/>
          <p:nvPr/>
        </p:nvSpPr>
        <p:spPr>
          <a:xfrm>
            <a:off x="8611129" y="309715"/>
            <a:ext cx="29968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The total </a:t>
            </a:r>
            <a:r>
              <a:rPr lang="en-US" sz="1600" b="1" dirty="0" smtClean="0"/>
              <a:t>electric consumption </a:t>
            </a:r>
            <a:r>
              <a:rPr lang="en-US" sz="1600" b="1" dirty="0"/>
              <a:t>saving was about </a:t>
            </a:r>
            <a:r>
              <a:rPr lang="en-US" sz="1600" b="1" dirty="0" smtClean="0"/>
              <a:t>47400 kWh/year</a:t>
            </a:r>
            <a:r>
              <a:rPr lang="en-US" sz="1600" b="1" dirty="0"/>
              <a:t>, which means that the annual bill dropped </a:t>
            </a:r>
            <a:r>
              <a:rPr lang="en-US" sz="1600" b="1" dirty="0" smtClean="0"/>
              <a:t>from 204762 </a:t>
            </a:r>
            <a:r>
              <a:rPr lang="en-US" sz="1600" b="1" dirty="0"/>
              <a:t>NIS to </a:t>
            </a:r>
            <a:r>
              <a:rPr lang="en-US" sz="1600" b="1" dirty="0" smtClean="0"/>
              <a:t>176322 NIS , about 13.9% saving.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Rounded Rectangle 51">
            <a:extLst>
              <a:ext uri="{FF2B5EF4-FFF2-40B4-BE49-F238E27FC236}">
                <a16:creationId xmlns="" xmlns:a16="http://schemas.microsoft.com/office/drawing/2014/main" id="{6690082F-8375-4A08-AEB1-26F03C15C6EC}"/>
              </a:ext>
            </a:extLst>
          </p:cNvPr>
          <p:cNvSpPr/>
          <p:nvPr/>
        </p:nvSpPr>
        <p:spPr>
          <a:xfrm rot="16200000" flipH="1">
            <a:off x="8022689" y="1140641"/>
            <a:ext cx="425005" cy="400253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44BFD6BC-B0FD-44B5-9DF7-1DC0B0C5CB80}"/>
              </a:ext>
            </a:extLst>
          </p:cNvPr>
          <p:cNvSpPr txBox="1"/>
          <p:nvPr/>
        </p:nvSpPr>
        <p:spPr>
          <a:xfrm>
            <a:off x="927493" y="439317"/>
            <a:ext cx="3863448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 smtClean="0">
                <a:solidFill>
                  <a:schemeClr val="accent4"/>
                </a:solidFill>
              </a:rPr>
              <a:t>Comparison between Base Case and Case Three</a:t>
            </a:r>
            <a:endParaRPr lang="ko-KR" altLang="en-US" sz="2800" dirty="0">
              <a:solidFill>
                <a:schemeClr val="accent4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224538"/>
              </p:ext>
            </p:extLst>
          </p:nvPr>
        </p:nvGraphicFramePr>
        <p:xfrm>
          <a:off x="748936" y="1792567"/>
          <a:ext cx="5251267" cy="337660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268806"/>
                <a:gridCol w="1408310"/>
                <a:gridCol w="1408310"/>
                <a:gridCol w="1165841"/>
              </a:tblGrid>
              <a:tr h="1191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Base Case</a:t>
                      </a: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(kWh *1000)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Case </a:t>
                      </a:r>
                      <a:r>
                        <a:rPr lang="en-US" sz="1600" dirty="0" smtClean="0">
                          <a:effectLst/>
                        </a:rPr>
                        <a:t>Three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(kWh *1000)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% diff from Base Case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39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Space Cool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265.07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231.56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-12.6%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39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Space heat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0.56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-35.6%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39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Area</a:t>
                      </a:r>
                      <a:r>
                        <a:rPr lang="en-US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lights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30.35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16.76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-44.8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39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-93%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4" name="Picture 13" descr="C:\Users\hp\Pictures\Screenshots\Screenshot (424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535" y="2640169"/>
            <a:ext cx="5351903" cy="3606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291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gular Pentagon 7">
            <a:extLst>
              <a:ext uri="{FF2B5EF4-FFF2-40B4-BE49-F238E27FC236}">
                <a16:creationId xmlns="" xmlns:a16="http://schemas.microsoft.com/office/drawing/2014/main" id="{9951DFC8-5E47-4F96-B507-AFA52B734F75}"/>
              </a:ext>
            </a:extLst>
          </p:cNvPr>
          <p:cNvSpPr/>
          <p:nvPr/>
        </p:nvSpPr>
        <p:spPr>
          <a:xfrm rot="1495330">
            <a:off x="9226616" y="2184914"/>
            <a:ext cx="1440030" cy="1371457"/>
          </a:xfrm>
          <a:prstGeom prst="pentagon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Down Arrow 2">
            <a:extLst>
              <a:ext uri="{FF2B5EF4-FFF2-40B4-BE49-F238E27FC236}">
                <a16:creationId xmlns="" xmlns:a16="http://schemas.microsoft.com/office/drawing/2014/main" id="{FAEAFDA8-12EC-46AE-90A2-C8A15B742C59}"/>
              </a:ext>
            </a:extLst>
          </p:cNvPr>
          <p:cNvSpPr/>
          <p:nvPr/>
        </p:nvSpPr>
        <p:spPr>
          <a:xfrm rot="10800000">
            <a:off x="7184384" y="3519156"/>
            <a:ext cx="3231250" cy="1728049"/>
          </a:xfrm>
          <a:custGeom>
            <a:avLst/>
            <a:gdLst/>
            <a:ahLst/>
            <a:cxnLst/>
            <a:rect l="l" t="t" r="r" b="b"/>
            <a:pathLst>
              <a:path w="3231250" h="1728049">
                <a:moveTo>
                  <a:pt x="1603656" y="1728049"/>
                </a:moveTo>
                <a:lnTo>
                  <a:pt x="1361340" y="1485733"/>
                </a:lnTo>
                <a:lnTo>
                  <a:pt x="1482498" y="1485733"/>
                </a:lnTo>
                <a:lnTo>
                  <a:pt x="1482498" y="1238845"/>
                </a:lnTo>
                <a:lnTo>
                  <a:pt x="1519544" y="1238845"/>
                </a:lnTo>
                <a:cubicBezTo>
                  <a:pt x="1344853" y="1227816"/>
                  <a:pt x="1172648" y="1177063"/>
                  <a:pt x="1015740" y="1087892"/>
                </a:cubicBezTo>
                <a:lnTo>
                  <a:pt x="817941" y="1309456"/>
                </a:lnTo>
                <a:lnTo>
                  <a:pt x="908322" y="1390143"/>
                </a:lnTo>
                <a:lnTo>
                  <a:pt x="566184" y="1409531"/>
                </a:lnTo>
                <a:lnTo>
                  <a:pt x="546797" y="1067393"/>
                </a:lnTo>
                <a:lnTo>
                  <a:pt x="637178" y="1148080"/>
                </a:lnTo>
                <a:lnTo>
                  <a:pt x="815894" y="947893"/>
                </a:lnTo>
                <a:cubicBezTo>
                  <a:pt x="680789" y="835606"/>
                  <a:pt x="574092" y="695026"/>
                  <a:pt x="502445" y="537233"/>
                </a:cubicBezTo>
                <a:lnTo>
                  <a:pt x="503893" y="542638"/>
                </a:lnTo>
                <a:lnTo>
                  <a:pt x="265418" y="606537"/>
                </a:lnTo>
                <a:lnTo>
                  <a:pt x="296776" y="723567"/>
                </a:lnTo>
                <a:lnTo>
                  <a:pt x="0" y="552223"/>
                </a:lnTo>
                <a:lnTo>
                  <a:pt x="171344" y="255448"/>
                </a:lnTo>
                <a:lnTo>
                  <a:pt x="202702" y="372478"/>
                </a:lnTo>
                <a:lnTo>
                  <a:pt x="420370" y="314153"/>
                </a:lnTo>
                <a:cubicBezTo>
                  <a:pt x="394191" y="212871"/>
                  <a:pt x="381279" y="107363"/>
                  <a:pt x="382349" y="0"/>
                </a:cubicBezTo>
                <a:lnTo>
                  <a:pt x="668774" y="2854"/>
                </a:lnTo>
                <a:cubicBezTo>
                  <a:pt x="665395" y="342077"/>
                  <a:pt x="843838" y="657162"/>
                  <a:pt x="1136496" y="828730"/>
                </a:cubicBezTo>
                <a:cubicBezTo>
                  <a:pt x="1429154" y="1000297"/>
                  <a:pt x="1791255" y="1002101"/>
                  <a:pt x="2085607" y="833457"/>
                </a:cubicBezTo>
                <a:cubicBezTo>
                  <a:pt x="2379959" y="664813"/>
                  <a:pt x="2561533" y="351521"/>
                  <a:pt x="2561533" y="12281"/>
                </a:cubicBezTo>
                <a:lnTo>
                  <a:pt x="2847972" y="12281"/>
                </a:lnTo>
                <a:cubicBezTo>
                  <a:pt x="2847972" y="115358"/>
                  <a:pt x="2835103" y="216597"/>
                  <a:pt x="2809305" y="313731"/>
                </a:cubicBezTo>
                <a:lnTo>
                  <a:pt x="3028549" y="372478"/>
                </a:lnTo>
                <a:lnTo>
                  <a:pt x="3059907" y="255448"/>
                </a:lnTo>
                <a:lnTo>
                  <a:pt x="3231250" y="552223"/>
                </a:lnTo>
                <a:lnTo>
                  <a:pt x="2934475" y="723567"/>
                </a:lnTo>
                <a:lnTo>
                  <a:pt x="2965833" y="606537"/>
                </a:lnTo>
                <a:lnTo>
                  <a:pt x="2727358" y="542638"/>
                </a:lnTo>
                <a:lnTo>
                  <a:pt x="2729738" y="533756"/>
                </a:lnTo>
                <a:cubicBezTo>
                  <a:pt x="2653953" y="701088"/>
                  <a:pt x="2539292" y="849337"/>
                  <a:pt x="2393713" y="965698"/>
                </a:cubicBezTo>
                <a:lnTo>
                  <a:pt x="2549092" y="1121077"/>
                </a:lnTo>
                <a:lnTo>
                  <a:pt x="2634763" y="1035405"/>
                </a:lnTo>
                <a:lnTo>
                  <a:pt x="2634763" y="1378092"/>
                </a:lnTo>
                <a:lnTo>
                  <a:pt x="2292077" y="1378092"/>
                </a:lnTo>
                <a:lnTo>
                  <a:pt x="2377748" y="1292420"/>
                </a:lnTo>
                <a:lnTo>
                  <a:pt x="2187215" y="1101886"/>
                </a:lnTo>
                <a:cubicBezTo>
                  <a:pt x="2038736" y="1182335"/>
                  <a:pt x="1877130" y="1228109"/>
                  <a:pt x="1713346" y="1238845"/>
                </a:cubicBezTo>
                <a:lnTo>
                  <a:pt x="1724814" y="1238845"/>
                </a:lnTo>
                <a:lnTo>
                  <a:pt x="1724814" y="1485733"/>
                </a:lnTo>
                <a:lnTo>
                  <a:pt x="1845972" y="148573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egular Pentagon 9">
            <a:extLst>
              <a:ext uri="{FF2B5EF4-FFF2-40B4-BE49-F238E27FC236}">
                <a16:creationId xmlns="" xmlns:a16="http://schemas.microsoft.com/office/drawing/2014/main" id="{691845A4-6B93-464A-A601-1CADA00546AB}"/>
              </a:ext>
            </a:extLst>
          </p:cNvPr>
          <p:cNvSpPr/>
          <p:nvPr/>
        </p:nvSpPr>
        <p:spPr>
          <a:xfrm rot="164486">
            <a:off x="10576644" y="3870848"/>
            <a:ext cx="1439790" cy="1371457"/>
          </a:xfrm>
          <a:prstGeom prst="pentagon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egular Pentagon 11">
            <a:extLst>
              <a:ext uri="{FF2B5EF4-FFF2-40B4-BE49-F238E27FC236}">
                <a16:creationId xmlns="" xmlns:a16="http://schemas.microsoft.com/office/drawing/2014/main" id="{96B3C93C-7758-45E7-84DB-EEF2581045FA}"/>
              </a:ext>
            </a:extLst>
          </p:cNvPr>
          <p:cNvSpPr/>
          <p:nvPr/>
        </p:nvSpPr>
        <p:spPr>
          <a:xfrm rot="19199500" flipH="1">
            <a:off x="6640377" y="2264586"/>
            <a:ext cx="1440030" cy="1371457"/>
          </a:xfrm>
          <a:prstGeom prst="pentagon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egular Pentagon 12">
            <a:extLst>
              <a:ext uri="{FF2B5EF4-FFF2-40B4-BE49-F238E27FC236}">
                <a16:creationId xmlns="" xmlns:a16="http://schemas.microsoft.com/office/drawing/2014/main" id="{F0CDFE91-A77F-4475-A145-5110F2F4A238}"/>
              </a:ext>
            </a:extLst>
          </p:cNvPr>
          <p:cNvSpPr/>
          <p:nvPr/>
        </p:nvSpPr>
        <p:spPr>
          <a:xfrm rot="16800000" flipH="1">
            <a:off x="5505158" y="3912314"/>
            <a:ext cx="1440030" cy="1371457"/>
          </a:xfrm>
          <a:prstGeom prst="pentagon">
            <a:avLst/>
          </a:prstGeom>
          <a:solidFill>
            <a:schemeClr val="accent5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B737093E-972A-4752-A07A-7C8F8B28B80A}"/>
              </a:ext>
            </a:extLst>
          </p:cNvPr>
          <p:cNvGrpSpPr/>
          <p:nvPr/>
        </p:nvGrpSpPr>
        <p:grpSpPr>
          <a:xfrm>
            <a:off x="6755502" y="2523022"/>
            <a:ext cx="1255673" cy="884735"/>
            <a:chOff x="3233964" y="1888430"/>
            <a:chExt cx="1592716" cy="884735"/>
          </a:xfrm>
          <a:noFill/>
        </p:grpSpPr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D94193CA-0866-411B-B48E-ED73104840B3}"/>
                </a:ext>
              </a:extLst>
            </p:cNvPr>
            <p:cNvSpPr txBox="1"/>
            <p:nvPr/>
          </p:nvSpPr>
          <p:spPr>
            <a:xfrm>
              <a:off x="3233964" y="1888430"/>
              <a:ext cx="1535288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cs typeface="Arial" pitchFamily="34" charset="0"/>
                </a:rPr>
                <a:t>Case One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AF4FF888-B7BA-4464-8AD9-E0F0567C0771}"/>
                </a:ext>
              </a:extLst>
            </p:cNvPr>
            <p:cNvSpPr txBox="1"/>
            <p:nvPr/>
          </p:nvSpPr>
          <p:spPr>
            <a:xfrm>
              <a:off x="3291392" y="2249945"/>
              <a:ext cx="1535288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solidFill>
                    <a:schemeClr val="bg1"/>
                  </a:solidFill>
                  <a:cs typeface="Arial" pitchFamily="34" charset="0"/>
                </a:rPr>
                <a:t>325800 kWh/year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1590D20C-3D8C-4D34-99F3-9160409BC2EE}"/>
              </a:ext>
            </a:extLst>
          </p:cNvPr>
          <p:cNvGrpSpPr/>
          <p:nvPr/>
        </p:nvGrpSpPr>
        <p:grpSpPr>
          <a:xfrm>
            <a:off x="5701064" y="4143576"/>
            <a:ext cx="1217907" cy="841841"/>
            <a:chOff x="3233964" y="1888430"/>
            <a:chExt cx="1544813" cy="841841"/>
          </a:xfrm>
          <a:noFill/>
        </p:grpSpPr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28C924F7-A9AE-4876-8EFE-27D84BCE28FB}"/>
                </a:ext>
              </a:extLst>
            </p:cNvPr>
            <p:cNvSpPr txBox="1"/>
            <p:nvPr/>
          </p:nvSpPr>
          <p:spPr>
            <a:xfrm>
              <a:off x="3233964" y="1888430"/>
              <a:ext cx="1535288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cs typeface="Arial" pitchFamily="34" charset="0"/>
                </a:rPr>
                <a:t>Base Case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A3247893-4535-423B-BFB1-DD9C04D2E233}"/>
                </a:ext>
              </a:extLst>
            </p:cNvPr>
            <p:cNvSpPr txBox="1"/>
            <p:nvPr/>
          </p:nvSpPr>
          <p:spPr>
            <a:xfrm>
              <a:off x="3243489" y="2207051"/>
              <a:ext cx="1535288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solidFill>
                    <a:schemeClr val="bg1"/>
                  </a:solidFill>
                  <a:cs typeface="Arial" pitchFamily="34" charset="0"/>
                </a:rPr>
                <a:t>341270 kWh/year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98B60BBA-6F36-442F-BE7F-B8726B3AD849}"/>
              </a:ext>
            </a:extLst>
          </p:cNvPr>
          <p:cNvGrpSpPr/>
          <p:nvPr/>
        </p:nvGrpSpPr>
        <p:grpSpPr>
          <a:xfrm>
            <a:off x="9335804" y="2487106"/>
            <a:ext cx="1216042" cy="872431"/>
            <a:chOff x="3226805" y="1888430"/>
            <a:chExt cx="1542447" cy="872431"/>
          </a:xfrm>
          <a:noFill/>
        </p:grpSpPr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6B5D5B65-B777-4AC5-9B9A-376B299C19A2}"/>
                </a:ext>
              </a:extLst>
            </p:cNvPr>
            <p:cNvSpPr txBox="1"/>
            <p:nvPr/>
          </p:nvSpPr>
          <p:spPr>
            <a:xfrm>
              <a:off x="3233964" y="1888430"/>
              <a:ext cx="1535288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cs typeface="Arial" pitchFamily="34" charset="0"/>
                </a:rPr>
                <a:t>Case Two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930F4D78-9292-4478-89C6-1C81C9D82245}"/>
                </a:ext>
              </a:extLst>
            </p:cNvPr>
            <p:cNvSpPr txBox="1"/>
            <p:nvPr/>
          </p:nvSpPr>
          <p:spPr>
            <a:xfrm>
              <a:off x="3226805" y="2237641"/>
              <a:ext cx="1535288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solidFill>
                    <a:schemeClr val="bg1"/>
                  </a:solidFill>
                  <a:cs typeface="Arial" pitchFamily="34" charset="0"/>
                </a:rPr>
                <a:t>309140 kWh/year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AFD2B453-75B8-4DC2-AA91-59EC023247C7}"/>
              </a:ext>
            </a:extLst>
          </p:cNvPr>
          <p:cNvGrpSpPr/>
          <p:nvPr/>
        </p:nvGrpSpPr>
        <p:grpSpPr>
          <a:xfrm>
            <a:off x="10683831" y="4143576"/>
            <a:ext cx="1217907" cy="878082"/>
            <a:chOff x="3233964" y="1888430"/>
            <a:chExt cx="1544813" cy="878082"/>
          </a:xfrm>
          <a:noFill/>
        </p:grpSpPr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A72FA80E-E318-4147-9B1F-D3B9B8C51B80}"/>
                </a:ext>
              </a:extLst>
            </p:cNvPr>
            <p:cNvSpPr txBox="1"/>
            <p:nvPr/>
          </p:nvSpPr>
          <p:spPr>
            <a:xfrm>
              <a:off x="3233964" y="1888430"/>
              <a:ext cx="1535288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cs typeface="Arial" pitchFamily="34" charset="0"/>
                </a:rPr>
                <a:t>Case Three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D8B02F93-1E16-4B6B-AD88-CF162CBDFF54}"/>
                </a:ext>
              </a:extLst>
            </p:cNvPr>
            <p:cNvSpPr txBox="1"/>
            <p:nvPr/>
          </p:nvSpPr>
          <p:spPr>
            <a:xfrm>
              <a:off x="3243489" y="2243292"/>
              <a:ext cx="1535288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solidFill>
                    <a:schemeClr val="bg1"/>
                  </a:solidFill>
                  <a:cs typeface="Arial" pitchFamily="34" charset="0"/>
                </a:rPr>
                <a:t>293870 kWh/year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A07E90A9-FFBA-4AE0-B2BF-A0402AFAB021}"/>
              </a:ext>
            </a:extLst>
          </p:cNvPr>
          <p:cNvGrpSpPr/>
          <p:nvPr/>
        </p:nvGrpSpPr>
        <p:grpSpPr>
          <a:xfrm>
            <a:off x="8110420" y="4498438"/>
            <a:ext cx="1452642" cy="1302362"/>
            <a:chOff x="4794869" y="2803448"/>
            <a:chExt cx="2781228" cy="2493501"/>
          </a:xfrm>
        </p:grpSpPr>
        <p:sp>
          <p:nvSpPr>
            <p:cNvPr id="44" name="Freeform: Shape 40">
              <a:extLst>
                <a:ext uri="{FF2B5EF4-FFF2-40B4-BE49-F238E27FC236}">
                  <a16:creationId xmlns="" xmlns:a16="http://schemas.microsoft.com/office/drawing/2014/main" id="{7EBBA825-133A-4F3F-8490-88B347C5F7A0}"/>
                </a:ext>
              </a:extLst>
            </p:cNvPr>
            <p:cNvSpPr/>
            <p:nvPr/>
          </p:nvSpPr>
          <p:spPr>
            <a:xfrm>
              <a:off x="5190891" y="3445703"/>
              <a:ext cx="1873170" cy="1692747"/>
            </a:xfrm>
            <a:custGeom>
              <a:avLst/>
              <a:gdLst>
                <a:gd name="connsiteX0" fmla="*/ 1663345 w 1873170"/>
                <a:gd name="connsiteY0" fmla="*/ 829592 h 1692747"/>
                <a:gd name="connsiteX1" fmla="*/ 1782942 w 1873170"/>
                <a:gd name="connsiteY1" fmla="*/ 932506 h 1692747"/>
                <a:gd name="connsiteX2" fmla="*/ 1697795 w 1873170"/>
                <a:gd name="connsiteY2" fmla="*/ 1086336 h 1692747"/>
                <a:gd name="connsiteX3" fmla="*/ 1727910 w 1873170"/>
                <a:gd name="connsiteY3" fmla="*/ 1113202 h 1692747"/>
                <a:gd name="connsiteX4" fmla="*/ 1802442 w 1873170"/>
                <a:gd name="connsiteY4" fmla="*/ 1237999 h 1692747"/>
                <a:gd name="connsiteX5" fmla="*/ 1873074 w 1873170"/>
                <a:gd name="connsiteY5" fmla="*/ 1564074 h 1692747"/>
                <a:gd name="connsiteX6" fmla="*/ 1873074 w 1873170"/>
                <a:gd name="connsiteY6" fmla="*/ 1577724 h 1692747"/>
                <a:gd name="connsiteX7" fmla="*/ 1731593 w 1873170"/>
                <a:gd name="connsiteY7" fmla="*/ 1577724 h 1692747"/>
                <a:gd name="connsiteX8" fmla="*/ 1731593 w 1873170"/>
                <a:gd name="connsiteY8" fmla="*/ 1692747 h 1692747"/>
                <a:gd name="connsiteX9" fmla="*/ 1577114 w 1873170"/>
                <a:gd name="connsiteY9" fmla="*/ 1692747 h 1692747"/>
                <a:gd name="connsiteX10" fmla="*/ 1577114 w 1873170"/>
                <a:gd name="connsiteY10" fmla="*/ 1578374 h 1692747"/>
                <a:gd name="connsiteX11" fmla="*/ 1436934 w 1873170"/>
                <a:gd name="connsiteY11" fmla="*/ 1578374 h 1692747"/>
                <a:gd name="connsiteX12" fmla="*/ 1437151 w 1873170"/>
                <a:gd name="connsiteY12" fmla="*/ 1526809 h 1692747"/>
                <a:gd name="connsiteX13" fmla="*/ 1512332 w 1873170"/>
                <a:gd name="connsiteY13" fmla="*/ 1222616 h 1692747"/>
                <a:gd name="connsiteX14" fmla="*/ 1570614 w 1873170"/>
                <a:gd name="connsiteY14" fmla="*/ 1124251 h 1692747"/>
                <a:gd name="connsiteX15" fmla="*/ 1609830 w 1873170"/>
                <a:gd name="connsiteY15" fmla="*/ 1085686 h 1692747"/>
                <a:gd name="connsiteX16" fmla="*/ 1531398 w 1873170"/>
                <a:gd name="connsiteY16" fmla="*/ 1008988 h 1692747"/>
                <a:gd name="connsiteX17" fmla="*/ 1527499 w 1873170"/>
                <a:gd name="connsiteY17" fmla="*/ 925140 h 1692747"/>
                <a:gd name="connsiteX18" fmla="*/ 1663345 w 1873170"/>
                <a:gd name="connsiteY18" fmla="*/ 829592 h 1692747"/>
                <a:gd name="connsiteX19" fmla="*/ 231945 w 1873170"/>
                <a:gd name="connsiteY19" fmla="*/ 502840 h 1692747"/>
                <a:gd name="connsiteX20" fmla="*/ 364243 w 1873170"/>
                <a:gd name="connsiteY20" fmla="*/ 561365 h 1692747"/>
                <a:gd name="connsiteX21" fmla="*/ 311378 w 1873170"/>
                <a:gd name="connsiteY21" fmla="*/ 843458 h 1692747"/>
                <a:gd name="connsiteX22" fmla="*/ 352760 w 1873170"/>
                <a:gd name="connsiteY22" fmla="*/ 859925 h 1692747"/>
                <a:gd name="connsiteX23" fmla="*/ 416892 w 1873170"/>
                <a:gd name="connsiteY23" fmla="*/ 917990 h 1692747"/>
                <a:gd name="connsiteX24" fmla="*/ 418842 w 1873170"/>
                <a:gd name="connsiteY24" fmla="*/ 931639 h 1692747"/>
                <a:gd name="connsiteX25" fmla="*/ 355360 w 1873170"/>
                <a:gd name="connsiteY25" fmla="*/ 1196400 h 1692747"/>
                <a:gd name="connsiteX26" fmla="*/ 338894 w 1873170"/>
                <a:gd name="connsiteY26" fmla="*/ 1406561 h 1692747"/>
                <a:gd name="connsiteX27" fmla="*/ 339327 w 1873170"/>
                <a:gd name="connsiteY27" fmla="*/ 1413278 h 1692747"/>
                <a:gd name="connsiteX28" fmla="*/ 407142 w 1873170"/>
                <a:gd name="connsiteY28" fmla="*/ 1413278 h 1692747"/>
                <a:gd name="connsiteX29" fmla="*/ 402376 w 1873170"/>
                <a:gd name="connsiteY29" fmla="*/ 1424328 h 1692747"/>
                <a:gd name="connsiteX30" fmla="*/ 351894 w 1873170"/>
                <a:gd name="connsiteY30" fmla="*/ 1503625 h 1692747"/>
                <a:gd name="connsiteX31" fmla="*/ 346044 w 1873170"/>
                <a:gd name="connsiteY31" fmla="*/ 1516842 h 1692747"/>
                <a:gd name="connsiteX32" fmla="*/ 345833 w 1873170"/>
                <a:gd name="connsiteY32" fmla="*/ 1692747 h 1692747"/>
                <a:gd name="connsiteX33" fmla="*/ 117464 w 1873170"/>
                <a:gd name="connsiteY33" fmla="*/ 1692747 h 1692747"/>
                <a:gd name="connsiteX34" fmla="*/ 117249 w 1873170"/>
                <a:gd name="connsiteY34" fmla="*/ 1518575 h 1692747"/>
                <a:gd name="connsiteX35" fmla="*/ 113999 w 1873170"/>
                <a:gd name="connsiteY35" fmla="*/ 1506659 h 1692747"/>
                <a:gd name="connsiteX36" fmla="*/ 23001 w 1873170"/>
                <a:gd name="connsiteY36" fmla="*/ 1317297 h 1692747"/>
                <a:gd name="connsiteX37" fmla="*/ 7402 w 1873170"/>
                <a:gd name="connsiteY37" fmla="*/ 1028270 h 1692747"/>
                <a:gd name="connsiteX38" fmla="*/ 36651 w 1873170"/>
                <a:gd name="connsiteY38" fmla="*/ 933590 h 1692747"/>
                <a:gd name="connsiteX39" fmla="*/ 143465 w 1873170"/>
                <a:gd name="connsiteY39" fmla="*/ 846708 h 1692747"/>
                <a:gd name="connsiteX40" fmla="*/ 152998 w 1873170"/>
                <a:gd name="connsiteY40" fmla="*/ 843892 h 1692747"/>
                <a:gd name="connsiteX41" fmla="*/ 99483 w 1873170"/>
                <a:gd name="connsiteY41" fmla="*/ 560498 h 1692747"/>
                <a:gd name="connsiteX42" fmla="*/ 231945 w 1873170"/>
                <a:gd name="connsiteY42" fmla="*/ 502840 h 1692747"/>
                <a:gd name="connsiteX43" fmla="*/ 715018 w 1873170"/>
                <a:gd name="connsiteY43" fmla="*/ 141258 h 1692747"/>
                <a:gd name="connsiteX44" fmla="*/ 947062 w 1873170"/>
                <a:gd name="connsiteY44" fmla="*/ 325421 h 1692747"/>
                <a:gd name="connsiteX45" fmla="*/ 795616 w 1873170"/>
                <a:gd name="connsiteY45" fmla="*/ 606647 h 1692747"/>
                <a:gd name="connsiteX46" fmla="*/ 840032 w 1873170"/>
                <a:gd name="connsiteY46" fmla="*/ 655829 h 1692747"/>
                <a:gd name="connsiteX47" fmla="*/ 951612 w 1873170"/>
                <a:gd name="connsiteY47" fmla="*/ 853858 h 1692747"/>
                <a:gd name="connsiteX48" fmla="*/ 1049327 w 1873170"/>
                <a:gd name="connsiteY48" fmla="*/ 1224133 h 1692747"/>
                <a:gd name="connsiteX49" fmla="*/ 1062543 w 1873170"/>
                <a:gd name="connsiteY49" fmla="*/ 1374929 h 1692747"/>
                <a:gd name="connsiteX50" fmla="*/ 1062543 w 1873170"/>
                <a:gd name="connsiteY50" fmla="*/ 1387062 h 1692747"/>
                <a:gd name="connsiteX51" fmla="*/ 841115 w 1873170"/>
                <a:gd name="connsiteY51" fmla="*/ 1387062 h 1692747"/>
                <a:gd name="connsiteX52" fmla="*/ 841115 w 1873170"/>
                <a:gd name="connsiteY52" fmla="*/ 1692747 h 1692747"/>
                <a:gd name="connsiteX53" fmla="*/ 586538 w 1873170"/>
                <a:gd name="connsiteY53" fmla="*/ 1692747 h 1692747"/>
                <a:gd name="connsiteX54" fmla="*/ 586538 w 1873170"/>
                <a:gd name="connsiteY54" fmla="*/ 1387712 h 1692747"/>
                <a:gd name="connsiteX55" fmla="*/ 364027 w 1873170"/>
                <a:gd name="connsiteY55" fmla="*/ 1387712 h 1692747"/>
                <a:gd name="connsiteX56" fmla="*/ 367493 w 1873170"/>
                <a:gd name="connsiteY56" fmla="*/ 1315130 h 1692747"/>
                <a:gd name="connsiteX57" fmla="*/ 423392 w 1873170"/>
                <a:gd name="connsiteY57" fmla="*/ 1008121 h 1692747"/>
                <a:gd name="connsiteX58" fmla="*/ 534106 w 1873170"/>
                <a:gd name="connsiteY58" fmla="*/ 732961 h 1692747"/>
                <a:gd name="connsiteX59" fmla="*/ 633987 w 1873170"/>
                <a:gd name="connsiteY59" fmla="*/ 610331 h 1692747"/>
                <a:gd name="connsiteX60" fmla="*/ 635720 w 1873170"/>
                <a:gd name="connsiteY60" fmla="*/ 607731 h 1692747"/>
                <a:gd name="connsiteX61" fmla="*/ 480591 w 1873170"/>
                <a:gd name="connsiteY61" fmla="*/ 326287 h 1692747"/>
                <a:gd name="connsiteX62" fmla="*/ 715018 w 1873170"/>
                <a:gd name="connsiteY62" fmla="*/ 141258 h 1692747"/>
                <a:gd name="connsiteX63" fmla="*/ 1244755 w 1873170"/>
                <a:gd name="connsiteY63" fmla="*/ 429 h 1692747"/>
                <a:gd name="connsiteX64" fmla="*/ 1466400 w 1873170"/>
                <a:gd name="connsiteY64" fmla="*/ 186758 h 1692747"/>
                <a:gd name="connsiteX65" fmla="*/ 1335103 w 1873170"/>
                <a:gd name="connsiteY65" fmla="*/ 467767 h 1692747"/>
                <a:gd name="connsiteX66" fmla="*/ 1338570 w 1873170"/>
                <a:gd name="connsiteY66" fmla="*/ 469934 h 1692747"/>
                <a:gd name="connsiteX67" fmla="*/ 1516882 w 1873170"/>
                <a:gd name="connsiteY67" fmla="*/ 643263 h 1692747"/>
                <a:gd name="connsiteX68" fmla="*/ 1545048 w 1873170"/>
                <a:gd name="connsiteY68" fmla="*/ 840642 h 1692747"/>
                <a:gd name="connsiteX69" fmla="*/ 1540931 w 1873170"/>
                <a:gd name="connsiteY69" fmla="*/ 851042 h 1692747"/>
                <a:gd name="connsiteX70" fmla="*/ 1524249 w 1873170"/>
                <a:gd name="connsiteY70" fmla="*/ 1051237 h 1692747"/>
                <a:gd name="connsiteX71" fmla="*/ 1526632 w 1873170"/>
                <a:gd name="connsiteY71" fmla="*/ 1060986 h 1692747"/>
                <a:gd name="connsiteX72" fmla="*/ 1425884 w 1873170"/>
                <a:gd name="connsiteY72" fmla="*/ 1329646 h 1692747"/>
                <a:gd name="connsiteX73" fmla="*/ 1389702 w 1873170"/>
                <a:gd name="connsiteY73" fmla="*/ 1378179 h 1692747"/>
                <a:gd name="connsiteX74" fmla="*/ 1384935 w 1873170"/>
                <a:gd name="connsiteY74" fmla="*/ 1389445 h 1692747"/>
                <a:gd name="connsiteX75" fmla="*/ 1384723 w 1873170"/>
                <a:gd name="connsiteY75" fmla="*/ 1692747 h 1692747"/>
                <a:gd name="connsiteX76" fmla="*/ 1070559 w 1873170"/>
                <a:gd name="connsiteY76" fmla="*/ 1692747 h 1692747"/>
                <a:gd name="connsiteX77" fmla="*/ 1070559 w 1873170"/>
                <a:gd name="connsiteY77" fmla="*/ 1415228 h 1692747"/>
                <a:gd name="connsiteX78" fmla="*/ 1088109 w 1873170"/>
                <a:gd name="connsiteY78" fmla="*/ 1413494 h 1692747"/>
                <a:gd name="connsiteX79" fmla="*/ 1087893 w 1873170"/>
                <a:gd name="connsiteY79" fmla="*/ 1346546 h 1692747"/>
                <a:gd name="connsiteX80" fmla="*/ 1035027 w 1873170"/>
                <a:gd name="connsiteY80" fmla="*/ 1022637 h 1692747"/>
                <a:gd name="connsiteX81" fmla="*/ 921930 w 1873170"/>
                <a:gd name="connsiteY81" fmla="*/ 729928 h 1692747"/>
                <a:gd name="connsiteX82" fmla="*/ 919546 w 1873170"/>
                <a:gd name="connsiteY82" fmla="*/ 720828 h 1692747"/>
                <a:gd name="connsiteX83" fmla="*/ 977612 w 1873170"/>
                <a:gd name="connsiteY83" fmla="*/ 562882 h 1692747"/>
                <a:gd name="connsiteX84" fmla="*/ 1112375 w 1873170"/>
                <a:gd name="connsiteY84" fmla="*/ 471017 h 1692747"/>
                <a:gd name="connsiteX85" fmla="*/ 1121475 w 1873170"/>
                <a:gd name="connsiteY85" fmla="*/ 468417 h 1692747"/>
                <a:gd name="connsiteX86" fmla="*/ 999061 w 1873170"/>
                <a:gd name="connsiteY86" fmla="*/ 337554 h 1692747"/>
                <a:gd name="connsiteX87" fmla="*/ 996895 w 1873170"/>
                <a:gd name="connsiteY87" fmla="*/ 159892 h 1692747"/>
                <a:gd name="connsiteX88" fmla="*/ 1244755 w 1873170"/>
                <a:gd name="connsiteY88" fmla="*/ 429 h 1692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873170" h="1692747">
                  <a:moveTo>
                    <a:pt x="1663345" y="829592"/>
                  </a:moveTo>
                  <a:cubicBezTo>
                    <a:pt x="1718594" y="832625"/>
                    <a:pt x="1770809" y="876391"/>
                    <a:pt x="1782942" y="932506"/>
                  </a:cubicBezTo>
                  <a:cubicBezTo>
                    <a:pt x="1795942" y="993605"/>
                    <a:pt x="1766909" y="1059253"/>
                    <a:pt x="1697795" y="1086336"/>
                  </a:cubicBezTo>
                  <a:cubicBezTo>
                    <a:pt x="1707977" y="1095219"/>
                    <a:pt x="1718811" y="1103452"/>
                    <a:pt x="1727910" y="1113202"/>
                  </a:cubicBezTo>
                  <a:cubicBezTo>
                    <a:pt x="1761926" y="1149168"/>
                    <a:pt x="1784026" y="1192716"/>
                    <a:pt x="1802442" y="1237999"/>
                  </a:cubicBezTo>
                  <a:cubicBezTo>
                    <a:pt x="1844907" y="1342429"/>
                    <a:pt x="1869173" y="1451193"/>
                    <a:pt x="1873074" y="1564074"/>
                  </a:cubicBezTo>
                  <a:cubicBezTo>
                    <a:pt x="1873290" y="1568407"/>
                    <a:pt x="1873074" y="1572524"/>
                    <a:pt x="1873074" y="1577724"/>
                  </a:cubicBezTo>
                  <a:cubicBezTo>
                    <a:pt x="1825408" y="1577724"/>
                    <a:pt x="1779043" y="1577724"/>
                    <a:pt x="1731593" y="1577724"/>
                  </a:cubicBezTo>
                  <a:lnTo>
                    <a:pt x="1731593" y="1692747"/>
                  </a:lnTo>
                  <a:lnTo>
                    <a:pt x="1577114" y="1692747"/>
                  </a:lnTo>
                  <a:lnTo>
                    <a:pt x="1577114" y="1578374"/>
                  </a:lnTo>
                  <a:cubicBezTo>
                    <a:pt x="1530532" y="1578374"/>
                    <a:pt x="1483733" y="1578374"/>
                    <a:pt x="1436934" y="1578374"/>
                  </a:cubicBezTo>
                  <a:cubicBezTo>
                    <a:pt x="1436934" y="1560391"/>
                    <a:pt x="1435634" y="1543491"/>
                    <a:pt x="1437151" y="1526809"/>
                  </a:cubicBezTo>
                  <a:cubicBezTo>
                    <a:pt x="1446034" y="1421511"/>
                    <a:pt x="1470083" y="1319680"/>
                    <a:pt x="1512332" y="1222616"/>
                  </a:cubicBezTo>
                  <a:cubicBezTo>
                    <a:pt x="1527715" y="1187517"/>
                    <a:pt x="1545481" y="1153501"/>
                    <a:pt x="1570614" y="1124251"/>
                  </a:cubicBezTo>
                  <a:cubicBezTo>
                    <a:pt x="1582531" y="1110385"/>
                    <a:pt x="1596613" y="1098469"/>
                    <a:pt x="1609830" y="1085686"/>
                  </a:cubicBezTo>
                  <a:cubicBezTo>
                    <a:pt x="1573864" y="1071603"/>
                    <a:pt x="1546348" y="1046687"/>
                    <a:pt x="1531398" y="1008988"/>
                  </a:cubicBezTo>
                  <a:cubicBezTo>
                    <a:pt x="1520565" y="981472"/>
                    <a:pt x="1519699" y="953522"/>
                    <a:pt x="1527499" y="925140"/>
                  </a:cubicBezTo>
                  <a:cubicBezTo>
                    <a:pt x="1542231" y="871408"/>
                    <a:pt x="1595097" y="825909"/>
                    <a:pt x="1663345" y="829592"/>
                  </a:cubicBezTo>
                  <a:close/>
                  <a:moveTo>
                    <a:pt x="231945" y="502840"/>
                  </a:moveTo>
                  <a:cubicBezTo>
                    <a:pt x="280125" y="502975"/>
                    <a:pt x="328278" y="522475"/>
                    <a:pt x="364243" y="561365"/>
                  </a:cubicBezTo>
                  <a:cubicBezTo>
                    <a:pt x="438125" y="641096"/>
                    <a:pt x="425342" y="787126"/>
                    <a:pt x="311378" y="843458"/>
                  </a:cubicBezTo>
                  <a:cubicBezTo>
                    <a:pt x="324811" y="848875"/>
                    <a:pt x="339327" y="853641"/>
                    <a:pt x="352760" y="859925"/>
                  </a:cubicBezTo>
                  <a:cubicBezTo>
                    <a:pt x="379843" y="872708"/>
                    <a:pt x="401076" y="892641"/>
                    <a:pt x="416892" y="917990"/>
                  </a:cubicBezTo>
                  <a:cubicBezTo>
                    <a:pt x="419059" y="921673"/>
                    <a:pt x="420142" y="927523"/>
                    <a:pt x="418842" y="931639"/>
                  </a:cubicBezTo>
                  <a:cubicBezTo>
                    <a:pt x="390892" y="1018304"/>
                    <a:pt x="369443" y="1106485"/>
                    <a:pt x="355360" y="1196400"/>
                  </a:cubicBezTo>
                  <a:cubicBezTo>
                    <a:pt x="344310" y="1265948"/>
                    <a:pt x="337377" y="1335929"/>
                    <a:pt x="338894" y="1406561"/>
                  </a:cubicBezTo>
                  <a:cubicBezTo>
                    <a:pt x="338894" y="1408295"/>
                    <a:pt x="339111" y="1410028"/>
                    <a:pt x="339327" y="1413278"/>
                  </a:cubicBezTo>
                  <a:cubicBezTo>
                    <a:pt x="361210" y="1413278"/>
                    <a:pt x="383093" y="1413278"/>
                    <a:pt x="407142" y="1413278"/>
                  </a:cubicBezTo>
                  <a:cubicBezTo>
                    <a:pt x="404975" y="1418261"/>
                    <a:pt x="404109" y="1421511"/>
                    <a:pt x="402376" y="1424328"/>
                  </a:cubicBezTo>
                  <a:cubicBezTo>
                    <a:pt x="385693" y="1450760"/>
                    <a:pt x="368576" y="1476976"/>
                    <a:pt x="351894" y="1503625"/>
                  </a:cubicBezTo>
                  <a:cubicBezTo>
                    <a:pt x="349293" y="1507742"/>
                    <a:pt x="346044" y="1512292"/>
                    <a:pt x="346044" y="1516842"/>
                  </a:cubicBezTo>
                  <a:lnTo>
                    <a:pt x="345833" y="1692747"/>
                  </a:lnTo>
                  <a:lnTo>
                    <a:pt x="117464" y="1692747"/>
                  </a:lnTo>
                  <a:lnTo>
                    <a:pt x="117249" y="1518575"/>
                  </a:lnTo>
                  <a:cubicBezTo>
                    <a:pt x="117249" y="1514459"/>
                    <a:pt x="116383" y="1509476"/>
                    <a:pt x="113999" y="1506659"/>
                  </a:cubicBezTo>
                  <a:cubicBezTo>
                    <a:pt x="66767" y="1451627"/>
                    <a:pt x="40118" y="1386412"/>
                    <a:pt x="23001" y="1317297"/>
                  </a:cubicBezTo>
                  <a:cubicBezTo>
                    <a:pt x="-615" y="1222183"/>
                    <a:pt x="-6464" y="1125551"/>
                    <a:pt x="7402" y="1028270"/>
                  </a:cubicBezTo>
                  <a:cubicBezTo>
                    <a:pt x="12168" y="995338"/>
                    <a:pt x="21051" y="963489"/>
                    <a:pt x="36651" y="933590"/>
                  </a:cubicBezTo>
                  <a:cubicBezTo>
                    <a:pt x="59834" y="889391"/>
                    <a:pt x="95367" y="860358"/>
                    <a:pt x="143465" y="846708"/>
                  </a:cubicBezTo>
                  <a:cubicBezTo>
                    <a:pt x="146499" y="845842"/>
                    <a:pt x="149532" y="844975"/>
                    <a:pt x="152998" y="843892"/>
                  </a:cubicBezTo>
                  <a:cubicBezTo>
                    <a:pt x="37518" y="787126"/>
                    <a:pt x="24518" y="640663"/>
                    <a:pt x="99483" y="560498"/>
                  </a:cubicBezTo>
                  <a:cubicBezTo>
                    <a:pt x="135557" y="521933"/>
                    <a:pt x="183764" y="502704"/>
                    <a:pt x="231945" y="502840"/>
                  </a:cubicBezTo>
                  <a:close/>
                  <a:moveTo>
                    <a:pt x="715018" y="141258"/>
                  </a:moveTo>
                  <a:cubicBezTo>
                    <a:pt x="824866" y="141475"/>
                    <a:pt x="921496" y="218173"/>
                    <a:pt x="947062" y="325421"/>
                  </a:cubicBezTo>
                  <a:cubicBezTo>
                    <a:pt x="974795" y="442635"/>
                    <a:pt x="910447" y="567648"/>
                    <a:pt x="795616" y="606647"/>
                  </a:cubicBezTo>
                  <a:cubicBezTo>
                    <a:pt x="809699" y="622247"/>
                    <a:pt x="825515" y="638496"/>
                    <a:pt x="840032" y="655829"/>
                  </a:cubicBezTo>
                  <a:cubicBezTo>
                    <a:pt x="889430" y="714978"/>
                    <a:pt x="923013" y="783010"/>
                    <a:pt x="951612" y="853858"/>
                  </a:cubicBezTo>
                  <a:cubicBezTo>
                    <a:pt x="999711" y="973022"/>
                    <a:pt x="1032210" y="1096736"/>
                    <a:pt x="1049327" y="1224133"/>
                  </a:cubicBezTo>
                  <a:cubicBezTo>
                    <a:pt x="1056043" y="1274181"/>
                    <a:pt x="1058426" y="1324663"/>
                    <a:pt x="1062543" y="1374929"/>
                  </a:cubicBezTo>
                  <a:cubicBezTo>
                    <a:pt x="1062760" y="1378395"/>
                    <a:pt x="1062543" y="1382078"/>
                    <a:pt x="1062543" y="1387062"/>
                  </a:cubicBezTo>
                  <a:cubicBezTo>
                    <a:pt x="988662" y="1387062"/>
                    <a:pt x="915430" y="1387062"/>
                    <a:pt x="841115" y="1387062"/>
                  </a:cubicBezTo>
                  <a:lnTo>
                    <a:pt x="841115" y="1692747"/>
                  </a:lnTo>
                  <a:lnTo>
                    <a:pt x="586538" y="1692747"/>
                  </a:lnTo>
                  <a:lnTo>
                    <a:pt x="586538" y="1387712"/>
                  </a:lnTo>
                  <a:cubicBezTo>
                    <a:pt x="513306" y="1387712"/>
                    <a:pt x="439425" y="1387712"/>
                    <a:pt x="364027" y="1387712"/>
                  </a:cubicBezTo>
                  <a:cubicBezTo>
                    <a:pt x="365110" y="1362362"/>
                    <a:pt x="365543" y="1338746"/>
                    <a:pt x="367493" y="1315130"/>
                  </a:cubicBezTo>
                  <a:cubicBezTo>
                    <a:pt x="375943" y="1210916"/>
                    <a:pt x="395009" y="1108652"/>
                    <a:pt x="423392" y="1008121"/>
                  </a:cubicBezTo>
                  <a:cubicBezTo>
                    <a:pt x="450475" y="912573"/>
                    <a:pt x="484057" y="819409"/>
                    <a:pt x="534106" y="732961"/>
                  </a:cubicBezTo>
                  <a:cubicBezTo>
                    <a:pt x="560755" y="686812"/>
                    <a:pt x="591304" y="643480"/>
                    <a:pt x="633987" y="610331"/>
                  </a:cubicBezTo>
                  <a:cubicBezTo>
                    <a:pt x="634853" y="609680"/>
                    <a:pt x="635070" y="608597"/>
                    <a:pt x="635720" y="607731"/>
                  </a:cubicBezTo>
                  <a:cubicBezTo>
                    <a:pt x="518073" y="568082"/>
                    <a:pt x="452858" y="443285"/>
                    <a:pt x="480591" y="326287"/>
                  </a:cubicBezTo>
                  <a:cubicBezTo>
                    <a:pt x="506373" y="216874"/>
                    <a:pt x="603221" y="141042"/>
                    <a:pt x="715018" y="141258"/>
                  </a:cubicBezTo>
                  <a:close/>
                  <a:moveTo>
                    <a:pt x="1244755" y="429"/>
                  </a:moveTo>
                  <a:cubicBezTo>
                    <a:pt x="1348753" y="6279"/>
                    <a:pt x="1440617" y="82977"/>
                    <a:pt x="1466400" y="186758"/>
                  </a:cubicBezTo>
                  <a:cubicBezTo>
                    <a:pt x="1492833" y="293355"/>
                    <a:pt x="1446251" y="411219"/>
                    <a:pt x="1335103" y="467767"/>
                  </a:cubicBezTo>
                  <a:cubicBezTo>
                    <a:pt x="1336403" y="468634"/>
                    <a:pt x="1337486" y="469717"/>
                    <a:pt x="1338570" y="469934"/>
                  </a:cubicBezTo>
                  <a:cubicBezTo>
                    <a:pt x="1431734" y="492900"/>
                    <a:pt x="1487633" y="554649"/>
                    <a:pt x="1516882" y="643263"/>
                  </a:cubicBezTo>
                  <a:cubicBezTo>
                    <a:pt x="1538115" y="707395"/>
                    <a:pt x="1543965" y="773693"/>
                    <a:pt x="1545048" y="840642"/>
                  </a:cubicBezTo>
                  <a:cubicBezTo>
                    <a:pt x="1545048" y="844108"/>
                    <a:pt x="1543315" y="848441"/>
                    <a:pt x="1540931" y="851042"/>
                  </a:cubicBezTo>
                  <a:cubicBezTo>
                    <a:pt x="1487633" y="911057"/>
                    <a:pt x="1481566" y="984505"/>
                    <a:pt x="1524249" y="1051237"/>
                  </a:cubicBezTo>
                  <a:cubicBezTo>
                    <a:pt x="1525982" y="1054053"/>
                    <a:pt x="1527282" y="1057953"/>
                    <a:pt x="1526632" y="1060986"/>
                  </a:cubicBezTo>
                  <a:cubicBezTo>
                    <a:pt x="1508432" y="1156317"/>
                    <a:pt x="1479400" y="1247532"/>
                    <a:pt x="1425884" y="1329646"/>
                  </a:cubicBezTo>
                  <a:cubicBezTo>
                    <a:pt x="1414835" y="1346546"/>
                    <a:pt x="1401618" y="1361929"/>
                    <a:pt x="1389702" y="1378179"/>
                  </a:cubicBezTo>
                  <a:cubicBezTo>
                    <a:pt x="1387319" y="1381429"/>
                    <a:pt x="1384935" y="1385545"/>
                    <a:pt x="1384935" y="1389445"/>
                  </a:cubicBezTo>
                  <a:lnTo>
                    <a:pt x="1384723" y="1692747"/>
                  </a:lnTo>
                  <a:lnTo>
                    <a:pt x="1070559" y="1692747"/>
                  </a:lnTo>
                  <a:lnTo>
                    <a:pt x="1070559" y="1415228"/>
                  </a:lnTo>
                  <a:cubicBezTo>
                    <a:pt x="1076626" y="1414578"/>
                    <a:pt x="1081826" y="1414144"/>
                    <a:pt x="1088109" y="1413494"/>
                  </a:cubicBezTo>
                  <a:cubicBezTo>
                    <a:pt x="1088109" y="1390962"/>
                    <a:pt x="1088976" y="1368862"/>
                    <a:pt x="1087893" y="1346546"/>
                  </a:cubicBezTo>
                  <a:cubicBezTo>
                    <a:pt x="1082476" y="1236699"/>
                    <a:pt x="1063626" y="1128801"/>
                    <a:pt x="1035027" y="1022637"/>
                  </a:cubicBezTo>
                  <a:cubicBezTo>
                    <a:pt x="1007728" y="921023"/>
                    <a:pt x="973062" y="822226"/>
                    <a:pt x="921930" y="729928"/>
                  </a:cubicBezTo>
                  <a:cubicBezTo>
                    <a:pt x="920413" y="727328"/>
                    <a:pt x="919113" y="723645"/>
                    <a:pt x="919546" y="720828"/>
                  </a:cubicBezTo>
                  <a:cubicBezTo>
                    <a:pt x="929079" y="664496"/>
                    <a:pt x="944463" y="610331"/>
                    <a:pt x="977612" y="562882"/>
                  </a:cubicBezTo>
                  <a:cubicBezTo>
                    <a:pt x="1010978" y="515216"/>
                    <a:pt x="1056910" y="485967"/>
                    <a:pt x="1112375" y="471017"/>
                  </a:cubicBezTo>
                  <a:cubicBezTo>
                    <a:pt x="1114759" y="470367"/>
                    <a:pt x="1116925" y="469717"/>
                    <a:pt x="1121475" y="468417"/>
                  </a:cubicBezTo>
                  <a:cubicBezTo>
                    <a:pt x="1063843" y="438735"/>
                    <a:pt x="1022461" y="396269"/>
                    <a:pt x="999061" y="337554"/>
                  </a:cubicBezTo>
                  <a:cubicBezTo>
                    <a:pt x="975662" y="278839"/>
                    <a:pt x="974795" y="219257"/>
                    <a:pt x="996895" y="159892"/>
                  </a:cubicBezTo>
                  <a:cubicBezTo>
                    <a:pt x="1035027" y="57411"/>
                    <a:pt x="1133608" y="-5855"/>
                    <a:pt x="1244755" y="429"/>
                  </a:cubicBezTo>
                  <a:close/>
                </a:path>
              </a:pathLst>
            </a:custGeom>
            <a:solidFill>
              <a:schemeClr val="accent4"/>
            </a:solidFill>
            <a:ln w="600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45" name="Freeform: Shape 41">
              <a:extLst>
                <a:ext uri="{FF2B5EF4-FFF2-40B4-BE49-F238E27FC236}">
                  <a16:creationId xmlns="" xmlns:a16="http://schemas.microsoft.com/office/drawing/2014/main" id="{23AF7E4B-4AB2-459A-A06B-93857EC367A5}"/>
                </a:ext>
              </a:extLst>
            </p:cNvPr>
            <p:cNvSpPr/>
            <p:nvPr/>
          </p:nvSpPr>
          <p:spPr>
            <a:xfrm>
              <a:off x="4794869" y="2803448"/>
              <a:ext cx="2781228" cy="2493501"/>
            </a:xfrm>
            <a:custGeom>
              <a:avLst/>
              <a:gdLst>
                <a:gd name="connsiteX0" fmla="*/ 30116 w 2781228"/>
                <a:gd name="connsiteY0" fmla="*/ 2210662 h 2493501"/>
                <a:gd name="connsiteX1" fmla="*/ 131947 w 2781228"/>
                <a:gd name="connsiteY1" fmla="*/ 2210879 h 2493501"/>
                <a:gd name="connsiteX2" fmla="*/ 149713 w 2781228"/>
                <a:gd name="connsiteY2" fmla="*/ 2228428 h 2493501"/>
                <a:gd name="connsiteX3" fmla="*/ 150580 w 2781228"/>
                <a:gd name="connsiteY3" fmla="*/ 2322676 h 2493501"/>
                <a:gd name="connsiteX4" fmla="*/ 174413 w 2781228"/>
                <a:gd name="connsiteY4" fmla="*/ 2346942 h 2493501"/>
                <a:gd name="connsiteX5" fmla="*/ 279494 w 2781228"/>
                <a:gd name="connsiteY5" fmla="*/ 2347159 h 2493501"/>
                <a:gd name="connsiteX6" fmla="*/ 498321 w 2781228"/>
                <a:gd name="connsiteY6" fmla="*/ 2347376 h 2493501"/>
                <a:gd name="connsiteX7" fmla="*/ 513054 w 2781228"/>
                <a:gd name="connsiteY7" fmla="*/ 2346726 h 2493501"/>
                <a:gd name="connsiteX8" fmla="*/ 513488 w 2781228"/>
                <a:gd name="connsiteY8" fmla="*/ 2336326 h 2493501"/>
                <a:gd name="connsiteX9" fmla="*/ 513486 w 2781228"/>
                <a:gd name="connsiteY9" fmla="*/ 2335002 h 2493501"/>
                <a:gd name="connsiteX10" fmla="*/ 741855 w 2781228"/>
                <a:gd name="connsiteY10" fmla="*/ 2335002 h 2493501"/>
                <a:gd name="connsiteX11" fmla="*/ 741849 w 2781228"/>
                <a:gd name="connsiteY11" fmla="*/ 2340009 h 2493501"/>
                <a:gd name="connsiteX12" fmla="*/ 742499 w 2781228"/>
                <a:gd name="connsiteY12" fmla="*/ 2346076 h 2493501"/>
                <a:gd name="connsiteX13" fmla="*/ 982560 w 2781228"/>
                <a:gd name="connsiteY13" fmla="*/ 2346076 h 2493501"/>
                <a:gd name="connsiteX14" fmla="*/ 982560 w 2781228"/>
                <a:gd name="connsiteY14" fmla="*/ 2335002 h 2493501"/>
                <a:gd name="connsiteX15" fmla="*/ 1237137 w 2781228"/>
                <a:gd name="connsiteY15" fmla="*/ 2335002 h 2493501"/>
                <a:gd name="connsiteX16" fmla="*/ 1237137 w 2781228"/>
                <a:gd name="connsiteY16" fmla="*/ 2346726 h 2493501"/>
                <a:gd name="connsiteX17" fmla="*/ 1466581 w 2781228"/>
                <a:gd name="connsiteY17" fmla="*/ 2346726 h 2493501"/>
                <a:gd name="connsiteX18" fmla="*/ 1466581 w 2781228"/>
                <a:gd name="connsiteY18" fmla="*/ 2335002 h 2493501"/>
                <a:gd name="connsiteX19" fmla="*/ 1780745 w 2781228"/>
                <a:gd name="connsiteY19" fmla="*/ 2335002 h 2493501"/>
                <a:gd name="connsiteX20" fmla="*/ 1780740 w 2781228"/>
                <a:gd name="connsiteY20" fmla="*/ 2341526 h 2493501"/>
                <a:gd name="connsiteX21" fmla="*/ 1781391 w 2781228"/>
                <a:gd name="connsiteY21" fmla="*/ 2346509 h 2493501"/>
                <a:gd name="connsiteX22" fmla="*/ 1973136 w 2781228"/>
                <a:gd name="connsiteY22" fmla="*/ 2346509 h 2493501"/>
                <a:gd name="connsiteX23" fmla="*/ 1973136 w 2781228"/>
                <a:gd name="connsiteY23" fmla="*/ 2335002 h 2493501"/>
                <a:gd name="connsiteX24" fmla="*/ 2127615 w 2781228"/>
                <a:gd name="connsiteY24" fmla="*/ 2335002 h 2493501"/>
                <a:gd name="connsiteX25" fmla="*/ 2127615 w 2781228"/>
                <a:gd name="connsiteY25" fmla="*/ 2347376 h 2493501"/>
                <a:gd name="connsiteX26" fmla="*/ 2138882 w 2781228"/>
                <a:gd name="connsiteY26" fmla="*/ 2347376 h 2493501"/>
                <a:gd name="connsiteX27" fmla="*/ 2600371 w 2781228"/>
                <a:gd name="connsiteY27" fmla="*/ 2347159 h 2493501"/>
                <a:gd name="connsiteX28" fmla="*/ 2631570 w 2781228"/>
                <a:gd name="connsiteY28" fmla="*/ 2315527 h 2493501"/>
                <a:gd name="connsiteX29" fmla="*/ 2631787 w 2781228"/>
                <a:gd name="connsiteY29" fmla="*/ 2229945 h 2493501"/>
                <a:gd name="connsiteX30" fmla="*/ 2650203 w 2781228"/>
                <a:gd name="connsiteY30" fmla="*/ 2211096 h 2493501"/>
                <a:gd name="connsiteX31" fmla="*/ 2762867 w 2781228"/>
                <a:gd name="connsiteY31" fmla="*/ 2211096 h 2493501"/>
                <a:gd name="connsiteX32" fmla="*/ 2781066 w 2781228"/>
                <a:gd name="connsiteY32" fmla="*/ 2228862 h 2493501"/>
                <a:gd name="connsiteX33" fmla="*/ 2781066 w 2781228"/>
                <a:gd name="connsiteY33" fmla="*/ 2474773 h 2493501"/>
                <a:gd name="connsiteX34" fmla="*/ 2762000 w 2781228"/>
                <a:gd name="connsiteY34" fmla="*/ 2493405 h 2493501"/>
                <a:gd name="connsiteX35" fmla="*/ 2745751 w 2781228"/>
                <a:gd name="connsiteY35" fmla="*/ 2493405 h 2493501"/>
                <a:gd name="connsiteX36" fmla="*/ 35533 w 2781228"/>
                <a:gd name="connsiteY36" fmla="*/ 2493405 h 2493501"/>
                <a:gd name="connsiteX37" fmla="*/ 11700 w 2781228"/>
                <a:gd name="connsiteY37" fmla="*/ 2492756 h 2493501"/>
                <a:gd name="connsiteX38" fmla="*/ 1084 w 2781228"/>
                <a:gd name="connsiteY38" fmla="*/ 2481923 h 2493501"/>
                <a:gd name="connsiteX39" fmla="*/ 0 w 2781228"/>
                <a:gd name="connsiteY39" fmla="*/ 2463506 h 2493501"/>
                <a:gd name="connsiteX40" fmla="*/ 0 w 2781228"/>
                <a:gd name="connsiteY40" fmla="*/ 2240345 h 2493501"/>
                <a:gd name="connsiteX41" fmla="*/ 30116 w 2781228"/>
                <a:gd name="connsiteY41" fmla="*/ 2210662 h 2493501"/>
                <a:gd name="connsiteX42" fmla="*/ 556187 w 2781228"/>
                <a:gd name="connsiteY42" fmla="*/ 185109 h 2493501"/>
                <a:gd name="connsiteX43" fmla="*/ 716516 w 2781228"/>
                <a:gd name="connsiteY43" fmla="*/ 185109 h 2493501"/>
                <a:gd name="connsiteX44" fmla="*/ 757032 w 2781228"/>
                <a:gd name="connsiteY44" fmla="*/ 227142 h 2493501"/>
                <a:gd name="connsiteX45" fmla="*/ 757032 w 2781228"/>
                <a:gd name="connsiteY45" fmla="*/ 423220 h 2493501"/>
                <a:gd name="connsiteX46" fmla="*/ 737533 w 2781228"/>
                <a:gd name="connsiteY46" fmla="*/ 467852 h 2493501"/>
                <a:gd name="connsiteX47" fmla="*/ 576119 w 2781228"/>
                <a:gd name="connsiteY47" fmla="*/ 613883 h 2493501"/>
                <a:gd name="connsiteX48" fmla="*/ 516321 w 2781228"/>
                <a:gd name="connsiteY48" fmla="*/ 610633 h 2493501"/>
                <a:gd name="connsiteX49" fmla="*/ 510038 w 2781228"/>
                <a:gd name="connsiteY49" fmla="*/ 587016 h 2493501"/>
                <a:gd name="connsiteX50" fmla="*/ 515671 w 2781228"/>
                <a:gd name="connsiteY50" fmla="*/ 221292 h 2493501"/>
                <a:gd name="connsiteX51" fmla="*/ 556187 w 2781228"/>
                <a:gd name="connsiteY51" fmla="*/ 185109 h 2493501"/>
                <a:gd name="connsiteX52" fmla="*/ 1200583 w 2781228"/>
                <a:gd name="connsiteY52" fmla="*/ 84400 h 2493501"/>
                <a:gd name="connsiteX53" fmla="*/ 1231295 w 2781228"/>
                <a:gd name="connsiteY53" fmla="*/ 98862 h 2493501"/>
                <a:gd name="connsiteX54" fmla="*/ 1294127 w 2781228"/>
                <a:gd name="connsiteY54" fmla="*/ 161694 h 2493501"/>
                <a:gd name="connsiteX55" fmla="*/ 1293910 w 2781228"/>
                <a:gd name="connsiteY55" fmla="*/ 222359 h 2493501"/>
                <a:gd name="connsiteX56" fmla="*/ 248519 w 2781228"/>
                <a:gd name="connsiteY56" fmla="*/ 1247384 h 2493501"/>
                <a:gd name="connsiteX57" fmla="*/ 208653 w 2781228"/>
                <a:gd name="connsiteY57" fmla="*/ 1263417 h 2493501"/>
                <a:gd name="connsiteX58" fmla="*/ 56990 w 2781228"/>
                <a:gd name="connsiteY58" fmla="*/ 1263201 h 2493501"/>
                <a:gd name="connsiteX59" fmla="*/ 16041 w 2781228"/>
                <a:gd name="connsiteY59" fmla="*/ 1231568 h 2493501"/>
                <a:gd name="connsiteX60" fmla="*/ 27307 w 2781228"/>
                <a:gd name="connsiteY60" fmla="*/ 1199502 h 2493501"/>
                <a:gd name="connsiteX61" fmla="*/ 1169546 w 2781228"/>
                <a:gd name="connsiteY61" fmla="*/ 98862 h 2493501"/>
                <a:gd name="connsiteX62" fmla="*/ 1200583 w 2781228"/>
                <a:gd name="connsiteY62" fmla="*/ 84400 h 2493501"/>
                <a:gd name="connsiteX63" fmla="*/ 1274612 w 2781228"/>
                <a:gd name="connsiteY63" fmla="*/ 1381 h 2493501"/>
                <a:gd name="connsiteX64" fmla="*/ 1490190 w 2781228"/>
                <a:gd name="connsiteY64" fmla="*/ 68546 h 2493501"/>
                <a:gd name="connsiteX65" fmla="*/ 1514889 w 2781228"/>
                <a:gd name="connsiteY65" fmla="*/ 83062 h 2493501"/>
                <a:gd name="connsiteX66" fmla="*/ 2635895 w 2781228"/>
                <a:gd name="connsiteY66" fmla="*/ 1173736 h 2493501"/>
                <a:gd name="connsiteX67" fmla="*/ 2650628 w 2781228"/>
                <a:gd name="connsiteY67" fmla="*/ 1211435 h 2493501"/>
                <a:gd name="connsiteX68" fmla="*/ 2609029 w 2781228"/>
                <a:gd name="connsiteY68" fmla="*/ 1242634 h 2493501"/>
                <a:gd name="connsiteX69" fmla="*/ 2469282 w 2781228"/>
                <a:gd name="connsiteY69" fmla="*/ 1242634 h 2493501"/>
                <a:gd name="connsiteX70" fmla="*/ 2422050 w 2781228"/>
                <a:gd name="connsiteY70" fmla="*/ 1223568 h 2493501"/>
                <a:gd name="connsiteX71" fmla="*/ 1244062 w 2781228"/>
                <a:gd name="connsiteY71" fmla="*/ 65729 h 2493501"/>
                <a:gd name="connsiteX72" fmla="*/ 1239512 w 2781228"/>
                <a:gd name="connsiteY72" fmla="*/ 12647 h 2493501"/>
                <a:gd name="connsiteX73" fmla="*/ 1274612 w 2781228"/>
                <a:gd name="connsiteY73" fmla="*/ 1381 h 2493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781228" h="2493501">
                  <a:moveTo>
                    <a:pt x="30116" y="2210662"/>
                  </a:moveTo>
                  <a:cubicBezTo>
                    <a:pt x="64132" y="2210662"/>
                    <a:pt x="97931" y="2210662"/>
                    <a:pt x="131947" y="2210879"/>
                  </a:cubicBezTo>
                  <a:cubicBezTo>
                    <a:pt x="147547" y="2211096"/>
                    <a:pt x="149280" y="2212829"/>
                    <a:pt x="149713" y="2228428"/>
                  </a:cubicBezTo>
                  <a:cubicBezTo>
                    <a:pt x="150363" y="2259845"/>
                    <a:pt x="150363" y="2291260"/>
                    <a:pt x="150580" y="2322676"/>
                  </a:cubicBezTo>
                  <a:cubicBezTo>
                    <a:pt x="150797" y="2343259"/>
                    <a:pt x="153830" y="2346726"/>
                    <a:pt x="174413" y="2346942"/>
                  </a:cubicBezTo>
                  <a:cubicBezTo>
                    <a:pt x="209512" y="2347376"/>
                    <a:pt x="244394" y="2347159"/>
                    <a:pt x="279494" y="2347159"/>
                  </a:cubicBezTo>
                  <a:cubicBezTo>
                    <a:pt x="352508" y="2347159"/>
                    <a:pt x="425307" y="2347376"/>
                    <a:pt x="498321" y="2347376"/>
                  </a:cubicBezTo>
                  <a:cubicBezTo>
                    <a:pt x="503521" y="2346726"/>
                    <a:pt x="507638" y="2346726"/>
                    <a:pt x="513054" y="2346726"/>
                  </a:cubicBezTo>
                  <a:cubicBezTo>
                    <a:pt x="513271" y="2342176"/>
                    <a:pt x="513488" y="2339359"/>
                    <a:pt x="513488" y="2336326"/>
                  </a:cubicBezTo>
                  <a:lnTo>
                    <a:pt x="513486" y="2335002"/>
                  </a:lnTo>
                  <a:lnTo>
                    <a:pt x="741855" y="2335002"/>
                  </a:lnTo>
                  <a:lnTo>
                    <a:pt x="741849" y="2340009"/>
                  </a:lnTo>
                  <a:cubicBezTo>
                    <a:pt x="741849" y="2341742"/>
                    <a:pt x="742282" y="2343476"/>
                    <a:pt x="742499" y="2346076"/>
                  </a:cubicBezTo>
                  <a:cubicBezTo>
                    <a:pt x="822447" y="2346076"/>
                    <a:pt x="902179" y="2346076"/>
                    <a:pt x="982560" y="2346076"/>
                  </a:cubicBezTo>
                  <a:lnTo>
                    <a:pt x="982560" y="2335002"/>
                  </a:lnTo>
                  <a:lnTo>
                    <a:pt x="1237137" y="2335002"/>
                  </a:lnTo>
                  <a:lnTo>
                    <a:pt x="1237137" y="2346726"/>
                  </a:lnTo>
                  <a:cubicBezTo>
                    <a:pt x="1313619" y="2346726"/>
                    <a:pt x="1389667" y="2346726"/>
                    <a:pt x="1466581" y="2346726"/>
                  </a:cubicBezTo>
                  <a:lnTo>
                    <a:pt x="1466581" y="2335002"/>
                  </a:lnTo>
                  <a:lnTo>
                    <a:pt x="1780745" y="2335002"/>
                  </a:lnTo>
                  <a:lnTo>
                    <a:pt x="1780740" y="2341526"/>
                  </a:lnTo>
                  <a:cubicBezTo>
                    <a:pt x="1780740" y="2342826"/>
                    <a:pt x="1781174" y="2344343"/>
                    <a:pt x="1781391" y="2346509"/>
                  </a:cubicBezTo>
                  <a:cubicBezTo>
                    <a:pt x="1845306" y="2346509"/>
                    <a:pt x="1909004" y="2346509"/>
                    <a:pt x="1973136" y="2346509"/>
                  </a:cubicBezTo>
                  <a:lnTo>
                    <a:pt x="1973136" y="2335002"/>
                  </a:lnTo>
                  <a:lnTo>
                    <a:pt x="2127615" y="2335002"/>
                  </a:lnTo>
                  <a:lnTo>
                    <a:pt x="2127615" y="2347376"/>
                  </a:lnTo>
                  <a:cubicBezTo>
                    <a:pt x="2131299" y="2347376"/>
                    <a:pt x="2135199" y="2347376"/>
                    <a:pt x="2138882" y="2347376"/>
                  </a:cubicBezTo>
                  <a:cubicBezTo>
                    <a:pt x="2292712" y="2347376"/>
                    <a:pt x="2446541" y="2347159"/>
                    <a:pt x="2600371" y="2347159"/>
                  </a:cubicBezTo>
                  <a:cubicBezTo>
                    <a:pt x="2629403" y="2347159"/>
                    <a:pt x="2631353" y="2344776"/>
                    <a:pt x="2631570" y="2315527"/>
                  </a:cubicBezTo>
                  <a:cubicBezTo>
                    <a:pt x="2631570" y="2286927"/>
                    <a:pt x="2631570" y="2258544"/>
                    <a:pt x="2631787" y="2229945"/>
                  </a:cubicBezTo>
                  <a:cubicBezTo>
                    <a:pt x="2632003" y="2213262"/>
                    <a:pt x="2633737" y="2211312"/>
                    <a:pt x="2650203" y="2211096"/>
                  </a:cubicBezTo>
                  <a:cubicBezTo>
                    <a:pt x="2687685" y="2210879"/>
                    <a:pt x="2725384" y="2210879"/>
                    <a:pt x="2762867" y="2211096"/>
                  </a:cubicBezTo>
                  <a:cubicBezTo>
                    <a:pt x="2779117" y="2211312"/>
                    <a:pt x="2781066" y="2213046"/>
                    <a:pt x="2781066" y="2228862"/>
                  </a:cubicBezTo>
                  <a:cubicBezTo>
                    <a:pt x="2781283" y="2310760"/>
                    <a:pt x="2781283" y="2392658"/>
                    <a:pt x="2781066" y="2474773"/>
                  </a:cubicBezTo>
                  <a:cubicBezTo>
                    <a:pt x="2781066" y="2490806"/>
                    <a:pt x="2778250" y="2492972"/>
                    <a:pt x="2762000" y="2493405"/>
                  </a:cubicBezTo>
                  <a:cubicBezTo>
                    <a:pt x="2756584" y="2493622"/>
                    <a:pt x="2751167" y="2493405"/>
                    <a:pt x="2745751" y="2493405"/>
                  </a:cubicBezTo>
                  <a:cubicBezTo>
                    <a:pt x="1842273" y="2493405"/>
                    <a:pt x="938794" y="2493405"/>
                    <a:pt x="35533" y="2493405"/>
                  </a:cubicBezTo>
                  <a:cubicBezTo>
                    <a:pt x="27516" y="2493405"/>
                    <a:pt x="19717" y="2493189"/>
                    <a:pt x="11700" y="2492756"/>
                  </a:cubicBezTo>
                  <a:cubicBezTo>
                    <a:pt x="5200" y="2492322"/>
                    <a:pt x="1084" y="2489289"/>
                    <a:pt x="1084" y="2481923"/>
                  </a:cubicBezTo>
                  <a:cubicBezTo>
                    <a:pt x="1084" y="2475856"/>
                    <a:pt x="0" y="2469789"/>
                    <a:pt x="0" y="2463506"/>
                  </a:cubicBezTo>
                  <a:cubicBezTo>
                    <a:pt x="0" y="2389191"/>
                    <a:pt x="0" y="2314660"/>
                    <a:pt x="0" y="2240345"/>
                  </a:cubicBezTo>
                  <a:cubicBezTo>
                    <a:pt x="0" y="2210879"/>
                    <a:pt x="0" y="2210662"/>
                    <a:pt x="30116" y="2210662"/>
                  </a:cubicBezTo>
                  <a:close/>
                  <a:moveTo>
                    <a:pt x="556187" y="185109"/>
                  </a:moveTo>
                  <a:cubicBezTo>
                    <a:pt x="609702" y="184676"/>
                    <a:pt x="663001" y="184676"/>
                    <a:pt x="716516" y="185109"/>
                  </a:cubicBezTo>
                  <a:cubicBezTo>
                    <a:pt x="742083" y="185326"/>
                    <a:pt x="756816" y="200925"/>
                    <a:pt x="757032" y="227142"/>
                  </a:cubicBezTo>
                  <a:cubicBezTo>
                    <a:pt x="757249" y="260724"/>
                    <a:pt x="756816" y="391371"/>
                    <a:pt x="757032" y="423220"/>
                  </a:cubicBezTo>
                  <a:cubicBezTo>
                    <a:pt x="757249" y="441203"/>
                    <a:pt x="751399" y="455503"/>
                    <a:pt x="737533" y="467852"/>
                  </a:cubicBezTo>
                  <a:cubicBezTo>
                    <a:pt x="683367" y="516168"/>
                    <a:pt x="629852" y="565134"/>
                    <a:pt x="576119" y="613883"/>
                  </a:cubicBezTo>
                  <a:cubicBezTo>
                    <a:pt x="555970" y="632082"/>
                    <a:pt x="528671" y="630999"/>
                    <a:pt x="516321" y="610633"/>
                  </a:cubicBezTo>
                  <a:cubicBezTo>
                    <a:pt x="512204" y="603916"/>
                    <a:pt x="510038" y="595033"/>
                    <a:pt x="510038" y="587016"/>
                  </a:cubicBezTo>
                  <a:cubicBezTo>
                    <a:pt x="510688" y="506852"/>
                    <a:pt x="515021" y="226925"/>
                    <a:pt x="515671" y="221292"/>
                  </a:cubicBezTo>
                  <a:cubicBezTo>
                    <a:pt x="518921" y="197242"/>
                    <a:pt x="531921" y="185326"/>
                    <a:pt x="556187" y="185109"/>
                  </a:cubicBezTo>
                  <a:close/>
                  <a:moveTo>
                    <a:pt x="1200583" y="84400"/>
                  </a:moveTo>
                  <a:cubicBezTo>
                    <a:pt x="1211091" y="84400"/>
                    <a:pt x="1221545" y="89221"/>
                    <a:pt x="1231295" y="98862"/>
                  </a:cubicBezTo>
                  <a:cubicBezTo>
                    <a:pt x="1252311" y="119662"/>
                    <a:pt x="1273328" y="140678"/>
                    <a:pt x="1294127" y="161694"/>
                  </a:cubicBezTo>
                  <a:cubicBezTo>
                    <a:pt x="1313410" y="181194"/>
                    <a:pt x="1313410" y="203293"/>
                    <a:pt x="1293910" y="222359"/>
                  </a:cubicBezTo>
                  <a:cubicBezTo>
                    <a:pt x="1133581" y="379655"/>
                    <a:pt x="365949" y="1132121"/>
                    <a:pt x="248519" y="1247384"/>
                  </a:cubicBezTo>
                  <a:cubicBezTo>
                    <a:pt x="237252" y="1258434"/>
                    <a:pt x="224036" y="1263417"/>
                    <a:pt x="208653" y="1263417"/>
                  </a:cubicBezTo>
                  <a:cubicBezTo>
                    <a:pt x="183737" y="1263201"/>
                    <a:pt x="82556" y="1263417"/>
                    <a:pt x="56990" y="1263201"/>
                  </a:cubicBezTo>
                  <a:cubicBezTo>
                    <a:pt x="33157" y="1262984"/>
                    <a:pt x="20157" y="1253018"/>
                    <a:pt x="16041" y="1231568"/>
                  </a:cubicBezTo>
                  <a:cubicBezTo>
                    <a:pt x="13657" y="1219002"/>
                    <a:pt x="18207" y="1208169"/>
                    <a:pt x="27307" y="1199502"/>
                  </a:cubicBezTo>
                  <a:cubicBezTo>
                    <a:pt x="157304" y="1074272"/>
                    <a:pt x="1082882" y="182277"/>
                    <a:pt x="1169546" y="98862"/>
                  </a:cubicBezTo>
                  <a:cubicBezTo>
                    <a:pt x="1179513" y="89221"/>
                    <a:pt x="1190075" y="84400"/>
                    <a:pt x="1200583" y="84400"/>
                  </a:cubicBezTo>
                  <a:close/>
                  <a:moveTo>
                    <a:pt x="1274612" y="1381"/>
                  </a:moveTo>
                  <a:cubicBezTo>
                    <a:pt x="1320327" y="14814"/>
                    <a:pt x="1464190" y="59446"/>
                    <a:pt x="1490190" y="68546"/>
                  </a:cubicBezTo>
                  <a:cubicBezTo>
                    <a:pt x="1499073" y="71579"/>
                    <a:pt x="1508172" y="76562"/>
                    <a:pt x="1514889" y="83062"/>
                  </a:cubicBezTo>
                  <a:cubicBezTo>
                    <a:pt x="1573604" y="139611"/>
                    <a:pt x="2598412" y="1137337"/>
                    <a:pt x="2635895" y="1173736"/>
                  </a:cubicBezTo>
                  <a:cubicBezTo>
                    <a:pt x="2646511" y="1184136"/>
                    <a:pt x="2653228" y="1196052"/>
                    <a:pt x="2650628" y="1211435"/>
                  </a:cubicBezTo>
                  <a:cubicBezTo>
                    <a:pt x="2646945" y="1232018"/>
                    <a:pt x="2633078" y="1242418"/>
                    <a:pt x="2609029" y="1242634"/>
                  </a:cubicBezTo>
                  <a:cubicBezTo>
                    <a:pt x="2584546" y="1242634"/>
                    <a:pt x="2491382" y="1242201"/>
                    <a:pt x="2469282" y="1242634"/>
                  </a:cubicBezTo>
                  <a:cubicBezTo>
                    <a:pt x="2450650" y="1242851"/>
                    <a:pt x="2435700" y="1237001"/>
                    <a:pt x="2422050" y="1223568"/>
                  </a:cubicBezTo>
                  <a:cubicBezTo>
                    <a:pt x="2316319" y="1118921"/>
                    <a:pt x="1302994" y="124011"/>
                    <a:pt x="1244062" y="65729"/>
                  </a:cubicBezTo>
                  <a:cubicBezTo>
                    <a:pt x="1227379" y="49263"/>
                    <a:pt x="1225645" y="28464"/>
                    <a:pt x="1239512" y="12647"/>
                  </a:cubicBezTo>
                  <a:cubicBezTo>
                    <a:pt x="1248829" y="2031"/>
                    <a:pt x="1261178" y="-2519"/>
                    <a:pt x="1274612" y="1381"/>
                  </a:cubicBezTo>
                  <a:close/>
                </a:path>
              </a:pathLst>
            </a:custGeom>
            <a:solidFill>
              <a:schemeClr val="accent1"/>
            </a:solidFill>
            <a:ln w="600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47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dirty="0" smtClean="0"/>
              <a:t>Simulation results </a:t>
            </a:r>
            <a:endParaRPr lang="en-US" sz="4800" b="1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62CF20D-7ED6-4163-9F6A-605E726D4F7B}"/>
              </a:ext>
            </a:extLst>
          </p:cNvPr>
          <p:cNvSpPr/>
          <p:nvPr/>
        </p:nvSpPr>
        <p:spPr>
          <a:xfrm>
            <a:off x="366799" y="1945363"/>
            <a:ext cx="4715679" cy="364091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BC1B5D1C-7B1F-4BE7-A8EE-C588B0BD03E8}"/>
              </a:ext>
            </a:extLst>
          </p:cNvPr>
          <p:cNvGrpSpPr/>
          <p:nvPr/>
        </p:nvGrpSpPr>
        <p:grpSpPr>
          <a:xfrm>
            <a:off x="476170" y="2196261"/>
            <a:ext cx="2300722" cy="624140"/>
            <a:chOff x="643870" y="707933"/>
            <a:chExt cx="2300722" cy="624140"/>
          </a:xfrm>
        </p:grpSpPr>
        <p:sp>
          <p:nvSpPr>
            <p:cNvPr id="5" name="Text Placeholder 12">
              <a:extLst>
                <a:ext uri="{FF2B5EF4-FFF2-40B4-BE49-F238E27FC236}">
                  <a16:creationId xmlns="" xmlns:a16="http://schemas.microsoft.com/office/drawing/2014/main" id="{396F6338-A7C8-4E93-A138-338225B6F60B}"/>
                </a:ext>
              </a:extLst>
            </p:cNvPr>
            <p:cNvSpPr txBox="1">
              <a:spLocks/>
            </p:cNvSpPr>
            <p:nvPr/>
          </p:nvSpPr>
          <p:spPr>
            <a:xfrm>
              <a:off x="2137762" y="707933"/>
              <a:ext cx="806830" cy="624140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0" indent="0" algn="l" defTabSz="914400" rtl="0" eaLnBrk="1" latinLnBrk="0" hangingPunct="1">
                <a:spcBef>
                  <a:spcPct val="20000"/>
                </a:spcBef>
                <a:buFontTx/>
                <a:buNone/>
                <a:defRPr sz="3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4000" dirty="0">
                  <a:solidFill>
                    <a:schemeClr val="bg1">
                      <a:alpha val="30000"/>
                    </a:schemeClr>
                  </a:solidFill>
                </a:rPr>
                <a:t>01</a:t>
              </a:r>
            </a:p>
          </p:txBody>
        </p:sp>
        <p:sp>
          <p:nvSpPr>
            <p:cNvPr id="6" name="직사각형 11">
              <a:extLst>
                <a:ext uri="{FF2B5EF4-FFF2-40B4-BE49-F238E27FC236}">
                  <a16:creationId xmlns="" xmlns:a16="http://schemas.microsoft.com/office/drawing/2014/main" id="{AE354050-A758-45AE-BA8F-69196236B50F}"/>
                </a:ext>
              </a:extLst>
            </p:cNvPr>
            <p:cNvSpPr/>
            <p:nvPr/>
          </p:nvSpPr>
          <p:spPr>
            <a:xfrm>
              <a:off x="643870" y="1002514"/>
              <a:ext cx="189730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</a:rPr>
                <a:t>YOUR CONTENTS </a:t>
              </a:r>
              <a:endParaRPr lang="ko-KR" alt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8" name="Picture 47" descr="C:\Users\hp\Pictures\Screenshots\Screenshot (419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87" y="2196260"/>
            <a:ext cx="4315969" cy="3189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588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" grpId="0" animBg="1"/>
    </p:bldLst>
  </p:timing>
</p:sld>
</file>

<file path=ppt/theme/theme1.xml><?xml version="1.0" encoding="utf-8"?>
<a:theme xmlns:a="http://schemas.openxmlformats.org/drawingml/2006/main" name="Cover and End Slide Master">
  <a:themeElements>
    <a:clrScheme name="ALLPPT-COLOR 1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650"/>
      </a:accent1>
      <a:accent2>
        <a:srgbClr val="5CBE7A"/>
      </a:accent2>
      <a:accent3>
        <a:srgbClr val="2CB8AE"/>
      </a:accent3>
      <a:accent4>
        <a:srgbClr val="24A8C2"/>
      </a:accent4>
      <a:accent5>
        <a:srgbClr val="249ED2"/>
      </a:accent5>
      <a:accent6>
        <a:srgbClr val="3F3F3F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 1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650"/>
      </a:accent1>
      <a:accent2>
        <a:srgbClr val="5CBE7A"/>
      </a:accent2>
      <a:accent3>
        <a:srgbClr val="2CB8AE"/>
      </a:accent3>
      <a:accent4>
        <a:srgbClr val="24A8C2"/>
      </a:accent4>
      <a:accent5>
        <a:srgbClr val="249ED2"/>
      </a:accent5>
      <a:accent6>
        <a:srgbClr val="3F3F3F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4201</TotalTime>
  <Words>984</Words>
  <Application>Microsoft Office PowerPoint</Application>
  <PresentationFormat>Widescreen</PresentationFormat>
  <Paragraphs>270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 Unicode MS</vt:lpstr>
      <vt:lpstr>맑은 고딕</vt:lpstr>
      <vt:lpstr>Arial</vt:lpstr>
      <vt:lpstr>Calibri</vt:lpstr>
      <vt:lpstr>Calibri Light</vt:lpstr>
      <vt:lpstr>Times New Roman</vt:lpstr>
      <vt:lpstr>Cover and End Slide Master</vt:lpstr>
      <vt:lpstr>Contents Slide Master</vt:lpstr>
      <vt:lpstr>Section Break Slide Master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hp</cp:lastModifiedBy>
  <cp:revision>204</cp:revision>
  <dcterms:created xsi:type="dcterms:W3CDTF">2019-01-14T06:35:35Z</dcterms:created>
  <dcterms:modified xsi:type="dcterms:W3CDTF">2021-06-05T21:09:42Z</dcterms:modified>
</cp:coreProperties>
</file>